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2" r:id="rId1"/>
  </p:sldMasterIdLst>
  <p:notesMasterIdLst>
    <p:notesMasterId r:id="rId21"/>
  </p:notesMasterIdLst>
  <p:sldIdLst>
    <p:sldId id="327" r:id="rId2"/>
    <p:sldId id="330" r:id="rId3"/>
    <p:sldId id="340" r:id="rId4"/>
    <p:sldId id="335" r:id="rId5"/>
    <p:sldId id="336" r:id="rId6"/>
    <p:sldId id="337" r:id="rId7"/>
    <p:sldId id="341" r:id="rId8"/>
    <p:sldId id="338" r:id="rId9"/>
    <p:sldId id="339" r:id="rId10"/>
    <p:sldId id="274" r:id="rId11"/>
    <p:sldId id="328" r:id="rId12"/>
    <p:sldId id="329" r:id="rId13"/>
    <p:sldId id="331" r:id="rId14"/>
    <p:sldId id="332" r:id="rId15"/>
    <p:sldId id="333" r:id="rId16"/>
    <p:sldId id="334" r:id="rId17"/>
    <p:sldId id="342" r:id="rId18"/>
    <p:sldId id="343" r:id="rId19"/>
    <p:sldId id="34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71" autoAdjust="0"/>
  </p:normalViewPr>
  <p:slideViewPr>
    <p:cSldViewPr>
      <p:cViewPr varScale="1">
        <p:scale>
          <a:sx n="65" d="100"/>
          <a:sy n="65" d="100"/>
        </p:scale>
        <p:origin x="147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DDAA2A-1717-4AA2-A49C-062DFC7F2ED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792A05C-B81F-48EA-9156-AF3B921CBD60}">
      <dgm:prSet phldrT="[Text]"/>
      <dgm:spPr/>
      <dgm:t>
        <a:bodyPr/>
        <a:lstStyle/>
        <a:p>
          <a:r>
            <a:rPr lang="en-US" dirty="0"/>
            <a:t>HIDROLIKA</a:t>
          </a:r>
        </a:p>
      </dgm:t>
    </dgm:pt>
    <dgm:pt modelId="{8E59F89F-6CF5-4FA2-BBB6-C1A0C7913CD6}" type="parTrans" cxnId="{223F0A6F-121D-497D-83C0-EDDA8CCAC684}">
      <dgm:prSet/>
      <dgm:spPr/>
      <dgm:t>
        <a:bodyPr/>
        <a:lstStyle/>
        <a:p>
          <a:endParaRPr lang="en-US"/>
        </a:p>
      </dgm:t>
    </dgm:pt>
    <dgm:pt modelId="{E2DB8696-040E-41C7-8240-CD8B9CDC964A}" type="sibTrans" cxnId="{223F0A6F-121D-497D-83C0-EDDA8CCAC684}">
      <dgm:prSet/>
      <dgm:spPr/>
      <dgm:t>
        <a:bodyPr/>
        <a:lstStyle/>
        <a:p>
          <a:endParaRPr lang="en-US"/>
        </a:p>
      </dgm:t>
    </dgm:pt>
    <dgm:pt modelId="{825D1156-AA3C-4C81-8FDE-EA05AFDDA8D6}">
      <dgm:prSet phldrT="[Text]"/>
      <dgm:spPr/>
      <dgm:t>
        <a:bodyPr/>
        <a:lstStyle/>
        <a:p>
          <a:r>
            <a:rPr lang="en-US" dirty="0" err="1"/>
            <a:t>Mempelajari</a:t>
          </a:r>
          <a:r>
            <a:rPr lang="en-US" dirty="0"/>
            <a:t> </a:t>
          </a:r>
          <a:r>
            <a:rPr lang="en-US" dirty="0" err="1"/>
            <a:t>mengenai</a:t>
          </a:r>
          <a:r>
            <a:rPr lang="en-US" dirty="0"/>
            <a:t> </a:t>
          </a:r>
          <a:r>
            <a:rPr lang="en-US" dirty="0" err="1"/>
            <a:t>aliran</a:t>
          </a:r>
          <a:r>
            <a:rPr lang="en-US" dirty="0"/>
            <a:t> air</a:t>
          </a:r>
        </a:p>
      </dgm:t>
    </dgm:pt>
    <dgm:pt modelId="{43CD22DF-DBA4-415C-A217-958C823B6239}" type="parTrans" cxnId="{507B0A8C-2459-4264-9040-A3D08BCCF98F}">
      <dgm:prSet/>
      <dgm:spPr/>
      <dgm:t>
        <a:bodyPr/>
        <a:lstStyle/>
        <a:p>
          <a:endParaRPr lang="en-US"/>
        </a:p>
      </dgm:t>
    </dgm:pt>
    <dgm:pt modelId="{1C365057-C443-416A-91E9-CE42B06C9662}" type="sibTrans" cxnId="{507B0A8C-2459-4264-9040-A3D08BCCF98F}">
      <dgm:prSet/>
      <dgm:spPr/>
      <dgm:t>
        <a:bodyPr/>
        <a:lstStyle/>
        <a:p>
          <a:endParaRPr lang="en-US"/>
        </a:p>
      </dgm:t>
    </dgm:pt>
    <dgm:pt modelId="{A42A0C0D-FBF4-4D31-92D7-DE0870DA21BF}">
      <dgm:prSet phldrT="[Text]"/>
      <dgm:spPr/>
      <dgm:t>
        <a:bodyPr/>
        <a:lstStyle/>
        <a:p>
          <a:r>
            <a:rPr lang="en-US" dirty="0" err="1"/>
            <a:t>Sumber</a:t>
          </a:r>
          <a:r>
            <a:rPr lang="en-US" dirty="0"/>
            <a:t> </a:t>
          </a:r>
          <a:r>
            <a:rPr lang="en-US" dirty="0" err="1"/>
            <a:t>daya</a:t>
          </a:r>
          <a:r>
            <a:rPr lang="en-US" dirty="0"/>
            <a:t> air</a:t>
          </a:r>
        </a:p>
      </dgm:t>
    </dgm:pt>
    <dgm:pt modelId="{7C35339E-0C4F-48BA-9EA8-04616F6E8BC3}" type="parTrans" cxnId="{5364E536-CA70-4BDC-A050-D830D6151393}">
      <dgm:prSet/>
      <dgm:spPr/>
      <dgm:t>
        <a:bodyPr/>
        <a:lstStyle/>
        <a:p>
          <a:endParaRPr lang="en-US"/>
        </a:p>
      </dgm:t>
    </dgm:pt>
    <dgm:pt modelId="{B7B8B66A-957A-4024-B2B7-33413C7F5F94}" type="sibTrans" cxnId="{5364E536-CA70-4BDC-A050-D830D6151393}">
      <dgm:prSet/>
      <dgm:spPr/>
      <dgm:t>
        <a:bodyPr/>
        <a:lstStyle/>
        <a:p>
          <a:endParaRPr lang="en-US"/>
        </a:p>
      </dgm:t>
    </dgm:pt>
    <dgm:pt modelId="{BA1D77C5-AAAE-45E3-81CC-FF4967991BEF}">
      <dgm:prSet phldrT="[Text]"/>
      <dgm:spPr/>
      <dgm:t>
        <a:bodyPr/>
        <a:lstStyle/>
        <a:p>
          <a:r>
            <a:rPr lang="en-US" dirty="0" err="1"/>
            <a:t>Identifikasi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menggunakan</a:t>
          </a:r>
          <a:r>
            <a:rPr lang="en-US" dirty="0"/>
            <a:t> air yang </a:t>
          </a:r>
          <a:r>
            <a:rPr lang="en-US" dirty="0" err="1"/>
            <a:t>ada</a:t>
          </a:r>
          <a:r>
            <a:rPr lang="en-US" dirty="0"/>
            <a:t> </a:t>
          </a:r>
          <a:r>
            <a:rPr lang="en-US" dirty="0" err="1"/>
            <a:t>serta</a:t>
          </a:r>
          <a:r>
            <a:rPr lang="en-US" dirty="0"/>
            <a:t> </a:t>
          </a:r>
          <a:r>
            <a:rPr lang="en-US" dirty="0" err="1"/>
            <a:t>meminimalkan</a:t>
          </a:r>
          <a:r>
            <a:rPr lang="en-US" dirty="0"/>
            <a:t> </a:t>
          </a:r>
          <a:r>
            <a:rPr lang="en-US" dirty="0" err="1"/>
            <a:t>kehilangan</a:t>
          </a:r>
          <a:r>
            <a:rPr lang="en-US" dirty="0"/>
            <a:t> air</a:t>
          </a:r>
        </a:p>
      </dgm:t>
    </dgm:pt>
    <dgm:pt modelId="{C98F37CD-EC48-4B62-BEE7-D7B162616AD5}" type="parTrans" cxnId="{0576F43A-D949-4033-BE44-7D0DFCE4B617}">
      <dgm:prSet/>
      <dgm:spPr/>
      <dgm:t>
        <a:bodyPr/>
        <a:lstStyle/>
        <a:p>
          <a:endParaRPr lang="en-US"/>
        </a:p>
      </dgm:t>
    </dgm:pt>
    <dgm:pt modelId="{A799B530-E58E-4F04-AEC3-D301B407CC14}" type="sibTrans" cxnId="{0576F43A-D949-4033-BE44-7D0DFCE4B617}">
      <dgm:prSet/>
      <dgm:spPr/>
      <dgm:t>
        <a:bodyPr/>
        <a:lstStyle/>
        <a:p>
          <a:endParaRPr lang="en-US"/>
        </a:p>
      </dgm:t>
    </dgm:pt>
    <dgm:pt modelId="{6F45218B-3D2A-46D4-B599-C3C9939D47E1}">
      <dgm:prSet phldrT="[Text]"/>
      <dgm:spPr/>
      <dgm:t>
        <a:bodyPr/>
        <a:lstStyle/>
        <a:p>
          <a:r>
            <a:rPr lang="en-US" dirty="0" err="1"/>
            <a:t>Rekayasa</a:t>
          </a:r>
          <a:r>
            <a:rPr lang="en-US" dirty="0"/>
            <a:t> </a:t>
          </a:r>
          <a:r>
            <a:rPr lang="en-US" dirty="0" err="1"/>
            <a:t>irigasi</a:t>
          </a:r>
          <a:endParaRPr lang="en-US" dirty="0"/>
        </a:p>
      </dgm:t>
    </dgm:pt>
    <dgm:pt modelId="{322DFE00-4FA9-4569-B1C4-D6618472964F}" type="parTrans" cxnId="{E24E02CE-C581-4C1B-82E2-8C91581D4008}">
      <dgm:prSet/>
      <dgm:spPr/>
      <dgm:t>
        <a:bodyPr/>
        <a:lstStyle/>
        <a:p>
          <a:endParaRPr lang="en-US"/>
        </a:p>
      </dgm:t>
    </dgm:pt>
    <dgm:pt modelId="{720BADEC-9691-4B44-98DA-394375E46AFD}" type="sibTrans" cxnId="{E24E02CE-C581-4C1B-82E2-8C91581D4008}">
      <dgm:prSet/>
      <dgm:spPr/>
      <dgm:t>
        <a:bodyPr/>
        <a:lstStyle/>
        <a:p>
          <a:endParaRPr lang="en-US"/>
        </a:p>
      </dgm:t>
    </dgm:pt>
    <dgm:pt modelId="{9CD16DD6-EA7A-4251-83EA-F8250403ACF7}">
      <dgm:prSet phldrT="[Text]"/>
      <dgm:spPr/>
      <dgm:t>
        <a:bodyPr/>
        <a:lstStyle/>
        <a:p>
          <a:r>
            <a:rPr lang="en-US" dirty="0" err="1"/>
            <a:t>Pengaturan</a:t>
          </a:r>
          <a:r>
            <a:rPr lang="en-US" dirty="0"/>
            <a:t> air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keperluan</a:t>
          </a:r>
          <a:r>
            <a:rPr lang="en-US" dirty="0"/>
            <a:t> air </a:t>
          </a:r>
          <a:r>
            <a:rPr lang="en-US" dirty="0" err="1"/>
            <a:t>tanah</a:t>
          </a:r>
          <a:endParaRPr lang="en-US" dirty="0"/>
        </a:p>
      </dgm:t>
    </dgm:pt>
    <dgm:pt modelId="{0986BA3F-CD7A-4397-8481-6D75F3AADD86}" type="parTrans" cxnId="{A465C7B8-C11F-4BE1-BB7B-0963DC4EB1F5}">
      <dgm:prSet/>
      <dgm:spPr/>
      <dgm:t>
        <a:bodyPr/>
        <a:lstStyle/>
        <a:p>
          <a:endParaRPr lang="en-US"/>
        </a:p>
      </dgm:t>
    </dgm:pt>
    <dgm:pt modelId="{8F1F45BC-6FA7-46F6-9E09-CAEFA9BD8857}" type="sibTrans" cxnId="{A465C7B8-C11F-4BE1-BB7B-0963DC4EB1F5}">
      <dgm:prSet/>
      <dgm:spPr/>
      <dgm:t>
        <a:bodyPr/>
        <a:lstStyle/>
        <a:p>
          <a:endParaRPr lang="en-US"/>
        </a:p>
      </dgm:t>
    </dgm:pt>
    <dgm:pt modelId="{FFBE68F1-1114-4138-AEBD-B7B270F52760}" type="pres">
      <dgm:prSet presAssocID="{51DDAA2A-1717-4AA2-A49C-062DFC7F2ED9}" presName="linear" presStyleCnt="0">
        <dgm:presLayoutVars>
          <dgm:animLvl val="lvl"/>
          <dgm:resizeHandles val="exact"/>
        </dgm:presLayoutVars>
      </dgm:prSet>
      <dgm:spPr/>
    </dgm:pt>
    <dgm:pt modelId="{D12E64C7-160C-4B35-9D2F-A9E509C9B5CB}" type="pres">
      <dgm:prSet presAssocID="{C792A05C-B81F-48EA-9156-AF3B921CBD6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FEFC48A-CD67-448B-84BF-6A6063947A70}" type="pres">
      <dgm:prSet presAssocID="{C792A05C-B81F-48EA-9156-AF3B921CBD60}" presName="childText" presStyleLbl="revTx" presStyleIdx="0" presStyleCnt="3">
        <dgm:presLayoutVars>
          <dgm:bulletEnabled val="1"/>
        </dgm:presLayoutVars>
      </dgm:prSet>
      <dgm:spPr/>
    </dgm:pt>
    <dgm:pt modelId="{6A798EDE-701B-4F61-BEC3-A31CC907ED64}" type="pres">
      <dgm:prSet presAssocID="{A42A0C0D-FBF4-4D31-92D7-DE0870DA21B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E677FC3-93E2-4389-A3F2-F74783CCBA4C}" type="pres">
      <dgm:prSet presAssocID="{A42A0C0D-FBF4-4D31-92D7-DE0870DA21BF}" presName="childText" presStyleLbl="revTx" presStyleIdx="1" presStyleCnt="3">
        <dgm:presLayoutVars>
          <dgm:bulletEnabled val="1"/>
        </dgm:presLayoutVars>
      </dgm:prSet>
      <dgm:spPr/>
    </dgm:pt>
    <dgm:pt modelId="{A771BC3F-1E95-4BBE-B90E-8C33AB549733}" type="pres">
      <dgm:prSet presAssocID="{6F45218B-3D2A-46D4-B599-C3C9939D47E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184E648-54BA-444A-808D-9BFB210056B1}" type="pres">
      <dgm:prSet presAssocID="{6F45218B-3D2A-46D4-B599-C3C9939D47E1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364E536-CA70-4BDC-A050-D830D6151393}" srcId="{51DDAA2A-1717-4AA2-A49C-062DFC7F2ED9}" destId="{A42A0C0D-FBF4-4D31-92D7-DE0870DA21BF}" srcOrd="1" destOrd="0" parTransId="{7C35339E-0C4F-48BA-9EA8-04616F6E8BC3}" sibTransId="{B7B8B66A-957A-4024-B2B7-33413C7F5F94}"/>
    <dgm:cxn modelId="{0576F43A-D949-4033-BE44-7D0DFCE4B617}" srcId="{A42A0C0D-FBF4-4D31-92D7-DE0870DA21BF}" destId="{BA1D77C5-AAAE-45E3-81CC-FF4967991BEF}" srcOrd="0" destOrd="0" parTransId="{C98F37CD-EC48-4B62-BEE7-D7B162616AD5}" sibTransId="{A799B530-E58E-4F04-AEC3-D301B407CC14}"/>
    <dgm:cxn modelId="{C026C55F-A5ED-4D5D-A987-E32F172FA84A}" type="presOf" srcId="{A42A0C0D-FBF4-4D31-92D7-DE0870DA21BF}" destId="{6A798EDE-701B-4F61-BEC3-A31CC907ED64}" srcOrd="0" destOrd="0" presId="urn:microsoft.com/office/officeart/2005/8/layout/vList2"/>
    <dgm:cxn modelId="{EF682642-9D46-479C-A59C-627228AC16BD}" type="presOf" srcId="{6F45218B-3D2A-46D4-B599-C3C9939D47E1}" destId="{A771BC3F-1E95-4BBE-B90E-8C33AB549733}" srcOrd="0" destOrd="0" presId="urn:microsoft.com/office/officeart/2005/8/layout/vList2"/>
    <dgm:cxn modelId="{BF4A7A4A-B479-4D3F-8119-63BE3BC0B0A7}" type="presOf" srcId="{51DDAA2A-1717-4AA2-A49C-062DFC7F2ED9}" destId="{FFBE68F1-1114-4138-AEBD-B7B270F52760}" srcOrd="0" destOrd="0" presId="urn:microsoft.com/office/officeart/2005/8/layout/vList2"/>
    <dgm:cxn modelId="{223F0A6F-121D-497D-83C0-EDDA8CCAC684}" srcId="{51DDAA2A-1717-4AA2-A49C-062DFC7F2ED9}" destId="{C792A05C-B81F-48EA-9156-AF3B921CBD60}" srcOrd="0" destOrd="0" parTransId="{8E59F89F-6CF5-4FA2-BBB6-C1A0C7913CD6}" sibTransId="{E2DB8696-040E-41C7-8240-CD8B9CDC964A}"/>
    <dgm:cxn modelId="{8F547883-20FC-412F-9621-7E0621594CB8}" type="presOf" srcId="{825D1156-AA3C-4C81-8FDE-EA05AFDDA8D6}" destId="{BFEFC48A-CD67-448B-84BF-6A6063947A70}" srcOrd="0" destOrd="0" presId="urn:microsoft.com/office/officeart/2005/8/layout/vList2"/>
    <dgm:cxn modelId="{507B0A8C-2459-4264-9040-A3D08BCCF98F}" srcId="{C792A05C-B81F-48EA-9156-AF3B921CBD60}" destId="{825D1156-AA3C-4C81-8FDE-EA05AFDDA8D6}" srcOrd="0" destOrd="0" parTransId="{43CD22DF-DBA4-415C-A217-958C823B6239}" sibTransId="{1C365057-C443-416A-91E9-CE42B06C9662}"/>
    <dgm:cxn modelId="{584C1490-F82A-41E7-86F4-3B909534B9F0}" type="presOf" srcId="{BA1D77C5-AAAE-45E3-81CC-FF4967991BEF}" destId="{0E677FC3-93E2-4389-A3F2-F74783CCBA4C}" srcOrd="0" destOrd="0" presId="urn:microsoft.com/office/officeart/2005/8/layout/vList2"/>
    <dgm:cxn modelId="{3CFC0D91-E196-4BE7-AD34-D1238BE3EC0E}" type="presOf" srcId="{9CD16DD6-EA7A-4251-83EA-F8250403ACF7}" destId="{B184E648-54BA-444A-808D-9BFB210056B1}" srcOrd="0" destOrd="0" presId="urn:microsoft.com/office/officeart/2005/8/layout/vList2"/>
    <dgm:cxn modelId="{A465C7B8-C11F-4BE1-BB7B-0963DC4EB1F5}" srcId="{6F45218B-3D2A-46D4-B599-C3C9939D47E1}" destId="{9CD16DD6-EA7A-4251-83EA-F8250403ACF7}" srcOrd="0" destOrd="0" parTransId="{0986BA3F-CD7A-4397-8481-6D75F3AADD86}" sibTransId="{8F1F45BC-6FA7-46F6-9E09-CAEFA9BD8857}"/>
    <dgm:cxn modelId="{992A18BD-8666-43EB-993D-DD78E8C36142}" type="presOf" srcId="{C792A05C-B81F-48EA-9156-AF3B921CBD60}" destId="{D12E64C7-160C-4B35-9D2F-A9E509C9B5CB}" srcOrd="0" destOrd="0" presId="urn:microsoft.com/office/officeart/2005/8/layout/vList2"/>
    <dgm:cxn modelId="{E24E02CE-C581-4C1B-82E2-8C91581D4008}" srcId="{51DDAA2A-1717-4AA2-A49C-062DFC7F2ED9}" destId="{6F45218B-3D2A-46D4-B599-C3C9939D47E1}" srcOrd="2" destOrd="0" parTransId="{322DFE00-4FA9-4569-B1C4-D6618472964F}" sibTransId="{720BADEC-9691-4B44-98DA-394375E46AFD}"/>
    <dgm:cxn modelId="{63FBCD1C-4671-40F5-8B31-31719C41023E}" type="presParOf" srcId="{FFBE68F1-1114-4138-AEBD-B7B270F52760}" destId="{D12E64C7-160C-4B35-9D2F-A9E509C9B5CB}" srcOrd="0" destOrd="0" presId="urn:microsoft.com/office/officeart/2005/8/layout/vList2"/>
    <dgm:cxn modelId="{0B49D19B-5A7D-494E-A540-ABE6ADE381E4}" type="presParOf" srcId="{FFBE68F1-1114-4138-AEBD-B7B270F52760}" destId="{BFEFC48A-CD67-448B-84BF-6A6063947A70}" srcOrd="1" destOrd="0" presId="urn:microsoft.com/office/officeart/2005/8/layout/vList2"/>
    <dgm:cxn modelId="{7B5A1D05-841A-4828-9F21-7C7349468C75}" type="presParOf" srcId="{FFBE68F1-1114-4138-AEBD-B7B270F52760}" destId="{6A798EDE-701B-4F61-BEC3-A31CC907ED64}" srcOrd="2" destOrd="0" presId="urn:microsoft.com/office/officeart/2005/8/layout/vList2"/>
    <dgm:cxn modelId="{AF13F592-F67C-463D-8595-52D31FF1C913}" type="presParOf" srcId="{FFBE68F1-1114-4138-AEBD-B7B270F52760}" destId="{0E677FC3-93E2-4389-A3F2-F74783CCBA4C}" srcOrd="3" destOrd="0" presId="urn:microsoft.com/office/officeart/2005/8/layout/vList2"/>
    <dgm:cxn modelId="{F73A5402-8007-4CB6-9829-DAA17D7B78E9}" type="presParOf" srcId="{FFBE68F1-1114-4138-AEBD-B7B270F52760}" destId="{A771BC3F-1E95-4BBE-B90E-8C33AB549733}" srcOrd="4" destOrd="0" presId="urn:microsoft.com/office/officeart/2005/8/layout/vList2"/>
    <dgm:cxn modelId="{8390CE2C-8318-4320-B6B0-34F98144BEDF}" type="presParOf" srcId="{FFBE68F1-1114-4138-AEBD-B7B270F52760}" destId="{B184E648-54BA-444A-808D-9BFB210056B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1551F2-7CE8-4132-88B7-CD87C1D7F394}" type="doc">
      <dgm:prSet loTypeId="urn:microsoft.com/office/officeart/2005/8/layout/vList5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F4D4BF69-315D-41E3-90E0-B14859573FA1}">
      <dgm:prSet phldrT="[Text]"/>
      <dgm:spPr/>
      <dgm:t>
        <a:bodyPr/>
        <a:lstStyle/>
        <a:p>
          <a:r>
            <a:rPr lang="en-US" dirty="0" err="1"/>
            <a:t>Pengembangan</a:t>
          </a:r>
          <a:endParaRPr lang="en-US" dirty="0"/>
        </a:p>
      </dgm:t>
    </dgm:pt>
    <dgm:pt modelId="{0F855008-50D8-41C9-93D1-3470CE676721}" type="parTrans" cxnId="{4B8803C2-38DC-47B6-8E0D-F98AFDB9AAF7}">
      <dgm:prSet/>
      <dgm:spPr/>
      <dgm:t>
        <a:bodyPr/>
        <a:lstStyle/>
        <a:p>
          <a:endParaRPr lang="en-US"/>
        </a:p>
      </dgm:t>
    </dgm:pt>
    <dgm:pt modelId="{11FDC88B-87F5-4010-A597-2663D628599B}" type="sibTrans" cxnId="{4B8803C2-38DC-47B6-8E0D-F98AFDB9AAF7}">
      <dgm:prSet/>
      <dgm:spPr/>
      <dgm:t>
        <a:bodyPr/>
        <a:lstStyle/>
        <a:p>
          <a:endParaRPr lang="en-US"/>
        </a:p>
      </dgm:t>
    </dgm:pt>
    <dgm:pt modelId="{77A262B4-E369-4D0A-BD04-1CBF68C459FD}">
      <dgm:prSet phldrT="[Text]"/>
      <dgm:spPr/>
      <dgm:t>
        <a:bodyPr/>
        <a:lstStyle/>
        <a:p>
          <a:r>
            <a:rPr lang="en-US" dirty="0" err="1"/>
            <a:t>Pengaturan</a:t>
          </a:r>
          <a:r>
            <a:rPr lang="en-US" dirty="0"/>
            <a:t> air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yang </a:t>
          </a:r>
          <a:r>
            <a:rPr lang="en-US" dirty="0" err="1"/>
            <a:t>meliputi</a:t>
          </a:r>
          <a:r>
            <a:rPr lang="en-US" dirty="0"/>
            <a:t> </a:t>
          </a:r>
          <a:r>
            <a:rPr lang="en-US" dirty="0" err="1"/>
            <a:t>aspek-aspek</a:t>
          </a:r>
          <a:r>
            <a:rPr lang="en-US" dirty="0"/>
            <a:t> </a:t>
          </a:r>
          <a:r>
            <a:rPr lang="en-US" dirty="0" err="1"/>
            <a:t>pembangunan</a:t>
          </a:r>
          <a:r>
            <a:rPr lang="en-US" dirty="0"/>
            <a:t>, </a:t>
          </a:r>
          <a:r>
            <a:rPr lang="en-US" dirty="0" err="1"/>
            <a:t>perlindungan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pemanfaatan</a:t>
          </a:r>
          <a:endParaRPr lang="en-US" dirty="0"/>
        </a:p>
      </dgm:t>
    </dgm:pt>
    <dgm:pt modelId="{2DB072BD-AC80-4357-BE4D-748D66DB8FE1}" type="parTrans" cxnId="{F9E7742F-3BD4-4573-AB8A-6CC16140EF33}">
      <dgm:prSet/>
      <dgm:spPr/>
      <dgm:t>
        <a:bodyPr/>
        <a:lstStyle/>
        <a:p>
          <a:endParaRPr lang="en-US"/>
        </a:p>
      </dgm:t>
    </dgm:pt>
    <dgm:pt modelId="{AA44901B-DD26-4C33-A23A-B2BA231A88C5}" type="sibTrans" cxnId="{F9E7742F-3BD4-4573-AB8A-6CC16140EF33}">
      <dgm:prSet/>
      <dgm:spPr/>
      <dgm:t>
        <a:bodyPr/>
        <a:lstStyle/>
        <a:p>
          <a:endParaRPr lang="en-US"/>
        </a:p>
      </dgm:t>
    </dgm:pt>
    <dgm:pt modelId="{0381225A-55F3-4D74-B2D5-7FCDBBB7DA85}">
      <dgm:prSet phldrT="[Text]"/>
      <dgm:spPr/>
      <dgm:t>
        <a:bodyPr/>
        <a:lstStyle/>
        <a:p>
          <a:r>
            <a:rPr lang="en-US" dirty="0" err="1"/>
            <a:t>Pengelolaan</a:t>
          </a:r>
          <a:endParaRPr lang="en-US" dirty="0"/>
        </a:p>
      </dgm:t>
    </dgm:pt>
    <dgm:pt modelId="{931438A8-DCBE-4FA3-B77E-B01C86FBD6C2}" type="parTrans" cxnId="{86E3FBA5-B94E-4A77-984A-4BD650572579}">
      <dgm:prSet/>
      <dgm:spPr/>
      <dgm:t>
        <a:bodyPr/>
        <a:lstStyle/>
        <a:p>
          <a:endParaRPr lang="en-US"/>
        </a:p>
      </dgm:t>
    </dgm:pt>
    <dgm:pt modelId="{1A156991-1702-4B62-B9C5-149381BEC812}" type="sibTrans" cxnId="{86E3FBA5-B94E-4A77-984A-4BD650572579}">
      <dgm:prSet/>
      <dgm:spPr/>
      <dgm:t>
        <a:bodyPr/>
        <a:lstStyle/>
        <a:p>
          <a:endParaRPr lang="en-US"/>
        </a:p>
      </dgm:t>
    </dgm:pt>
    <dgm:pt modelId="{44643483-F509-4B7B-9B5A-2809478D9D9A}">
      <dgm:prSet phldrT="[Text]"/>
      <dgm:spPr/>
      <dgm:t>
        <a:bodyPr/>
        <a:lstStyle/>
        <a:p>
          <a:r>
            <a:rPr lang="en-US" dirty="0" err="1"/>
            <a:t>Pengaturan</a:t>
          </a:r>
          <a:r>
            <a:rPr lang="en-US" dirty="0"/>
            <a:t> </a:t>
          </a:r>
          <a:r>
            <a:rPr lang="en-US" dirty="0" err="1"/>
            <a:t>suatu</a:t>
          </a:r>
          <a:r>
            <a:rPr lang="en-US" dirty="0"/>
            <a:t> system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tujuan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mengoptimalkan</a:t>
          </a:r>
          <a:r>
            <a:rPr lang="en-US" dirty="0"/>
            <a:t> </a:t>
          </a:r>
          <a:r>
            <a:rPr lang="en-US" dirty="0" err="1"/>
            <a:t>sumber</a:t>
          </a:r>
          <a:r>
            <a:rPr lang="en-US" dirty="0"/>
            <a:t> </a:t>
          </a:r>
          <a:r>
            <a:rPr lang="en-US" dirty="0" err="1"/>
            <a:t>daya</a:t>
          </a:r>
          <a:r>
            <a:rPr lang="en-US" dirty="0"/>
            <a:t> yang </a:t>
          </a:r>
          <a:r>
            <a:rPr lang="en-US" dirty="0" err="1"/>
            <a:t>ada</a:t>
          </a:r>
          <a:endParaRPr lang="en-US" dirty="0"/>
        </a:p>
      </dgm:t>
    </dgm:pt>
    <dgm:pt modelId="{194DD58C-8C78-48D9-A75E-FD1C4BD92B70}" type="parTrans" cxnId="{30C78EF4-2ED8-436C-BAC6-453A63FABA2D}">
      <dgm:prSet/>
      <dgm:spPr/>
      <dgm:t>
        <a:bodyPr/>
        <a:lstStyle/>
        <a:p>
          <a:endParaRPr lang="en-US"/>
        </a:p>
      </dgm:t>
    </dgm:pt>
    <dgm:pt modelId="{F5C4973C-22D3-44A9-AF48-AC077B02DAC1}" type="sibTrans" cxnId="{30C78EF4-2ED8-436C-BAC6-453A63FABA2D}">
      <dgm:prSet/>
      <dgm:spPr/>
      <dgm:t>
        <a:bodyPr/>
        <a:lstStyle/>
        <a:p>
          <a:endParaRPr lang="en-US"/>
        </a:p>
      </dgm:t>
    </dgm:pt>
    <dgm:pt modelId="{5FCC220F-B769-4F9B-A84C-2AF8CAC76AA5}">
      <dgm:prSet phldrT="[Text]"/>
      <dgm:spPr/>
      <dgm:t>
        <a:bodyPr/>
        <a:lstStyle/>
        <a:p>
          <a:r>
            <a:rPr lang="en-US" dirty="0" err="1"/>
            <a:t>Penyediaan</a:t>
          </a:r>
          <a:endParaRPr lang="en-US" dirty="0"/>
        </a:p>
      </dgm:t>
    </dgm:pt>
    <dgm:pt modelId="{BEFABF61-2CD0-41AB-A9BF-3D24A0815FD2}" type="parTrans" cxnId="{050B0457-7402-461B-90B1-9167171523F9}">
      <dgm:prSet/>
      <dgm:spPr/>
      <dgm:t>
        <a:bodyPr/>
        <a:lstStyle/>
        <a:p>
          <a:endParaRPr lang="en-US"/>
        </a:p>
      </dgm:t>
    </dgm:pt>
    <dgm:pt modelId="{1A1AE963-5412-4A1F-8BDD-0CBDC7CD4B92}" type="sibTrans" cxnId="{050B0457-7402-461B-90B1-9167171523F9}">
      <dgm:prSet/>
      <dgm:spPr/>
      <dgm:t>
        <a:bodyPr/>
        <a:lstStyle/>
        <a:p>
          <a:endParaRPr lang="en-US"/>
        </a:p>
      </dgm:t>
    </dgm:pt>
    <dgm:pt modelId="{2BF343ED-0396-4AF7-9FF7-64F79CF2E1AB}">
      <dgm:prSet phldrT="[Text]"/>
      <dgm:spPr/>
      <dgm:t>
        <a:bodyPr/>
        <a:lstStyle/>
        <a:p>
          <a:r>
            <a:rPr lang="en-US" dirty="0"/>
            <a:t>Proses, </a:t>
          </a:r>
          <a:r>
            <a:rPr lang="en-US" dirty="0" err="1"/>
            <a:t>cara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penyediaan</a:t>
          </a:r>
          <a:r>
            <a:rPr lang="en-US" dirty="0"/>
            <a:t> air yang </a:t>
          </a:r>
          <a:r>
            <a:rPr lang="en-US" dirty="0" err="1"/>
            <a:t>bertujuan</a:t>
          </a:r>
          <a:r>
            <a:rPr lang="en-US" dirty="0"/>
            <a:t> </a:t>
          </a:r>
          <a:r>
            <a:rPr lang="en-US" dirty="0" err="1"/>
            <a:t>menjaga</a:t>
          </a:r>
          <a:r>
            <a:rPr lang="en-US" dirty="0"/>
            <a:t> </a:t>
          </a:r>
          <a:r>
            <a:rPr lang="en-US" dirty="0" err="1"/>
            <a:t>keberlanjutan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sisi</a:t>
          </a:r>
          <a:r>
            <a:rPr lang="en-US" dirty="0"/>
            <a:t> </a:t>
          </a:r>
          <a:r>
            <a:rPr lang="en-US" dirty="0" err="1"/>
            <a:t>manfaat</a:t>
          </a:r>
          <a:r>
            <a:rPr lang="en-US" dirty="0"/>
            <a:t>, </a:t>
          </a:r>
          <a:r>
            <a:rPr lang="en-US" dirty="0" err="1"/>
            <a:t>fungsi</a:t>
          </a:r>
          <a:r>
            <a:rPr lang="en-US" dirty="0"/>
            <a:t>, </a:t>
          </a:r>
          <a:r>
            <a:rPr lang="en-US" dirty="0" err="1"/>
            <a:t>mutu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jumalh</a:t>
          </a:r>
          <a:r>
            <a:rPr lang="en-US" dirty="0"/>
            <a:t> </a:t>
          </a:r>
          <a:r>
            <a:rPr lang="en-US" dirty="0" err="1"/>
            <a:t>terkait</a:t>
          </a:r>
          <a:r>
            <a:rPr lang="en-US" dirty="0"/>
            <a:t> </a:t>
          </a:r>
          <a:r>
            <a:rPr lang="en-US" dirty="0" err="1"/>
            <a:t>skala</a:t>
          </a:r>
          <a:r>
            <a:rPr lang="en-US" dirty="0"/>
            <a:t> </a:t>
          </a:r>
          <a:r>
            <a:rPr lang="en-US" dirty="0" err="1"/>
            <a:t>waktu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ruang</a:t>
          </a:r>
          <a:endParaRPr lang="en-US" dirty="0"/>
        </a:p>
      </dgm:t>
    </dgm:pt>
    <dgm:pt modelId="{D2698608-EFA0-4A2F-B077-18C3DEDCFB34}" type="parTrans" cxnId="{18D431D6-6A44-4C2D-B0D4-C31C629DBD71}">
      <dgm:prSet/>
      <dgm:spPr/>
      <dgm:t>
        <a:bodyPr/>
        <a:lstStyle/>
        <a:p>
          <a:endParaRPr lang="en-US"/>
        </a:p>
      </dgm:t>
    </dgm:pt>
    <dgm:pt modelId="{563388DD-59CE-4C86-8D2F-7B473DA134CE}" type="sibTrans" cxnId="{18D431D6-6A44-4C2D-B0D4-C31C629DBD71}">
      <dgm:prSet/>
      <dgm:spPr/>
      <dgm:t>
        <a:bodyPr/>
        <a:lstStyle/>
        <a:p>
          <a:endParaRPr lang="en-US"/>
        </a:p>
      </dgm:t>
    </dgm:pt>
    <dgm:pt modelId="{9E51F7C1-E684-4D97-91E7-2CF5612FB406}" type="pres">
      <dgm:prSet presAssocID="{9E1551F2-7CE8-4132-88B7-CD87C1D7F394}" presName="Name0" presStyleCnt="0">
        <dgm:presLayoutVars>
          <dgm:dir/>
          <dgm:animLvl val="lvl"/>
          <dgm:resizeHandles val="exact"/>
        </dgm:presLayoutVars>
      </dgm:prSet>
      <dgm:spPr/>
    </dgm:pt>
    <dgm:pt modelId="{8BDAA6B3-23C1-4954-A4B3-466BD39556D4}" type="pres">
      <dgm:prSet presAssocID="{F4D4BF69-315D-41E3-90E0-B14859573FA1}" presName="linNode" presStyleCnt="0"/>
      <dgm:spPr/>
    </dgm:pt>
    <dgm:pt modelId="{B496A425-31A9-4527-864D-6DC4C28618A7}" type="pres">
      <dgm:prSet presAssocID="{F4D4BF69-315D-41E3-90E0-B14859573FA1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8263D884-6DED-4677-A672-4ADA3392A49B}" type="pres">
      <dgm:prSet presAssocID="{F4D4BF69-315D-41E3-90E0-B14859573FA1}" presName="descendantText" presStyleLbl="alignAccFollowNode1" presStyleIdx="0" presStyleCnt="3">
        <dgm:presLayoutVars>
          <dgm:bulletEnabled val="1"/>
        </dgm:presLayoutVars>
      </dgm:prSet>
      <dgm:spPr/>
    </dgm:pt>
    <dgm:pt modelId="{DEA48F1E-F8D7-41B8-83DB-06D1E275FEF9}" type="pres">
      <dgm:prSet presAssocID="{11FDC88B-87F5-4010-A597-2663D628599B}" presName="sp" presStyleCnt="0"/>
      <dgm:spPr/>
    </dgm:pt>
    <dgm:pt modelId="{506840AD-CDA4-4775-83E3-D6D35373EF43}" type="pres">
      <dgm:prSet presAssocID="{0381225A-55F3-4D74-B2D5-7FCDBBB7DA85}" presName="linNode" presStyleCnt="0"/>
      <dgm:spPr/>
    </dgm:pt>
    <dgm:pt modelId="{4CC79C97-970F-426A-9FAD-2AF0D8D26BC6}" type="pres">
      <dgm:prSet presAssocID="{0381225A-55F3-4D74-B2D5-7FCDBBB7DA8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4148C08-8F83-4A76-BFA7-AA002CF65FFC}" type="pres">
      <dgm:prSet presAssocID="{0381225A-55F3-4D74-B2D5-7FCDBBB7DA85}" presName="descendantText" presStyleLbl="alignAccFollowNode1" presStyleIdx="1" presStyleCnt="3">
        <dgm:presLayoutVars>
          <dgm:bulletEnabled val="1"/>
        </dgm:presLayoutVars>
      </dgm:prSet>
      <dgm:spPr/>
    </dgm:pt>
    <dgm:pt modelId="{2EF44194-D5F3-4FDF-9A0B-378AAF0327CC}" type="pres">
      <dgm:prSet presAssocID="{1A156991-1702-4B62-B9C5-149381BEC812}" presName="sp" presStyleCnt="0"/>
      <dgm:spPr/>
    </dgm:pt>
    <dgm:pt modelId="{FC08FB43-A83B-4291-818A-8A62010D6C1B}" type="pres">
      <dgm:prSet presAssocID="{5FCC220F-B769-4F9B-A84C-2AF8CAC76AA5}" presName="linNode" presStyleCnt="0"/>
      <dgm:spPr/>
    </dgm:pt>
    <dgm:pt modelId="{958DE837-71C2-40C9-9405-AD9B43E432A0}" type="pres">
      <dgm:prSet presAssocID="{5FCC220F-B769-4F9B-A84C-2AF8CAC76AA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DA037A61-AD76-48E9-833E-0F07D67960B4}" type="pres">
      <dgm:prSet presAssocID="{5FCC220F-B769-4F9B-A84C-2AF8CAC76AA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7ABC2C12-DBB9-41E5-9BF6-CA6014E75AF7}" type="presOf" srcId="{9E1551F2-7CE8-4132-88B7-CD87C1D7F394}" destId="{9E51F7C1-E684-4D97-91E7-2CF5612FB406}" srcOrd="0" destOrd="0" presId="urn:microsoft.com/office/officeart/2005/8/layout/vList5"/>
    <dgm:cxn modelId="{4FBA8220-2F6F-4BFE-9DB0-7C3DF8B7C7D1}" type="presOf" srcId="{0381225A-55F3-4D74-B2D5-7FCDBBB7DA85}" destId="{4CC79C97-970F-426A-9FAD-2AF0D8D26BC6}" srcOrd="0" destOrd="0" presId="urn:microsoft.com/office/officeart/2005/8/layout/vList5"/>
    <dgm:cxn modelId="{F9E7742F-3BD4-4573-AB8A-6CC16140EF33}" srcId="{F4D4BF69-315D-41E3-90E0-B14859573FA1}" destId="{77A262B4-E369-4D0A-BD04-1CBF68C459FD}" srcOrd="0" destOrd="0" parTransId="{2DB072BD-AC80-4357-BE4D-748D66DB8FE1}" sibTransId="{AA44901B-DD26-4C33-A23A-B2BA231A88C5}"/>
    <dgm:cxn modelId="{58A5BC42-8241-4312-A813-81A49A84F579}" type="presOf" srcId="{F4D4BF69-315D-41E3-90E0-B14859573FA1}" destId="{B496A425-31A9-4527-864D-6DC4C28618A7}" srcOrd="0" destOrd="0" presId="urn:microsoft.com/office/officeart/2005/8/layout/vList5"/>
    <dgm:cxn modelId="{050B0457-7402-461B-90B1-9167171523F9}" srcId="{9E1551F2-7CE8-4132-88B7-CD87C1D7F394}" destId="{5FCC220F-B769-4F9B-A84C-2AF8CAC76AA5}" srcOrd="2" destOrd="0" parTransId="{BEFABF61-2CD0-41AB-A9BF-3D24A0815FD2}" sibTransId="{1A1AE963-5412-4A1F-8BDD-0CBDC7CD4B92}"/>
    <dgm:cxn modelId="{2C542B96-2D55-4164-B0A4-FF1931978DFC}" type="presOf" srcId="{44643483-F509-4B7B-9B5A-2809478D9D9A}" destId="{D4148C08-8F83-4A76-BFA7-AA002CF65FFC}" srcOrd="0" destOrd="0" presId="urn:microsoft.com/office/officeart/2005/8/layout/vList5"/>
    <dgm:cxn modelId="{86E3FBA5-B94E-4A77-984A-4BD650572579}" srcId="{9E1551F2-7CE8-4132-88B7-CD87C1D7F394}" destId="{0381225A-55F3-4D74-B2D5-7FCDBBB7DA85}" srcOrd="1" destOrd="0" parTransId="{931438A8-DCBE-4FA3-B77E-B01C86FBD6C2}" sibTransId="{1A156991-1702-4B62-B9C5-149381BEC812}"/>
    <dgm:cxn modelId="{72EE4EB2-5C54-45D6-B38C-CEFC30B134E5}" type="presOf" srcId="{5FCC220F-B769-4F9B-A84C-2AF8CAC76AA5}" destId="{958DE837-71C2-40C9-9405-AD9B43E432A0}" srcOrd="0" destOrd="0" presId="urn:microsoft.com/office/officeart/2005/8/layout/vList5"/>
    <dgm:cxn modelId="{4B8803C2-38DC-47B6-8E0D-F98AFDB9AAF7}" srcId="{9E1551F2-7CE8-4132-88B7-CD87C1D7F394}" destId="{F4D4BF69-315D-41E3-90E0-B14859573FA1}" srcOrd="0" destOrd="0" parTransId="{0F855008-50D8-41C9-93D1-3470CE676721}" sibTransId="{11FDC88B-87F5-4010-A597-2663D628599B}"/>
    <dgm:cxn modelId="{18D431D6-6A44-4C2D-B0D4-C31C629DBD71}" srcId="{5FCC220F-B769-4F9B-A84C-2AF8CAC76AA5}" destId="{2BF343ED-0396-4AF7-9FF7-64F79CF2E1AB}" srcOrd="0" destOrd="0" parTransId="{D2698608-EFA0-4A2F-B077-18C3DEDCFB34}" sibTransId="{563388DD-59CE-4C86-8D2F-7B473DA134CE}"/>
    <dgm:cxn modelId="{4EE4FBDA-9482-45B1-A0EE-C12A55850814}" type="presOf" srcId="{2BF343ED-0396-4AF7-9FF7-64F79CF2E1AB}" destId="{DA037A61-AD76-48E9-833E-0F07D67960B4}" srcOrd="0" destOrd="0" presId="urn:microsoft.com/office/officeart/2005/8/layout/vList5"/>
    <dgm:cxn modelId="{0BE7FEED-3409-44B4-B170-828A1F18FFED}" type="presOf" srcId="{77A262B4-E369-4D0A-BD04-1CBF68C459FD}" destId="{8263D884-6DED-4677-A672-4ADA3392A49B}" srcOrd="0" destOrd="0" presId="urn:microsoft.com/office/officeart/2005/8/layout/vList5"/>
    <dgm:cxn modelId="{30C78EF4-2ED8-436C-BAC6-453A63FABA2D}" srcId="{0381225A-55F3-4D74-B2D5-7FCDBBB7DA85}" destId="{44643483-F509-4B7B-9B5A-2809478D9D9A}" srcOrd="0" destOrd="0" parTransId="{194DD58C-8C78-48D9-A75E-FD1C4BD92B70}" sibTransId="{F5C4973C-22D3-44A9-AF48-AC077B02DAC1}"/>
    <dgm:cxn modelId="{C3731F47-1A89-42D8-833E-F4842D484998}" type="presParOf" srcId="{9E51F7C1-E684-4D97-91E7-2CF5612FB406}" destId="{8BDAA6B3-23C1-4954-A4B3-466BD39556D4}" srcOrd="0" destOrd="0" presId="urn:microsoft.com/office/officeart/2005/8/layout/vList5"/>
    <dgm:cxn modelId="{7106A229-B743-4A3F-BBEE-92D619C319E9}" type="presParOf" srcId="{8BDAA6B3-23C1-4954-A4B3-466BD39556D4}" destId="{B496A425-31A9-4527-864D-6DC4C28618A7}" srcOrd="0" destOrd="0" presId="urn:microsoft.com/office/officeart/2005/8/layout/vList5"/>
    <dgm:cxn modelId="{2F2A9661-4EF7-4584-BC6C-F7B95A7ED88C}" type="presParOf" srcId="{8BDAA6B3-23C1-4954-A4B3-466BD39556D4}" destId="{8263D884-6DED-4677-A672-4ADA3392A49B}" srcOrd="1" destOrd="0" presId="urn:microsoft.com/office/officeart/2005/8/layout/vList5"/>
    <dgm:cxn modelId="{B6E99C93-F71F-4993-85ED-B79227B1696B}" type="presParOf" srcId="{9E51F7C1-E684-4D97-91E7-2CF5612FB406}" destId="{DEA48F1E-F8D7-41B8-83DB-06D1E275FEF9}" srcOrd="1" destOrd="0" presId="urn:microsoft.com/office/officeart/2005/8/layout/vList5"/>
    <dgm:cxn modelId="{4453F8DF-728C-4392-8C14-30426B61E002}" type="presParOf" srcId="{9E51F7C1-E684-4D97-91E7-2CF5612FB406}" destId="{506840AD-CDA4-4775-83E3-D6D35373EF43}" srcOrd="2" destOrd="0" presId="urn:microsoft.com/office/officeart/2005/8/layout/vList5"/>
    <dgm:cxn modelId="{F77921AC-F7AD-48A1-8383-FC106CE2BA47}" type="presParOf" srcId="{506840AD-CDA4-4775-83E3-D6D35373EF43}" destId="{4CC79C97-970F-426A-9FAD-2AF0D8D26BC6}" srcOrd="0" destOrd="0" presId="urn:microsoft.com/office/officeart/2005/8/layout/vList5"/>
    <dgm:cxn modelId="{46E6FE64-8DEB-4B0F-8E24-DA34A39E2684}" type="presParOf" srcId="{506840AD-CDA4-4775-83E3-D6D35373EF43}" destId="{D4148C08-8F83-4A76-BFA7-AA002CF65FFC}" srcOrd="1" destOrd="0" presId="urn:microsoft.com/office/officeart/2005/8/layout/vList5"/>
    <dgm:cxn modelId="{72727244-CFB9-44C9-A13C-09D48A11CFB3}" type="presParOf" srcId="{9E51F7C1-E684-4D97-91E7-2CF5612FB406}" destId="{2EF44194-D5F3-4FDF-9A0B-378AAF0327CC}" srcOrd="3" destOrd="0" presId="urn:microsoft.com/office/officeart/2005/8/layout/vList5"/>
    <dgm:cxn modelId="{4AF2D11C-0A91-428C-B412-6BF8433A2818}" type="presParOf" srcId="{9E51F7C1-E684-4D97-91E7-2CF5612FB406}" destId="{FC08FB43-A83B-4291-818A-8A62010D6C1B}" srcOrd="4" destOrd="0" presId="urn:microsoft.com/office/officeart/2005/8/layout/vList5"/>
    <dgm:cxn modelId="{6C6A7693-D4C1-4630-BFF2-EE10BB3C9BBF}" type="presParOf" srcId="{FC08FB43-A83B-4291-818A-8A62010D6C1B}" destId="{958DE837-71C2-40C9-9405-AD9B43E432A0}" srcOrd="0" destOrd="0" presId="urn:microsoft.com/office/officeart/2005/8/layout/vList5"/>
    <dgm:cxn modelId="{ED383B5B-0AEE-4FE5-888F-8733D9B667B6}" type="presParOf" srcId="{FC08FB43-A83B-4291-818A-8A62010D6C1B}" destId="{DA037A61-AD76-48E9-833E-0F07D67960B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E64C7-160C-4B35-9D2F-A9E509C9B5CB}">
      <dsp:nvSpPr>
        <dsp:cNvPr id="0" name=""/>
        <dsp:cNvSpPr/>
      </dsp:nvSpPr>
      <dsp:spPr>
        <a:xfrm>
          <a:off x="0" y="6279"/>
          <a:ext cx="7972425" cy="748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HIDROLIKA</a:t>
          </a:r>
        </a:p>
      </dsp:txBody>
      <dsp:txXfrm>
        <a:off x="36553" y="42832"/>
        <a:ext cx="7899319" cy="675694"/>
      </dsp:txXfrm>
    </dsp:sp>
    <dsp:sp modelId="{BFEFC48A-CD67-448B-84BF-6A6063947A70}">
      <dsp:nvSpPr>
        <dsp:cNvPr id="0" name=""/>
        <dsp:cNvSpPr/>
      </dsp:nvSpPr>
      <dsp:spPr>
        <a:xfrm>
          <a:off x="0" y="755079"/>
          <a:ext cx="7972425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124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 err="1"/>
            <a:t>Mempelajari</a:t>
          </a:r>
          <a:r>
            <a:rPr lang="en-US" sz="2500" kern="1200" dirty="0"/>
            <a:t> </a:t>
          </a:r>
          <a:r>
            <a:rPr lang="en-US" sz="2500" kern="1200" dirty="0" err="1"/>
            <a:t>mengenai</a:t>
          </a:r>
          <a:r>
            <a:rPr lang="en-US" sz="2500" kern="1200" dirty="0"/>
            <a:t> </a:t>
          </a:r>
          <a:r>
            <a:rPr lang="en-US" sz="2500" kern="1200" dirty="0" err="1"/>
            <a:t>aliran</a:t>
          </a:r>
          <a:r>
            <a:rPr lang="en-US" sz="2500" kern="1200" dirty="0"/>
            <a:t> air</a:t>
          </a:r>
        </a:p>
      </dsp:txBody>
      <dsp:txXfrm>
        <a:off x="0" y="755079"/>
        <a:ext cx="7972425" cy="529920"/>
      </dsp:txXfrm>
    </dsp:sp>
    <dsp:sp modelId="{6A798EDE-701B-4F61-BEC3-A31CC907ED64}">
      <dsp:nvSpPr>
        <dsp:cNvPr id="0" name=""/>
        <dsp:cNvSpPr/>
      </dsp:nvSpPr>
      <dsp:spPr>
        <a:xfrm>
          <a:off x="0" y="1285000"/>
          <a:ext cx="7972425" cy="748800"/>
        </a:xfrm>
        <a:prstGeom prst="roundRect">
          <a:avLst/>
        </a:prstGeom>
        <a:solidFill>
          <a:schemeClr val="accent5">
            <a:hueOff val="-6198687"/>
            <a:satOff val="9275"/>
            <a:lumOff val="-10392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Sumber</a:t>
          </a:r>
          <a:r>
            <a:rPr lang="en-US" sz="3200" kern="1200" dirty="0"/>
            <a:t> </a:t>
          </a:r>
          <a:r>
            <a:rPr lang="en-US" sz="3200" kern="1200" dirty="0" err="1"/>
            <a:t>daya</a:t>
          </a:r>
          <a:r>
            <a:rPr lang="en-US" sz="3200" kern="1200" dirty="0"/>
            <a:t> air</a:t>
          </a:r>
        </a:p>
      </dsp:txBody>
      <dsp:txXfrm>
        <a:off x="36553" y="1321553"/>
        <a:ext cx="7899319" cy="675694"/>
      </dsp:txXfrm>
    </dsp:sp>
    <dsp:sp modelId="{0E677FC3-93E2-4389-A3F2-F74783CCBA4C}">
      <dsp:nvSpPr>
        <dsp:cNvPr id="0" name=""/>
        <dsp:cNvSpPr/>
      </dsp:nvSpPr>
      <dsp:spPr>
        <a:xfrm>
          <a:off x="0" y="2033800"/>
          <a:ext cx="7972425" cy="74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124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 err="1"/>
            <a:t>Identifikasi</a:t>
          </a:r>
          <a:r>
            <a:rPr lang="en-US" sz="2500" kern="1200" dirty="0"/>
            <a:t> </a:t>
          </a:r>
          <a:r>
            <a:rPr lang="en-US" sz="2500" kern="1200" dirty="0" err="1"/>
            <a:t>dan</a:t>
          </a:r>
          <a:r>
            <a:rPr lang="en-US" sz="2500" kern="1200" dirty="0"/>
            <a:t> </a:t>
          </a:r>
          <a:r>
            <a:rPr lang="en-US" sz="2500" kern="1200" dirty="0" err="1"/>
            <a:t>menggunakan</a:t>
          </a:r>
          <a:r>
            <a:rPr lang="en-US" sz="2500" kern="1200" dirty="0"/>
            <a:t> air yang </a:t>
          </a:r>
          <a:r>
            <a:rPr lang="en-US" sz="2500" kern="1200" dirty="0" err="1"/>
            <a:t>ada</a:t>
          </a:r>
          <a:r>
            <a:rPr lang="en-US" sz="2500" kern="1200" dirty="0"/>
            <a:t> </a:t>
          </a:r>
          <a:r>
            <a:rPr lang="en-US" sz="2500" kern="1200" dirty="0" err="1"/>
            <a:t>serta</a:t>
          </a:r>
          <a:r>
            <a:rPr lang="en-US" sz="2500" kern="1200" dirty="0"/>
            <a:t> </a:t>
          </a:r>
          <a:r>
            <a:rPr lang="en-US" sz="2500" kern="1200" dirty="0" err="1"/>
            <a:t>meminimalkan</a:t>
          </a:r>
          <a:r>
            <a:rPr lang="en-US" sz="2500" kern="1200" dirty="0"/>
            <a:t> </a:t>
          </a:r>
          <a:r>
            <a:rPr lang="en-US" sz="2500" kern="1200" dirty="0" err="1"/>
            <a:t>kehilangan</a:t>
          </a:r>
          <a:r>
            <a:rPr lang="en-US" sz="2500" kern="1200" dirty="0"/>
            <a:t> air</a:t>
          </a:r>
        </a:p>
      </dsp:txBody>
      <dsp:txXfrm>
        <a:off x="0" y="2033800"/>
        <a:ext cx="7972425" cy="745200"/>
      </dsp:txXfrm>
    </dsp:sp>
    <dsp:sp modelId="{A771BC3F-1E95-4BBE-B90E-8C33AB549733}">
      <dsp:nvSpPr>
        <dsp:cNvPr id="0" name=""/>
        <dsp:cNvSpPr/>
      </dsp:nvSpPr>
      <dsp:spPr>
        <a:xfrm>
          <a:off x="0" y="2779000"/>
          <a:ext cx="7972425" cy="748800"/>
        </a:xfrm>
        <a:prstGeom prst="roundRect">
          <a:avLst/>
        </a:prstGeom>
        <a:solidFill>
          <a:schemeClr val="accent5">
            <a:hueOff val="-12397374"/>
            <a:satOff val="18550"/>
            <a:lumOff val="-2078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Rekayasa</a:t>
          </a:r>
          <a:r>
            <a:rPr lang="en-US" sz="3200" kern="1200" dirty="0"/>
            <a:t> </a:t>
          </a:r>
          <a:r>
            <a:rPr lang="en-US" sz="3200" kern="1200" dirty="0" err="1"/>
            <a:t>irigasi</a:t>
          </a:r>
          <a:endParaRPr lang="en-US" sz="3200" kern="1200" dirty="0"/>
        </a:p>
      </dsp:txBody>
      <dsp:txXfrm>
        <a:off x="36553" y="2815553"/>
        <a:ext cx="7899319" cy="675694"/>
      </dsp:txXfrm>
    </dsp:sp>
    <dsp:sp modelId="{B184E648-54BA-444A-808D-9BFB210056B1}">
      <dsp:nvSpPr>
        <dsp:cNvPr id="0" name=""/>
        <dsp:cNvSpPr/>
      </dsp:nvSpPr>
      <dsp:spPr>
        <a:xfrm>
          <a:off x="0" y="3527800"/>
          <a:ext cx="7972425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124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 err="1"/>
            <a:t>Pengaturan</a:t>
          </a:r>
          <a:r>
            <a:rPr lang="en-US" sz="2500" kern="1200" dirty="0"/>
            <a:t> air </a:t>
          </a:r>
          <a:r>
            <a:rPr lang="en-US" sz="2500" kern="1200" dirty="0" err="1"/>
            <a:t>untuk</a:t>
          </a:r>
          <a:r>
            <a:rPr lang="en-US" sz="2500" kern="1200" dirty="0"/>
            <a:t> </a:t>
          </a:r>
          <a:r>
            <a:rPr lang="en-US" sz="2500" kern="1200" dirty="0" err="1"/>
            <a:t>keperluan</a:t>
          </a:r>
          <a:r>
            <a:rPr lang="en-US" sz="2500" kern="1200" dirty="0"/>
            <a:t> air </a:t>
          </a:r>
          <a:r>
            <a:rPr lang="en-US" sz="2500" kern="1200" dirty="0" err="1"/>
            <a:t>tanah</a:t>
          </a:r>
          <a:endParaRPr lang="en-US" sz="2500" kern="1200" dirty="0"/>
        </a:p>
      </dsp:txBody>
      <dsp:txXfrm>
        <a:off x="0" y="3527800"/>
        <a:ext cx="7972425" cy="529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3D884-6DED-4677-A672-4ADA3392A49B}">
      <dsp:nvSpPr>
        <dsp:cNvPr id="0" name=""/>
        <dsp:cNvSpPr/>
      </dsp:nvSpPr>
      <dsp:spPr>
        <a:xfrm rot="5400000">
          <a:off x="4888896" y="-1746754"/>
          <a:ext cx="1414462" cy="526694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Pengaturan</a:t>
          </a:r>
          <a:r>
            <a:rPr lang="en-US" sz="2200" kern="1200" dirty="0"/>
            <a:t> air </a:t>
          </a:r>
          <a:r>
            <a:rPr lang="en-US" sz="2200" kern="1200" dirty="0" err="1"/>
            <a:t>dan</a:t>
          </a:r>
          <a:r>
            <a:rPr lang="en-US" sz="2200" kern="1200" dirty="0"/>
            <a:t> </a:t>
          </a:r>
          <a:r>
            <a:rPr lang="en-US" sz="2200" kern="1200" dirty="0" err="1"/>
            <a:t>atau</a:t>
          </a:r>
          <a:r>
            <a:rPr lang="en-US" sz="2200" kern="1200" dirty="0"/>
            <a:t> yang </a:t>
          </a:r>
          <a:r>
            <a:rPr lang="en-US" sz="2200" kern="1200" dirty="0" err="1"/>
            <a:t>meliputi</a:t>
          </a:r>
          <a:r>
            <a:rPr lang="en-US" sz="2200" kern="1200" dirty="0"/>
            <a:t> </a:t>
          </a:r>
          <a:r>
            <a:rPr lang="en-US" sz="2200" kern="1200" dirty="0" err="1"/>
            <a:t>aspek-aspek</a:t>
          </a:r>
          <a:r>
            <a:rPr lang="en-US" sz="2200" kern="1200" dirty="0"/>
            <a:t> </a:t>
          </a:r>
          <a:r>
            <a:rPr lang="en-US" sz="2200" kern="1200" dirty="0" err="1"/>
            <a:t>pembangunan</a:t>
          </a:r>
          <a:r>
            <a:rPr lang="en-US" sz="2200" kern="1200" dirty="0"/>
            <a:t>, </a:t>
          </a:r>
          <a:r>
            <a:rPr lang="en-US" sz="2200" kern="1200" dirty="0" err="1"/>
            <a:t>perlindungan</a:t>
          </a:r>
          <a:r>
            <a:rPr lang="en-US" sz="2200" kern="1200" dirty="0"/>
            <a:t> </a:t>
          </a:r>
          <a:r>
            <a:rPr lang="en-US" sz="2200" kern="1200" dirty="0" err="1"/>
            <a:t>dan</a:t>
          </a:r>
          <a:r>
            <a:rPr lang="en-US" sz="2200" kern="1200" dirty="0"/>
            <a:t> </a:t>
          </a:r>
          <a:r>
            <a:rPr lang="en-US" sz="2200" kern="1200" dirty="0" err="1"/>
            <a:t>pemanfaatan</a:t>
          </a:r>
          <a:endParaRPr lang="en-US" sz="2200" kern="1200" dirty="0"/>
        </a:p>
      </dsp:txBody>
      <dsp:txXfrm rot="-5400000">
        <a:off x="2962655" y="248535"/>
        <a:ext cx="5197896" cy="1276366"/>
      </dsp:txXfrm>
    </dsp:sp>
    <dsp:sp modelId="{B496A425-31A9-4527-864D-6DC4C28618A7}">
      <dsp:nvSpPr>
        <dsp:cNvPr id="0" name=""/>
        <dsp:cNvSpPr/>
      </dsp:nvSpPr>
      <dsp:spPr>
        <a:xfrm>
          <a:off x="0" y="2678"/>
          <a:ext cx="2962656" cy="1768078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Pengembangan</a:t>
          </a:r>
          <a:endParaRPr lang="en-US" sz="2700" kern="1200" dirty="0"/>
        </a:p>
      </dsp:txBody>
      <dsp:txXfrm>
        <a:off x="86310" y="88988"/>
        <a:ext cx="2790036" cy="1595458"/>
      </dsp:txXfrm>
    </dsp:sp>
    <dsp:sp modelId="{D4148C08-8F83-4A76-BFA7-AA002CF65FFC}">
      <dsp:nvSpPr>
        <dsp:cNvPr id="0" name=""/>
        <dsp:cNvSpPr/>
      </dsp:nvSpPr>
      <dsp:spPr>
        <a:xfrm rot="5400000">
          <a:off x="4888896" y="109727"/>
          <a:ext cx="1414462" cy="526694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Pengaturan</a:t>
          </a:r>
          <a:r>
            <a:rPr lang="en-US" sz="2200" kern="1200" dirty="0"/>
            <a:t> </a:t>
          </a:r>
          <a:r>
            <a:rPr lang="en-US" sz="2200" kern="1200" dirty="0" err="1"/>
            <a:t>suatu</a:t>
          </a:r>
          <a:r>
            <a:rPr lang="en-US" sz="2200" kern="1200" dirty="0"/>
            <a:t> system </a:t>
          </a:r>
          <a:r>
            <a:rPr lang="en-US" sz="2200" kern="1200" dirty="0" err="1"/>
            <a:t>dengan</a:t>
          </a:r>
          <a:r>
            <a:rPr lang="en-US" sz="2200" kern="1200" dirty="0"/>
            <a:t> </a:t>
          </a:r>
          <a:r>
            <a:rPr lang="en-US" sz="2200" kern="1200" dirty="0" err="1"/>
            <a:t>tujuan</a:t>
          </a:r>
          <a:r>
            <a:rPr lang="en-US" sz="2200" kern="1200" dirty="0"/>
            <a:t> </a:t>
          </a:r>
          <a:r>
            <a:rPr lang="en-US" sz="2200" kern="1200" dirty="0" err="1"/>
            <a:t>untuk</a:t>
          </a:r>
          <a:r>
            <a:rPr lang="en-US" sz="2200" kern="1200" dirty="0"/>
            <a:t> </a:t>
          </a:r>
          <a:r>
            <a:rPr lang="en-US" sz="2200" kern="1200" dirty="0" err="1"/>
            <a:t>mengoptimalkan</a:t>
          </a:r>
          <a:r>
            <a:rPr lang="en-US" sz="2200" kern="1200" dirty="0"/>
            <a:t> </a:t>
          </a:r>
          <a:r>
            <a:rPr lang="en-US" sz="2200" kern="1200" dirty="0" err="1"/>
            <a:t>sumber</a:t>
          </a:r>
          <a:r>
            <a:rPr lang="en-US" sz="2200" kern="1200" dirty="0"/>
            <a:t> </a:t>
          </a:r>
          <a:r>
            <a:rPr lang="en-US" sz="2200" kern="1200" dirty="0" err="1"/>
            <a:t>daya</a:t>
          </a:r>
          <a:r>
            <a:rPr lang="en-US" sz="2200" kern="1200" dirty="0"/>
            <a:t> yang </a:t>
          </a:r>
          <a:r>
            <a:rPr lang="en-US" sz="2200" kern="1200" dirty="0" err="1"/>
            <a:t>ada</a:t>
          </a:r>
          <a:endParaRPr lang="en-US" sz="2200" kern="1200" dirty="0"/>
        </a:p>
      </dsp:txBody>
      <dsp:txXfrm rot="-5400000">
        <a:off x="2962655" y="2105016"/>
        <a:ext cx="5197896" cy="1276366"/>
      </dsp:txXfrm>
    </dsp:sp>
    <dsp:sp modelId="{4CC79C97-970F-426A-9FAD-2AF0D8D26BC6}">
      <dsp:nvSpPr>
        <dsp:cNvPr id="0" name=""/>
        <dsp:cNvSpPr/>
      </dsp:nvSpPr>
      <dsp:spPr>
        <a:xfrm>
          <a:off x="0" y="1859160"/>
          <a:ext cx="2962656" cy="1768078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Pengelolaan</a:t>
          </a:r>
          <a:endParaRPr lang="en-US" sz="2700" kern="1200" dirty="0"/>
        </a:p>
      </dsp:txBody>
      <dsp:txXfrm>
        <a:off x="86310" y="1945470"/>
        <a:ext cx="2790036" cy="1595458"/>
      </dsp:txXfrm>
    </dsp:sp>
    <dsp:sp modelId="{DA037A61-AD76-48E9-833E-0F07D67960B4}">
      <dsp:nvSpPr>
        <dsp:cNvPr id="0" name=""/>
        <dsp:cNvSpPr/>
      </dsp:nvSpPr>
      <dsp:spPr>
        <a:xfrm rot="5400000">
          <a:off x="4888896" y="1966210"/>
          <a:ext cx="1414462" cy="526694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Proses, </a:t>
          </a:r>
          <a:r>
            <a:rPr lang="en-US" sz="2200" kern="1200" dirty="0" err="1"/>
            <a:t>cara</a:t>
          </a:r>
          <a:r>
            <a:rPr lang="en-US" sz="2200" kern="1200" dirty="0"/>
            <a:t> </a:t>
          </a:r>
          <a:r>
            <a:rPr lang="en-US" sz="2200" kern="1200" dirty="0" err="1"/>
            <a:t>dan</a:t>
          </a:r>
          <a:r>
            <a:rPr lang="en-US" sz="2200" kern="1200" dirty="0"/>
            <a:t> </a:t>
          </a:r>
          <a:r>
            <a:rPr lang="en-US" sz="2200" kern="1200" dirty="0" err="1"/>
            <a:t>penyediaan</a:t>
          </a:r>
          <a:r>
            <a:rPr lang="en-US" sz="2200" kern="1200" dirty="0"/>
            <a:t> air yang </a:t>
          </a:r>
          <a:r>
            <a:rPr lang="en-US" sz="2200" kern="1200" dirty="0" err="1"/>
            <a:t>bertujuan</a:t>
          </a:r>
          <a:r>
            <a:rPr lang="en-US" sz="2200" kern="1200" dirty="0"/>
            <a:t> </a:t>
          </a:r>
          <a:r>
            <a:rPr lang="en-US" sz="2200" kern="1200" dirty="0" err="1"/>
            <a:t>menjaga</a:t>
          </a:r>
          <a:r>
            <a:rPr lang="en-US" sz="2200" kern="1200" dirty="0"/>
            <a:t> </a:t>
          </a:r>
          <a:r>
            <a:rPr lang="en-US" sz="2200" kern="1200" dirty="0" err="1"/>
            <a:t>keberlanjutan</a:t>
          </a:r>
          <a:r>
            <a:rPr lang="en-US" sz="2200" kern="1200" dirty="0"/>
            <a:t> </a:t>
          </a:r>
          <a:r>
            <a:rPr lang="en-US" sz="2200" kern="1200" dirty="0" err="1"/>
            <a:t>dari</a:t>
          </a:r>
          <a:r>
            <a:rPr lang="en-US" sz="2200" kern="1200" dirty="0"/>
            <a:t> </a:t>
          </a:r>
          <a:r>
            <a:rPr lang="en-US" sz="2200" kern="1200" dirty="0" err="1"/>
            <a:t>sisi</a:t>
          </a:r>
          <a:r>
            <a:rPr lang="en-US" sz="2200" kern="1200" dirty="0"/>
            <a:t> </a:t>
          </a:r>
          <a:r>
            <a:rPr lang="en-US" sz="2200" kern="1200" dirty="0" err="1"/>
            <a:t>manfaat</a:t>
          </a:r>
          <a:r>
            <a:rPr lang="en-US" sz="2200" kern="1200" dirty="0"/>
            <a:t>, </a:t>
          </a:r>
          <a:r>
            <a:rPr lang="en-US" sz="2200" kern="1200" dirty="0" err="1"/>
            <a:t>fungsi</a:t>
          </a:r>
          <a:r>
            <a:rPr lang="en-US" sz="2200" kern="1200" dirty="0"/>
            <a:t>, </a:t>
          </a:r>
          <a:r>
            <a:rPr lang="en-US" sz="2200" kern="1200" dirty="0" err="1"/>
            <a:t>mutu</a:t>
          </a:r>
          <a:r>
            <a:rPr lang="en-US" sz="2200" kern="1200" dirty="0"/>
            <a:t> </a:t>
          </a:r>
          <a:r>
            <a:rPr lang="en-US" sz="2200" kern="1200" dirty="0" err="1"/>
            <a:t>dan</a:t>
          </a:r>
          <a:r>
            <a:rPr lang="en-US" sz="2200" kern="1200" dirty="0"/>
            <a:t> </a:t>
          </a:r>
          <a:r>
            <a:rPr lang="en-US" sz="2200" kern="1200" dirty="0" err="1"/>
            <a:t>jumalh</a:t>
          </a:r>
          <a:r>
            <a:rPr lang="en-US" sz="2200" kern="1200" dirty="0"/>
            <a:t> </a:t>
          </a:r>
          <a:r>
            <a:rPr lang="en-US" sz="2200" kern="1200" dirty="0" err="1"/>
            <a:t>terkait</a:t>
          </a:r>
          <a:r>
            <a:rPr lang="en-US" sz="2200" kern="1200" dirty="0"/>
            <a:t> </a:t>
          </a:r>
          <a:r>
            <a:rPr lang="en-US" sz="2200" kern="1200" dirty="0" err="1"/>
            <a:t>skala</a:t>
          </a:r>
          <a:r>
            <a:rPr lang="en-US" sz="2200" kern="1200" dirty="0"/>
            <a:t> </a:t>
          </a:r>
          <a:r>
            <a:rPr lang="en-US" sz="2200" kern="1200" dirty="0" err="1"/>
            <a:t>waktu</a:t>
          </a:r>
          <a:r>
            <a:rPr lang="en-US" sz="2200" kern="1200" dirty="0"/>
            <a:t> </a:t>
          </a:r>
          <a:r>
            <a:rPr lang="en-US" sz="2200" kern="1200" dirty="0" err="1"/>
            <a:t>dan</a:t>
          </a:r>
          <a:r>
            <a:rPr lang="en-US" sz="2200" kern="1200" dirty="0"/>
            <a:t> </a:t>
          </a:r>
          <a:r>
            <a:rPr lang="en-US" sz="2200" kern="1200" dirty="0" err="1"/>
            <a:t>ruang</a:t>
          </a:r>
          <a:endParaRPr lang="en-US" sz="2200" kern="1200" dirty="0"/>
        </a:p>
      </dsp:txBody>
      <dsp:txXfrm rot="-5400000">
        <a:off x="2962655" y="3961499"/>
        <a:ext cx="5197896" cy="1276366"/>
      </dsp:txXfrm>
    </dsp:sp>
    <dsp:sp modelId="{958DE837-71C2-40C9-9405-AD9B43E432A0}">
      <dsp:nvSpPr>
        <dsp:cNvPr id="0" name=""/>
        <dsp:cNvSpPr/>
      </dsp:nvSpPr>
      <dsp:spPr>
        <a:xfrm>
          <a:off x="0" y="3715642"/>
          <a:ext cx="2962656" cy="1768078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Penyediaan</a:t>
          </a:r>
          <a:endParaRPr lang="en-US" sz="2700" kern="1200" dirty="0"/>
        </a:p>
      </dsp:txBody>
      <dsp:txXfrm>
        <a:off x="86310" y="3801952"/>
        <a:ext cx="2790036" cy="1595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AB0D8-8F8A-46CB-9655-E99FB46E33DA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ECE70-90FE-4608-8989-786E5050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7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DF70-56AE-4357-88DB-9AF95FA141F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AE28-34CA-4739-9C75-796F1F2EA32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DF70-56AE-4357-88DB-9AF95FA141F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AE28-34CA-4739-9C75-796F1F2EA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DF70-56AE-4357-88DB-9AF95FA141F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AE28-34CA-4739-9C75-796F1F2EA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DF70-56AE-4357-88DB-9AF95FA141F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AE28-34CA-4739-9C75-796F1F2EA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DF70-56AE-4357-88DB-9AF95FA141F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AE28-34CA-4739-9C75-796F1F2EA32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DF70-56AE-4357-88DB-9AF95FA141F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AE28-34CA-4739-9C75-796F1F2EA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DF70-56AE-4357-88DB-9AF95FA141F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AE28-34CA-4739-9C75-796F1F2EA32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DF70-56AE-4357-88DB-9AF95FA141F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AE28-34CA-4739-9C75-796F1F2EA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DF70-56AE-4357-88DB-9AF95FA141F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AE28-34CA-4739-9C75-796F1F2EA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DF70-56AE-4357-88DB-9AF95FA141F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AE28-34CA-4739-9C75-796F1F2EA32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DF70-56AE-4357-88DB-9AF95FA141F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AE28-34CA-4739-9C75-796F1F2EA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891DF70-56AE-4357-88DB-9AF95FA141F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D93AE28-34CA-4739-9C75-796F1F2EA3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848600" cy="1058600"/>
          </a:xfrm>
          <a:solidFill>
            <a:schemeClr val="tx2"/>
          </a:solidFill>
        </p:spPr>
        <p:txBody>
          <a:bodyPr/>
          <a:lstStyle/>
          <a:p>
            <a:pPr algn="ctr"/>
            <a:br>
              <a:rPr lang="en-US" dirty="0"/>
            </a:br>
            <a:r>
              <a:rPr lang="en-US" b="1" dirty="0">
                <a:solidFill>
                  <a:schemeClr val="bg1"/>
                </a:solidFill>
                <a:latin typeface="Ahoroni"/>
              </a:rPr>
              <a:t>SUMBER DAYA AIR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08418" y="5551971"/>
            <a:ext cx="6461760" cy="1066800"/>
          </a:xfrm>
          <a:prstGeom prst="rect">
            <a:avLst/>
          </a:prstGeom>
          <a:ln w="9525"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b="1" spc="80" dirty="0">
                <a:solidFill>
                  <a:srgbClr val="FF0000"/>
                </a:solidFill>
              </a:rPr>
              <a:t>UNIVERSITAS PEMBANGUNAN JAYA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85553"/>
            <a:ext cx="851218" cy="83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74004" y="5972440"/>
            <a:ext cx="6041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>
                <a:latin typeface="Adobe Gothic Std B" pitchFamily="34" charset="-128"/>
                <a:ea typeface="Adobe Gothic Std B" pitchFamily="34" charset="-128"/>
              </a:rPr>
              <a:t>Jl. </a:t>
            </a:r>
            <a:r>
              <a:rPr lang="en-US" b="1" dirty="0" err="1">
                <a:latin typeface="Adobe Gothic Std B" pitchFamily="34" charset="-128"/>
                <a:ea typeface="Adobe Gothic Std B" pitchFamily="34" charset="-128"/>
              </a:rPr>
              <a:t>Cenderawasih</a:t>
            </a:r>
            <a:r>
              <a:rPr lang="en-US" b="1" dirty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b="1" dirty="0" err="1">
                <a:latin typeface="Adobe Gothic Std B" pitchFamily="34" charset="-128"/>
                <a:ea typeface="Adobe Gothic Std B" pitchFamily="34" charset="-128"/>
              </a:rPr>
              <a:t>Kampung</a:t>
            </a:r>
            <a:r>
              <a:rPr lang="en-US" b="1" dirty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b="1" dirty="0" err="1">
                <a:latin typeface="Adobe Gothic Std B" pitchFamily="34" charset="-128"/>
                <a:ea typeface="Adobe Gothic Std B" pitchFamily="34" charset="-128"/>
              </a:rPr>
              <a:t>Sawah</a:t>
            </a:r>
            <a:r>
              <a:rPr lang="en-US" b="1" dirty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d-ID" b="1" dirty="0">
                <a:latin typeface="Adobe Gothic Std B" pitchFamily="34" charset="-128"/>
                <a:ea typeface="Adobe Gothic Std B" pitchFamily="34" charset="-128"/>
              </a:rPr>
              <a:t>Tangerang Selatan 15224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76053" y="3488814"/>
            <a:ext cx="2767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PERTEMUAN 4 </a:t>
            </a:r>
            <a:r>
              <a:rPr lang="en-US" sz="2000" b="1" dirty="0" err="1"/>
              <a:t>dan</a:t>
            </a:r>
            <a:r>
              <a:rPr lang="en-US" sz="2000" b="1" dirty="0"/>
              <a:t> 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01694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err="1">
                <a:latin typeface="Aharoni" pitchFamily="2" charset="-79"/>
                <a:cs typeface="Aharoni" pitchFamily="2" charset="-79"/>
              </a:rPr>
              <a:t>Hidrolika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, </a:t>
            </a:r>
            <a:r>
              <a:rPr lang="en-US" sz="2800" dirty="0" err="1">
                <a:latin typeface="Aharoni" pitchFamily="2" charset="-79"/>
                <a:cs typeface="Aharoni" pitchFamily="2" charset="-79"/>
              </a:rPr>
              <a:t>sumber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>
                <a:latin typeface="Aharoni" pitchFamily="2" charset="-79"/>
                <a:cs typeface="Aharoni" pitchFamily="2" charset="-79"/>
              </a:rPr>
              <a:t>daya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 air </a:t>
            </a:r>
            <a:r>
              <a:rPr lang="en-US" sz="2800" dirty="0" err="1">
                <a:latin typeface="Aharoni" pitchFamily="2" charset="-79"/>
                <a:cs typeface="Aharoni" pitchFamily="2" charset="-79"/>
              </a:rPr>
              <a:t>dan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>
                <a:latin typeface="Aharoni" pitchFamily="2" charset="-79"/>
                <a:cs typeface="Aharoni" pitchFamily="2" charset="-79"/>
              </a:rPr>
              <a:t>rekayasa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>
                <a:latin typeface="Aharoni" pitchFamily="2" charset="-79"/>
                <a:cs typeface="Aharoni" pitchFamily="2" charset="-79"/>
              </a:rPr>
              <a:t>irigasi</a:t>
            </a:r>
            <a:endParaRPr lang="id-ID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912" y="18288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Merupakan</a:t>
            </a:r>
            <a:r>
              <a:rPr lang="en-US" sz="2000" b="1" dirty="0"/>
              <a:t> </a:t>
            </a:r>
            <a:r>
              <a:rPr lang="en-US" sz="2000" b="1" dirty="0" err="1"/>
              <a:t>bidang</a:t>
            </a:r>
            <a:r>
              <a:rPr lang="en-US" sz="2000" b="1" dirty="0"/>
              <a:t> </a:t>
            </a:r>
            <a:r>
              <a:rPr lang="en-US" sz="2000" b="1" dirty="0" err="1"/>
              <a:t>keahlian</a:t>
            </a:r>
            <a:r>
              <a:rPr lang="en-US" sz="2000" b="1" dirty="0"/>
              <a:t> </a:t>
            </a:r>
            <a:r>
              <a:rPr lang="en-US" sz="2000" b="1" dirty="0" err="1"/>
              <a:t>teknik</a:t>
            </a:r>
            <a:r>
              <a:rPr lang="en-US" sz="2000" b="1" dirty="0"/>
              <a:t> </a:t>
            </a:r>
            <a:r>
              <a:rPr lang="en-US" sz="2000" b="1" dirty="0" err="1"/>
              <a:t>sipil</a:t>
            </a:r>
            <a:r>
              <a:rPr lang="en-US" sz="2000" b="1" dirty="0"/>
              <a:t> yang </a:t>
            </a:r>
            <a:r>
              <a:rPr lang="en-US" sz="2000" b="1" dirty="0" err="1"/>
              <a:t>berkaitan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mekanika</a:t>
            </a:r>
            <a:r>
              <a:rPr lang="en-US" sz="2000" b="1" dirty="0"/>
              <a:t>, </a:t>
            </a:r>
            <a:r>
              <a:rPr lang="en-US" sz="2000" b="1" dirty="0" err="1"/>
              <a:t>penggunaan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pengaturan</a:t>
            </a:r>
            <a:r>
              <a:rPr lang="en-US" sz="2000" b="1" dirty="0"/>
              <a:t> air.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34464591"/>
              </p:ext>
            </p:extLst>
          </p:nvPr>
        </p:nvGraphicFramePr>
        <p:xfrm>
          <a:off x="471486" y="2590800"/>
          <a:ext cx="797242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6576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99212236"/>
              </p:ext>
            </p:extLst>
          </p:nvPr>
        </p:nvGraphicFramePr>
        <p:xfrm>
          <a:off x="304800" y="7620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8297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2827" y="932716"/>
            <a:ext cx="7768773" cy="47060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516" y="3810000"/>
            <a:ext cx="221086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err="1"/>
              <a:t>Transpirasi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err="1"/>
              <a:t>Evaporasi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err="1"/>
              <a:t>Mendung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err="1"/>
              <a:t>Hujan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err="1"/>
              <a:t>Limpasan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err="1"/>
              <a:t>Infiltrasi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err="1"/>
              <a:t>Perkolasi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err="1"/>
              <a:t>Aliran</a:t>
            </a:r>
            <a:r>
              <a:rPr lang="en-US" b="1" dirty="0"/>
              <a:t> air </a:t>
            </a:r>
            <a:r>
              <a:rPr lang="en-US" b="1" dirty="0" err="1"/>
              <a:t>tanah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err="1"/>
              <a:t>Intrusi</a:t>
            </a:r>
            <a:r>
              <a:rPr lang="en-US" b="1" dirty="0"/>
              <a:t> air </a:t>
            </a:r>
            <a:r>
              <a:rPr lang="en-US" b="1" dirty="0" err="1"/>
              <a:t>asin</a:t>
            </a:r>
            <a:endParaRPr lang="en-US" b="1" dirty="0"/>
          </a:p>
          <a:p>
            <a:pPr marL="342900" indent="-342900"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03921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1295400"/>
            <a:ext cx="829934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98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143000"/>
            <a:ext cx="6142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AIR APA YANG DI KELOLA ??????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2514600"/>
            <a:ext cx="151836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Air </a:t>
            </a:r>
            <a:r>
              <a:rPr lang="en-US" sz="2400" b="1" dirty="0" err="1"/>
              <a:t>hujan</a:t>
            </a:r>
            <a:endParaRPr lang="en-US" sz="2400" b="1" dirty="0"/>
          </a:p>
          <a:p>
            <a:pPr algn="ctr"/>
            <a:r>
              <a:rPr lang="en-US" sz="2400" b="1" dirty="0"/>
              <a:t>Sungai</a:t>
            </a:r>
          </a:p>
          <a:p>
            <a:pPr algn="ctr"/>
            <a:r>
              <a:rPr lang="en-US" sz="2400" b="1" dirty="0" err="1"/>
              <a:t>Danau</a:t>
            </a:r>
            <a:endParaRPr lang="en-US" sz="2400" b="1" dirty="0"/>
          </a:p>
          <a:p>
            <a:pPr algn="ctr"/>
            <a:r>
              <a:rPr lang="en-US" sz="2400" b="1" dirty="0" err="1"/>
              <a:t>Laut</a:t>
            </a:r>
            <a:endParaRPr lang="en-US" sz="2400" b="1" dirty="0"/>
          </a:p>
          <a:p>
            <a:pPr algn="ctr"/>
            <a:r>
              <a:rPr lang="en-US" sz="2400" b="1" dirty="0"/>
              <a:t>Mata air</a:t>
            </a:r>
          </a:p>
          <a:p>
            <a:pPr algn="ctr"/>
            <a:r>
              <a:rPr lang="en-US" sz="2400" b="1" dirty="0"/>
              <a:t>Air </a:t>
            </a:r>
            <a:r>
              <a:rPr lang="en-US" sz="2400" b="1" dirty="0" err="1"/>
              <a:t>tanah</a:t>
            </a:r>
            <a:endParaRPr lang="en-US" sz="2400" b="1" dirty="0"/>
          </a:p>
          <a:p>
            <a:pPr algn="ctr"/>
            <a:r>
              <a:rPr lang="en-US" sz="2400" b="1" dirty="0" err="1"/>
              <a:t>Sumur</a:t>
            </a:r>
            <a:endParaRPr lang="en-US" sz="2400" b="1" dirty="0"/>
          </a:p>
        </p:txBody>
      </p:sp>
      <p:sp>
        <p:nvSpPr>
          <p:cNvPr id="5" name="Right Brace 4"/>
          <p:cNvSpPr/>
          <p:nvPr/>
        </p:nvSpPr>
        <p:spPr>
          <a:xfrm>
            <a:off x="3276600" y="2590800"/>
            <a:ext cx="685800" cy="25146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4267200" y="2590800"/>
            <a:ext cx="3810000" cy="2209800"/>
          </a:xfrm>
          <a:prstGeom prst="cloud">
            <a:avLst/>
          </a:prstGeom>
        </p:spPr>
        <p:style>
          <a:lnRef idx="2">
            <a:schemeClr val="accent6"/>
          </a:lnRef>
          <a:fillRef idx="1003">
            <a:schemeClr val="dk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AKTIVITAS MANUSIA</a:t>
            </a:r>
          </a:p>
        </p:txBody>
      </p:sp>
    </p:spTree>
    <p:extLst>
      <p:ext uri="{BB962C8B-B14F-4D97-AF65-F5344CB8AC3E}">
        <p14:creationId xmlns:p14="http://schemas.microsoft.com/office/powerpoint/2010/main" val="2424963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" y="381000"/>
            <a:ext cx="8229600" cy="809402"/>
          </a:xfrm>
        </p:spPr>
        <p:txBody>
          <a:bodyPr>
            <a:normAutofit/>
          </a:bodyPr>
          <a:lstStyle/>
          <a:p>
            <a:r>
              <a:rPr lang="en-US" sz="3200" b="1" dirty="0"/>
              <a:t>INFRASTRUKTUR AIR </a:t>
            </a:r>
          </a:p>
        </p:txBody>
      </p:sp>
      <p:pic>
        <p:nvPicPr>
          <p:cNvPr id="26626" name="Picture 2" descr="http://t3.gstatic.com/images?q=tbn:ANd9GcSNDEF_YcEXJStZqO2_p6V2G9G9g62wosDQAmfvfixN7hSnzu9N9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28501"/>
            <a:ext cx="34588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3574" y="160950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IRIGASI</a:t>
            </a:r>
          </a:p>
        </p:txBody>
      </p:sp>
      <p:pic>
        <p:nvPicPr>
          <p:cNvPr id="26630" name="Picture 6" descr="https://erfancorner.files.wordpress.com/2011/02/instalasi-p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38" y="643929"/>
            <a:ext cx="411882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1.bp.blogspot.com/-9g4Bby3lZw4/T5OG9lAXmSI/AAAAAAAAAI4/JrwIBx1hlIY/s1600/pengolahan-ai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280" y="2824930"/>
            <a:ext cx="1499195" cy="112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54320" y="3387128"/>
            <a:ext cx="2137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PENYEDIAAN AIR BERSIH</a:t>
            </a:r>
          </a:p>
        </p:txBody>
      </p:sp>
      <p:pic>
        <p:nvPicPr>
          <p:cNvPr id="26632" name="Picture 8" descr="http://pustaka.pu.go.id/uploads/file_foto/Jatiluhur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69" y="3585764"/>
            <a:ext cx="4407430" cy="330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87450" y="648866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BENDUNGAN</a:t>
            </a:r>
          </a:p>
        </p:txBody>
      </p:sp>
    </p:spTree>
    <p:extLst>
      <p:ext uri="{BB962C8B-B14F-4D97-AF65-F5344CB8AC3E}">
        <p14:creationId xmlns:p14="http://schemas.microsoft.com/office/powerpoint/2010/main" val="4124383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" y="381000"/>
            <a:ext cx="8229600" cy="809402"/>
          </a:xfrm>
        </p:spPr>
        <p:txBody>
          <a:bodyPr>
            <a:normAutofit/>
          </a:bodyPr>
          <a:lstStyle/>
          <a:p>
            <a:r>
              <a:rPr lang="en-US" sz="3200" b="1" dirty="0"/>
              <a:t>INFRASTRUKTUR AIR ….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43574" y="1609501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IRIGAS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5797" y="5756652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BENDUNGAN</a:t>
            </a:r>
          </a:p>
        </p:txBody>
      </p:sp>
      <p:pic>
        <p:nvPicPr>
          <p:cNvPr id="27650" name="Picture 2" descr="http://image.slidesharecdn.com/kuliah-2aktl-120619003753-phpapp02/95/sistem-pembangkit-listrik-21-728.jpg?cb=1340066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9040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20853" y="6338922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PEMBANGKIT LISTRIK</a:t>
            </a:r>
          </a:p>
        </p:txBody>
      </p:sp>
    </p:spTree>
    <p:extLst>
      <p:ext uri="{BB962C8B-B14F-4D97-AF65-F5344CB8AC3E}">
        <p14:creationId xmlns:p14="http://schemas.microsoft.com/office/powerpoint/2010/main" val="3403217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" y="381000"/>
            <a:ext cx="8229600" cy="809402"/>
          </a:xfrm>
        </p:spPr>
        <p:txBody>
          <a:bodyPr>
            <a:noAutofit/>
          </a:bodyPr>
          <a:lstStyle/>
          <a:p>
            <a:r>
              <a:rPr lang="en-US" sz="2000" b="1" dirty="0"/>
              <a:t>MASALAH INFRASTRUKTUR AIR PERKOTAAN (JAKARTA)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43574" y="1609501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IRIGAS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5797" y="5756652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BENDUNGAN</a:t>
            </a:r>
          </a:p>
        </p:txBody>
      </p:sp>
      <p:pic>
        <p:nvPicPr>
          <p:cNvPr id="31746" name="Picture 2" descr="https://bebasbanjir2025.files.wordpress.com/2010/09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1440"/>
            <a:ext cx="79057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407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" y="381000"/>
            <a:ext cx="8229600" cy="809402"/>
          </a:xfrm>
        </p:spPr>
        <p:txBody>
          <a:bodyPr>
            <a:noAutofit/>
          </a:bodyPr>
          <a:lstStyle/>
          <a:p>
            <a:r>
              <a:rPr lang="en-US" sz="2800" b="1" dirty="0"/>
              <a:t>INFRASTRUKTUR AIR PERKOTAAN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43574" y="1609501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IRIGAS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5797" y="5756652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BENDUNGAN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5252" y="1332502"/>
            <a:ext cx="69195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SISTEM AIR BERSIH (</a:t>
            </a:r>
            <a:r>
              <a:rPr lang="en-US" b="1" i="1" dirty="0"/>
              <a:t>URBAN WATER SUPPLY SYSTEM</a:t>
            </a:r>
            <a:r>
              <a:rPr lang="en-US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SISTEM SANITASI (</a:t>
            </a:r>
            <a:r>
              <a:rPr lang="en-US" b="1" i="1" dirty="0"/>
              <a:t>URBAN WASTE WATER SYSTEM)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SISTEM DRAINASE AIR HUJAN  (STORM WATER SYSTEM)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227" t="29166" r="39678" b="16666"/>
          <a:stretch/>
        </p:blipFill>
        <p:spPr>
          <a:xfrm>
            <a:off x="1295400" y="2667000"/>
            <a:ext cx="5867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04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35797" y="5756652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BENDUNGAN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6031" t="28125" r="40630" b="16667"/>
          <a:stretch/>
        </p:blipFill>
        <p:spPr>
          <a:xfrm>
            <a:off x="685800" y="990600"/>
            <a:ext cx="7170160" cy="513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79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55972"/>
            <a:ext cx="3738377" cy="5568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990600"/>
            <a:ext cx="4464420" cy="549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66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447800"/>
            <a:ext cx="8739187" cy="410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95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age.slidesharecdn.com/potretsanitasidharmasraya-131126202302-phpapp02/95/potret-sanitasi-kharmasraya-20-638.jpg?cb=13854975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53199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6096000"/>
            <a:ext cx="278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SANITASI YANG BURUK</a:t>
            </a:r>
          </a:p>
        </p:txBody>
      </p:sp>
    </p:spTree>
    <p:extLst>
      <p:ext uri="{BB962C8B-B14F-4D97-AF65-F5344CB8AC3E}">
        <p14:creationId xmlns:p14="http://schemas.microsoft.com/office/powerpoint/2010/main" val="2251830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ampl.or.id/pictures/464indonesia-butuh-rp-56-triliun-untuk-masalah-sanita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5143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533400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Pemukiman</a:t>
            </a:r>
            <a:r>
              <a:rPr lang="en-US" b="1" dirty="0"/>
              <a:t> di </a:t>
            </a:r>
            <a:r>
              <a:rPr lang="en-US" b="1" dirty="0" err="1"/>
              <a:t>daerah</a:t>
            </a:r>
            <a:r>
              <a:rPr lang="en-US" b="1" dirty="0"/>
              <a:t> </a:t>
            </a:r>
            <a:r>
              <a:rPr lang="en-US" b="1" dirty="0" err="1"/>
              <a:t>aliran</a:t>
            </a:r>
            <a:r>
              <a:rPr lang="en-US" b="1" dirty="0"/>
              <a:t> </a:t>
            </a:r>
            <a:r>
              <a:rPr lang="en-US" b="1" dirty="0" err="1"/>
              <a:t>sungai</a:t>
            </a:r>
            <a:endParaRPr lang="en-US" b="1" dirty="0"/>
          </a:p>
        </p:txBody>
      </p:sp>
      <p:sp>
        <p:nvSpPr>
          <p:cNvPr id="4" name="Down Arrow 3"/>
          <p:cNvSpPr/>
          <p:nvPr/>
        </p:nvSpPr>
        <p:spPr>
          <a:xfrm>
            <a:off x="1295400" y="3955019"/>
            <a:ext cx="609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4544021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Erosi</a:t>
            </a:r>
            <a:r>
              <a:rPr lang="en-US" dirty="0"/>
              <a:t> , </a:t>
            </a:r>
            <a:r>
              <a:rPr lang="en-US" dirty="0" err="1"/>
              <a:t>pendangkalan</a:t>
            </a:r>
            <a:endParaRPr lang="en-US" dirty="0"/>
          </a:p>
        </p:txBody>
      </p:sp>
      <p:pic>
        <p:nvPicPr>
          <p:cNvPr id="29700" name="Picture 4" descr="http://massayur.files.wordpress.com/2013/03/foto-lucu-motor-rossi-banjir-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98"/>
          <a:stretch/>
        </p:blipFill>
        <p:spPr bwMode="auto">
          <a:xfrm>
            <a:off x="3362731" y="3218170"/>
            <a:ext cx="5237937" cy="339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084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816858"/>
            <a:ext cx="4817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Sistem</a:t>
            </a:r>
            <a:r>
              <a:rPr lang="en-US" sz="2800" b="1" dirty="0"/>
              <a:t> </a:t>
            </a:r>
            <a:r>
              <a:rPr lang="en-US" sz="2800" b="1" dirty="0" err="1"/>
              <a:t>pengairan</a:t>
            </a:r>
            <a:r>
              <a:rPr lang="en-US" sz="2800" b="1" dirty="0"/>
              <a:t> air </a:t>
            </a:r>
            <a:r>
              <a:rPr lang="en-US" sz="2800" b="1" dirty="0" err="1"/>
              <a:t>buruk</a:t>
            </a:r>
            <a:endParaRPr lang="en-US" sz="2800" b="1" dirty="0"/>
          </a:p>
        </p:txBody>
      </p:sp>
      <p:pic>
        <p:nvPicPr>
          <p:cNvPr id="30722" name="Picture 2" descr="http://www.rakosa-fm.co.id/cni-content/uploads/modules/posts/20141001040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60849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9734" y="5289322"/>
            <a:ext cx="4647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Kekeringan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saat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musim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panas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sehingga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</a:p>
          <a:p>
            <a:r>
              <a:rPr lang="en-US" b="1" dirty="0">
                <a:solidFill>
                  <a:srgbClr val="002060"/>
                </a:solidFill>
              </a:rPr>
              <a:t>PRODUKTIFITAS PANGAN RENDAH </a:t>
            </a:r>
          </a:p>
        </p:txBody>
      </p:sp>
    </p:spTree>
    <p:extLst>
      <p:ext uri="{BB962C8B-B14F-4D97-AF65-F5344CB8AC3E}">
        <p14:creationId xmlns:p14="http://schemas.microsoft.com/office/powerpoint/2010/main" val="4082439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381000"/>
            <a:ext cx="2971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Pembangunan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Talut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mencegah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longsor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&amp;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banjirke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kawasan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perkotaan</a:t>
            </a:r>
            <a:r>
              <a:rPr lang="en-US" sz="2400" b="1" dirty="0" err="1">
                <a:solidFill>
                  <a:srgbClr val="000000"/>
                </a:solidFill>
                <a:latin typeface="Wingdings" panose="05000000000000000000" pitchFamily="2" charset="2"/>
              </a:rPr>
              <a:t>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DampakTerhambatnya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penyaluran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Drainase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perkotaan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badan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air (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Rentan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terhadap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banjir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lokal</a:t>
            </a:r>
            <a:r>
              <a:rPr lang="en-US" sz="2400" b="1" dirty="0" err="1">
                <a:solidFill>
                  <a:srgbClr val="000000"/>
                </a:solidFill>
                <a:latin typeface="Wingdings" panose="05000000000000000000" pitchFamily="2" charset="2"/>
              </a:rPr>
              <a:t>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Misal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Kawasan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Pluit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Respon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RekayasaEngineering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: Polder ,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pompa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en-US" sz="2400" b="1" dirty="0">
                <a:solidFill>
                  <a:srgbClr val="000000"/>
                </a:solidFill>
                <a:latin typeface="Wingdings" panose="05000000000000000000" pitchFamily="2" charset="2"/>
              </a:rPr>
              <a:t>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semakintergantung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InfrastrukturAir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Wingdings" panose="05000000000000000000" pitchFamily="2" charset="2"/>
              </a:rPr>
              <a:t>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Perlu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Maintenance 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385" r="8890"/>
          <a:stretch/>
        </p:blipFill>
        <p:spPr>
          <a:xfrm>
            <a:off x="3276600" y="990600"/>
            <a:ext cx="5576945" cy="524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43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762000"/>
            <a:ext cx="8077200" cy="339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Fenomena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Hidrologi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di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Kawasan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terbangun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</a:p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</a:rPr>
              <a:t>Ancaman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Banjir</a:t>
            </a:r>
            <a:r>
              <a:rPr lang="en-US" sz="2800" dirty="0">
                <a:latin typeface="Times New Roman" panose="02020603050405020304" pitchFamily="18" charset="0"/>
              </a:rPr>
              <a:t> (rob, </a:t>
            </a:r>
            <a:r>
              <a:rPr lang="en-US" sz="2800" dirty="0" err="1">
                <a:latin typeface="Times New Roman" panose="02020603050405020304" pitchFamily="18" charset="0"/>
              </a:rPr>
              <a:t>banjir</a:t>
            </a:r>
            <a:r>
              <a:rPr lang="en-US" sz="2800" dirty="0">
                <a:latin typeface="Times New Roman" panose="02020603050405020304" pitchFamily="18" charset="0"/>
              </a:rPr>
              <a:t> local)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</a:rPr>
              <a:t>IntrusiAir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laut</a:t>
            </a:r>
            <a:endParaRPr lang="en-US" sz="2800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Subsidence </a:t>
            </a:r>
            <a:r>
              <a:rPr lang="en-US" sz="2800" dirty="0" err="1">
                <a:latin typeface="Times New Roman" panose="02020603050405020304" pitchFamily="18" charset="0"/>
              </a:rPr>
              <a:t>tanah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</a:rPr>
              <a:t>Degradasi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Kualitas</a:t>
            </a:r>
            <a:r>
              <a:rPr lang="en-US" sz="2800" dirty="0">
                <a:latin typeface="Times New Roman" panose="02020603050405020304" pitchFamily="18" charset="0"/>
              </a:rPr>
              <a:t> air </a:t>
            </a:r>
            <a:r>
              <a:rPr lang="en-US" sz="2800" dirty="0" err="1">
                <a:latin typeface="Times New Roman" panose="02020603050405020304" pitchFamily="18" charset="0"/>
              </a:rPr>
              <a:t>baku</a:t>
            </a:r>
            <a:endParaRPr lang="en-US" sz="2800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</a:rPr>
              <a:t>Degradasi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Infrastruktur</a:t>
            </a:r>
            <a:r>
              <a:rPr lang="en-US" sz="2800" dirty="0">
                <a:latin typeface="Times New Roman" panose="02020603050405020304" pitchFamily="18" charset="0"/>
              </a:rPr>
              <a:t> SDA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8166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746" t="26043" r="18375" b="9374"/>
          <a:stretch/>
        </p:blipFill>
        <p:spPr>
          <a:xfrm>
            <a:off x="152400" y="609600"/>
            <a:ext cx="8706466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0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6175</TotalTime>
  <Words>287</Words>
  <Application>Microsoft Office PowerPoint</Application>
  <PresentationFormat>On-screen Show (4:3)</PresentationFormat>
  <Paragraphs>69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Adobe Gothic Std B</vt:lpstr>
      <vt:lpstr>Aharoni</vt:lpstr>
      <vt:lpstr>Ahoroni</vt:lpstr>
      <vt:lpstr>Arial</vt:lpstr>
      <vt:lpstr>Calibri</vt:lpstr>
      <vt:lpstr>Times New Roman</vt:lpstr>
      <vt:lpstr>Wingdings</vt:lpstr>
      <vt:lpstr>Clarity</vt:lpstr>
      <vt:lpstr> SUMBER DAYA AIR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Hidrolika, sumber daya air dan rekayasa irigasi</vt:lpstr>
      <vt:lpstr>PowerPoint Presentation</vt:lpstr>
      <vt:lpstr>PowerPoint Presentation</vt:lpstr>
      <vt:lpstr>PowerPoint Presentation</vt:lpstr>
      <vt:lpstr>PowerPoint Presentation</vt:lpstr>
      <vt:lpstr>INFRASTRUKTUR AIR </vt:lpstr>
      <vt:lpstr>INFRASTRUKTUR AIR ….</vt:lpstr>
      <vt:lpstr>MASALAH INFRASTRUKTUR AIR PERKOTAAN (JAKARTA)</vt:lpstr>
      <vt:lpstr>INFRASTRUKTUR AIR PERKOTAAN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Penyelidikan Lapangan</dc:title>
  <dc:creator>ASUS</dc:creator>
  <cp:lastModifiedBy>Fredy Jhon Philip S.</cp:lastModifiedBy>
  <cp:revision>180</cp:revision>
  <dcterms:created xsi:type="dcterms:W3CDTF">2014-06-08T04:27:50Z</dcterms:created>
  <dcterms:modified xsi:type="dcterms:W3CDTF">2017-09-19T05:52:40Z</dcterms:modified>
</cp:coreProperties>
</file>