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82" r:id="rId5"/>
    <p:sldId id="283" r:id="rId6"/>
    <p:sldId id="271" r:id="rId7"/>
    <p:sldId id="259" r:id="rId8"/>
    <p:sldId id="280" r:id="rId9"/>
    <p:sldId id="281" r:id="rId10"/>
    <p:sldId id="260" r:id="rId11"/>
    <p:sldId id="261" r:id="rId12"/>
    <p:sldId id="262" r:id="rId13"/>
    <p:sldId id="263" r:id="rId14"/>
    <p:sldId id="264" r:id="rId15"/>
    <p:sldId id="265" r:id="rId16"/>
    <p:sldId id="266" r:id="rId17"/>
    <p:sldId id="267" r:id="rId18"/>
    <p:sldId id="284" r:id="rId19"/>
    <p:sldId id="270" r:id="rId20"/>
    <p:sldId id="268" r:id="rId21"/>
    <p:sldId id="269" r:id="rId22"/>
    <p:sldId id="272" r:id="rId23"/>
    <p:sldId id="273" r:id="rId24"/>
    <p:sldId id="274" r:id="rId25"/>
    <p:sldId id="275" r:id="rId26"/>
    <p:sldId id="276" r:id="rId27"/>
    <p:sldId id="277" r:id="rId28"/>
    <p:sldId id="278" r:id="rId29"/>
    <p:sldId id="279"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8" d="100"/>
          <a:sy n="78" d="100"/>
        </p:scale>
        <p:origin x="33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1/28/2020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1/28/2020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1/28/2020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36573" y="2631988"/>
            <a:ext cx="8039784" cy="420131"/>
          </a:xfrm>
        </p:spPr>
        <p:txBody>
          <a:bodyPr/>
          <a:lstStyle/>
          <a:p>
            <a:r>
              <a:rPr lang="en-US" dirty="0" smtClean="0"/>
              <a:t>HUKUM BISNIS</a:t>
            </a:r>
            <a:endParaRPr lang="en-US" dirty="0"/>
          </a:p>
        </p:txBody>
      </p:sp>
      <p:sp>
        <p:nvSpPr>
          <p:cNvPr id="3" name="Subtitle 2"/>
          <p:cNvSpPr>
            <a:spLocks noGrp="1"/>
          </p:cNvSpPr>
          <p:nvPr>
            <p:ph type="subTitle" idx="1"/>
          </p:nvPr>
        </p:nvSpPr>
        <p:spPr>
          <a:xfrm>
            <a:off x="2679906" y="3632886"/>
            <a:ext cx="6831673" cy="2038865"/>
          </a:xfrm>
        </p:spPr>
        <p:txBody>
          <a:bodyPr>
            <a:normAutofit fontScale="55000" lnSpcReduction="20000"/>
          </a:bodyPr>
          <a:lstStyle/>
          <a:p>
            <a:r>
              <a:rPr lang="en-US" sz="5100" dirty="0" smtClean="0">
                <a:solidFill>
                  <a:schemeClr val="tx1"/>
                </a:solidFill>
              </a:rPr>
              <a:t>             </a:t>
            </a:r>
            <a:r>
              <a:rPr lang="id-ID" sz="5100" dirty="0" smtClean="0">
                <a:solidFill>
                  <a:schemeClr val="tx1"/>
                </a:solidFill>
              </a:rPr>
              <a:t>Dosen</a:t>
            </a:r>
            <a:r>
              <a:rPr lang="en-US" sz="5100" dirty="0" smtClean="0">
                <a:solidFill>
                  <a:schemeClr val="tx1"/>
                </a:solidFill>
              </a:rPr>
              <a:t> : Ira </a:t>
            </a:r>
            <a:r>
              <a:rPr lang="en-US" sz="5100" dirty="0" err="1" smtClean="0">
                <a:solidFill>
                  <a:schemeClr val="tx1"/>
                </a:solidFill>
              </a:rPr>
              <a:t>Iswardani</a:t>
            </a:r>
            <a:r>
              <a:rPr lang="en-US" sz="5100" dirty="0" smtClean="0">
                <a:solidFill>
                  <a:schemeClr val="tx1"/>
                </a:solidFill>
              </a:rPr>
              <a:t>, SH., </a:t>
            </a:r>
            <a:r>
              <a:rPr lang="en-US" sz="5100" dirty="0" err="1" smtClean="0">
                <a:solidFill>
                  <a:schemeClr val="tx1"/>
                </a:solidFill>
              </a:rPr>
              <a:t>M.Kn</a:t>
            </a:r>
            <a:r>
              <a:rPr lang="en-US" sz="5100" dirty="0" smtClean="0">
                <a:solidFill>
                  <a:schemeClr val="tx1"/>
                </a:solidFill>
              </a:rPr>
              <a:t>.</a:t>
            </a:r>
          </a:p>
          <a:p>
            <a:endParaRPr lang="en-US" sz="5100" dirty="0" smtClean="0"/>
          </a:p>
          <a:p>
            <a:pPr algn="r"/>
            <a:r>
              <a:rPr lang="en-US" sz="5800" dirty="0" err="1" smtClean="0">
                <a:solidFill>
                  <a:srgbClr val="FF0000"/>
                </a:solidFill>
              </a:rPr>
              <a:t>Untuk</a:t>
            </a:r>
            <a:r>
              <a:rPr lang="en-US" sz="5800" dirty="0" smtClean="0">
                <a:solidFill>
                  <a:srgbClr val="FF0000"/>
                </a:solidFill>
              </a:rPr>
              <a:t> </a:t>
            </a:r>
            <a:r>
              <a:rPr lang="en-US" sz="5800" dirty="0" err="1" smtClean="0">
                <a:solidFill>
                  <a:srgbClr val="FF0000"/>
                </a:solidFill>
              </a:rPr>
              <a:t>Mahasiswa</a:t>
            </a:r>
            <a:r>
              <a:rPr lang="en-US" sz="5800" dirty="0" smtClean="0">
                <a:solidFill>
                  <a:srgbClr val="FF0000"/>
                </a:solidFill>
              </a:rPr>
              <a:t> </a:t>
            </a:r>
          </a:p>
          <a:p>
            <a:pPr algn="r"/>
            <a:r>
              <a:rPr lang="en-US" sz="6700" dirty="0" err="1" smtClean="0">
                <a:solidFill>
                  <a:srgbClr val="FF0000"/>
                </a:solidFill>
              </a:rPr>
              <a:t>Universitas</a:t>
            </a:r>
            <a:r>
              <a:rPr lang="en-US" sz="6700" dirty="0" smtClean="0">
                <a:solidFill>
                  <a:srgbClr val="FF0000"/>
                </a:solidFill>
              </a:rPr>
              <a:t> Pembangunan Jaya</a:t>
            </a:r>
            <a:endParaRPr lang="en-US" sz="6700" dirty="0">
              <a:solidFill>
                <a:srgbClr val="FF0000"/>
              </a:solidFill>
            </a:endParaRPr>
          </a:p>
        </p:txBody>
      </p:sp>
    </p:spTree>
    <p:extLst>
      <p:ext uri="{BB962C8B-B14F-4D97-AF65-F5344CB8AC3E}">
        <p14:creationId xmlns:p14="http://schemas.microsoft.com/office/powerpoint/2010/main" val="2869329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799"/>
            <a:ext cx="9601200" cy="2143898"/>
          </a:xfrm>
        </p:spPr>
        <p:txBody>
          <a:bodyPr>
            <a:normAutofit fontScale="90000"/>
          </a:bodyPr>
          <a:lstStyle/>
          <a:p>
            <a:pPr>
              <a:lnSpc>
                <a:spcPct val="150000"/>
              </a:lnSpc>
            </a:pPr>
            <a:r>
              <a:rPr lang="en-US" dirty="0" err="1">
                <a:solidFill>
                  <a:srgbClr val="FF0000"/>
                </a:solidFill>
              </a:rPr>
              <a:t>Sumber</a:t>
            </a:r>
            <a:r>
              <a:rPr lang="en-US" dirty="0">
                <a:solidFill>
                  <a:srgbClr val="FF0000"/>
                </a:solidFill>
              </a:rPr>
              <a:t> </a:t>
            </a:r>
            <a:r>
              <a:rPr lang="en-US" dirty="0" smtClean="0">
                <a:solidFill>
                  <a:srgbClr val="FF0000"/>
                </a:solidFill>
              </a:rPr>
              <a:t>Hukum</a:t>
            </a:r>
            <a:r>
              <a:rPr lang="en-US" dirty="0" smtClean="0"/>
              <a:t/>
            </a:r>
            <a:br>
              <a:rPr lang="en-US" dirty="0" smtClean="0"/>
            </a:br>
            <a:r>
              <a:rPr lang="en-US" sz="2200" b="1" dirty="0" err="1" smtClean="0"/>
              <a:t>segala</a:t>
            </a:r>
            <a:r>
              <a:rPr lang="en-US" sz="2200" b="1" dirty="0" smtClean="0"/>
              <a:t> </a:t>
            </a:r>
            <a:r>
              <a:rPr lang="en-US" sz="2200" b="1" dirty="0" err="1" smtClean="0"/>
              <a:t>apa</a:t>
            </a:r>
            <a:r>
              <a:rPr lang="en-US" sz="2200" b="1" dirty="0" smtClean="0"/>
              <a:t> </a:t>
            </a:r>
            <a:r>
              <a:rPr lang="en-US" sz="2200" b="1" dirty="0" err="1" smtClean="0"/>
              <a:t>saja</a:t>
            </a:r>
            <a:r>
              <a:rPr lang="en-US" sz="2200" b="1" dirty="0" smtClean="0"/>
              <a:t> yang </a:t>
            </a:r>
            <a:r>
              <a:rPr lang="en-US" sz="2200" b="1" dirty="0" err="1" smtClean="0"/>
              <a:t>dapat</a:t>
            </a:r>
            <a:r>
              <a:rPr lang="en-US" sz="2200" b="1" dirty="0" smtClean="0"/>
              <a:t> </a:t>
            </a:r>
            <a:r>
              <a:rPr lang="en-US" sz="2200" b="1" dirty="0" err="1" smtClean="0"/>
              <a:t>menimbulkan</a:t>
            </a:r>
            <a:r>
              <a:rPr lang="en-US" sz="2200" b="1" dirty="0" smtClean="0"/>
              <a:t> </a:t>
            </a:r>
            <a:r>
              <a:rPr lang="en-US" sz="2200" b="1" dirty="0" err="1" smtClean="0"/>
              <a:t>aturan-aturan</a:t>
            </a:r>
            <a:r>
              <a:rPr lang="en-US" sz="2200" b="1" dirty="0" smtClean="0"/>
              <a:t> yang </a:t>
            </a:r>
            <a:r>
              <a:rPr lang="en-US" sz="2200" b="1" dirty="0" err="1" smtClean="0"/>
              <a:t>mempunyai</a:t>
            </a:r>
            <a:r>
              <a:rPr lang="en-US" sz="2200" b="1" dirty="0" smtClean="0"/>
              <a:t> </a:t>
            </a:r>
            <a:r>
              <a:rPr lang="en-US" sz="2200" b="1" dirty="0" err="1" smtClean="0"/>
              <a:t>kekuatan</a:t>
            </a:r>
            <a:r>
              <a:rPr lang="en-US" sz="2200" b="1" dirty="0" smtClean="0"/>
              <a:t> yang </a:t>
            </a:r>
            <a:r>
              <a:rPr lang="en-US" sz="2200" b="1" dirty="0" err="1" smtClean="0"/>
              <a:t>bersifat</a:t>
            </a:r>
            <a:r>
              <a:rPr lang="en-US" sz="2200" b="1" dirty="0" smtClean="0"/>
              <a:t> </a:t>
            </a:r>
            <a:r>
              <a:rPr lang="en-US" sz="2200" b="1" dirty="0" err="1" smtClean="0"/>
              <a:t>memaksa</a:t>
            </a:r>
            <a:r>
              <a:rPr lang="en-US" sz="2200" b="1" dirty="0" smtClean="0"/>
              <a:t> </a:t>
            </a:r>
            <a:r>
              <a:rPr lang="en-US" sz="2200" b="1" dirty="0" err="1" smtClean="0"/>
              <a:t>yakni</a:t>
            </a:r>
            <a:r>
              <a:rPr lang="en-US" sz="2200" b="1" dirty="0" smtClean="0"/>
              <a:t> </a:t>
            </a:r>
            <a:r>
              <a:rPr lang="en-US" sz="2200" b="1" dirty="0" err="1" smtClean="0"/>
              <a:t>aturan-aturan</a:t>
            </a:r>
            <a:r>
              <a:rPr lang="en-US" sz="2200" b="1" dirty="0" smtClean="0"/>
              <a:t> yang </a:t>
            </a:r>
            <a:r>
              <a:rPr lang="en-US" sz="2200" b="1" dirty="0" err="1" smtClean="0"/>
              <a:t>kalau</a:t>
            </a:r>
            <a:r>
              <a:rPr lang="en-US" sz="2200" b="1" dirty="0" smtClean="0"/>
              <a:t> </a:t>
            </a:r>
            <a:r>
              <a:rPr lang="en-US" sz="2200" b="1" dirty="0" err="1" smtClean="0"/>
              <a:t>dilanggar</a:t>
            </a:r>
            <a:r>
              <a:rPr lang="en-US" sz="2200" b="1" dirty="0" smtClean="0"/>
              <a:t> </a:t>
            </a:r>
            <a:r>
              <a:rPr lang="en-US" sz="2200" b="1" dirty="0" err="1" smtClean="0"/>
              <a:t>mengakibatkan</a:t>
            </a:r>
            <a:r>
              <a:rPr lang="en-US" sz="2200" b="1" dirty="0" smtClean="0"/>
              <a:t> </a:t>
            </a:r>
            <a:r>
              <a:rPr lang="en-US" sz="2200" b="1" dirty="0" err="1" smtClean="0"/>
              <a:t>sanksi</a:t>
            </a:r>
            <a:r>
              <a:rPr lang="en-US" sz="2200" b="1" dirty="0" smtClean="0"/>
              <a:t> </a:t>
            </a:r>
            <a:r>
              <a:rPr lang="en-US" sz="2200" b="1" dirty="0" err="1" smtClean="0"/>
              <a:t>tegas</a:t>
            </a:r>
            <a:r>
              <a:rPr lang="en-US" sz="2200" b="1" dirty="0" smtClean="0"/>
              <a:t> </a:t>
            </a:r>
            <a:r>
              <a:rPr lang="en-US" sz="2200" b="1" dirty="0" err="1" smtClean="0"/>
              <a:t>dan</a:t>
            </a:r>
            <a:r>
              <a:rPr lang="en-US" sz="2200" b="1" dirty="0" smtClean="0"/>
              <a:t> </a:t>
            </a:r>
            <a:r>
              <a:rPr lang="en-US" sz="2200" b="1" dirty="0" err="1" smtClean="0"/>
              <a:t>nyata</a:t>
            </a:r>
            <a:r>
              <a:rPr lang="en-US" sz="2200" b="1" dirty="0" smtClean="0"/>
              <a:t> (CST. </a:t>
            </a:r>
            <a:r>
              <a:rPr lang="en-US" sz="2200" b="1" dirty="0" err="1" smtClean="0"/>
              <a:t>Kansil</a:t>
            </a:r>
            <a:r>
              <a:rPr lang="en-US" sz="2200" b="1" dirty="0" smtClean="0"/>
              <a:t>, 2000:19)</a:t>
            </a:r>
            <a:endParaRPr lang="en-US" sz="2200" b="1" dirty="0"/>
          </a:p>
        </p:txBody>
      </p:sp>
      <p:sp>
        <p:nvSpPr>
          <p:cNvPr id="3" name="Content Placeholder 2"/>
          <p:cNvSpPr>
            <a:spLocks noGrp="1"/>
          </p:cNvSpPr>
          <p:nvPr>
            <p:ph idx="1"/>
          </p:nvPr>
        </p:nvSpPr>
        <p:spPr>
          <a:xfrm>
            <a:off x="1371600" y="3137095"/>
            <a:ext cx="9601200" cy="3535554"/>
          </a:xfrm>
        </p:spPr>
        <p:txBody>
          <a:bodyPr>
            <a:noAutofit/>
          </a:bodyPr>
          <a:lstStyle/>
          <a:p>
            <a:r>
              <a:rPr lang="en-US" sz="2400" b="1" dirty="0" err="1">
                <a:solidFill>
                  <a:srgbClr val="FF0000"/>
                </a:solidFill>
              </a:rPr>
              <a:t>Sumber-sumber</a:t>
            </a:r>
            <a:r>
              <a:rPr lang="en-US" sz="2400" b="1" dirty="0">
                <a:solidFill>
                  <a:srgbClr val="FF0000"/>
                </a:solidFill>
              </a:rPr>
              <a:t> </a:t>
            </a:r>
            <a:r>
              <a:rPr lang="en-US" sz="2400" b="1" dirty="0" err="1">
                <a:solidFill>
                  <a:srgbClr val="FF0000"/>
                </a:solidFill>
              </a:rPr>
              <a:t>hukum</a:t>
            </a:r>
            <a:r>
              <a:rPr lang="en-US" sz="2400" b="1" dirty="0">
                <a:solidFill>
                  <a:srgbClr val="FF0000"/>
                </a:solidFill>
              </a:rPr>
              <a:t> </a:t>
            </a:r>
            <a:r>
              <a:rPr lang="en-US" sz="2400" b="1" dirty="0" smtClean="0">
                <a:solidFill>
                  <a:srgbClr val="FF0000"/>
                </a:solidFill>
              </a:rPr>
              <a:t> formal </a:t>
            </a:r>
            <a:r>
              <a:rPr lang="en-US" sz="2400" b="1" dirty="0" err="1" smtClean="0">
                <a:solidFill>
                  <a:srgbClr val="FF0000"/>
                </a:solidFill>
              </a:rPr>
              <a:t>meliputi</a:t>
            </a:r>
            <a:r>
              <a:rPr lang="en-US" sz="2400" b="1" dirty="0">
                <a:solidFill>
                  <a:srgbClr val="FF0000"/>
                </a:solidFill>
              </a:rPr>
              <a:t>:</a:t>
            </a:r>
          </a:p>
          <a:p>
            <a:pPr marL="530352" lvl="1" indent="0">
              <a:buNone/>
            </a:pPr>
            <a:r>
              <a:rPr lang="en-US" sz="2400" b="1" dirty="0" smtClean="0"/>
              <a:t>1. </a:t>
            </a:r>
            <a:r>
              <a:rPr lang="en-US" sz="2400" b="1" dirty="0" err="1" smtClean="0"/>
              <a:t>Undang-undang</a:t>
            </a:r>
            <a:r>
              <a:rPr lang="en-US" sz="2400" b="1" dirty="0"/>
              <a:t>;</a:t>
            </a:r>
          </a:p>
          <a:p>
            <a:pPr marL="530352" lvl="1" indent="0">
              <a:buNone/>
            </a:pPr>
            <a:r>
              <a:rPr lang="en-US" sz="2400" b="1" dirty="0" smtClean="0"/>
              <a:t>2. </a:t>
            </a:r>
            <a:r>
              <a:rPr lang="en-US" sz="2400" b="1" dirty="0" err="1" smtClean="0"/>
              <a:t>Yurisprudensi</a:t>
            </a:r>
            <a:endParaRPr lang="en-US" sz="2400" b="1" dirty="0"/>
          </a:p>
          <a:p>
            <a:pPr marL="530352" lvl="1" indent="0">
              <a:buNone/>
            </a:pPr>
            <a:r>
              <a:rPr lang="en-US" sz="2400" b="1" dirty="0" smtClean="0"/>
              <a:t>3. </a:t>
            </a:r>
            <a:r>
              <a:rPr lang="en-US" sz="2400" b="1" dirty="0" err="1" smtClean="0"/>
              <a:t>Kebiasaan</a:t>
            </a:r>
            <a:r>
              <a:rPr lang="en-US" sz="2400" b="1" dirty="0" smtClean="0"/>
              <a:t>;</a:t>
            </a:r>
            <a:endParaRPr lang="en-US" sz="2400" b="1" dirty="0"/>
          </a:p>
          <a:p>
            <a:pPr marL="530352" lvl="1" indent="0">
              <a:buNone/>
            </a:pPr>
            <a:r>
              <a:rPr lang="en-US" sz="2400" b="1" dirty="0" smtClean="0"/>
              <a:t>4. </a:t>
            </a:r>
            <a:r>
              <a:rPr lang="en-US" sz="2400" b="1" dirty="0" err="1" smtClean="0"/>
              <a:t>Perjanjian</a:t>
            </a:r>
            <a:r>
              <a:rPr lang="en-US" sz="2400" b="1" dirty="0" smtClean="0"/>
              <a:t>;</a:t>
            </a:r>
            <a:endParaRPr lang="en-US" sz="2400" b="1" dirty="0"/>
          </a:p>
          <a:p>
            <a:pPr marL="530352" lvl="1" indent="0">
              <a:buNone/>
            </a:pPr>
            <a:r>
              <a:rPr lang="en-US" sz="2400" b="1" dirty="0" smtClean="0"/>
              <a:t>5.Traktat;</a:t>
            </a:r>
            <a:endParaRPr lang="en-US" sz="2400" b="1" dirty="0"/>
          </a:p>
          <a:p>
            <a:pPr marL="530352" lvl="1" indent="0">
              <a:buNone/>
            </a:pPr>
            <a:r>
              <a:rPr lang="en-US" sz="2400" b="1" dirty="0" smtClean="0"/>
              <a:t>6. </a:t>
            </a:r>
            <a:r>
              <a:rPr lang="en-US" sz="2400" b="1" dirty="0" err="1" smtClean="0"/>
              <a:t>Doktrin</a:t>
            </a:r>
            <a:r>
              <a:rPr lang="en-US" sz="2400" b="1" dirty="0" smtClean="0"/>
              <a:t> (</a:t>
            </a:r>
            <a:r>
              <a:rPr lang="en-US" sz="2400" b="1" dirty="0" err="1" smtClean="0"/>
              <a:t>perndapat</a:t>
            </a:r>
            <a:r>
              <a:rPr lang="en-US" sz="2400" b="1" dirty="0" smtClean="0"/>
              <a:t> </a:t>
            </a:r>
            <a:r>
              <a:rPr lang="en-US" sz="2400" b="1" dirty="0" err="1" smtClean="0"/>
              <a:t>sarjana</a:t>
            </a:r>
            <a:r>
              <a:rPr lang="en-US" sz="2400" b="1" dirty="0" smtClean="0"/>
              <a:t> hukum).</a:t>
            </a:r>
            <a:endParaRPr lang="en-US" sz="2400" b="1" dirty="0"/>
          </a:p>
        </p:txBody>
      </p:sp>
    </p:spTree>
    <p:extLst>
      <p:ext uri="{BB962C8B-B14F-4D97-AF65-F5344CB8AC3E}">
        <p14:creationId xmlns:p14="http://schemas.microsoft.com/office/powerpoint/2010/main" val="9641979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92370"/>
            <a:ext cx="9601200" cy="562707"/>
          </a:xfrm>
        </p:spPr>
        <p:txBody>
          <a:bodyPr>
            <a:normAutofit fontScale="90000"/>
          </a:bodyPr>
          <a:lstStyle/>
          <a:p>
            <a:r>
              <a:rPr lang="en-US" sz="4000" dirty="0" smtClean="0"/>
              <a:t>1. </a:t>
            </a:r>
            <a:r>
              <a:rPr lang="en-US" sz="4000" dirty="0" err="1" smtClean="0"/>
              <a:t>Undang-Undang</a:t>
            </a:r>
            <a:endParaRPr lang="en-US" sz="4000" dirty="0"/>
          </a:p>
        </p:txBody>
      </p:sp>
      <p:sp>
        <p:nvSpPr>
          <p:cNvPr id="3" name="Content Placeholder 2"/>
          <p:cNvSpPr>
            <a:spLocks noGrp="1"/>
          </p:cNvSpPr>
          <p:nvPr>
            <p:ph idx="1"/>
          </p:nvPr>
        </p:nvSpPr>
        <p:spPr>
          <a:xfrm>
            <a:off x="1371600" y="1308295"/>
            <a:ext cx="9601200" cy="5549705"/>
          </a:xfrm>
        </p:spPr>
        <p:txBody>
          <a:bodyPr>
            <a:noAutofit/>
          </a:bodyPr>
          <a:lstStyle/>
          <a:p>
            <a:pPr algn="just">
              <a:lnSpc>
                <a:spcPct val="100000"/>
              </a:lnSpc>
            </a:pPr>
            <a:r>
              <a:rPr lang="en-US" sz="2400" dirty="0" err="1" smtClean="0"/>
              <a:t>Merupakan</a:t>
            </a:r>
            <a:r>
              <a:rPr lang="en-US" sz="2400" dirty="0" smtClean="0"/>
              <a:t> </a:t>
            </a:r>
            <a:r>
              <a:rPr lang="en-US" sz="2400" dirty="0" err="1" smtClean="0"/>
              <a:t>peraturan</a:t>
            </a:r>
            <a:r>
              <a:rPr lang="en-US" sz="2400" dirty="0" smtClean="0"/>
              <a:t> yang </a:t>
            </a:r>
            <a:r>
              <a:rPr lang="en-US" sz="2400" dirty="0" err="1" smtClean="0"/>
              <a:t>dibuat</a:t>
            </a:r>
            <a:r>
              <a:rPr lang="en-US" sz="2400" dirty="0" smtClean="0"/>
              <a:t> </a:t>
            </a:r>
            <a:r>
              <a:rPr lang="en-US" sz="2400" dirty="0" err="1" smtClean="0"/>
              <a:t>oleh</a:t>
            </a:r>
            <a:r>
              <a:rPr lang="en-US" sz="2400" dirty="0" smtClean="0"/>
              <a:t> </a:t>
            </a:r>
            <a:r>
              <a:rPr lang="en-US" sz="2400" dirty="0" err="1" smtClean="0"/>
              <a:t>pemerintah</a:t>
            </a:r>
            <a:r>
              <a:rPr lang="en-US" sz="2400" dirty="0" smtClean="0"/>
              <a:t> </a:t>
            </a:r>
            <a:r>
              <a:rPr lang="en-US" sz="2400" dirty="0" err="1" smtClean="0"/>
              <a:t>dengan</a:t>
            </a:r>
            <a:r>
              <a:rPr lang="en-US" sz="2400" dirty="0" smtClean="0"/>
              <a:t> </a:t>
            </a:r>
            <a:r>
              <a:rPr lang="en-US" sz="2400" dirty="0" err="1" smtClean="0"/>
              <a:t>persetujuan</a:t>
            </a:r>
            <a:r>
              <a:rPr lang="en-US" sz="2400" dirty="0" smtClean="0"/>
              <a:t> </a:t>
            </a:r>
            <a:r>
              <a:rPr lang="en-US" sz="2400" dirty="0" err="1" smtClean="0"/>
              <a:t>Dewan</a:t>
            </a:r>
            <a:r>
              <a:rPr lang="en-US" sz="2400" dirty="0" smtClean="0"/>
              <a:t> </a:t>
            </a:r>
            <a:r>
              <a:rPr lang="en-US" sz="2400" dirty="0" err="1" smtClean="0"/>
              <a:t>Perwakilan</a:t>
            </a:r>
            <a:r>
              <a:rPr lang="en-US" sz="2400" dirty="0" smtClean="0"/>
              <a:t> Rakyat  (</a:t>
            </a:r>
            <a:r>
              <a:rPr lang="en-US" sz="2400" dirty="0" err="1" smtClean="0"/>
              <a:t>Pasal</a:t>
            </a:r>
            <a:r>
              <a:rPr lang="en-US" sz="2400" dirty="0" smtClean="0"/>
              <a:t> 5 </a:t>
            </a:r>
            <a:r>
              <a:rPr lang="en-US" sz="2400" dirty="0" err="1" smtClean="0"/>
              <a:t>ayat</a:t>
            </a:r>
            <a:r>
              <a:rPr lang="en-US" sz="2400" dirty="0" smtClean="0"/>
              <a:t> (1) </a:t>
            </a:r>
            <a:r>
              <a:rPr lang="en-US" sz="2400" dirty="0" err="1" smtClean="0"/>
              <a:t>jo</a:t>
            </a:r>
            <a:r>
              <a:rPr lang="en-US" sz="2400" dirty="0" smtClean="0"/>
              <a:t>. </a:t>
            </a:r>
            <a:r>
              <a:rPr lang="en-US" sz="2400" dirty="0" err="1" smtClean="0"/>
              <a:t>Pasal</a:t>
            </a:r>
            <a:r>
              <a:rPr lang="en-US" sz="2400" dirty="0" smtClean="0"/>
              <a:t> 20 </a:t>
            </a:r>
            <a:r>
              <a:rPr lang="en-US" sz="2400" dirty="0" err="1" smtClean="0"/>
              <a:t>ayat</a:t>
            </a:r>
            <a:r>
              <a:rPr lang="en-US" sz="2400" dirty="0" smtClean="0"/>
              <a:t> (1)  UUD 1945. </a:t>
            </a:r>
          </a:p>
          <a:p>
            <a:pPr algn="just">
              <a:lnSpc>
                <a:spcPct val="100000"/>
              </a:lnSpc>
            </a:pPr>
            <a:r>
              <a:rPr lang="en-US" sz="2400" dirty="0" smtClean="0"/>
              <a:t>Yang </a:t>
            </a:r>
            <a:r>
              <a:rPr lang="en-US" sz="2400" dirty="0" err="1" smtClean="0"/>
              <a:t>mempunyai</a:t>
            </a:r>
            <a:r>
              <a:rPr lang="en-US" sz="2400" dirty="0" smtClean="0"/>
              <a:t> </a:t>
            </a:r>
            <a:r>
              <a:rPr lang="en-US" sz="2400" dirty="0" err="1" smtClean="0"/>
              <a:t>kedudukan</a:t>
            </a:r>
            <a:r>
              <a:rPr lang="en-US" sz="2400" dirty="0" smtClean="0"/>
              <a:t> yang </a:t>
            </a:r>
            <a:r>
              <a:rPr lang="en-US" sz="2400" dirty="0" err="1" smtClean="0"/>
              <a:t>sama</a:t>
            </a:r>
            <a:r>
              <a:rPr lang="en-US" sz="2400" dirty="0" smtClean="0"/>
              <a:t> </a:t>
            </a:r>
            <a:r>
              <a:rPr lang="en-US" sz="2400" dirty="0" err="1" smtClean="0"/>
              <a:t>dengan</a:t>
            </a:r>
            <a:r>
              <a:rPr lang="en-US" sz="2400" dirty="0" smtClean="0"/>
              <a:t> </a:t>
            </a:r>
            <a:r>
              <a:rPr lang="en-US" sz="2400" dirty="0" err="1" smtClean="0"/>
              <a:t>Undang-undang</a:t>
            </a:r>
            <a:r>
              <a:rPr lang="en-US" sz="2400" dirty="0" smtClean="0"/>
              <a:t> </a:t>
            </a:r>
            <a:r>
              <a:rPr lang="en-US" sz="2400" dirty="0" err="1" smtClean="0"/>
              <a:t>adalah</a:t>
            </a:r>
            <a:r>
              <a:rPr lang="en-US" sz="2400" dirty="0" smtClean="0"/>
              <a:t> </a:t>
            </a:r>
            <a:r>
              <a:rPr lang="en-US" sz="2400" dirty="0" err="1" smtClean="0"/>
              <a:t>Peraturan</a:t>
            </a:r>
            <a:r>
              <a:rPr lang="en-US" sz="2400" dirty="0" smtClean="0"/>
              <a:t> </a:t>
            </a:r>
            <a:r>
              <a:rPr lang="en-US" sz="2400" dirty="0" err="1" smtClean="0"/>
              <a:t>Pemerintah</a:t>
            </a:r>
            <a:r>
              <a:rPr lang="en-US" sz="2400" dirty="0" smtClean="0"/>
              <a:t> </a:t>
            </a:r>
            <a:r>
              <a:rPr lang="en-US" sz="2400" dirty="0" err="1" smtClean="0"/>
              <a:t>Pengganti</a:t>
            </a:r>
            <a:r>
              <a:rPr lang="en-US" sz="2400" dirty="0" smtClean="0"/>
              <a:t> </a:t>
            </a:r>
            <a:r>
              <a:rPr lang="en-US" sz="2400" dirty="0" err="1" smtClean="0"/>
              <a:t>Undang-Undang</a:t>
            </a:r>
            <a:r>
              <a:rPr lang="en-US" sz="2400" dirty="0" smtClean="0"/>
              <a:t> (PERPU) yang </a:t>
            </a:r>
            <a:r>
              <a:rPr lang="en-US" sz="2400" dirty="0" err="1" smtClean="0"/>
              <a:t>ditetapkan</a:t>
            </a:r>
            <a:r>
              <a:rPr lang="en-US" sz="2400" dirty="0" smtClean="0"/>
              <a:t> </a:t>
            </a:r>
            <a:r>
              <a:rPr lang="en-US" sz="2400" dirty="0" err="1" smtClean="0"/>
              <a:t>presiden</a:t>
            </a:r>
            <a:r>
              <a:rPr lang="en-US" sz="2400" dirty="0" smtClean="0"/>
              <a:t> </a:t>
            </a:r>
            <a:r>
              <a:rPr lang="en-US" sz="2400" dirty="0" err="1" smtClean="0"/>
              <a:t>dalam</a:t>
            </a:r>
            <a:r>
              <a:rPr lang="en-US" sz="2400" dirty="0" smtClean="0"/>
              <a:t> </a:t>
            </a:r>
            <a:r>
              <a:rPr lang="en-US" sz="2400" dirty="0" err="1" smtClean="0"/>
              <a:t>keadaan</a:t>
            </a:r>
            <a:r>
              <a:rPr lang="en-US" sz="2400" dirty="0" smtClean="0"/>
              <a:t> yang </a:t>
            </a:r>
            <a:r>
              <a:rPr lang="en-US" sz="2400" dirty="0" err="1" smtClean="0"/>
              <a:t>sangat</a:t>
            </a:r>
            <a:r>
              <a:rPr lang="en-US" sz="2400" dirty="0" smtClean="0"/>
              <a:t> </a:t>
            </a:r>
            <a:r>
              <a:rPr lang="en-US" sz="2400" dirty="0" err="1" smtClean="0"/>
              <a:t>mendesak</a:t>
            </a:r>
            <a:r>
              <a:rPr lang="en-US" sz="2400" dirty="0" smtClean="0"/>
              <a:t>.</a:t>
            </a:r>
          </a:p>
          <a:p>
            <a:pPr algn="just">
              <a:lnSpc>
                <a:spcPct val="100000"/>
              </a:lnSpc>
            </a:pPr>
            <a:r>
              <a:rPr lang="en-US" sz="2400" dirty="0" err="1" smtClean="0"/>
              <a:t>Undang-undang</a:t>
            </a:r>
            <a:r>
              <a:rPr lang="en-US" sz="2400" dirty="0" smtClean="0"/>
              <a:t> </a:t>
            </a:r>
            <a:r>
              <a:rPr lang="en-US" sz="2400" dirty="0" err="1" smtClean="0"/>
              <a:t>harus</a:t>
            </a:r>
            <a:r>
              <a:rPr lang="en-US" sz="2400" dirty="0" smtClean="0"/>
              <a:t> </a:t>
            </a:r>
            <a:r>
              <a:rPr lang="en-US" sz="2400" dirty="0" err="1" smtClean="0"/>
              <a:t>diundangkan</a:t>
            </a:r>
            <a:r>
              <a:rPr lang="en-US" sz="2400" dirty="0" smtClean="0"/>
              <a:t>/</a:t>
            </a:r>
            <a:r>
              <a:rPr lang="en-US" sz="2400" dirty="0" err="1" smtClean="0"/>
              <a:t>dimuat</a:t>
            </a:r>
            <a:r>
              <a:rPr lang="en-US" sz="2400" dirty="0" smtClean="0"/>
              <a:t> </a:t>
            </a:r>
            <a:r>
              <a:rPr lang="en-US" sz="2400" dirty="0" err="1" smtClean="0"/>
              <a:t>dalam</a:t>
            </a:r>
            <a:r>
              <a:rPr lang="en-US" sz="2400" dirty="0" smtClean="0"/>
              <a:t> </a:t>
            </a:r>
            <a:r>
              <a:rPr lang="en-US" sz="2400" dirty="0" err="1" smtClean="0"/>
              <a:t>Lembaran</a:t>
            </a:r>
            <a:r>
              <a:rPr lang="en-US" sz="2400" dirty="0" smtClean="0"/>
              <a:t> Negara. </a:t>
            </a:r>
            <a:r>
              <a:rPr lang="en-US" sz="2400" dirty="0" err="1" smtClean="0"/>
              <a:t>Sementara</a:t>
            </a:r>
            <a:r>
              <a:rPr lang="en-US" sz="2400" dirty="0" smtClean="0"/>
              <a:t> </a:t>
            </a:r>
            <a:r>
              <a:rPr lang="en-US" sz="2400" dirty="0" err="1" smtClean="0"/>
              <a:t>itu</a:t>
            </a:r>
            <a:r>
              <a:rPr lang="en-US" sz="2400" dirty="0" smtClean="0"/>
              <a:t> </a:t>
            </a:r>
            <a:r>
              <a:rPr lang="en-US" sz="2400" dirty="0" err="1" smtClean="0"/>
              <a:t>penjelasannya</a:t>
            </a:r>
            <a:r>
              <a:rPr lang="en-US" sz="2400" dirty="0" smtClean="0"/>
              <a:t> </a:t>
            </a:r>
            <a:r>
              <a:rPr lang="en-US" sz="2400" dirty="0" err="1" smtClean="0"/>
              <a:t>dimuat</a:t>
            </a:r>
            <a:r>
              <a:rPr lang="en-US" sz="2400" dirty="0" smtClean="0"/>
              <a:t> </a:t>
            </a:r>
            <a:r>
              <a:rPr lang="en-US" sz="2400" dirty="0" err="1" smtClean="0"/>
              <a:t>dalam</a:t>
            </a:r>
            <a:r>
              <a:rPr lang="en-US" sz="2400" dirty="0" smtClean="0"/>
              <a:t> </a:t>
            </a:r>
            <a:r>
              <a:rPr lang="en-US" sz="2400" dirty="0" err="1" smtClean="0"/>
              <a:t>Tambahan</a:t>
            </a:r>
            <a:r>
              <a:rPr lang="en-US" sz="2400" dirty="0" smtClean="0"/>
              <a:t> </a:t>
            </a:r>
            <a:r>
              <a:rPr lang="en-US" sz="2400" dirty="0" err="1" smtClean="0"/>
              <a:t>Lembaran</a:t>
            </a:r>
            <a:r>
              <a:rPr lang="en-US" sz="2400" dirty="0" smtClean="0"/>
              <a:t> Negara.</a:t>
            </a:r>
          </a:p>
          <a:p>
            <a:pPr algn="just">
              <a:lnSpc>
                <a:spcPct val="100000"/>
              </a:lnSpc>
            </a:pPr>
            <a:r>
              <a:rPr lang="en-US" sz="2400" dirty="0" err="1" smtClean="0"/>
              <a:t>Setiap</a:t>
            </a:r>
            <a:r>
              <a:rPr lang="en-US" sz="2400" dirty="0" smtClean="0"/>
              <a:t> </a:t>
            </a:r>
            <a:r>
              <a:rPr lang="en-US" sz="2400" dirty="0" err="1" smtClean="0"/>
              <a:t>undang-undang</a:t>
            </a:r>
            <a:r>
              <a:rPr lang="en-US" sz="2400" dirty="0" smtClean="0"/>
              <a:t> </a:t>
            </a:r>
            <a:r>
              <a:rPr lang="en-US" sz="2400" dirty="0" err="1" smtClean="0"/>
              <a:t>harus</a:t>
            </a:r>
            <a:r>
              <a:rPr lang="en-US" sz="2400" dirty="0" smtClean="0"/>
              <a:t> </a:t>
            </a:r>
            <a:r>
              <a:rPr lang="en-US" sz="2400" dirty="0" err="1" smtClean="0"/>
              <a:t>diberi</a:t>
            </a:r>
            <a:r>
              <a:rPr lang="en-US" sz="2400" dirty="0" smtClean="0"/>
              <a:t> </a:t>
            </a:r>
            <a:r>
              <a:rPr lang="en-US" sz="2400" dirty="0" err="1" smtClean="0"/>
              <a:t>nomor</a:t>
            </a:r>
            <a:r>
              <a:rPr lang="en-US" sz="2400" dirty="0" smtClean="0"/>
              <a:t>, </a:t>
            </a:r>
            <a:r>
              <a:rPr lang="en-US" sz="2400" dirty="0" err="1" smtClean="0"/>
              <a:t>tahun</a:t>
            </a:r>
            <a:r>
              <a:rPr lang="en-US" sz="2400" dirty="0" smtClean="0"/>
              <a:t> </a:t>
            </a:r>
            <a:r>
              <a:rPr lang="en-US" sz="2400" dirty="0" err="1" smtClean="0"/>
              <a:t>dikeluarkan</a:t>
            </a:r>
            <a:r>
              <a:rPr lang="en-US" sz="2400" dirty="0" smtClean="0"/>
              <a:t> </a:t>
            </a:r>
            <a:r>
              <a:rPr lang="en-US" sz="2400" dirty="0" err="1" smtClean="0"/>
              <a:t>dan</a:t>
            </a:r>
            <a:r>
              <a:rPr lang="en-US" sz="2400" dirty="0" smtClean="0"/>
              <a:t> </a:t>
            </a:r>
            <a:r>
              <a:rPr lang="en-US" sz="2400" dirty="0" err="1" smtClean="0"/>
              <a:t>nama</a:t>
            </a:r>
            <a:r>
              <a:rPr lang="en-US" sz="2400" dirty="0" smtClean="0"/>
              <a:t> </a:t>
            </a:r>
            <a:r>
              <a:rPr lang="en-US" sz="2400" dirty="0" err="1" smtClean="0"/>
              <a:t>dari</a:t>
            </a:r>
            <a:r>
              <a:rPr lang="en-US" sz="2400" dirty="0" smtClean="0"/>
              <a:t> </a:t>
            </a:r>
            <a:r>
              <a:rPr lang="en-US" sz="2400" dirty="0" err="1" smtClean="0"/>
              <a:t>undang-undang</a:t>
            </a:r>
            <a:r>
              <a:rPr lang="en-US" sz="2400" dirty="0" smtClean="0"/>
              <a:t> </a:t>
            </a:r>
            <a:r>
              <a:rPr lang="en-US" sz="2400" dirty="0" err="1" smtClean="0"/>
              <a:t>tersebut</a:t>
            </a:r>
            <a:r>
              <a:rPr lang="en-US" sz="2400" dirty="0" smtClean="0"/>
              <a:t>. </a:t>
            </a:r>
            <a:r>
              <a:rPr lang="en-US" sz="2400" dirty="0" err="1" smtClean="0"/>
              <a:t>Nomor</a:t>
            </a:r>
            <a:r>
              <a:rPr lang="en-US" sz="2400" dirty="0" smtClean="0"/>
              <a:t> </a:t>
            </a:r>
            <a:r>
              <a:rPr lang="en-US" sz="2400" dirty="0" err="1" smtClean="0"/>
              <a:t>urut</a:t>
            </a:r>
            <a:r>
              <a:rPr lang="en-US" sz="2400" dirty="0" smtClean="0"/>
              <a:t> </a:t>
            </a:r>
            <a:r>
              <a:rPr lang="en-US" sz="2400" dirty="0" err="1" smtClean="0"/>
              <a:t>ini</a:t>
            </a:r>
            <a:r>
              <a:rPr lang="en-US" sz="2400" dirty="0" smtClean="0"/>
              <a:t> </a:t>
            </a:r>
            <a:r>
              <a:rPr lang="en-US" sz="2400" dirty="0" err="1" smtClean="0"/>
              <a:t>setiap</a:t>
            </a:r>
            <a:r>
              <a:rPr lang="en-US" sz="2400" dirty="0" smtClean="0"/>
              <a:t> </a:t>
            </a:r>
            <a:r>
              <a:rPr lang="en-US" sz="2400" dirty="0" err="1" smtClean="0"/>
              <a:t>tahun</a:t>
            </a:r>
            <a:r>
              <a:rPr lang="en-US" sz="2400" dirty="0" smtClean="0"/>
              <a:t> </a:t>
            </a:r>
            <a:r>
              <a:rPr lang="en-US" sz="2400" dirty="0" err="1" smtClean="0"/>
              <a:t>selalu</a:t>
            </a:r>
            <a:r>
              <a:rPr lang="en-US" sz="2400" dirty="0" smtClean="0"/>
              <a:t> </a:t>
            </a:r>
            <a:r>
              <a:rPr lang="en-US" sz="2400" dirty="0" err="1" smtClean="0"/>
              <a:t>kembali</a:t>
            </a:r>
            <a:r>
              <a:rPr lang="en-US" sz="2400" dirty="0" smtClean="0"/>
              <a:t> </a:t>
            </a:r>
            <a:r>
              <a:rPr lang="en-US" sz="2400" dirty="0" err="1" smtClean="0"/>
              <a:t>ke</a:t>
            </a:r>
            <a:r>
              <a:rPr lang="en-US" sz="2400" dirty="0" smtClean="0"/>
              <a:t> </a:t>
            </a:r>
            <a:r>
              <a:rPr lang="en-US" sz="2400" dirty="0" err="1" smtClean="0"/>
              <a:t>nomor</a:t>
            </a:r>
            <a:r>
              <a:rPr lang="en-US" sz="2400" dirty="0" smtClean="0"/>
              <a:t> </a:t>
            </a:r>
            <a:r>
              <a:rPr lang="en-US" sz="2400" dirty="0" err="1" smtClean="0"/>
              <a:t>satu</a:t>
            </a:r>
            <a:r>
              <a:rPr lang="en-US" sz="2400" dirty="0" smtClean="0"/>
              <a:t>.</a:t>
            </a:r>
            <a:endParaRPr lang="en-US" sz="2400" dirty="0"/>
          </a:p>
        </p:txBody>
      </p:sp>
    </p:spTree>
    <p:extLst>
      <p:ext uri="{BB962C8B-B14F-4D97-AF65-F5344CB8AC3E}">
        <p14:creationId xmlns:p14="http://schemas.microsoft.com/office/powerpoint/2010/main" val="553035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dirty="0" err="1" smtClean="0"/>
              <a:t>Yurisprudensi</a:t>
            </a:r>
            <a:r>
              <a:rPr lang="en-US" dirty="0" smtClean="0"/>
              <a:t>/</a:t>
            </a:r>
            <a:r>
              <a:rPr lang="en-US" dirty="0" err="1" smtClean="0"/>
              <a:t>Keputusan</a:t>
            </a:r>
            <a:r>
              <a:rPr lang="en-US" dirty="0" smtClean="0"/>
              <a:t> Hakim</a:t>
            </a:r>
            <a:endParaRPr lang="en-US" dirty="0"/>
          </a:p>
        </p:txBody>
      </p:sp>
      <p:sp>
        <p:nvSpPr>
          <p:cNvPr id="3" name="Content Placeholder 2"/>
          <p:cNvSpPr>
            <a:spLocks noGrp="1"/>
          </p:cNvSpPr>
          <p:nvPr>
            <p:ph idx="1"/>
          </p:nvPr>
        </p:nvSpPr>
        <p:spPr/>
        <p:txBody>
          <a:bodyPr/>
          <a:lstStyle/>
          <a:p>
            <a:pPr>
              <a:lnSpc>
                <a:spcPct val="150000"/>
              </a:lnSpc>
            </a:pPr>
            <a:r>
              <a:rPr lang="en-US" sz="2400" dirty="0" err="1" smtClean="0"/>
              <a:t>Putusan</a:t>
            </a:r>
            <a:r>
              <a:rPr lang="en-US" sz="2400" dirty="0" smtClean="0"/>
              <a:t> </a:t>
            </a:r>
            <a:r>
              <a:rPr lang="en-US" sz="2400" dirty="0" err="1" smtClean="0"/>
              <a:t>pengadilan</a:t>
            </a:r>
            <a:r>
              <a:rPr lang="en-US" sz="2400" dirty="0" smtClean="0"/>
              <a:t> yang </a:t>
            </a:r>
            <a:r>
              <a:rPr lang="en-US" sz="2400" dirty="0" err="1" smtClean="0"/>
              <a:t>telah</a:t>
            </a:r>
            <a:r>
              <a:rPr lang="en-US" sz="2400" dirty="0" smtClean="0"/>
              <a:t> </a:t>
            </a:r>
            <a:r>
              <a:rPr lang="en-US" sz="2400" dirty="0" err="1" smtClean="0"/>
              <a:t>mempunyai</a:t>
            </a:r>
            <a:r>
              <a:rPr lang="en-US" sz="2400" dirty="0" smtClean="0"/>
              <a:t> </a:t>
            </a:r>
            <a:r>
              <a:rPr lang="en-US" sz="2400" dirty="0" err="1" smtClean="0"/>
              <a:t>kekuatan</a:t>
            </a:r>
            <a:r>
              <a:rPr lang="en-US" sz="2400" dirty="0" smtClean="0"/>
              <a:t> hukum </a:t>
            </a:r>
            <a:r>
              <a:rPr lang="en-US" sz="2400" dirty="0" err="1" smtClean="0"/>
              <a:t>tetap</a:t>
            </a:r>
            <a:r>
              <a:rPr lang="en-US" sz="2400" dirty="0" smtClean="0"/>
              <a:t>, yang </a:t>
            </a:r>
            <a:r>
              <a:rPr lang="en-US" sz="2400" dirty="0" err="1" smtClean="0"/>
              <a:t>secara</a:t>
            </a:r>
            <a:r>
              <a:rPr lang="en-US" sz="2400" dirty="0" smtClean="0"/>
              <a:t> </a:t>
            </a:r>
            <a:r>
              <a:rPr lang="en-US" sz="2400" dirty="0" err="1" smtClean="0"/>
              <a:t>umum</a:t>
            </a:r>
            <a:r>
              <a:rPr lang="en-US" sz="2400" dirty="0" smtClean="0"/>
              <a:t> </a:t>
            </a:r>
            <a:r>
              <a:rPr lang="en-US" sz="2400" dirty="0" err="1" smtClean="0"/>
              <a:t>memutuskan</a:t>
            </a:r>
            <a:r>
              <a:rPr lang="en-US" sz="2400" dirty="0" smtClean="0"/>
              <a:t> </a:t>
            </a:r>
            <a:r>
              <a:rPr lang="en-US" sz="2400" dirty="0" err="1" smtClean="0"/>
              <a:t>suatu</a:t>
            </a:r>
            <a:r>
              <a:rPr lang="en-US" sz="2400" dirty="0" smtClean="0"/>
              <a:t> </a:t>
            </a:r>
            <a:r>
              <a:rPr lang="en-US" sz="2400" dirty="0" err="1" smtClean="0"/>
              <a:t>persoalan</a:t>
            </a:r>
            <a:r>
              <a:rPr lang="en-US" sz="2400" dirty="0" smtClean="0"/>
              <a:t> yang </a:t>
            </a:r>
            <a:r>
              <a:rPr lang="en-US" sz="2400" dirty="0" err="1" smtClean="0"/>
              <a:t>belum</a:t>
            </a:r>
            <a:r>
              <a:rPr lang="en-US" sz="2400" dirty="0" smtClean="0"/>
              <a:t> </a:t>
            </a:r>
            <a:r>
              <a:rPr lang="en-US" sz="2400" dirty="0" err="1" smtClean="0"/>
              <a:t>ada</a:t>
            </a:r>
            <a:r>
              <a:rPr lang="en-US" sz="2400" dirty="0" smtClean="0"/>
              <a:t> </a:t>
            </a:r>
            <a:r>
              <a:rPr lang="en-US" sz="2400" dirty="0" err="1" smtClean="0"/>
              <a:t>pengaturannya</a:t>
            </a:r>
            <a:r>
              <a:rPr lang="en-US" sz="2400" dirty="0" smtClean="0"/>
              <a:t> </a:t>
            </a:r>
            <a:r>
              <a:rPr lang="en-US" sz="2400" dirty="0" err="1" smtClean="0"/>
              <a:t>pada</a:t>
            </a:r>
            <a:r>
              <a:rPr lang="en-US" sz="2400" dirty="0" smtClean="0"/>
              <a:t> </a:t>
            </a:r>
            <a:r>
              <a:rPr lang="en-US" sz="2400" dirty="0" err="1" smtClean="0"/>
              <a:t>sumber</a:t>
            </a:r>
            <a:r>
              <a:rPr lang="en-US" sz="2400" dirty="0" smtClean="0"/>
              <a:t> hukum yang lain</a:t>
            </a:r>
            <a:r>
              <a:rPr lang="en-US" dirty="0" smtClean="0"/>
              <a:t>.</a:t>
            </a:r>
            <a:endParaRPr lang="en-US" dirty="0"/>
          </a:p>
        </p:txBody>
      </p:sp>
    </p:spTree>
    <p:extLst>
      <p:ext uri="{BB962C8B-B14F-4D97-AF65-F5344CB8AC3E}">
        <p14:creationId xmlns:p14="http://schemas.microsoft.com/office/powerpoint/2010/main" val="2232127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Kebiasaan</a:t>
            </a:r>
            <a:endParaRPr lang="en-US" dirty="0"/>
          </a:p>
        </p:txBody>
      </p:sp>
      <p:sp>
        <p:nvSpPr>
          <p:cNvPr id="3" name="Content Placeholder 2"/>
          <p:cNvSpPr>
            <a:spLocks noGrp="1"/>
          </p:cNvSpPr>
          <p:nvPr>
            <p:ph idx="1"/>
          </p:nvPr>
        </p:nvSpPr>
        <p:spPr>
          <a:xfrm>
            <a:off x="1371600" y="1688123"/>
            <a:ext cx="9601200" cy="4179277"/>
          </a:xfrm>
        </p:spPr>
        <p:txBody>
          <a:bodyPr>
            <a:noAutofit/>
          </a:bodyPr>
          <a:lstStyle/>
          <a:p>
            <a:pPr algn="just">
              <a:lnSpc>
                <a:spcPct val="150000"/>
              </a:lnSpc>
            </a:pPr>
            <a:r>
              <a:rPr lang="en-US" sz="2400" dirty="0" err="1" smtClean="0"/>
              <a:t>Kebiasaan</a:t>
            </a:r>
            <a:r>
              <a:rPr lang="en-US" sz="2400" dirty="0" smtClean="0"/>
              <a:t> </a:t>
            </a:r>
            <a:r>
              <a:rPr lang="en-US" sz="2400" dirty="0" err="1" smtClean="0"/>
              <a:t>merupakan</a:t>
            </a:r>
            <a:r>
              <a:rPr lang="en-US" sz="2400" dirty="0" smtClean="0"/>
              <a:t> </a:t>
            </a:r>
            <a:r>
              <a:rPr lang="en-US" sz="2400" dirty="0" err="1" smtClean="0"/>
              <a:t>perbuatan</a:t>
            </a:r>
            <a:r>
              <a:rPr lang="en-US" sz="2400" dirty="0" smtClean="0"/>
              <a:t> </a:t>
            </a:r>
            <a:r>
              <a:rPr lang="en-US" sz="2400" dirty="0" err="1" smtClean="0"/>
              <a:t>manusia</a:t>
            </a:r>
            <a:r>
              <a:rPr lang="en-US" sz="2400" dirty="0" smtClean="0"/>
              <a:t> yang </a:t>
            </a:r>
            <a:r>
              <a:rPr lang="en-US" sz="2400" dirty="0" err="1" smtClean="0"/>
              <a:t>dilakukan</a:t>
            </a:r>
            <a:r>
              <a:rPr lang="en-US" sz="2400" dirty="0" smtClean="0"/>
              <a:t> </a:t>
            </a:r>
            <a:r>
              <a:rPr lang="en-US" sz="2400" dirty="0" err="1" smtClean="0"/>
              <a:t>berulang-ulang</a:t>
            </a:r>
            <a:r>
              <a:rPr lang="en-US" sz="2400" dirty="0" smtClean="0"/>
              <a:t> </a:t>
            </a:r>
            <a:r>
              <a:rPr lang="en-US" sz="2400" dirty="0" err="1" smtClean="0"/>
              <a:t>dalam</a:t>
            </a:r>
            <a:r>
              <a:rPr lang="en-US" sz="2400" dirty="0" smtClean="0"/>
              <a:t> </a:t>
            </a:r>
            <a:r>
              <a:rPr lang="en-US" sz="2400" dirty="0" err="1" smtClean="0"/>
              <a:t>hal</a:t>
            </a:r>
            <a:r>
              <a:rPr lang="en-US" sz="2400" dirty="0" smtClean="0"/>
              <a:t> </a:t>
            </a:r>
            <a:r>
              <a:rPr lang="en-US" sz="2400" dirty="0" err="1" smtClean="0"/>
              <a:t>dan</a:t>
            </a:r>
            <a:r>
              <a:rPr lang="en-US" sz="2400" dirty="0" smtClean="0"/>
              <a:t> </a:t>
            </a:r>
            <a:r>
              <a:rPr lang="en-US" sz="2400" dirty="0" err="1" smtClean="0"/>
              <a:t>keadaan</a:t>
            </a:r>
            <a:r>
              <a:rPr lang="en-US" sz="2400" dirty="0" smtClean="0"/>
              <a:t> yang </a:t>
            </a:r>
            <a:r>
              <a:rPr lang="en-US" sz="2400" dirty="0" err="1" smtClean="0"/>
              <a:t>sama.bila</a:t>
            </a:r>
            <a:r>
              <a:rPr lang="en-US" sz="2400" dirty="0" smtClean="0"/>
              <a:t> </a:t>
            </a:r>
            <a:r>
              <a:rPr lang="en-US" sz="2400" dirty="0" err="1" smtClean="0"/>
              <a:t>suatu</a:t>
            </a:r>
            <a:r>
              <a:rPr lang="en-US" sz="2400" dirty="0" smtClean="0"/>
              <a:t> </a:t>
            </a:r>
            <a:r>
              <a:rPr lang="en-US" sz="2400" dirty="0" err="1" smtClean="0"/>
              <a:t>perbuatan</a:t>
            </a:r>
            <a:r>
              <a:rPr lang="en-US" sz="2400" dirty="0" smtClean="0"/>
              <a:t> </a:t>
            </a:r>
            <a:r>
              <a:rPr lang="en-US" sz="2400" dirty="0" err="1" smtClean="0"/>
              <a:t>manusia</a:t>
            </a:r>
            <a:r>
              <a:rPr lang="en-US" sz="2400" dirty="0" smtClean="0"/>
              <a:t> </a:t>
            </a:r>
            <a:r>
              <a:rPr lang="en-US" sz="2400" dirty="0" err="1" smtClean="0"/>
              <a:t>telah</a:t>
            </a:r>
            <a:r>
              <a:rPr lang="en-US" sz="2400" dirty="0" smtClean="0"/>
              <a:t> </a:t>
            </a:r>
            <a:r>
              <a:rPr lang="en-US" sz="2400" dirty="0" err="1" smtClean="0"/>
              <a:t>diterima</a:t>
            </a:r>
            <a:r>
              <a:rPr lang="en-US" sz="2400" dirty="0" smtClean="0"/>
              <a:t> </a:t>
            </a:r>
            <a:r>
              <a:rPr lang="en-US" sz="2400" dirty="0" err="1" smtClean="0"/>
              <a:t>oleh</a:t>
            </a:r>
            <a:r>
              <a:rPr lang="en-US" sz="2400" dirty="0" smtClean="0"/>
              <a:t> </a:t>
            </a:r>
            <a:r>
              <a:rPr lang="en-US" sz="2400" dirty="0" err="1" smtClean="0"/>
              <a:t>masyarakat</a:t>
            </a:r>
            <a:r>
              <a:rPr lang="en-US" sz="2400" dirty="0" smtClean="0"/>
              <a:t> </a:t>
            </a:r>
            <a:r>
              <a:rPr lang="en-US" sz="2400" dirty="0" err="1" smtClean="0"/>
              <a:t>sebagai</a:t>
            </a:r>
            <a:r>
              <a:rPr lang="en-US" sz="2400" dirty="0" smtClean="0"/>
              <a:t> </a:t>
            </a:r>
            <a:r>
              <a:rPr lang="en-US" sz="2400" dirty="0" err="1" smtClean="0"/>
              <a:t>suatu</a:t>
            </a:r>
            <a:r>
              <a:rPr lang="en-US" sz="2400" dirty="0" smtClean="0"/>
              <a:t> </a:t>
            </a:r>
            <a:r>
              <a:rPr lang="en-US" sz="2400" dirty="0" err="1" smtClean="0"/>
              <a:t>kebiasaan</a:t>
            </a:r>
            <a:r>
              <a:rPr lang="en-US" sz="2400" dirty="0" smtClean="0"/>
              <a:t>, </a:t>
            </a:r>
            <a:r>
              <a:rPr lang="en-US" sz="2400" dirty="0" err="1" smtClean="0"/>
              <a:t>dan</a:t>
            </a:r>
            <a:r>
              <a:rPr lang="en-US" sz="2400" dirty="0" smtClean="0"/>
              <a:t> </a:t>
            </a:r>
            <a:r>
              <a:rPr lang="en-US" sz="2400" dirty="0" err="1" smtClean="0"/>
              <a:t>kebiasaan</a:t>
            </a:r>
            <a:r>
              <a:rPr lang="en-US" sz="2400" dirty="0" smtClean="0"/>
              <a:t> </a:t>
            </a:r>
            <a:r>
              <a:rPr lang="en-US" sz="2400" dirty="0" err="1" smtClean="0"/>
              <a:t>ini</a:t>
            </a:r>
            <a:r>
              <a:rPr lang="en-US" sz="2400" dirty="0" smtClean="0"/>
              <a:t> </a:t>
            </a:r>
            <a:r>
              <a:rPr lang="en-US" sz="2400" dirty="0" err="1" smtClean="0"/>
              <a:t>selalu</a:t>
            </a:r>
            <a:r>
              <a:rPr lang="en-US" sz="2400" dirty="0" smtClean="0"/>
              <a:t> </a:t>
            </a:r>
            <a:r>
              <a:rPr lang="en-US" sz="2400" dirty="0" err="1" smtClean="0"/>
              <a:t>berulang</a:t>
            </a:r>
            <a:r>
              <a:rPr lang="en-US" sz="2400" dirty="0" smtClean="0"/>
              <a:t> kali </a:t>
            </a:r>
            <a:r>
              <a:rPr lang="en-US" sz="2400" dirty="0" err="1" smtClean="0"/>
              <a:t>dilakukan</a:t>
            </a:r>
            <a:r>
              <a:rPr lang="en-US" sz="2400" dirty="0" smtClean="0"/>
              <a:t> </a:t>
            </a:r>
            <a:r>
              <a:rPr lang="en-US" sz="2400" dirty="0" err="1" smtClean="0"/>
              <a:t>sehingga</a:t>
            </a:r>
            <a:r>
              <a:rPr lang="en-US" sz="2400" dirty="0" smtClean="0"/>
              <a:t> </a:t>
            </a:r>
            <a:r>
              <a:rPr lang="en-US" sz="2400" dirty="0" err="1" smtClean="0"/>
              <a:t>perbuatan</a:t>
            </a:r>
            <a:r>
              <a:rPr lang="en-US" sz="2400" dirty="0" smtClean="0"/>
              <a:t> yang </a:t>
            </a:r>
            <a:r>
              <a:rPr lang="en-US" sz="2400" dirty="0" err="1" smtClean="0"/>
              <a:t>berlawanan</a:t>
            </a:r>
            <a:r>
              <a:rPr lang="en-US" sz="2400" dirty="0" smtClean="0"/>
              <a:t> </a:t>
            </a:r>
            <a:r>
              <a:rPr lang="en-US" sz="2400" dirty="0" err="1" smtClean="0"/>
              <a:t>dengan</a:t>
            </a:r>
            <a:r>
              <a:rPr lang="en-US" sz="2400" dirty="0" smtClean="0"/>
              <a:t> </a:t>
            </a:r>
            <a:r>
              <a:rPr lang="en-US" sz="2400" dirty="0" err="1" smtClean="0"/>
              <a:t>kebiasaan</a:t>
            </a:r>
            <a:r>
              <a:rPr lang="en-US" sz="2400" dirty="0" smtClean="0"/>
              <a:t> </a:t>
            </a:r>
            <a:r>
              <a:rPr lang="en-US" sz="2400" dirty="0" err="1" smtClean="0"/>
              <a:t>itu</a:t>
            </a:r>
            <a:r>
              <a:rPr lang="en-US" sz="2400" dirty="0" smtClean="0"/>
              <a:t> </a:t>
            </a:r>
            <a:r>
              <a:rPr lang="en-US" sz="2400" dirty="0" err="1" smtClean="0"/>
              <a:t>dirasakan</a:t>
            </a:r>
            <a:r>
              <a:rPr lang="en-US" sz="2400" dirty="0" smtClean="0"/>
              <a:t> </a:t>
            </a:r>
            <a:r>
              <a:rPr lang="en-US" sz="2400" dirty="0" err="1" smtClean="0"/>
              <a:t>sebagai</a:t>
            </a:r>
            <a:r>
              <a:rPr lang="en-US" sz="2400" dirty="0" smtClean="0"/>
              <a:t> </a:t>
            </a:r>
            <a:r>
              <a:rPr lang="en-US" sz="2400" dirty="0" err="1" smtClean="0"/>
              <a:t>pelanggaran</a:t>
            </a:r>
            <a:r>
              <a:rPr lang="en-US" sz="2400" dirty="0" smtClean="0"/>
              <a:t>, </a:t>
            </a:r>
            <a:r>
              <a:rPr lang="en-US" sz="2400" dirty="0" err="1" smtClean="0"/>
              <a:t>maka</a:t>
            </a:r>
            <a:r>
              <a:rPr lang="en-US" sz="2400" dirty="0" smtClean="0"/>
              <a:t> </a:t>
            </a:r>
            <a:r>
              <a:rPr lang="en-US" sz="2400" dirty="0" err="1" smtClean="0"/>
              <a:t>timbullah</a:t>
            </a:r>
            <a:r>
              <a:rPr lang="en-US" sz="2400" dirty="0" smtClean="0"/>
              <a:t> </a:t>
            </a:r>
            <a:r>
              <a:rPr lang="en-US" sz="2400" dirty="0" err="1" smtClean="0"/>
              <a:t>suatu</a:t>
            </a:r>
            <a:r>
              <a:rPr lang="en-US" sz="2400" dirty="0" smtClean="0"/>
              <a:t> </a:t>
            </a:r>
            <a:r>
              <a:rPr lang="en-US" sz="2400" dirty="0" err="1" smtClean="0"/>
              <a:t>kebiasaan</a:t>
            </a:r>
            <a:r>
              <a:rPr lang="en-US" sz="2400" dirty="0" smtClean="0"/>
              <a:t> yang </a:t>
            </a:r>
            <a:r>
              <a:rPr lang="en-US" sz="2400" dirty="0" err="1" smtClean="0"/>
              <a:t>dipandang</a:t>
            </a:r>
            <a:r>
              <a:rPr lang="en-US" sz="2400" dirty="0" smtClean="0"/>
              <a:t> </a:t>
            </a:r>
            <a:r>
              <a:rPr lang="en-US" sz="2400" dirty="0" err="1" smtClean="0"/>
              <a:t>sebagai</a:t>
            </a:r>
            <a:r>
              <a:rPr lang="en-US" sz="2400" dirty="0" smtClean="0"/>
              <a:t> hukum.</a:t>
            </a:r>
            <a:endParaRPr lang="en-US" sz="2400" dirty="0"/>
          </a:p>
        </p:txBody>
      </p:sp>
    </p:spTree>
    <p:extLst>
      <p:ext uri="{BB962C8B-B14F-4D97-AF65-F5344CB8AC3E}">
        <p14:creationId xmlns:p14="http://schemas.microsoft.com/office/powerpoint/2010/main" val="9912031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US" dirty="0" err="1" smtClean="0"/>
              <a:t>Perjanjian</a:t>
            </a:r>
            <a:endParaRPr lang="en-US" dirty="0"/>
          </a:p>
        </p:txBody>
      </p:sp>
      <p:sp>
        <p:nvSpPr>
          <p:cNvPr id="3" name="Content Placeholder 2"/>
          <p:cNvSpPr>
            <a:spLocks noGrp="1"/>
          </p:cNvSpPr>
          <p:nvPr>
            <p:ph idx="1"/>
          </p:nvPr>
        </p:nvSpPr>
        <p:spPr/>
        <p:txBody>
          <a:bodyPr>
            <a:normAutofit/>
          </a:bodyPr>
          <a:lstStyle/>
          <a:p>
            <a:pPr>
              <a:lnSpc>
                <a:spcPct val="150000"/>
              </a:lnSpc>
            </a:pPr>
            <a:r>
              <a:rPr lang="en-US" sz="2400" dirty="0" err="1" smtClean="0"/>
              <a:t>Perjanjian</a:t>
            </a:r>
            <a:r>
              <a:rPr lang="en-US" sz="2400" dirty="0" smtClean="0"/>
              <a:t> </a:t>
            </a:r>
            <a:r>
              <a:rPr lang="en-US" sz="2400" dirty="0" err="1" smtClean="0"/>
              <a:t>merupakan</a:t>
            </a:r>
            <a:r>
              <a:rPr lang="en-US" sz="2400" dirty="0" smtClean="0"/>
              <a:t> </a:t>
            </a:r>
            <a:r>
              <a:rPr lang="en-US" sz="2400" dirty="0" err="1" smtClean="0"/>
              <a:t>suatu</a:t>
            </a:r>
            <a:r>
              <a:rPr lang="en-US" sz="2400" dirty="0" smtClean="0"/>
              <a:t> </a:t>
            </a:r>
            <a:r>
              <a:rPr lang="en-US" sz="2400" dirty="0" err="1" smtClean="0"/>
              <a:t>peristiwa</a:t>
            </a:r>
            <a:r>
              <a:rPr lang="en-US" sz="2400" dirty="0" smtClean="0"/>
              <a:t> </a:t>
            </a:r>
            <a:r>
              <a:rPr lang="en-US" sz="2400" dirty="0" err="1" smtClean="0"/>
              <a:t>dimana</a:t>
            </a:r>
            <a:r>
              <a:rPr lang="en-US" sz="2400" dirty="0" smtClean="0"/>
              <a:t> </a:t>
            </a:r>
            <a:r>
              <a:rPr lang="en-US" sz="2400" dirty="0" err="1" smtClean="0"/>
              <a:t>pihak</a:t>
            </a:r>
            <a:r>
              <a:rPr lang="en-US" sz="2400" dirty="0" smtClean="0"/>
              <a:t> yang </a:t>
            </a:r>
            <a:r>
              <a:rPr lang="en-US" sz="2400" dirty="0" err="1" smtClean="0"/>
              <a:t>satu</a:t>
            </a:r>
            <a:r>
              <a:rPr lang="en-US" sz="2400" dirty="0" smtClean="0"/>
              <a:t> </a:t>
            </a:r>
            <a:r>
              <a:rPr lang="en-US" sz="2400" dirty="0" err="1" smtClean="0"/>
              <a:t>berjanji</a:t>
            </a:r>
            <a:r>
              <a:rPr lang="en-US" sz="2400" dirty="0" smtClean="0"/>
              <a:t> </a:t>
            </a:r>
            <a:r>
              <a:rPr lang="en-US" sz="2400" dirty="0" err="1" smtClean="0"/>
              <a:t>pada</a:t>
            </a:r>
            <a:r>
              <a:rPr lang="en-US" sz="2400" dirty="0" smtClean="0"/>
              <a:t> </a:t>
            </a:r>
            <a:r>
              <a:rPr lang="en-US" sz="2400" dirty="0" err="1" smtClean="0"/>
              <a:t>pihak</a:t>
            </a:r>
            <a:r>
              <a:rPr lang="en-US" sz="2400" dirty="0" smtClean="0"/>
              <a:t> yang lain </a:t>
            </a:r>
            <a:r>
              <a:rPr lang="en-US" sz="2400" dirty="0" err="1" smtClean="0"/>
              <a:t>untuk</a:t>
            </a:r>
            <a:r>
              <a:rPr lang="en-US" sz="2400" dirty="0" smtClean="0"/>
              <a:t> </a:t>
            </a:r>
            <a:r>
              <a:rPr lang="en-US" sz="2400" dirty="0" err="1" smtClean="0"/>
              <a:t>melaksanakan</a:t>
            </a:r>
            <a:r>
              <a:rPr lang="en-US" sz="2400" dirty="0" smtClean="0"/>
              <a:t> </a:t>
            </a:r>
            <a:r>
              <a:rPr lang="en-US" sz="2400" dirty="0" err="1" smtClean="0"/>
              <a:t>atau</a:t>
            </a:r>
            <a:r>
              <a:rPr lang="en-US" sz="2400" dirty="0" smtClean="0"/>
              <a:t> </a:t>
            </a:r>
            <a:r>
              <a:rPr lang="en-US" sz="2400" dirty="0" err="1" smtClean="0"/>
              <a:t>tidak</a:t>
            </a:r>
            <a:r>
              <a:rPr lang="en-US" sz="2400" dirty="0" smtClean="0"/>
              <a:t> </a:t>
            </a:r>
            <a:r>
              <a:rPr lang="en-US" sz="2400" dirty="0" err="1" smtClean="0"/>
              <a:t>melaksanakan</a:t>
            </a:r>
            <a:r>
              <a:rPr lang="en-US" sz="2400" dirty="0" smtClean="0"/>
              <a:t> </a:t>
            </a:r>
            <a:r>
              <a:rPr lang="en-US" sz="2400" dirty="0" err="1" smtClean="0"/>
              <a:t>suatu</a:t>
            </a:r>
            <a:r>
              <a:rPr lang="en-US" sz="2400" dirty="0" smtClean="0"/>
              <a:t> </a:t>
            </a:r>
            <a:r>
              <a:rPr lang="en-US" sz="2400" dirty="0" err="1" smtClean="0"/>
              <a:t>hal</a:t>
            </a:r>
            <a:r>
              <a:rPr lang="en-US" sz="2400" dirty="0" smtClean="0"/>
              <a:t> </a:t>
            </a:r>
            <a:r>
              <a:rPr lang="en-US" sz="2400" dirty="0" err="1" smtClean="0"/>
              <a:t>sehingga</a:t>
            </a:r>
            <a:r>
              <a:rPr lang="en-US" sz="2400" dirty="0" smtClean="0"/>
              <a:t> </a:t>
            </a:r>
            <a:r>
              <a:rPr lang="en-US" sz="2400" dirty="0" err="1" smtClean="0"/>
              <a:t>pihak-pihak</a:t>
            </a:r>
            <a:r>
              <a:rPr lang="en-US" sz="2400" dirty="0" smtClean="0"/>
              <a:t> yang </a:t>
            </a:r>
            <a:r>
              <a:rPr lang="en-US" sz="2400" dirty="0" err="1" smtClean="0"/>
              <a:t>mengadakan</a:t>
            </a:r>
            <a:r>
              <a:rPr lang="en-US" sz="2400" dirty="0" smtClean="0"/>
              <a:t> </a:t>
            </a:r>
            <a:r>
              <a:rPr lang="en-US" sz="2400" dirty="0" err="1" smtClean="0"/>
              <a:t>perjanjian</a:t>
            </a:r>
            <a:r>
              <a:rPr lang="en-US" sz="2400" dirty="0" smtClean="0"/>
              <a:t> </a:t>
            </a:r>
            <a:r>
              <a:rPr lang="en-US" sz="2400" dirty="0" err="1" smtClean="0"/>
              <a:t>tersebut</a:t>
            </a:r>
            <a:r>
              <a:rPr lang="en-US" sz="2400" dirty="0" smtClean="0"/>
              <a:t> </a:t>
            </a:r>
            <a:r>
              <a:rPr lang="en-US" sz="2400" dirty="0" err="1" smtClean="0"/>
              <a:t>terikat</a:t>
            </a:r>
            <a:r>
              <a:rPr lang="en-US" sz="2400" dirty="0" smtClean="0"/>
              <a:t> </a:t>
            </a:r>
            <a:r>
              <a:rPr lang="en-US" sz="2400" dirty="0" err="1" smtClean="0"/>
              <a:t>oleh</a:t>
            </a:r>
            <a:r>
              <a:rPr lang="en-US" sz="2400" dirty="0" smtClean="0"/>
              <a:t> </a:t>
            </a:r>
            <a:r>
              <a:rPr lang="en-US" sz="2400" dirty="0" err="1" smtClean="0"/>
              <a:t>isi</a:t>
            </a:r>
            <a:r>
              <a:rPr lang="en-US" sz="2400" dirty="0" smtClean="0"/>
              <a:t> </a:t>
            </a:r>
            <a:r>
              <a:rPr lang="en-US" sz="2400" dirty="0" err="1" smtClean="0"/>
              <a:t>perjanjian</a:t>
            </a:r>
            <a:r>
              <a:rPr lang="en-US" sz="2400" dirty="0" smtClean="0"/>
              <a:t> yang </a:t>
            </a:r>
            <a:r>
              <a:rPr lang="en-US" sz="2400" dirty="0" err="1" smtClean="0"/>
              <a:t>mereka</a:t>
            </a:r>
            <a:r>
              <a:rPr lang="en-US" sz="2400" dirty="0" smtClean="0"/>
              <a:t> </a:t>
            </a:r>
            <a:r>
              <a:rPr lang="en-US" sz="2400" dirty="0" err="1" smtClean="0"/>
              <a:t>buat</a:t>
            </a:r>
            <a:r>
              <a:rPr lang="en-US" sz="2400" dirty="0" smtClean="0"/>
              <a:t>. </a:t>
            </a:r>
          </a:p>
          <a:p>
            <a:pPr>
              <a:lnSpc>
                <a:spcPct val="150000"/>
              </a:lnSpc>
            </a:pPr>
            <a:r>
              <a:rPr lang="en-US" sz="2400" dirty="0" err="1" smtClean="0"/>
              <a:t>Setiap</a:t>
            </a:r>
            <a:r>
              <a:rPr lang="en-US" sz="2400" dirty="0" smtClean="0"/>
              <a:t> </a:t>
            </a:r>
            <a:r>
              <a:rPr lang="en-US" sz="2400" dirty="0" err="1" smtClean="0"/>
              <a:t>perjanjian</a:t>
            </a:r>
            <a:r>
              <a:rPr lang="en-US" sz="2400" dirty="0" smtClean="0"/>
              <a:t> yang </a:t>
            </a:r>
            <a:r>
              <a:rPr lang="en-US" sz="2400" dirty="0" err="1" smtClean="0"/>
              <a:t>dibuat</a:t>
            </a:r>
            <a:r>
              <a:rPr lang="en-US" sz="2400" dirty="0" smtClean="0"/>
              <a:t> </a:t>
            </a:r>
            <a:r>
              <a:rPr lang="en-US" sz="2400" dirty="0" err="1" smtClean="0"/>
              <a:t>dengan</a:t>
            </a:r>
            <a:r>
              <a:rPr lang="en-US" sz="2400" dirty="0" smtClean="0"/>
              <a:t> </a:t>
            </a:r>
            <a:r>
              <a:rPr lang="en-US" sz="2400" dirty="0" err="1" smtClean="0"/>
              <a:t>sah</a:t>
            </a:r>
            <a:r>
              <a:rPr lang="en-US" sz="2400" dirty="0" smtClean="0"/>
              <a:t> </a:t>
            </a:r>
            <a:r>
              <a:rPr lang="en-US" sz="2400" dirty="0" err="1" smtClean="0"/>
              <a:t>berlaku</a:t>
            </a:r>
            <a:r>
              <a:rPr lang="en-US" sz="2400" dirty="0" smtClean="0"/>
              <a:t> </a:t>
            </a:r>
            <a:r>
              <a:rPr lang="en-US" sz="2400" dirty="0" err="1" smtClean="0"/>
              <a:t>mengikat</a:t>
            </a:r>
            <a:r>
              <a:rPr lang="en-US" sz="2400" dirty="0" smtClean="0"/>
              <a:t> </a:t>
            </a:r>
            <a:r>
              <a:rPr lang="en-US" sz="2400" dirty="0" err="1" smtClean="0"/>
              <a:t>bagaikan</a:t>
            </a:r>
            <a:r>
              <a:rPr lang="en-US" sz="2400" dirty="0" smtClean="0"/>
              <a:t> </a:t>
            </a:r>
            <a:r>
              <a:rPr lang="en-US" sz="2400" dirty="0" err="1" smtClean="0"/>
              <a:t>undang-undang</a:t>
            </a:r>
            <a:r>
              <a:rPr lang="en-US" sz="2400" dirty="0" smtClean="0"/>
              <a:t>.</a:t>
            </a:r>
            <a:endParaRPr lang="en-US" sz="2400" dirty="0"/>
          </a:p>
        </p:txBody>
      </p:sp>
    </p:spTree>
    <p:extLst>
      <p:ext uri="{BB962C8B-B14F-4D97-AF65-F5344CB8AC3E}">
        <p14:creationId xmlns:p14="http://schemas.microsoft.com/office/powerpoint/2010/main" val="1942545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75714"/>
          </a:xfrm>
        </p:spPr>
        <p:txBody>
          <a:bodyPr/>
          <a:lstStyle/>
          <a:p>
            <a:r>
              <a:rPr lang="en-US" dirty="0" smtClean="0"/>
              <a:t>5. </a:t>
            </a:r>
            <a:r>
              <a:rPr lang="en-US" dirty="0" err="1" smtClean="0"/>
              <a:t>Perjanjian</a:t>
            </a:r>
            <a:r>
              <a:rPr lang="en-US" dirty="0" smtClean="0"/>
              <a:t> </a:t>
            </a:r>
            <a:r>
              <a:rPr lang="en-US" dirty="0" err="1" smtClean="0"/>
              <a:t>Internasional</a:t>
            </a:r>
            <a:r>
              <a:rPr lang="en-US" dirty="0" smtClean="0"/>
              <a:t>/</a:t>
            </a:r>
            <a:r>
              <a:rPr lang="en-US" dirty="0" err="1" smtClean="0"/>
              <a:t>Traktat</a:t>
            </a:r>
            <a:endParaRPr lang="en-US" dirty="0"/>
          </a:p>
        </p:txBody>
      </p:sp>
      <p:sp>
        <p:nvSpPr>
          <p:cNvPr id="3" name="Content Placeholder 2"/>
          <p:cNvSpPr>
            <a:spLocks noGrp="1"/>
          </p:cNvSpPr>
          <p:nvPr>
            <p:ph idx="1"/>
          </p:nvPr>
        </p:nvSpPr>
        <p:spPr>
          <a:xfrm>
            <a:off x="1371600" y="1758462"/>
            <a:ext cx="9601200" cy="4108938"/>
          </a:xfrm>
        </p:spPr>
        <p:txBody>
          <a:bodyPr>
            <a:noAutofit/>
          </a:bodyPr>
          <a:lstStyle/>
          <a:p>
            <a:pPr>
              <a:lnSpc>
                <a:spcPct val="150000"/>
              </a:lnSpc>
            </a:pPr>
            <a:r>
              <a:rPr lang="en-US" sz="2400" dirty="0" err="1" smtClean="0"/>
              <a:t>Perjanjian</a:t>
            </a:r>
            <a:r>
              <a:rPr lang="en-US" sz="2400" dirty="0" smtClean="0"/>
              <a:t> </a:t>
            </a:r>
            <a:r>
              <a:rPr lang="en-US" sz="2400" dirty="0" err="1" smtClean="0"/>
              <a:t>internasional</a:t>
            </a:r>
            <a:r>
              <a:rPr lang="en-US" sz="2400" dirty="0" smtClean="0"/>
              <a:t> </a:t>
            </a:r>
            <a:r>
              <a:rPr lang="en-US" sz="2400" dirty="0" err="1" smtClean="0"/>
              <a:t>adalah</a:t>
            </a:r>
            <a:r>
              <a:rPr lang="en-US" sz="2400" dirty="0" smtClean="0"/>
              <a:t> </a:t>
            </a:r>
            <a:r>
              <a:rPr lang="en-US" sz="2400" dirty="0" err="1" smtClean="0"/>
              <a:t>perjanjian</a:t>
            </a:r>
            <a:r>
              <a:rPr lang="en-US" sz="2400" dirty="0" smtClean="0"/>
              <a:t> yang </a:t>
            </a:r>
            <a:r>
              <a:rPr lang="en-US" sz="2400" dirty="0" err="1" smtClean="0"/>
              <a:t>diadakan</a:t>
            </a:r>
            <a:r>
              <a:rPr lang="en-US" sz="2400" dirty="0" smtClean="0"/>
              <a:t> </a:t>
            </a:r>
            <a:r>
              <a:rPr lang="en-US" sz="2400" dirty="0" err="1" smtClean="0"/>
              <a:t>oleh</a:t>
            </a:r>
            <a:r>
              <a:rPr lang="en-US" sz="2400" dirty="0" smtClean="0"/>
              <a:t> </a:t>
            </a:r>
            <a:r>
              <a:rPr lang="en-US" sz="2400" dirty="0" err="1" smtClean="0"/>
              <a:t>dua</a:t>
            </a:r>
            <a:r>
              <a:rPr lang="en-US" sz="2400" dirty="0" smtClean="0"/>
              <a:t> </a:t>
            </a:r>
            <a:r>
              <a:rPr lang="en-US" sz="2400" dirty="0" err="1" smtClean="0"/>
              <a:t>negara</a:t>
            </a:r>
            <a:r>
              <a:rPr lang="en-US" sz="2400" dirty="0" smtClean="0"/>
              <a:t> </a:t>
            </a:r>
            <a:r>
              <a:rPr lang="en-US" sz="2400" dirty="0" err="1" smtClean="0"/>
              <a:t>atau</a:t>
            </a:r>
            <a:r>
              <a:rPr lang="en-US" sz="2400" dirty="0" smtClean="0"/>
              <a:t> </a:t>
            </a:r>
            <a:r>
              <a:rPr lang="en-US" sz="2400" dirty="0" err="1" smtClean="0"/>
              <a:t>lebih</a:t>
            </a:r>
            <a:r>
              <a:rPr lang="en-US" sz="2400" dirty="0" smtClean="0"/>
              <a:t> (bilateral </a:t>
            </a:r>
            <a:r>
              <a:rPr lang="en-US" sz="2400" dirty="0" err="1" smtClean="0"/>
              <a:t>atau</a:t>
            </a:r>
            <a:r>
              <a:rPr lang="en-US" sz="2400" dirty="0" smtClean="0"/>
              <a:t> multilateral). </a:t>
            </a:r>
            <a:r>
              <a:rPr lang="en-US" sz="2400" dirty="0" err="1" smtClean="0"/>
              <a:t>Perjanjian</a:t>
            </a:r>
            <a:r>
              <a:rPr lang="en-US" sz="2400" dirty="0" smtClean="0"/>
              <a:t> </a:t>
            </a:r>
            <a:r>
              <a:rPr lang="en-US" sz="2400" dirty="0" err="1" smtClean="0"/>
              <a:t>ini</a:t>
            </a:r>
            <a:r>
              <a:rPr lang="en-US" sz="2400" dirty="0" smtClean="0"/>
              <a:t> </a:t>
            </a:r>
            <a:r>
              <a:rPr lang="en-US" sz="2400" dirty="0" err="1" smtClean="0"/>
              <a:t>mempunyai</a:t>
            </a:r>
            <a:r>
              <a:rPr lang="en-US" sz="2400" dirty="0" smtClean="0"/>
              <a:t> </a:t>
            </a:r>
            <a:r>
              <a:rPr lang="en-US" sz="2400" dirty="0" err="1" smtClean="0"/>
              <a:t>kedudukan</a:t>
            </a:r>
            <a:r>
              <a:rPr lang="en-US" sz="2400" dirty="0" smtClean="0"/>
              <a:t> yang </a:t>
            </a:r>
            <a:r>
              <a:rPr lang="en-US" sz="2400" dirty="0" err="1" smtClean="0"/>
              <a:t>sama</a:t>
            </a:r>
            <a:r>
              <a:rPr lang="en-US" sz="2400" dirty="0" smtClean="0"/>
              <a:t> </a:t>
            </a:r>
            <a:r>
              <a:rPr lang="en-US" sz="2400" dirty="0" err="1" smtClean="0"/>
              <a:t>dengan</a:t>
            </a:r>
            <a:r>
              <a:rPr lang="en-US" sz="2400" dirty="0" smtClean="0"/>
              <a:t> </a:t>
            </a:r>
            <a:r>
              <a:rPr lang="en-US" sz="2400" dirty="0" err="1" smtClean="0"/>
              <a:t>undang-undang</a:t>
            </a:r>
            <a:r>
              <a:rPr lang="en-US" sz="2400" dirty="0" smtClean="0"/>
              <a:t> </a:t>
            </a:r>
            <a:r>
              <a:rPr lang="en-US" sz="2400" dirty="0" err="1" smtClean="0"/>
              <a:t>karena</a:t>
            </a:r>
            <a:r>
              <a:rPr lang="en-US" sz="2400" dirty="0" smtClean="0"/>
              <a:t> </a:t>
            </a:r>
            <a:r>
              <a:rPr lang="en-US" sz="2400" dirty="0" err="1" smtClean="0"/>
              <a:t>perjanjian</a:t>
            </a:r>
            <a:r>
              <a:rPr lang="en-US" sz="2400" dirty="0" smtClean="0"/>
              <a:t> </a:t>
            </a:r>
            <a:r>
              <a:rPr lang="en-US" sz="2400" dirty="0" err="1" smtClean="0"/>
              <a:t>dengan</a:t>
            </a:r>
            <a:r>
              <a:rPr lang="en-US" sz="2400" dirty="0" smtClean="0"/>
              <a:t> Negara lain </a:t>
            </a:r>
            <a:r>
              <a:rPr lang="en-US" sz="2400" dirty="0" err="1" smtClean="0"/>
              <a:t>hanya</a:t>
            </a:r>
            <a:r>
              <a:rPr lang="en-US" sz="2400" dirty="0" smtClean="0"/>
              <a:t> </a:t>
            </a:r>
            <a:r>
              <a:rPr lang="en-US" sz="2400" dirty="0" err="1" smtClean="0"/>
              <a:t>dapat</a:t>
            </a:r>
            <a:r>
              <a:rPr lang="en-US" sz="2400" dirty="0" smtClean="0"/>
              <a:t> </a:t>
            </a:r>
            <a:r>
              <a:rPr lang="en-US" sz="2400" dirty="0" err="1" smtClean="0"/>
              <a:t>dilakukan</a:t>
            </a:r>
            <a:r>
              <a:rPr lang="en-US" sz="2400" dirty="0" smtClean="0"/>
              <a:t> </a:t>
            </a:r>
            <a:r>
              <a:rPr lang="en-US" sz="2400" dirty="0" err="1" smtClean="0"/>
              <a:t>dengan</a:t>
            </a:r>
            <a:r>
              <a:rPr lang="en-US" sz="2400" dirty="0" smtClean="0"/>
              <a:t> </a:t>
            </a:r>
            <a:r>
              <a:rPr lang="en-US" sz="2400" dirty="0" err="1" smtClean="0"/>
              <a:t>persetujuan</a:t>
            </a:r>
            <a:r>
              <a:rPr lang="en-US" sz="2400" dirty="0" smtClean="0"/>
              <a:t> DPR.</a:t>
            </a:r>
          </a:p>
          <a:p>
            <a:pPr>
              <a:lnSpc>
                <a:spcPct val="150000"/>
              </a:lnSpc>
            </a:pPr>
            <a:r>
              <a:rPr lang="en-US" sz="2400" dirty="0" err="1" smtClean="0"/>
              <a:t>Pasal</a:t>
            </a:r>
            <a:r>
              <a:rPr lang="en-US" sz="2400" dirty="0" smtClean="0"/>
              <a:t> 11 UUD 1945, “</a:t>
            </a:r>
            <a:r>
              <a:rPr lang="en-US" sz="2400" dirty="0" err="1" smtClean="0"/>
              <a:t>Presiden</a:t>
            </a:r>
            <a:r>
              <a:rPr lang="en-US" sz="2400" dirty="0" smtClean="0"/>
              <a:t> </a:t>
            </a:r>
            <a:r>
              <a:rPr lang="en-US" sz="2400" dirty="0" err="1" smtClean="0"/>
              <a:t>dengan</a:t>
            </a:r>
            <a:r>
              <a:rPr lang="en-US" sz="2400" dirty="0" smtClean="0"/>
              <a:t> </a:t>
            </a:r>
            <a:r>
              <a:rPr lang="en-US" sz="2400" dirty="0" err="1" smtClean="0"/>
              <a:t>persetujuan</a:t>
            </a:r>
            <a:r>
              <a:rPr lang="en-US" sz="2400" dirty="0" smtClean="0"/>
              <a:t> </a:t>
            </a:r>
            <a:r>
              <a:rPr lang="en-US" sz="2400" dirty="0" err="1" smtClean="0"/>
              <a:t>Dewan</a:t>
            </a:r>
            <a:r>
              <a:rPr lang="en-US" sz="2400" dirty="0" smtClean="0"/>
              <a:t> </a:t>
            </a:r>
            <a:r>
              <a:rPr lang="en-US" sz="2400" dirty="0" err="1" smtClean="0"/>
              <a:t>Perwakilan</a:t>
            </a:r>
            <a:r>
              <a:rPr lang="en-US" sz="2400" dirty="0" smtClean="0"/>
              <a:t> Rakyat </a:t>
            </a:r>
            <a:r>
              <a:rPr lang="en-US" sz="2400" dirty="0" err="1" smtClean="0"/>
              <a:t>dapat</a:t>
            </a:r>
            <a:r>
              <a:rPr lang="en-US" sz="2400" dirty="0" smtClean="0"/>
              <a:t> </a:t>
            </a:r>
            <a:r>
              <a:rPr lang="en-US" sz="2400" dirty="0" err="1" smtClean="0"/>
              <a:t>menyatakan</a:t>
            </a:r>
            <a:r>
              <a:rPr lang="en-US" sz="2400" dirty="0" smtClean="0"/>
              <a:t> </a:t>
            </a:r>
            <a:r>
              <a:rPr lang="en-US" sz="2400" dirty="0" err="1" smtClean="0"/>
              <a:t>perang</a:t>
            </a:r>
            <a:r>
              <a:rPr lang="en-US" sz="2400" dirty="0" smtClean="0"/>
              <a:t>, </a:t>
            </a:r>
            <a:r>
              <a:rPr lang="en-US" sz="2400" dirty="0" err="1" smtClean="0"/>
              <a:t>membuat</a:t>
            </a:r>
            <a:r>
              <a:rPr lang="en-US" sz="2400" dirty="0" smtClean="0"/>
              <a:t> </a:t>
            </a:r>
            <a:r>
              <a:rPr lang="en-US" sz="2400" dirty="0" err="1" smtClean="0"/>
              <a:t>perdamaian</a:t>
            </a:r>
            <a:r>
              <a:rPr lang="en-US" sz="2400" dirty="0" smtClean="0"/>
              <a:t> </a:t>
            </a:r>
            <a:r>
              <a:rPr lang="en-US" sz="2400" dirty="0" err="1" smtClean="0"/>
              <a:t>dan</a:t>
            </a:r>
            <a:r>
              <a:rPr lang="en-US" sz="2400" dirty="0" smtClean="0"/>
              <a:t> </a:t>
            </a:r>
            <a:r>
              <a:rPr lang="en-US" sz="2400" dirty="0" err="1" smtClean="0"/>
              <a:t>perjanjian</a:t>
            </a:r>
            <a:r>
              <a:rPr lang="en-US" sz="2400" dirty="0" smtClean="0"/>
              <a:t> </a:t>
            </a:r>
            <a:r>
              <a:rPr lang="en-US" sz="2400" dirty="0" err="1" smtClean="0"/>
              <a:t>dengan</a:t>
            </a:r>
            <a:r>
              <a:rPr lang="en-US" sz="2400" dirty="0" smtClean="0"/>
              <a:t> </a:t>
            </a:r>
            <a:r>
              <a:rPr lang="en-US" sz="2400" dirty="0" err="1" smtClean="0"/>
              <a:t>negara</a:t>
            </a:r>
            <a:r>
              <a:rPr lang="en-US" sz="2400" dirty="0" smtClean="0"/>
              <a:t> lain.”</a:t>
            </a:r>
            <a:endParaRPr lang="en-US" sz="2400" dirty="0"/>
          </a:p>
        </p:txBody>
      </p:sp>
    </p:spTree>
    <p:extLst>
      <p:ext uri="{BB962C8B-B14F-4D97-AF65-F5344CB8AC3E}">
        <p14:creationId xmlns:p14="http://schemas.microsoft.com/office/powerpoint/2010/main" val="25912654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a:t>
            </a:r>
            <a:r>
              <a:rPr lang="en-US" dirty="0" err="1" smtClean="0"/>
              <a:t>Doktrin</a:t>
            </a:r>
            <a:r>
              <a:rPr lang="en-US" dirty="0" smtClean="0"/>
              <a:t>/</a:t>
            </a:r>
            <a:r>
              <a:rPr lang="en-US" dirty="0" err="1" smtClean="0"/>
              <a:t>Pendapat</a:t>
            </a:r>
            <a:r>
              <a:rPr lang="en-US" dirty="0" smtClean="0"/>
              <a:t> </a:t>
            </a:r>
            <a:r>
              <a:rPr lang="en-US" dirty="0" err="1" smtClean="0"/>
              <a:t>sarjana</a:t>
            </a:r>
            <a:r>
              <a:rPr lang="en-US" dirty="0" smtClean="0"/>
              <a:t> hukum</a:t>
            </a:r>
            <a:endParaRPr lang="en-US" dirty="0"/>
          </a:p>
        </p:txBody>
      </p:sp>
      <p:sp>
        <p:nvSpPr>
          <p:cNvPr id="3" name="Content Placeholder 2"/>
          <p:cNvSpPr>
            <a:spLocks noGrp="1"/>
          </p:cNvSpPr>
          <p:nvPr>
            <p:ph idx="1"/>
          </p:nvPr>
        </p:nvSpPr>
        <p:spPr/>
        <p:txBody>
          <a:bodyPr/>
          <a:lstStyle/>
          <a:p>
            <a:pPr>
              <a:lnSpc>
                <a:spcPct val="150000"/>
              </a:lnSpc>
            </a:pPr>
            <a:r>
              <a:rPr lang="en-US" sz="2400" dirty="0" err="1" smtClean="0"/>
              <a:t>Pendapat</a:t>
            </a:r>
            <a:r>
              <a:rPr lang="en-US" sz="2400" dirty="0" smtClean="0"/>
              <a:t> para </a:t>
            </a:r>
            <a:r>
              <a:rPr lang="en-US" sz="2400" dirty="0" err="1" smtClean="0"/>
              <a:t>sarjana</a:t>
            </a:r>
            <a:r>
              <a:rPr lang="en-US" sz="2400" dirty="0" smtClean="0"/>
              <a:t> hukum yang </a:t>
            </a:r>
            <a:r>
              <a:rPr lang="en-US" sz="2400" dirty="0" err="1" smtClean="0"/>
              <a:t>ternama</a:t>
            </a:r>
            <a:r>
              <a:rPr lang="en-US" sz="2400" dirty="0" smtClean="0"/>
              <a:t> </a:t>
            </a:r>
            <a:r>
              <a:rPr lang="en-US" sz="2400" dirty="0" err="1" smtClean="0"/>
              <a:t>juga</a:t>
            </a:r>
            <a:r>
              <a:rPr lang="en-US" sz="2400" dirty="0" smtClean="0"/>
              <a:t> </a:t>
            </a:r>
            <a:r>
              <a:rPr lang="en-US" sz="2400" dirty="0" err="1" smtClean="0"/>
              <a:t>mempunyai</a:t>
            </a:r>
            <a:r>
              <a:rPr lang="en-US" sz="2400" dirty="0" smtClean="0"/>
              <a:t> </a:t>
            </a:r>
            <a:r>
              <a:rPr lang="en-US" sz="2400" dirty="0" err="1" smtClean="0"/>
              <a:t>kekuasaan</a:t>
            </a:r>
            <a:r>
              <a:rPr lang="en-US" sz="2400" dirty="0" smtClean="0"/>
              <a:t> </a:t>
            </a:r>
            <a:r>
              <a:rPr lang="en-US" sz="2400" dirty="0" err="1" smtClean="0"/>
              <a:t>dan</a:t>
            </a:r>
            <a:r>
              <a:rPr lang="en-US" sz="2400" dirty="0" smtClean="0"/>
              <a:t> </a:t>
            </a:r>
            <a:r>
              <a:rPr lang="en-US" sz="2400" dirty="0" err="1" smtClean="0"/>
              <a:t>pengaruh</a:t>
            </a:r>
            <a:r>
              <a:rPr lang="en-US" sz="2400" dirty="0" smtClean="0"/>
              <a:t> </a:t>
            </a:r>
            <a:r>
              <a:rPr lang="en-US" sz="2400" dirty="0" err="1" smtClean="0"/>
              <a:t>dalam</a:t>
            </a:r>
            <a:r>
              <a:rPr lang="en-US" sz="2400" dirty="0" smtClean="0"/>
              <a:t> </a:t>
            </a:r>
            <a:r>
              <a:rPr lang="en-US" sz="2400" dirty="0" err="1" smtClean="0"/>
              <a:t>pengambilan</a:t>
            </a:r>
            <a:r>
              <a:rPr lang="en-US" sz="2400" dirty="0" smtClean="0"/>
              <a:t> </a:t>
            </a:r>
            <a:r>
              <a:rPr lang="en-US" sz="2400" dirty="0" err="1" smtClean="0"/>
              <a:t>keputusan</a:t>
            </a:r>
            <a:r>
              <a:rPr lang="en-US" sz="2400" dirty="0" smtClean="0"/>
              <a:t> </a:t>
            </a:r>
            <a:r>
              <a:rPr lang="en-US" sz="2400" dirty="0" err="1" smtClean="0"/>
              <a:t>oleh</a:t>
            </a:r>
            <a:r>
              <a:rPr lang="en-US" sz="2400" dirty="0" smtClean="0"/>
              <a:t> hakim.</a:t>
            </a:r>
          </a:p>
          <a:p>
            <a:pPr>
              <a:lnSpc>
                <a:spcPct val="150000"/>
              </a:lnSpc>
            </a:pPr>
            <a:r>
              <a:rPr lang="en-US" sz="2400" dirty="0" err="1" smtClean="0"/>
              <a:t>Dalam</a:t>
            </a:r>
            <a:r>
              <a:rPr lang="en-US" sz="2400" dirty="0" smtClean="0"/>
              <a:t> </a:t>
            </a:r>
            <a:r>
              <a:rPr lang="en-US" sz="2400" dirty="0" err="1" smtClean="0"/>
              <a:t>penetapan</a:t>
            </a:r>
            <a:r>
              <a:rPr lang="en-US" sz="2400" dirty="0" smtClean="0"/>
              <a:t> </a:t>
            </a:r>
            <a:r>
              <a:rPr lang="en-US" sz="2400" dirty="0" err="1" smtClean="0"/>
              <a:t>apa</a:t>
            </a:r>
            <a:r>
              <a:rPr lang="en-US" sz="2400" dirty="0" smtClean="0"/>
              <a:t> yang </a:t>
            </a:r>
            <a:r>
              <a:rPr lang="en-US" sz="2400" dirty="0" err="1" smtClean="0"/>
              <a:t>menjadi</a:t>
            </a:r>
            <a:r>
              <a:rPr lang="en-US" sz="2400" dirty="0" smtClean="0"/>
              <a:t> </a:t>
            </a:r>
            <a:r>
              <a:rPr lang="en-US" sz="2400" dirty="0" err="1" smtClean="0"/>
              <a:t>keputusannya</a:t>
            </a:r>
            <a:r>
              <a:rPr lang="en-US" sz="2400" dirty="0" smtClean="0"/>
              <a:t>, hakim </a:t>
            </a:r>
            <a:r>
              <a:rPr lang="en-US" sz="2400" dirty="0" err="1" smtClean="0"/>
              <a:t>sering</a:t>
            </a:r>
            <a:r>
              <a:rPr lang="en-US" sz="2400" dirty="0" smtClean="0"/>
              <a:t> </a:t>
            </a:r>
            <a:r>
              <a:rPr lang="en-US" sz="2400" dirty="0" err="1" smtClean="0"/>
              <a:t>menyebut</a:t>
            </a:r>
            <a:r>
              <a:rPr lang="en-US" sz="2400" dirty="0" smtClean="0"/>
              <a:t> (</a:t>
            </a:r>
            <a:r>
              <a:rPr lang="en-US" sz="2400" dirty="0" err="1" smtClean="0"/>
              <a:t>mengutip</a:t>
            </a:r>
            <a:r>
              <a:rPr lang="en-US" sz="2400" dirty="0" smtClean="0"/>
              <a:t>) </a:t>
            </a:r>
            <a:r>
              <a:rPr lang="en-US" sz="2400" dirty="0" err="1" smtClean="0"/>
              <a:t>pendapat</a:t>
            </a:r>
            <a:r>
              <a:rPr lang="en-US" sz="2400" dirty="0" smtClean="0"/>
              <a:t> </a:t>
            </a:r>
            <a:r>
              <a:rPr lang="en-US" sz="2400" dirty="0" err="1" smtClean="0"/>
              <a:t>sarjana</a:t>
            </a:r>
            <a:r>
              <a:rPr lang="en-US" sz="2400" dirty="0" smtClean="0"/>
              <a:t> hukum. </a:t>
            </a:r>
            <a:r>
              <a:rPr lang="en-US" sz="2400" dirty="0" err="1" smtClean="0"/>
              <a:t>Pendapat</a:t>
            </a:r>
            <a:r>
              <a:rPr lang="en-US" sz="2400" dirty="0" smtClean="0"/>
              <a:t> </a:t>
            </a:r>
            <a:r>
              <a:rPr lang="en-US" sz="2400" dirty="0" err="1" smtClean="0"/>
              <a:t>itu</a:t>
            </a:r>
            <a:r>
              <a:rPr lang="en-US" sz="2400" dirty="0" smtClean="0"/>
              <a:t> </a:t>
            </a:r>
            <a:r>
              <a:rPr lang="en-US" sz="2400" dirty="0" err="1" smtClean="0"/>
              <a:t>menjadi</a:t>
            </a:r>
            <a:r>
              <a:rPr lang="en-US" sz="2400" dirty="0" smtClean="0"/>
              <a:t> </a:t>
            </a:r>
            <a:r>
              <a:rPr lang="en-US" sz="2400" dirty="0" err="1" smtClean="0"/>
              <a:t>dasar</a:t>
            </a:r>
            <a:r>
              <a:rPr lang="en-US" sz="2400" dirty="0" smtClean="0"/>
              <a:t> </a:t>
            </a:r>
            <a:r>
              <a:rPr lang="en-US" sz="2400" dirty="0" err="1" smtClean="0"/>
              <a:t>keputusan</a:t>
            </a:r>
            <a:r>
              <a:rPr lang="en-US" sz="2400" dirty="0" smtClean="0"/>
              <a:t> hakim </a:t>
            </a:r>
            <a:r>
              <a:rPr lang="en-US" sz="2400" dirty="0" err="1" smtClean="0"/>
              <a:t>tersebut</a:t>
            </a:r>
            <a:r>
              <a:rPr lang="en-US" sz="2400" dirty="0" smtClean="0"/>
              <a:t>.</a:t>
            </a:r>
          </a:p>
          <a:p>
            <a:pPr marL="0" indent="0">
              <a:buNone/>
            </a:pPr>
            <a:endParaRPr lang="en-US" dirty="0"/>
          </a:p>
        </p:txBody>
      </p:sp>
    </p:spTree>
    <p:extLst>
      <p:ext uri="{BB962C8B-B14F-4D97-AF65-F5344CB8AC3E}">
        <p14:creationId xmlns:p14="http://schemas.microsoft.com/office/powerpoint/2010/main" val="308355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7524" y="475736"/>
            <a:ext cx="9601200" cy="1538415"/>
          </a:xfrm>
        </p:spPr>
        <p:txBody>
          <a:bodyPr>
            <a:normAutofit/>
          </a:bodyPr>
          <a:lstStyle/>
          <a:p>
            <a:r>
              <a:rPr lang="en-US" dirty="0" err="1" smtClean="0"/>
              <a:t>Klasifikasi</a:t>
            </a:r>
            <a:r>
              <a:rPr lang="en-US" dirty="0" smtClean="0"/>
              <a:t> </a:t>
            </a:r>
            <a:r>
              <a:rPr lang="en-US" dirty="0" err="1" smtClean="0"/>
              <a:t>hukum</a:t>
            </a:r>
            <a:r>
              <a:rPr lang="en-US" dirty="0" smtClean="0"/>
              <a:t/>
            </a:r>
            <a:br>
              <a:rPr lang="en-US" dirty="0" smtClean="0"/>
            </a:br>
            <a:r>
              <a:rPr lang="en-US" sz="2400" dirty="0" err="1" smtClean="0"/>
              <a:t>hukum</a:t>
            </a:r>
            <a:r>
              <a:rPr lang="en-US" sz="2400" dirty="0" smtClean="0"/>
              <a:t> </a:t>
            </a:r>
            <a:r>
              <a:rPr lang="en-US" sz="2400" dirty="0" err="1" smtClean="0"/>
              <a:t>dapat</a:t>
            </a:r>
            <a:r>
              <a:rPr lang="en-US" sz="2400" dirty="0" smtClean="0"/>
              <a:t> </a:t>
            </a:r>
            <a:r>
              <a:rPr lang="en-US" sz="2400" dirty="0" err="1" smtClean="0"/>
              <a:t>diklasifikasikan</a:t>
            </a:r>
            <a:r>
              <a:rPr lang="en-US" sz="2400" dirty="0" smtClean="0"/>
              <a:t> </a:t>
            </a:r>
            <a:r>
              <a:rPr lang="en-US" sz="2400" dirty="0" err="1" smtClean="0"/>
              <a:t>menjadi</a:t>
            </a:r>
            <a:r>
              <a:rPr lang="en-US" sz="2400" dirty="0" smtClean="0"/>
              <a:t> </a:t>
            </a:r>
            <a:r>
              <a:rPr lang="en-US" sz="2400" dirty="0" err="1" smtClean="0"/>
              <a:t>beberapa</a:t>
            </a:r>
            <a:r>
              <a:rPr lang="en-US" sz="2400" dirty="0" smtClean="0"/>
              <a:t> </a:t>
            </a:r>
            <a:r>
              <a:rPr lang="en-US" sz="2400" dirty="0" err="1" smtClean="0"/>
              <a:t>macam</a:t>
            </a:r>
            <a:r>
              <a:rPr lang="en-US" sz="2400" dirty="0" smtClean="0"/>
              <a:t>, </a:t>
            </a:r>
            <a:r>
              <a:rPr lang="en-US" sz="2400" dirty="0" err="1" smtClean="0"/>
              <a:t>antara</a:t>
            </a:r>
            <a:r>
              <a:rPr lang="en-US" sz="2400" dirty="0" smtClean="0"/>
              <a:t> lain </a:t>
            </a:r>
            <a:r>
              <a:rPr lang="en-US" sz="2400" dirty="0" err="1" smtClean="0"/>
              <a:t>berdasarkan</a:t>
            </a:r>
            <a:r>
              <a:rPr lang="en-US" sz="2400" dirty="0" smtClean="0"/>
              <a:t> </a:t>
            </a:r>
            <a:r>
              <a:rPr lang="en-US" sz="2400" dirty="0" err="1" smtClean="0"/>
              <a:t>sebagai</a:t>
            </a:r>
            <a:r>
              <a:rPr lang="en-US" sz="2400" dirty="0" smtClean="0"/>
              <a:t> </a:t>
            </a:r>
            <a:r>
              <a:rPr lang="en-US" sz="2400" dirty="0" err="1" smtClean="0"/>
              <a:t>berikut</a:t>
            </a:r>
            <a:r>
              <a:rPr lang="en-US" sz="2400" dirty="0" smtClean="0"/>
              <a:t> :</a:t>
            </a:r>
            <a:endParaRPr lang="en-US" sz="2400" dirty="0"/>
          </a:p>
        </p:txBody>
      </p:sp>
      <p:sp>
        <p:nvSpPr>
          <p:cNvPr id="3" name="Content Placeholder 2"/>
          <p:cNvSpPr>
            <a:spLocks noGrp="1"/>
          </p:cNvSpPr>
          <p:nvPr>
            <p:ph idx="1"/>
          </p:nvPr>
        </p:nvSpPr>
        <p:spPr>
          <a:xfrm>
            <a:off x="1371600" y="2113005"/>
            <a:ext cx="9601200" cy="4744995"/>
          </a:xfrm>
        </p:spPr>
        <p:txBody>
          <a:bodyPr>
            <a:normAutofit/>
          </a:bodyPr>
          <a:lstStyle/>
          <a:p>
            <a:pPr>
              <a:lnSpc>
                <a:spcPct val="150000"/>
              </a:lnSpc>
            </a:pPr>
            <a:r>
              <a:rPr lang="en-US" sz="2400" dirty="0" err="1" smtClean="0"/>
              <a:t>Fungsi</a:t>
            </a:r>
            <a:r>
              <a:rPr lang="en-US" sz="2400" dirty="0" smtClean="0"/>
              <a:t> </a:t>
            </a:r>
            <a:r>
              <a:rPr lang="en-US" sz="2400" dirty="0" err="1" smtClean="0"/>
              <a:t>hukum</a:t>
            </a:r>
            <a:r>
              <a:rPr lang="en-US" sz="2400" dirty="0" smtClean="0"/>
              <a:t>, </a:t>
            </a:r>
            <a:r>
              <a:rPr lang="en-US" sz="2400" dirty="0" err="1" smtClean="0"/>
              <a:t>terdiri</a:t>
            </a:r>
            <a:r>
              <a:rPr lang="en-US" sz="2400" dirty="0" smtClean="0"/>
              <a:t> </a:t>
            </a:r>
            <a:r>
              <a:rPr lang="en-US" sz="2400" dirty="0" err="1" smtClean="0"/>
              <a:t>dari</a:t>
            </a:r>
            <a:r>
              <a:rPr lang="en-US" sz="2400" dirty="0" smtClean="0"/>
              <a:t> </a:t>
            </a:r>
            <a:r>
              <a:rPr lang="en-US" sz="2400" dirty="0" err="1" smtClean="0"/>
              <a:t>hukum</a:t>
            </a:r>
            <a:r>
              <a:rPr lang="en-US" sz="2400" dirty="0" smtClean="0"/>
              <a:t> </a:t>
            </a:r>
            <a:r>
              <a:rPr lang="en-US" sz="2400" dirty="0" err="1" smtClean="0"/>
              <a:t>materiil</a:t>
            </a:r>
            <a:r>
              <a:rPr lang="en-US" sz="2400" dirty="0" smtClean="0"/>
              <a:t> </a:t>
            </a:r>
            <a:r>
              <a:rPr lang="en-US" sz="2400" dirty="0" err="1" smtClean="0"/>
              <a:t>dan</a:t>
            </a:r>
            <a:r>
              <a:rPr lang="en-US" sz="2400" dirty="0" smtClean="0"/>
              <a:t> </a:t>
            </a:r>
            <a:r>
              <a:rPr lang="en-US" sz="2400" dirty="0" err="1" smtClean="0"/>
              <a:t>hukum</a:t>
            </a:r>
            <a:r>
              <a:rPr lang="en-US" sz="2400" dirty="0" smtClean="0"/>
              <a:t> </a:t>
            </a:r>
            <a:r>
              <a:rPr lang="en-US" sz="2400" dirty="0" err="1" smtClean="0"/>
              <a:t>formil</a:t>
            </a:r>
            <a:r>
              <a:rPr lang="en-US" sz="2400" dirty="0" smtClean="0">
                <a:solidFill>
                  <a:schemeClr val="tx1"/>
                </a:solidFill>
              </a:rPr>
              <a:t>. </a:t>
            </a:r>
          </a:p>
          <a:p>
            <a:pPr>
              <a:lnSpc>
                <a:spcPct val="150000"/>
              </a:lnSpc>
            </a:pPr>
            <a:r>
              <a:rPr lang="en-US" sz="2400" dirty="0" err="1" smtClean="0">
                <a:solidFill>
                  <a:schemeClr val="tx1"/>
                </a:solidFill>
              </a:rPr>
              <a:t>Berdasarkan</a:t>
            </a:r>
            <a:r>
              <a:rPr lang="en-US" sz="2400" dirty="0" smtClean="0">
                <a:solidFill>
                  <a:schemeClr val="tx1"/>
                </a:solidFill>
              </a:rPr>
              <a:t> </a:t>
            </a:r>
            <a:r>
              <a:rPr lang="en-US" sz="2400" dirty="0" err="1" smtClean="0">
                <a:solidFill>
                  <a:schemeClr val="tx1"/>
                </a:solidFill>
              </a:rPr>
              <a:t>wilayah</a:t>
            </a:r>
            <a:r>
              <a:rPr lang="en-US" sz="2400" dirty="0" smtClean="0">
                <a:solidFill>
                  <a:schemeClr val="tx1"/>
                </a:solidFill>
              </a:rPr>
              <a:t> </a:t>
            </a:r>
            <a:r>
              <a:rPr lang="en-US" sz="2400" dirty="0" err="1" smtClean="0">
                <a:solidFill>
                  <a:schemeClr val="tx1"/>
                </a:solidFill>
              </a:rPr>
              <a:t>berlakunya</a:t>
            </a:r>
            <a:r>
              <a:rPr lang="en-US" sz="2400" dirty="0" smtClean="0">
                <a:solidFill>
                  <a:schemeClr val="tx1"/>
                </a:solidFill>
              </a:rPr>
              <a:t>, </a:t>
            </a:r>
            <a:r>
              <a:rPr lang="en-US" sz="2400" dirty="0" err="1" smtClean="0">
                <a:solidFill>
                  <a:schemeClr val="tx1"/>
                </a:solidFill>
              </a:rPr>
              <a:t>terdiri</a:t>
            </a:r>
            <a:r>
              <a:rPr lang="en-US" sz="2400" dirty="0" smtClean="0">
                <a:solidFill>
                  <a:schemeClr val="tx1"/>
                </a:solidFill>
              </a:rPr>
              <a:t> </a:t>
            </a:r>
            <a:r>
              <a:rPr lang="en-US" sz="2400" dirty="0" err="1" smtClean="0">
                <a:solidFill>
                  <a:schemeClr val="tx1"/>
                </a:solidFill>
              </a:rPr>
              <a:t>dai</a:t>
            </a:r>
            <a:r>
              <a:rPr lang="en-US" sz="2400" dirty="0" smtClean="0">
                <a:solidFill>
                  <a:schemeClr val="tx1"/>
                </a:solidFill>
              </a:rPr>
              <a:t> </a:t>
            </a:r>
            <a:r>
              <a:rPr lang="en-US" sz="2400" dirty="0" err="1" smtClean="0">
                <a:solidFill>
                  <a:schemeClr val="tx1"/>
                </a:solidFill>
              </a:rPr>
              <a:t>Hukum</a:t>
            </a:r>
            <a:r>
              <a:rPr lang="en-US" sz="2400" dirty="0" smtClean="0">
                <a:solidFill>
                  <a:schemeClr val="tx1"/>
                </a:solidFill>
              </a:rPr>
              <a:t> </a:t>
            </a:r>
            <a:r>
              <a:rPr lang="en-US" sz="2400" dirty="0" err="1" smtClean="0">
                <a:solidFill>
                  <a:schemeClr val="tx1"/>
                </a:solidFill>
              </a:rPr>
              <a:t>Nasional</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Hukum</a:t>
            </a:r>
            <a:r>
              <a:rPr lang="en-US" sz="2400" dirty="0" smtClean="0">
                <a:solidFill>
                  <a:schemeClr val="tx1"/>
                </a:solidFill>
              </a:rPr>
              <a:t> </a:t>
            </a:r>
            <a:r>
              <a:rPr lang="en-US" sz="2400" dirty="0" err="1" smtClean="0">
                <a:solidFill>
                  <a:schemeClr val="tx1"/>
                </a:solidFill>
              </a:rPr>
              <a:t>Internasional</a:t>
            </a:r>
            <a:r>
              <a:rPr lang="en-US" sz="2400" dirty="0" smtClean="0">
                <a:solidFill>
                  <a:schemeClr val="tx1"/>
                </a:solidFill>
              </a:rPr>
              <a:t>.</a:t>
            </a:r>
          </a:p>
          <a:p>
            <a:pPr>
              <a:lnSpc>
                <a:spcPct val="150000"/>
              </a:lnSpc>
            </a:pPr>
            <a:r>
              <a:rPr lang="en-US" sz="2400" dirty="0" err="1" smtClean="0">
                <a:solidFill>
                  <a:schemeClr val="tx1"/>
                </a:solidFill>
              </a:rPr>
              <a:t>Berdasarkan</a:t>
            </a:r>
            <a:r>
              <a:rPr lang="en-US" sz="2400" dirty="0" smtClean="0">
                <a:solidFill>
                  <a:schemeClr val="tx1"/>
                </a:solidFill>
              </a:rPr>
              <a:t> </a:t>
            </a:r>
            <a:r>
              <a:rPr lang="en-US" sz="2400" dirty="0" err="1" smtClean="0">
                <a:solidFill>
                  <a:schemeClr val="tx1"/>
                </a:solidFill>
              </a:rPr>
              <a:t>isinya</a:t>
            </a:r>
            <a:r>
              <a:rPr lang="en-US" sz="2400" dirty="0" smtClean="0">
                <a:solidFill>
                  <a:schemeClr val="tx1"/>
                </a:solidFill>
              </a:rPr>
              <a:t>, </a:t>
            </a:r>
            <a:r>
              <a:rPr lang="en-US" sz="2400" dirty="0" err="1" smtClean="0">
                <a:solidFill>
                  <a:schemeClr val="tx1"/>
                </a:solidFill>
              </a:rPr>
              <a:t>terdiri</a:t>
            </a:r>
            <a:r>
              <a:rPr lang="en-US" sz="2400" dirty="0" smtClean="0">
                <a:solidFill>
                  <a:schemeClr val="tx1"/>
                </a:solidFill>
              </a:rPr>
              <a:t> </a:t>
            </a:r>
            <a:r>
              <a:rPr lang="en-US" sz="2400" dirty="0" err="1" smtClean="0">
                <a:solidFill>
                  <a:schemeClr val="tx1"/>
                </a:solidFill>
              </a:rPr>
              <a:t>dari</a:t>
            </a:r>
            <a:r>
              <a:rPr lang="en-US" sz="2400" dirty="0" smtClean="0">
                <a:solidFill>
                  <a:schemeClr val="tx1"/>
                </a:solidFill>
              </a:rPr>
              <a:t> </a:t>
            </a:r>
            <a:r>
              <a:rPr lang="en-US" sz="2400" dirty="0" err="1" smtClean="0">
                <a:solidFill>
                  <a:schemeClr val="tx1"/>
                </a:solidFill>
              </a:rPr>
              <a:t>Hukum</a:t>
            </a:r>
            <a:r>
              <a:rPr lang="en-US" sz="2400" dirty="0" smtClean="0">
                <a:solidFill>
                  <a:schemeClr val="tx1"/>
                </a:solidFill>
              </a:rPr>
              <a:t> </a:t>
            </a:r>
            <a:r>
              <a:rPr lang="en-US" sz="2400" dirty="0" err="1" smtClean="0">
                <a:solidFill>
                  <a:schemeClr val="tx1"/>
                </a:solidFill>
              </a:rPr>
              <a:t>Umum</a:t>
            </a:r>
            <a:r>
              <a:rPr lang="en-US" sz="2400" dirty="0" smtClean="0">
                <a:solidFill>
                  <a:schemeClr val="tx1"/>
                </a:solidFill>
              </a:rPr>
              <a:t> (</a:t>
            </a:r>
            <a:r>
              <a:rPr lang="en-US" sz="2400" i="1" dirty="0" err="1" smtClean="0">
                <a:solidFill>
                  <a:schemeClr val="tx1"/>
                </a:solidFill>
              </a:rPr>
              <a:t>Lex</a:t>
            </a:r>
            <a:r>
              <a:rPr lang="en-US" sz="2400" i="1" dirty="0" smtClean="0">
                <a:solidFill>
                  <a:schemeClr val="tx1"/>
                </a:solidFill>
              </a:rPr>
              <a:t> </a:t>
            </a:r>
            <a:r>
              <a:rPr lang="en-US" sz="2400" i="1" dirty="0" err="1" smtClean="0">
                <a:solidFill>
                  <a:schemeClr val="tx1"/>
                </a:solidFill>
              </a:rPr>
              <a:t>Generalis</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Hukum</a:t>
            </a:r>
            <a:r>
              <a:rPr lang="en-US" sz="2400" dirty="0" smtClean="0">
                <a:solidFill>
                  <a:schemeClr val="tx1"/>
                </a:solidFill>
              </a:rPr>
              <a:t> </a:t>
            </a:r>
            <a:r>
              <a:rPr lang="en-US" sz="2400" dirty="0" err="1" smtClean="0">
                <a:solidFill>
                  <a:schemeClr val="tx1"/>
                </a:solidFill>
              </a:rPr>
              <a:t>Khusus</a:t>
            </a:r>
            <a:r>
              <a:rPr lang="en-US" sz="2400" dirty="0" smtClean="0">
                <a:solidFill>
                  <a:schemeClr val="tx1"/>
                </a:solidFill>
              </a:rPr>
              <a:t> (</a:t>
            </a:r>
            <a:r>
              <a:rPr lang="en-US" sz="2400" i="1" dirty="0" err="1" smtClean="0">
                <a:solidFill>
                  <a:schemeClr val="tx1"/>
                </a:solidFill>
              </a:rPr>
              <a:t>Lex</a:t>
            </a:r>
            <a:r>
              <a:rPr lang="en-US" sz="2400" i="1" dirty="0" smtClean="0">
                <a:solidFill>
                  <a:schemeClr val="tx1"/>
                </a:solidFill>
              </a:rPr>
              <a:t> </a:t>
            </a:r>
            <a:r>
              <a:rPr lang="en-US" sz="2400" i="1" dirty="0" err="1" smtClean="0">
                <a:solidFill>
                  <a:schemeClr val="tx1"/>
                </a:solidFill>
              </a:rPr>
              <a:t>Specialis</a:t>
            </a:r>
            <a:r>
              <a:rPr lang="en-US" sz="2400"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2767592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7524" y="475736"/>
            <a:ext cx="9601200" cy="945291"/>
          </a:xfrm>
        </p:spPr>
        <p:txBody>
          <a:bodyPr/>
          <a:lstStyle/>
          <a:p>
            <a:r>
              <a:rPr lang="en-US" dirty="0" err="1" smtClean="0"/>
              <a:t>Klasifikasi</a:t>
            </a:r>
            <a:r>
              <a:rPr lang="en-US" dirty="0" smtClean="0"/>
              <a:t> hukum</a:t>
            </a:r>
            <a:endParaRPr lang="en-US" dirty="0"/>
          </a:p>
        </p:txBody>
      </p:sp>
      <p:sp>
        <p:nvSpPr>
          <p:cNvPr id="3" name="Content Placeholder 2"/>
          <p:cNvSpPr>
            <a:spLocks noGrp="1"/>
          </p:cNvSpPr>
          <p:nvPr>
            <p:ph idx="1"/>
          </p:nvPr>
        </p:nvSpPr>
        <p:spPr>
          <a:xfrm>
            <a:off x="1371600" y="1519881"/>
            <a:ext cx="9601200" cy="5338119"/>
          </a:xfrm>
        </p:spPr>
        <p:txBody>
          <a:bodyPr>
            <a:normAutofit fontScale="77500" lnSpcReduction="20000"/>
          </a:bodyPr>
          <a:lstStyle/>
          <a:p>
            <a:pPr>
              <a:lnSpc>
                <a:spcPct val="150000"/>
              </a:lnSpc>
            </a:pPr>
            <a:r>
              <a:rPr lang="en-US" sz="2900" dirty="0" err="1" smtClean="0"/>
              <a:t>Pengklasifikasian</a:t>
            </a:r>
            <a:r>
              <a:rPr lang="en-US" sz="2900" dirty="0" smtClean="0"/>
              <a:t> hukum </a:t>
            </a:r>
            <a:r>
              <a:rPr lang="en-US" sz="2900" dirty="0" err="1" smtClean="0"/>
              <a:t>berdasarkan</a:t>
            </a:r>
            <a:r>
              <a:rPr lang="en-US" sz="2900" dirty="0" smtClean="0"/>
              <a:t> </a:t>
            </a:r>
            <a:r>
              <a:rPr lang="en-US" sz="2900" dirty="0" err="1" smtClean="0"/>
              <a:t>ada</a:t>
            </a:r>
            <a:r>
              <a:rPr lang="en-US" sz="2900" dirty="0" smtClean="0"/>
              <a:t> </a:t>
            </a:r>
            <a:r>
              <a:rPr lang="en-US" sz="2900" dirty="0" err="1" smtClean="0"/>
              <a:t>atau</a:t>
            </a:r>
            <a:r>
              <a:rPr lang="en-US" sz="2900" dirty="0" smtClean="0"/>
              <a:t> </a:t>
            </a:r>
            <a:r>
              <a:rPr lang="en-US" sz="2900" dirty="0" err="1" smtClean="0"/>
              <a:t>tidaknya</a:t>
            </a:r>
            <a:r>
              <a:rPr lang="en-US" sz="2900" dirty="0" smtClean="0"/>
              <a:t> </a:t>
            </a:r>
            <a:r>
              <a:rPr lang="en-US" sz="2900" dirty="0" err="1" smtClean="0"/>
              <a:t>campur</a:t>
            </a:r>
            <a:r>
              <a:rPr lang="en-US" sz="2900" dirty="0" smtClean="0"/>
              <a:t> </a:t>
            </a:r>
            <a:r>
              <a:rPr lang="en-US" sz="2900" dirty="0" err="1" smtClean="0"/>
              <a:t>tangan</a:t>
            </a:r>
            <a:r>
              <a:rPr lang="en-US" sz="2900" dirty="0" smtClean="0"/>
              <a:t> </a:t>
            </a:r>
            <a:r>
              <a:rPr lang="en-US" sz="2900" dirty="0" err="1" smtClean="0"/>
              <a:t>pemerintah</a:t>
            </a:r>
            <a:r>
              <a:rPr lang="en-US" sz="2900" dirty="0" smtClean="0"/>
              <a:t>:</a:t>
            </a:r>
          </a:p>
          <a:p>
            <a:pPr marL="0" indent="0">
              <a:lnSpc>
                <a:spcPct val="150000"/>
              </a:lnSpc>
              <a:buNone/>
            </a:pPr>
            <a:r>
              <a:rPr lang="en-US" sz="2900" dirty="0" smtClean="0"/>
              <a:t>	</a:t>
            </a:r>
            <a:r>
              <a:rPr lang="en-US" sz="2900" dirty="0" smtClean="0">
                <a:solidFill>
                  <a:srgbClr val="FF0000"/>
                </a:solidFill>
              </a:rPr>
              <a:t>- Hukum </a:t>
            </a:r>
            <a:r>
              <a:rPr lang="en-US" sz="2900" dirty="0" err="1" smtClean="0">
                <a:solidFill>
                  <a:srgbClr val="FF0000"/>
                </a:solidFill>
              </a:rPr>
              <a:t>Privat</a:t>
            </a:r>
            <a:r>
              <a:rPr lang="en-US" sz="2900" dirty="0" smtClean="0">
                <a:solidFill>
                  <a:srgbClr val="FF0000"/>
                </a:solidFill>
              </a:rPr>
              <a:t>; </a:t>
            </a:r>
            <a:r>
              <a:rPr lang="en-US" sz="2900" dirty="0" err="1" smtClean="0">
                <a:solidFill>
                  <a:srgbClr val="FF0000"/>
                </a:solidFill>
              </a:rPr>
              <a:t>dan</a:t>
            </a:r>
            <a:endParaRPr lang="en-US" sz="2900" dirty="0" smtClean="0">
              <a:solidFill>
                <a:srgbClr val="FF0000"/>
              </a:solidFill>
            </a:endParaRPr>
          </a:p>
          <a:p>
            <a:pPr marL="0" indent="0">
              <a:lnSpc>
                <a:spcPct val="150000"/>
              </a:lnSpc>
              <a:buNone/>
            </a:pPr>
            <a:r>
              <a:rPr lang="en-US" sz="2900" dirty="0">
                <a:solidFill>
                  <a:srgbClr val="FF0000"/>
                </a:solidFill>
              </a:rPr>
              <a:t>	</a:t>
            </a:r>
            <a:r>
              <a:rPr lang="en-US" sz="2900" dirty="0" smtClean="0">
                <a:solidFill>
                  <a:srgbClr val="FF0000"/>
                </a:solidFill>
              </a:rPr>
              <a:t>- Hukum </a:t>
            </a:r>
            <a:r>
              <a:rPr lang="en-US" sz="2900" dirty="0" err="1" smtClean="0">
                <a:solidFill>
                  <a:srgbClr val="FF0000"/>
                </a:solidFill>
              </a:rPr>
              <a:t>Publik</a:t>
            </a:r>
            <a:r>
              <a:rPr lang="en-US" sz="2900" dirty="0" smtClean="0">
                <a:solidFill>
                  <a:srgbClr val="FF0000"/>
                </a:solidFill>
              </a:rPr>
              <a:t>.</a:t>
            </a:r>
          </a:p>
          <a:p>
            <a:pPr marL="0" indent="0">
              <a:lnSpc>
                <a:spcPct val="150000"/>
              </a:lnSpc>
              <a:buNone/>
            </a:pPr>
            <a:r>
              <a:rPr lang="en-US" sz="2900" dirty="0" smtClean="0">
                <a:solidFill>
                  <a:srgbClr val="FF0000"/>
                </a:solidFill>
              </a:rPr>
              <a:t>Hukum </a:t>
            </a:r>
            <a:r>
              <a:rPr lang="en-US" sz="2900" dirty="0" err="1" smtClean="0">
                <a:solidFill>
                  <a:srgbClr val="FF0000"/>
                </a:solidFill>
              </a:rPr>
              <a:t>Privat</a:t>
            </a:r>
            <a:r>
              <a:rPr lang="en-US" sz="2900" dirty="0" smtClean="0">
                <a:solidFill>
                  <a:srgbClr val="FF0000"/>
                </a:solidFill>
              </a:rPr>
              <a:t> </a:t>
            </a:r>
            <a:r>
              <a:rPr lang="en-US" sz="2900" dirty="0" err="1" smtClean="0">
                <a:solidFill>
                  <a:schemeClr val="tx1"/>
                </a:solidFill>
              </a:rPr>
              <a:t>adalah</a:t>
            </a:r>
            <a:r>
              <a:rPr lang="en-US" sz="2900" dirty="0" smtClean="0">
                <a:solidFill>
                  <a:schemeClr val="tx1"/>
                </a:solidFill>
              </a:rPr>
              <a:t> hukum yang </a:t>
            </a:r>
            <a:r>
              <a:rPr lang="en-US" sz="2900" dirty="0" err="1" smtClean="0">
                <a:solidFill>
                  <a:schemeClr val="tx1"/>
                </a:solidFill>
              </a:rPr>
              <a:t>mengatur</a:t>
            </a:r>
            <a:r>
              <a:rPr lang="en-US" sz="2900" dirty="0" smtClean="0">
                <a:solidFill>
                  <a:schemeClr val="tx1"/>
                </a:solidFill>
              </a:rPr>
              <a:t> </a:t>
            </a:r>
            <a:r>
              <a:rPr lang="en-US" sz="2900" dirty="0" err="1" smtClean="0">
                <a:solidFill>
                  <a:schemeClr val="tx1"/>
                </a:solidFill>
              </a:rPr>
              <a:t>hak</a:t>
            </a:r>
            <a:r>
              <a:rPr lang="en-US" sz="2900" dirty="0" smtClean="0">
                <a:solidFill>
                  <a:schemeClr val="tx1"/>
                </a:solidFill>
              </a:rPr>
              <a:t> </a:t>
            </a:r>
            <a:r>
              <a:rPr lang="en-US" sz="2900" dirty="0" err="1" smtClean="0">
                <a:solidFill>
                  <a:schemeClr val="tx1"/>
                </a:solidFill>
              </a:rPr>
              <a:t>dan</a:t>
            </a:r>
            <a:r>
              <a:rPr lang="en-US" sz="2900" dirty="0" smtClean="0">
                <a:solidFill>
                  <a:schemeClr val="tx1"/>
                </a:solidFill>
              </a:rPr>
              <a:t> </a:t>
            </a:r>
            <a:r>
              <a:rPr lang="en-US" sz="2900" dirty="0" err="1" smtClean="0">
                <a:solidFill>
                  <a:schemeClr val="tx1"/>
                </a:solidFill>
              </a:rPr>
              <a:t>kewajiban</a:t>
            </a:r>
            <a:r>
              <a:rPr lang="en-US" sz="2900" dirty="0" smtClean="0">
                <a:solidFill>
                  <a:schemeClr val="tx1"/>
                </a:solidFill>
              </a:rPr>
              <a:t> </a:t>
            </a:r>
            <a:r>
              <a:rPr lang="en-US" sz="2900" dirty="0" err="1" smtClean="0">
                <a:solidFill>
                  <a:schemeClr val="tx1"/>
                </a:solidFill>
              </a:rPr>
              <a:t>perorangan</a:t>
            </a:r>
            <a:r>
              <a:rPr lang="en-US" sz="2900" dirty="0" smtClean="0">
                <a:solidFill>
                  <a:schemeClr val="tx1"/>
                </a:solidFill>
              </a:rPr>
              <a:t> </a:t>
            </a:r>
            <a:r>
              <a:rPr lang="en-US" sz="2900" dirty="0" err="1" smtClean="0">
                <a:solidFill>
                  <a:schemeClr val="tx1"/>
                </a:solidFill>
              </a:rPr>
              <a:t>satu</a:t>
            </a:r>
            <a:r>
              <a:rPr lang="en-US" sz="2900" dirty="0" smtClean="0">
                <a:solidFill>
                  <a:schemeClr val="tx1"/>
                </a:solidFill>
              </a:rPr>
              <a:t> </a:t>
            </a:r>
            <a:r>
              <a:rPr lang="en-US" sz="2900" dirty="0" err="1" smtClean="0">
                <a:solidFill>
                  <a:schemeClr val="tx1"/>
                </a:solidFill>
              </a:rPr>
              <a:t>terhadap</a:t>
            </a:r>
            <a:r>
              <a:rPr lang="en-US" sz="2900" dirty="0" smtClean="0">
                <a:solidFill>
                  <a:schemeClr val="tx1"/>
                </a:solidFill>
              </a:rPr>
              <a:t> yang </a:t>
            </a:r>
            <a:r>
              <a:rPr lang="en-US" sz="2900" dirty="0" err="1" smtClean="0">
                <a:solidFill>
                  <a:schemeClr val="tx1"/>
                </a:solidFill>
              </a:rPr>
              <a:t>lainnya</a:t>
            </a:r>
            <a:r>
              <a:rPr lang="en-US" sz="2900" dirty="0" smtClean="0">
                <a:solidFill>
                  <a:schemeClr val="tx1"/>
                </a:solidFill>
              </a:rPr>
              <a:t> </a:t>
            </a:r>
            <a:r>
              <a:rPr lang="en-US" sz="2900" dirty="0" err="1" smtClean="0">
                <a:solidFill>
                  <a:schemeClr val="tx1"/>
                </a:solidFill>
              </a:rPr>
              <a:t>dalam</a:t>
            </a:r>
            <a:r>
              <a:rPr lang="en-US" sz="2900" dirty="0" smtClean="0">
                <a:solidFill>
                  <a:schemeClr val="tx1"/>
                </a:solidFill>
              </a:rPr>
              <a:t> </a:t>
            </a:r>
            <a:r>
              <a:rPr lang="en-US" sz="2900" dirty="0" err="1" smtClean="0">
                <a:solidFill>
                  <a:schemeClr val="tx1"/>
                </a:solidFill>
              </a:rPr>
              <a:t>hubungan</a:t>
            </a:r>
            <a:r>
              <a:rPr lang="en-US" sz="2900" dirty="0" smtClean="0">
                <a:solidFill>
                  <a:schemeClr val="tx1"/>
                </a:solidFill>
              </a:rPr>
              <a:t> </a:t>
            </a:r>
            <a:r>
              <a:rPr lang="en-US" sz="2900" dirty="0" err="1" smtClean="0">
                <a:solidFill>
                  <a:schemeClr val="tx1"/>
                </a:solidFill>
              </a:rPr>
              <a:t>keluarga</a:t>
            </a:r>
            <a:r>
              <a:rPr lang="en-US" sz="2900" dirty="0" smtClean="0">
                <a:solidFill>
                  <a:schemeClr val="tx1"/>
                </a:solidFill>
              </a:rPr>
              <a:t> </a:t>
            </a:r>
            <a:r>
              <a:rPr lang="en-US" sz="2900" dirty="0" err="1" smtClean="0">
                <a:solidFill>
                  <a:schemeClr val="tx1"/>
                </a:solidFill>
              </a:rPr>
              <a:t>dan</a:t>
            </a:r>
            <a:r>
              <a:rPr lang="en-US" sz="2900" dirty="0" smtClean="0">
                <a:solidFill>
                  <a:schemeClr val="tx1"/>
                </a:solidFill>
              </a:rPr>
              <a:t> </a:t>
            </a:r>
            <a:r>
              <a:rPr lang="en-US" sz="2900" dirty="0" err="1" smtClean="0">
                <a:solidFill>
                  <a:schemeClr val="tx1"/>
                </a:solidFill>
              </a:rPr>
              <a:t>masyarakat</a:t>
            </a:r>
            <a:r>
              <a:rPr lang="en-US" sz="2900" dirty="0" smtClean="0">
                <a:solidFill>
                  <a:schemeClr val="tx1"/>
                </a:solidFill>
              </a:rPr>
              <a:t> </a:t>
            </a:r>
            <a:r>
              <a:rPr lang="en-US" sz="2900" dirty="0" err="1" smtClean="0">
                <a:solidFill>
                  <a:schemeClr val="tx1"/>
                </a:solidFill>
              </a:rPr>
              <a:t>tanpa</a:t>
            </a:r>
            <a:r>
              <a:rPr lang="en-US" sz="2900" dirty="0" smtClean="0">
                <a:solidFill>
                  <a:schemeClr val="tx1"/>
                </a:solidFill>
              </a:rPr>
              <a:t> </a:t>
            </a:r>
            <a:r>
              <a:rPr lang="en-US" sz="2900" dirty="0" err="1" smtClean="0">
                <a:solidFill>
                  <a:schemeClr val="tx1"/>
                </a:solidFill>
              </a:rPr>
              <a:t>adanya</a:t>
            </a:r>
            <a:r>
              <a:rPr lang="en-US" sz="2900" dirty="0" smtClean="0">
                <a:solidFill>
                  <a:schemeClr val="tx1"/>
                </a:solidFill>
              </a:rPr>
              <a:t> </a:t>
            </a:r>
            <a:r>
              <a:rPr lang="en-US" sz="2900" dirty="0" err="1" smtClean="0">
                <a:solidFill>
                  <a:schemeClr val="tx1"/>
                </a:solidFill>
              </a:rPr>
              <a:t>campur</a:t>
            </a:r>
            <a:r>
              <a:rPr lang="en-US" sz="2900" dirty="0" smtClean="0">
                <a:solidFill>
                  <a:schemeClr val="tx1"/>
                </a:solidFill>
              </a:rPr>
              <a:t> </a:t>
            </a:r>
            <a:r>
              <a:rPr lang="en-US" sz="2900" dirty="0" err="1" smtClean="0">
                <a:solidFill>
                  <a:schemeClr val="tx1"/>
                </a:solidFill>
              </a:rPr>
              <a:t>tangan</a:t>
            </a:r>
            <a:r>
              <a:rPr lang="en-US" sz="2900" dirty="0" smtClean="0">
                <a:solidFill>
                  <a:schemeClr val="tx1"/>
                </a:solidFill>
              </a:rPr>
              <a:t> </a:t>
            </a:r>
            <a:r>
              <a:rPr lang="en-US" sz="2900" dirty="0" err="1" smtClean="0">
                <a:solidFill>
                  <a:schemeClr val="tx1"/>
                </a:solidFill>
              </a:rPr>
              <a:t>pemerintah</a:t>
            </a:r>
            <a:r>
              <a:rPr lang="en-US" sz="2900" dirty="0" smtClean="0">
                <a:solidFill>
                  <a:schemeClr val="tx1"/>
                </a:solidFill>
              </a:rPr>
              <a:t>.</a:t>
            </a:r>
          </a:p>
          <a:p>
            <a:pPr marL="0" indent="0">
              <a:lnSpc>
                <a:spcPct val="150000"/>
              </a:lnSpc>
              <a:buNone/>
            </a:pPr>
            <a:r>
              <a:rPr lang="en-US" sz="2900" dirty="0" smtClean="0">
                <a:solidFill>
                  <a:srgbClr val="FF0000"/>
                </a:solidFill>
              </a:rPr>
              <a:t>Hukum </a:t>
            </a:r>
            <a:r>
              <a:rPr lang="en-US" sz="2900" dirty="0" err="1" smtClean="0">
                <a:solidFill>
                  <a:srgbClr val="FF0000"/>
                </a:solidFill>
              </a:rPr>
              <a:t>Publik</a:t>
            </a:r>
            <a:r>
              <a:rPr lang="en-US" sz="2900" dirty="0" smtClean="0">
                <a:solidFill>
                  <a:srgbClr val="FF0000"/>
                </a:solidFill>
              </a:rPr>
              <a:t> </a:t>
            </a:r>
            <a:r>
              <a:rPr lang="en-US" sz="2900" dirty="0" err="1" smtClean="0">
                <a:solidFill>
                  <a:schemeClr val="tx1"/>
                </a:solidFill>
              </a:rPr>
              <a:t>adalah</a:t>
            </a:r>
            <a:r>
              <a:rPr lang="en-US" sz="2900" dirty="0" smtClean="0">
                <a:solidFill>
                  <a:schemeClr val="tx1"/>
                </a:solidFill>
              </a:rPr>
              <a:t> hukum yang </a:t>
            </a:r>
            <a:r>
              <a:rPr lang="en-US" sz="2900" dirty="0" err="1" smtClean="0">
                <a:solidFill>
                  <a:schemeClr val="tx1"/>
                </a:solidFill>
              </a:rPr>
              <a:t>mengatur</a:t>
            </a:r>
            <a:r>
              <a:rPr lang="en-US" sz="2900" dirty="0" smtClean="0">
                <a:solidFill>
                  <a:schemeClr val="tx1"/>
                </a:solidFill>
              </a:rPr>
              <a:t> </a:t>
            </a:r>
            <a:r>
              <a:rPr lang="en-US" sz="2900" dirty="0" err="1" smtClean="0">
                <a:solidFill>
                  <a:schemeClr val="tx1"/>
                </a:solidFill>
              </a:rPr>
              <a:t>dan</a:t>
            </a:r>
            <a:r>
              <a:rPr lang="en-US" sz="2900" dirty="0" smtClean="0">
                <a:solidFill>
                  <a:schemeClr val="tx1"/>
                </a:solidFill>
              </a:rPr>
              <a:t> </a:t>
            </a:r>
            <a:r>
              <a:rPr lang="en-US" sz="2900" dirty="0" err="1" smtClean="0">
                <a:solidFill>
                  <a:schemeClr val="tx1"/>
                </a:solidFill>
              </a:rPr>
              <a:t>menentukan</a:t>
            </a:r>
            <a:r>
              <a:rPr lang="en-US" sz="2900" dirty="0" smtClean="0">
                <a:solidFill>
                  <a:schemeClr val="tx1"/>
                </a:solidFill>
              </a:rPr>
              <a:t> </a:t>
            </a:r>
            <a:r>
              <a:rPr lang="en-US" sz="2900" dirty="0" err="1" smtClean="0">
                <a:solidFill>
                  <a:schemeClr val="tx1"/>
                </a:solidFill>
              </a:rPr>
              <a:t>kepentingan</a:t>
            </a:r>
            <a:r>
              <a:rPr lang="en-US" sz="2900" dirty="0" smtClean="0">
                <a:solidFill>
                  <a:schemeClr val="tx1"/>
                </a:solidFill>
              </a:rPr>
              <a:t> </a:t>
            </a:r>
            <a:r>
              <a:rPr lang="en-US" sz="2900" dirty="0" err="1" smtClean="0">
                <a:solidFill>
                  <a:schemeClr val="tx1"/>
                </a:solidFill>
              </a:rPr>
              <a:t>perorangan</a:t>
            </a:r>
            <a:r>
              <a:rPr lang="en-US" sz="2900" dirty="0" smtClean="0">
                <a:solidFill>
                  <a:schemeClr val="tx1"/>
                </a:solidFill>
              </a:rPr>
              <a:t> </a:t>
            </a:r>
            <a:r>
              <a:rPr lang="en-US" sz="2900" dirty="0" err="1" smtClean="0">
                <a:solidFill>
                  <a:schemeClr val="tx1"/>
                </a:solidFill>
              </a:rPr>
              <a:t>dan</a:t>
            </a:r>
            <a:r>
              <a:rPr lang="en-US" sz="2900" dirty="0" smtClean="0">
                <a:solidFill>
                  <a:schemeClr val="tx1"/>
                </a:solidFill>
              </a:rPr>
              <a:t> </a:t>
            </a:r>
            <a:r>
              <a:rPr lang="en-US" sz="2900" dirty="0" err="1" smtClean="0">
                <a:solidFill>
                  <a:schemeClr val="tx1"/>
                </a:solidFill>
              </a:rPr>
              <a:t>mengatur</a:t>
            </a:r>
            <a:r>
              <a:rPr lang="en-US" sz="2900" dirty="0" smtClean="0">
                <a:solidFill>
                  <a:schemeClr val="tx1"/>
                </a:solidFill>
              </a:rPr>
              <a:t> </a:t>
            </a:r>
            <a:r>
              <a:rPr lang="en-US" sz="2900" dirty="0" err="1" smtClean="0">
                <a:solidFill>
                  <a:schemeClr val="tx1"/>
                </a:solidFill>
              </a:rPr>
              <a:t>hubungan</a:t>
            </a:r>
            <a:r>
              <a:rPr lang="en-US" sz="2900" dirty="0" smtClean="0">
                <a:solidFill>
                  <a:schemeClr val="tx1"/>
                </a:solidFill>
              </a:rPr>
              <a:t> </a:t>
            </a:r>
            <a:r>
              <a:rPr lang="en-US" sz="2900" dirty="0" err="1" smtClean="0">
                <a:solidFill>
                  <a:schemeClr val="tx1"/>
                </a:solidFill>
              </a:rPr>
              <a:t>pemerintah</a:t>
            </a:r>
            <a:r>
              <a:rPr lang="en-US" sz="2900" dirty="0" smtClean="0">
                <a:solidFill>
                  <a:schemeClr val="tx1"/>
                </a:solidFill>
              </a:rPr>
              <a:t> </a:t>
            </a:r>
            <a:r>
              <a:rPr lang="en-US" sz="2900" dirty="0" err="1" smtClean="0">
                <a:solidFill>
                  <a:schemeClr val="tx1"/>
                </a:solidFill>
              </a:rPr>
              <a:t>dengan</a:t>
            </a:r>
            <a:r>
              <a:rPr lang="en-US" sz="2900" dirty="0" smtClean="0">
                <a:solidFill>
                  <a:schemeClr val="tx1"/>
                </a:solidFill>
              </a:rPr>
              <a:t> </a:t>
            </a:r>
            <a:r>
              <a:rPr lang="en-US" sz="2900" dirty="0" err="1" smtClean="0">
                <a:solidFill>
                  <a:schemeClr val="tx1"/>
                </a:solidFill>
              </a:rPr>
              <a:t>warganya</a:t>
            </a:r>
            <a:r>
              <a:rPr lang="en-US" sz="2900" dirty="0" smtClean="0">
                <a:solidFill>
                  <a:schemeClr val="tx1"/>
                </a:solidFill>
              </a:rPr>
              <a:t>.</a:t>
            </a:r>
          </a:p>
          <a:p>
            <a:pPr>
              <a:lnSpc>
                <a:spcPct val="150000"/>
              </a:lnSpc>
            </a:pPr>
            <a:r>
              <a:rPr lang="en-US" dirty="0" err="1" smtClean="0">
                <a:solidFill>
                  <a:schemeClr val="tx1"/>
                </a:solidFill>
              </a:rPr>
              <a:t>Lihat</a:t>
            </a:r>
            <a:r>
              <a:rPr lang="en-US" dirty="0" smtClean="0">
                <a:solidFill>
                  <a:schemeClr val="tx1"/>
                </a:solidFill>
              </a:rPr>
              <a:t> </a:t>
            </a:r>
            <a:r>
              <a:rPr lang="en-US" dirty="0" err="1" smtClean="0">
                <a:solidFill>
                  <a:schemeClr val="tx1"/>
                </a:solidFill>
              </a:rPr>
              <a:t>bagan</a:t>
            </a:r>
            <a:r>
              <a:rPr lang="en-US" dirty="0" smtClean="0">
                <a:solidFill>
                  <a:schemeClr val="tx1"/>
                </a:solidFill>
              </a:rPr>
              <a:t>.</a:t>
            </a:r>
            <a:endParaRPr lang="en-US" dirty="0">
              <a:solidFill>
                <a:schemeClr val="tx1"/>
              </a:solidFill>
            </a:endParaRPr>
          </a:p>
          <a:p>
            <a:pPr marL="0" indent="0">
              <a:lnSpc>
                <a:spcPct val="150000"/>
              </a:lnSpc>
              <a:buNone/>
            </a:pPr>
            <a:endParaRPr lang="en-US" dirty="0">
              <a:solidFill>
                <a:schemeClr val="tx1"/>
              </a:solidFill>
            </a:endParaRPr>
          </a:p>
        </p:txBody>
      </p:sp>
    </p:spTree>
    <p:extLst>
      <p:ext uri="{BB962C8B-B14F-4D97-AF65-F5344CB8AC3E}">
        <p14:creationId xmlns:p14="http://schemas.microsoft.com/office/powerpoint/2010/main" val="41762769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6387" y="295069"/>
            <a:ext cx="5152908" cy="6562931"/>
          </a:xfrm>
          <a:prstGeom prst="rect">
            <a:avLst/>
          </a:prstGeom>
        </p:spPr>
      </p:pic>
    </p:spTree>
    <p:extLst>
      <p:ext uri="{BB962C8B-B14F-4D97-AF65-F5344CB8AC3E}">
        <p14:creationId xmlns:p14="http://schemas.microsoft.com/office/powerpoint/2010/main" val="2315942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625600"/>
            <a:ext cx="9601200" cy="850900"/>
          </a:xfrm>
        </p:spPr>
        <p:txBody>
          <a:bodyPr/>
          <a:lstStyle/>
          <a:p>
            <a:r>
              <a:rPr lang="en-US" dirty="0" smtClean="0">
                <a:solidFill>
                  <a:srgbClr val="FF0000"/>
                </a:solidFill>
              </a:rPr>
              <a:t>NORMA/KAIDAH SOSIAL </a:t>
            </a:r>
            <a:r>
              <a:rPr lang="en-US" dirty="0" err="1" smtClean="0">
                <a:solidFill>
                  <a:srgbClr val="FF0000"/>
                </a:solidFill>
              </a:rPr>
              <a:t>adalah</a:t>
            </a:r>
            <a:endParaRPr lang="en-US" dirty="0">
              <a:solidFill>
                <a:srgbClr val="FF0000"/>
              </a:solidFill>
            </a:endParaRPr>
          </a:p>
        </p:txBody>
      </p:sp>
      <p:sp>
        <p:nvSpPr>
          <p:cNvPr id="3" name="Content Placeholder 2"/>
          <p:cNvSpPr>
            <a:spLocks noGrp="1"/>
          </p:cNvSpPr>
          <p:nvPr>
            <p:ph idx="1"/>
          </p:nvPr>
        </p:nvSpPr>
        <p:spPr>
          <a:xfrm>
            <a:off x="1371600" y="3060700"/>
            <a:ext cx="9601200" cy="2806700"/>
          </a:xfrm>
        </p:spPr>
        <p:txBody>
          <a:bodyPr>
            <a:normAutofit/>
          </a:bodyPr>
          <a:lstStyle/>
          <a:p>
            <a:r>
              <a:rPr lang="en-US" sz="3200" dirty="0" err="1" smtClean="0"/>
              <a:t>Pedoman</a:t>
            </a:r>
            <a:r>
              <a:rPr lang="en-US" sz="3200" dirty="0" smtClean="0"/>
              <a:t> </a:t>
            </a:r>
            <a:r>
              <a:rPr lang="en-US" sz="3200" dirty="0" err="1" smtClean="0"/>
              <a:t>atau</a:t>
            </a:r>
            <a:r>
              <a:rPr lang="en-US" sz="3200" dirty="0" smtClean="0"/>
              <a:t> </a:t>
            </a:r>
            <a:r>
              <a:rPr lang="en-US" sz="3200" dirty="0" err="1" smtClean="0"/>
              <a:t>peraturan</a:t>
            </a:r>
            <a:r>
              <a:rPr lang="en-US" sz="3200" dirty="0" smtClean="0"/>
              <a:t> </a:t>
            </a:r>
            <a:r>
              <a:rPr lang="en-US" sz="3200" dirty="0" err="1" smtClean="0"/>
              <a:t>hidup</a:t>
            </a:r>
            <a:r>
              <a:rPr lang="en-US" sz="3200" dirty="0" smtClean="0"/>
              <a:t> yang </a:t>
            </a:r>
            <a:r>
              <a:rPr lang="en-US" sz="3200" dirty="0" err="1" smtClean="0"/>
              <a:t>menentukan</a:t>
            </a:r>
            <a:r>
              <a:rPr lang="en-US" sz="3200" dirty="0" smtClean="0"/>
              <a:t> </a:t>
            </a:r>
            <a:r>
              <a:rPr lang="en-US" sz="3200" dirty="0" err="1" smtClean="0"/>
              <a:t>bagaimana</a:t>
            </a:r>
            <a:r>
              <a:rPr lang="en-US" sz="3200" dirty="0" smtClean="0"/>
              <a:t> </a:t>
            </a:r>
            <a:r>
              <a:rPr lang="en-US" sz="3200" dirty="0" err="1" smtClean="0"/>
              <a:t>manusia</a:t>
            </a:r>
            <a:r>
              <a:rPr lang="en-US" sz="3200" dirty="0" smtClean="0"/>
              <a:t> </a:t>
            </a:r>
            <a:r>
              <a:rPr lang="en-US" sz="3200" dirty="0" err="1" smtClean="0"/>
              <a:t>harus</a:t>
            </a:r>
            <a:r>
              <a:rPr lang="en-US" sz="3200" dirty="0" smtClean="0"/>
              <a:t> </a:t>
            </a:r>
            <a:r>
              <a:rPr lang="en-US" sz="3200" dirty="0" err="1" smtClean="0"/>
              <a:t>bertingkah</a:t>
            </a:r>
            <a:r>
              <a:rPr lang="en-US" sz="3200" dirty="0" smtClean="0"/>
              <a:t> </a:t>
            </a:r>
            <a:r>
              <a:rPr lang="en-US" sz="3200" dirty="0" err="1" smtClean="0"/>
              <a:t>laku</a:t>
            </a:r>
            <a:r>
              <a:rPr lang="en-US" sz="3200" dirty="0" smtClean="0"/>
              <a:t> </a:t>
            </a:r>
            <a:r>
              <a:rPr lang="en-US" sz="3200" dirty="0" err="1" smtClean="0"/>
              <a:t>dalam</a:t>
            </a:r>
            <a:r>
              <a:rPr lang="en-US" sz="3200" dirty="0" smtClean="0"/>
              <a:t> </a:t>
            </a:r>
            <a:r>
              <a:rPr lang="en-US" sz="3200" dirty="0" err="1" smtClean="0"/>
              <a:t>masyarakat</a:t>
            </a:r>
            <a:r>
              <a:rPr lang="en-US" sz="3200" dirty="0" smtClean="0"/>
              <a:t> agar </a:t>
            </a:r>
            <a:r>
              <a:rPr lang="en-US" sz="3200" dirty="0" err="1" smtClean="0"/>
              <a:t>tidak</a:t>
            </a:r>
            <a:r>
              <a:rPr lang="en-US" sz="3200" dirty="0" smtClean="0"/>
              <a:t> </a:t>
            </a:r>
            <a:r>
              <a:rPr lang="en-US" sz="3200" dirty="0" err="1" smtClean="0"/>
              <a:t>merugikan</a:t>
            </a:r>
            <a:r>
              <a:rPr lang="en-US" sz="3200" dirty="0" smtClean="0"/>
              <a:t> orang lain.</a:t>
            </a:r>
          </a:p>
        </p:txBody>
      </p:sp>
    </p:spTree>
    <p:extLst>
      <p:ext uri="{BB962C8B-B14F-4D97-AF65-F5344CB8AC3E}">
        <p14:creationId xmlns:p14="http://schemas.microsoft.com/office/powerpoint/2010/main" val="10577085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2486"/>
            <a:ext cx="9601200" cy="1739214"/>
          </a:xfrm>
        </p:spPr>
        <p:txBody>
          <a:bodyPr>
            <a:normAutofit fontScale="90000"/>
          </a:bodyPr>
          <a:lstStyle/>
          <a:p>
            <a:r>
              <a:rPr lang="en-US" dirty="0" err="1" smtClean="0"/>
              <a:t>Sistematika</a:t>
            </a:r>
            <a:r>
              <a:rPr lang="en-US" dirty="0" smtClean="0"/>
              <a:t> Hukum </a:t>
            </a:r>
            <a:r>
              <a:rPr lang="en-US" dirty="0" err="1" smtClean="0"/>
              <a:t>Perdata</a:t>
            </a:r>
            <a:r>
              <a:rPr lang="en-US" dirty="0" smtClean="0"/>
              <a:t> </a:t>
            </a:r>
            <a:br>
              <a:rPr lang="en-US" dirty="0" smtClean="0"/>
            </a:br>
            <a:r>
              <a:rPr lang="en-US" sz="3600" dirty="0" err="1" smtClean="0"/>
              <a:t>menurut</a:t>
            </a:r>
            <a:r>
              <a:rPr lang="en-US" sz="3600" dirty="0" smtClean="0"/>
              <a:t> KUH </a:t>
            </a:r>
            <a:r>
              <a:rPr lang="en-US" sz="3600" dirty="0" err="1" smtClean="0"/>
              <a:t>Perdata</a:t>
            </a:r>
            <a:r>
              <a:rPr lang="en-US" sz="3600" dirty="0" smtClean="0"/>
              <a:t/>
            </a:r>
            <a:br>
              <a:rPr lang="en-US" sz="3600" dirty="0" smtClean="0"/>
            </a:br>
            <a:r>
              <a:rPr lang="en-US" dirty="0" smtClean="0"/>
              <a:t/>
            </a:r>
            <a:br>
              <a:rPr lang="en-US" dirty="0" smtClean="0"/>
            </a:br>
            <a:r>
              <a:rPr lang="en-US" sz="3600" dirty="0" smtClean="0"/>
              <a:t>1. </a:t>
            </a:r>
            <a:r>
              <a:rPr lang="en-US" sz="3600" dirty="0" err="1" smtClean="0"/>
              <a:t>Hukum</a:t>
            </a:r>
            <a:r>
              <a:rPr lang="en-US" sz="3600" dirty="0" smtClean="0"/>
              <a:t> </a:t>
            </a:r>
            <a:r>
              <a:rPr lang="en-US" sz="3600" dirty="0" err="1" smtClean="0"/>
              <a:t>Perorangan</a:t>
            </a:r>
            <a:r>
              <a:rPr lang="en-US" sz="3600" dirty="0" smtClean="0"/>
              <a:t> </a:t>
            </a:r>
            <a:r>
              <a:rPr lang="en-US" sz="3600" dirty="0"/>
              <a:t/>
            </a:r>
            <a:br>
              <a:rPr lang="en-US" sz="3600" dirty="0"/>
            </a:br>
            <a:endParaRPr lang="en-US" sz="3600" dirty="0"/>
          </a:p>
        </p:txBody>
      </p:sp>
      <p:sp>
        <p:nvSpPr>
          <p:cNvPr id="3" name="Content Placeholder 2"/>
          <p:cNvSpPr>
            <a:spLocks noGrp="1"/>
          </p:cNvSpPr>
          <p:nvPr>
            <p:ph idx="1"/>
          </p:nvPr>
        </p:nvSpPr>
        <p:spPr>
          <a:xfrm>
            <a:off x="1136822" y="2545492"/>
            <a:ext cx="10787448" cy="3742037"/>
          </a:xfrm>
        </p:spPr>
        <p:txBody>
          <a:bodyPr>
            <a:noAutofit/>
          </a:bodyPr>
          <a:lstStyle/>
          <a:p>
            <a:pPr>
              <a:lnSpc>
                <a:spcPct val="120000"/>
              </a:lnSpc>
            </a:pPr>
            <a:r>
              <a:rPr lang="en-US" sz="1800" dirty="0" smtClean="0"/>
              <a:t>Di </a:t>
            </a:r>
            <a:r>
              <a:rPr lang="en-US" sz="1800" dirty="0" err="1" smtClean="0"/>
              <a:t>dalam</a:t>
            </a:r>
            <a:r>
              <a:rPr lang="en-US" sz="1800" dirty="0" smtClean="0"/>
              <a:t> hukum, </a:t>
            </a:r>
            <a:r>
              <a:rPr lang="en-US" sz="1800" dirty="0" err="1" smtClean="0"/>
              <a:t>perkataan</a:t>
            </a:r>
            <a:r>
              <a:rPr lang="en-US" sz="1800" dirty="0" smtClean="0"/>
              <a:t> </a:t>
            </a:r>
            <a:r>
              <a:rPr lang="en-US" sz="1800" dirty="0" err="1" smtClean="0"/>
              <a:t>perorangan</a:t>
            </a:r>
            <a:r>
              <a:rPr lang="en-US" sz="1800" dirty="0" smtClean="0"/>
              <a:t> </a:t>
            </a:r>
            <a:r>
              <a:rPr lang="en-US" sz="1800" dirty="0" err="1" smtClean="0"/>
              <a:t>atau</a:t>
            </a:r>
            <a:r>
              <a:rPr lang="en-US" sz="1800" dirty="0" smtClean="0"/>
              <a:t> orang (</a:t>
            </a:r>
            <a:r>
              <a:rPr lang="en-US" sz="1800" i="1" dirty="0" err="1" smtClean="0"/>
              <a:t>persoon</a:t>
            </a:r>
            <a:r>
              <a:rPr lang="en-US" sz="1800" dirty="0" smtClean="0"/>
              <a:t>) </a:t>
            </a:r>
            <a:r>
              <a:rPr lang="en-US" sz="1800" dirty="0" err="1" smtClean="0"/>
              <a:t>berarti</a:t>
            </a:r>
            <a:r>
              <a:rPr lang="en-US" sz="1800" dirty="0" smtClean="0"/>
              <a:t> </a:t>
            </a:r>
            <a:r>
              <a:rPr lang="en-US" sz="1800" dirty="0" err="1" smtClean="0"/>
              <a:t>pembawa</a:t>
            </a:r>
            <a:r>
              <a:rPr lang="en-US" sz="1800" dirty="0" smtClean="0"/>
              <a:t> </a:t>
            </a:r>
            <a:r>
              <a:rPr lang="en-US" sz="1800" dirty="0" err="1" smtClean="0"/>
              <a:t>hak</a:t>
            </a:r>
            <a:r>
              <a:rPr lang="en-US" sz="1800" dirty="0" smtClean="0"/>
              <a:t> </a:t>
            </a:r>
            <a:r>
              <a:rPr lang="en-US" sz="1800" dirty="0" err="1" smtClean="0"/>
              <a:t>atau</a:t>
            </a:r>
            <a:r>
              <a:rPr lang="en-US" sz="1800" dirty="0" smtClean="0"/>
              <a:t> </a:t>
            </a:r>
            <a:r>
              <a:rPr lang="en-US" sz="1800" dirty="0" err="1" smtClean="0"/>
              <a:t>subjek</a:t>
            </a:r>
            <a:r>
              <a:rPr lang="en-US" sz="1800" dirty="0" smtClean="0"/>
              <a:t> </a:t>
            </a:r>
            <a:r>
              <a:rPr lang="en-US" sz="1800" dirty="0" err="1" smtClean="0"/>
              <a:t>dalam</a:t>
            </a:r>
            <a:r>
              <a:rPr lang="en-US" sz="1800" dirty="0" smtClean="0"/>
              <a:t> hukum. </a:t>
            </a:r>
          </a:p>
          <a:p>
            <a:pPr>
              <a:lnSpc>
                <a:spcPct val="120000"/>
              </a:lnSpc>
            </a:pPr>
            <a:r>
              <a:rPr lang="en-US" sz="1800" dirty="0" err="1" smtClean="0"/>
              <a:t>Berlakunya</a:t>
            </a:r>
            <a:r>
              <a:rPr lang="en-US" sz="1800" dirty="0" smtClean="0"/>
              <a:t> </a:t>
            </a:r>
            <a:r>
              <a:rPr lang="en-US" sz="1800" dirty="0" err="1" smtClean="0"/>
              <a:t>seorang</a:t>
            </a:r>
            <a:r>
              <a:rPr lang="en-US" sz="1800" dirty="0" smtClean="0"/>
              <a:t> </a:t>
            </a:r>
            <a:r>
              <a:rPr lang="en-US" sz="1800" dirty="0" err="1" smtClean="0"/>
              <a:t>pembawa</a:t>
            </a:r>
            <a:r>
              <a:rPr lang="en-US" sz="1800" dirty="0" smtClean="0"/>
              <a:t> </a:t>
            </a:r>
            <a:r>
              <a:rPr lang="en-US" sz="1800" dirty="0" err="1" smtClean="0"/>
              <a:t>hak</a:t>
            </a:r>
            <a:r>
              <a:rPr lang="en-US" sz="1800" dirty="0" smtClean="0"/>
              <a:t>, </a:t>
            </a:r>
            <a:r>
              <a:rPr lang="en-US" sz="1800" dirty="0" err="1" smtClean="0"/>
              <a:t>mulai</a:t>
            </a:r>
            <a:r>
              <a:rPr lang="en-US" sz="1800" dirty="0" smtClean="0"/>
              <a:t> </a:t>
            </a:r>
            <a:r>
              <a:rPr lang="en-US" sz="1800" dirty="0" err="1" smtClean="0"/>
              <a:t>dari</a:t>
            </a:r>
            <a:r>
              <a:rPr lang="en-US" sz="1800" dirty="0" smtClean="0"/>
              <a:t> </a:t>
            </a:r>
            <a:r>
              <a:rPr lang="en-US" sz="1800" dirty="0" err="1" smtClean="0"/>
              <a:t>dilahirkan</a:t>
            </a:r>
            <a:r>
              <a:rPr lang="en-US" sz="1800" dirty="0" smtClean="0"/>
              <a:t> </a:t>
            </a:r>
            <a:r>
              <a:rPr lang="en-US" sz="1800" dirty="0" err="1" smtClean="0"/>
              <a:t>sampai</a:t>
            </a:r>
            <a:r>
              <a:rPr lang="en-US" sz="1800" dirty="0" smtClean="0"/>
              <a:t> </a:t>
            </a:r>
            <a:r>
              <a:rPr lang="en-US" sz="1800" dirty="0" err="1" smtClean="0"/>
              <a:t>meninggal</a:t>
            </a:r>
            <a:r>
              <a:rPr lang="en-US" sz="1800" dirty="0" smtClean="0"/>
              <a:t> </a:t>
            </a:r>
            <a:r>
              <a:rPr lang="en-US" sz="1800" dirty="0" err="1" smtClean="0"/>
              <a:t>dunia</a:t>
            </a:r>
            <a:r>
              <a:rPr lang="en-US" sz="1800" dirty="0" smtClean="0"/>
              <a:t>, </a:t>
            </a:r>
            <a:r>
              <a:rPr lang="en-US" sz="1800" dirty="0" err="1" smtClean="0"/>
              <a:t>bahkan</a:t>
            </a:r>
            <a:r>
              <a:rPr lang="en-US" sz="1800" dirty="0" smtClean="0"/>
              <a:t> </a:t>
            </a:r>
            <a:r>
              <a:rPr lang="en-US" sz="1800" dirty="0" err="1" smtClean="0"/>
              <a:t>dalam</a:t>
            </a:r>
            <a:r>
              <a:rPr lang="en-US" sz="1800" dirty="0" smtClean="0"/>
              <a:t> </a:t>
            </a:r>
            <a:r>
              <a:rPr lang="en-US" sz="1800" dirty="0" err="1" smtClean="0"/>
              <a:t>hal</a:t>
            </a:r>
            <a:r>
              <a:rPr lang="en-US" sz="1800" dirty="0" smtClean="0"/>
              <a:t> </a:t>
            </a:r>
            <a:r>
              <a:rPr lang="en-US" sz="1800" dirty="0" err="1" smtClean="0"/>
              <a:t>tertentu</a:t>
            </a:r>
            <a:r>
              <a:rPr lang="en-US" sz="1800" dirty="0" smtClean="0"/>
              <a:t> (</a:t>
            </a:r>
            <a:r>
              <a:rPr lang="en-US" sz="1800" dirty="0" err="1" smtClean="0"/>
              <a:t>perihal</a:t>
            </a:r>
            <a:r>
              <a:rPr lang="en-US" sz="1800" dirty="0" smtClean="0"/>
              <a:t> </a:t>
            </a:r>
            <a:r>
              <a:rPr lang="en-US" sz="1800" dirty="0" err="1" smtClean="0"/>
              <a:t>warisan</a:t>
            </a:r>
            <a:r>
              <a:rPr lang="en-US" sz="1800" dirty="0" smtClean="0"/>
              <a:t>) </a:t>
            </a:r>
            <a:r>
              <a:rPr lang="en-US" sz="1800" dirty="0" err="1" smtClean="0"/>
              <a:t>dapat</a:t>
            </a:r>
            <a:r>
              <a:rPr lang="en-US" sz="1800" dirty="0" smtClean="0"/>
              <a:t> </a:t>
            </a:r>
            <a:r>
              <a:rPr lang="en-US" sz="1800" dirty="0" err="1" smtClean="0"/>
              <a:t>dihitung</a:t>
            </a:r>
            <a:r>
              <a:rPr lang="en-US" sz="1800" dirty="0" smtClean="0"/>
              <a:t> </a:t>
            </a:r>
            <a:r>
              <a:rPr lang="en-US" sz="1800" dirty="0" err="1" smtClean="0"/>
              <a:t>berlaku</a:t>
            </a:r>
            <a:r>
              <a:rPr lang="en-US" sz="1800" dirty="0" smtClean="0"/>
              <a:t> </a:t>
            </a:r>
            <a:r>
              <a:rPr lang="en-US" sz="1800" dirty="0" err="1" smtClean="0"/>
              <a:t>surut</a:t>
            </a:r>
            <a:r>
              <a:rPr lang="en-US" sz="1800" dirty="0" smtClean="0"/>
              <a:t> </a:t>
            </a:r>
            <a:r>
              <a:rPr lang="en-US" sz="1800" dirty="0" err="1" smtClean="0"/>
              <a:t>sejak</a:t>
            </a:r>
            <a:r>
              <a:rPr lang="en-US" sz="1800" dirty="0" smtClean="0"/>
              <a:t> yang </a:t>
            </a:r>
            <a:r>
              <a:rPr lang="en-US" sz="1800" dirty="0" err="1" smtClean="0"/>
              <a:t>bersangkutan</a:t>
            </a:r>
            <a:r>
              <a:rPr lang="en-US" sz="1800" dirty="0" smtClean="0"/>
              <a:t> </a:t>
            </a:r>
            <a:r>
              <a:rPr lang="en-US" sz="1800" dirty="0" err="1" smtClean="0"/>
              <a:t>masih</a:t>
            </a:r>
            <a:r>
              <a:rPr lang="en-US" sz="1800" dirty="0" smtClean="0"/>
              <a:t> </a:t>
            </a:r>
            <a:r>
              <a:rPr lang="en-US" sz="1800" dirty="0" err="1" smtClean="0"/>
              <a:t>dalam</a:t>
            </a:r>
            <a:r>
              <a:rPr lang="en-US" sz="1800" dirty="0" smtClean="0"/>
              <a:t> </a:t>
            </a:r>
            <a:r>
              <a:rPr lang="en-US" sz="1800" dirty="0" err="1" smtClean="0"/>
              <a:t>kandungan</a:t>
            </a:r>
            <a:r>
              <a:rPr lang="en-US" sz="1800" dirty="0" smtClean="0"/>
              <a:t>. </a:t>
            </a:r>
          </a:p>
          <a:p>
            <a:pPr>
              <a:lnSpc>
                <a:spcPct val="120000"/>
              </a:lnSpc>
            </a:pPr>
            <a:r>
              <a:rPr lang="en-US" sz="1800" dirty="0" err="1" smtClean="0"/>
              <a:t>Mereka</a:t>
            </a:r>
            <a:r>
              <a:rPr lang="en-US" sz="1800" dirty="0" smtClean="0"/>
              <a:t> yang </a:t>
            </a:r>
            <a:r>
              <a:rPr lang="en-US" sz="1800" dirty="0" err="1" smtClean="0"/>
              <a:t>oleh</a:t>
            </a:r>
            <a:r>
              <a:rPr lang="en-US" sz="1800" dirty="0" smtClean="0"/>
              <a:t> hukum </a:t>
            </a:r>
            <a:r>
              <a:rPr lang="en-US" sz="1800" dirty="0" err="1" smtClean="0"/>
              <a:t>dinyatakan</a:t>
            </a:r>
            <a:r>
              <a:rPr lang="en-US" sz="1800" dirty="0" smtClean="0"/>
              <a:t> </a:t>
            </a:r>
            <a:r>
              <a:rPr lang="en-US" sz="1800" dirty="0" err="1" smtClean="0"/>
              <a:t>tidak</a:t>
            </a:r>
            <a:r>
              <a:rPr lang="en-US" sz="1800" dirty="0" smtClean="0"/>
              <a:t> </a:t>
            </a:r>
            <a:r>
              <a:rPr lang="en-US" sz="1800" dirty="0" err="1" smtClean="0"/>
              <a:t>cakap</a:t>
            </a:r>
            <a:r>
              <a:rPr lang="en-US" sz="1800" dirty="0" smtClean="0"/>
              <a:t> </a:t>
            </a:r>
            <a:r>
              <a:rPr lang="en-US" sz="1800" dirty="0" err="1" smtClean="0"/>
              <a:t>melakukan</a:t>
            </a:r>
            <a:r>
              <a:rPr lang="en-US" sz="1800" dirty="0" smtClean="0"/>
              <a:t> </a:t>
            </a:r>
            <a:r>
              <a:rPr lang="en-US" sz="1800" dirty="0" err="1" smtClean="0"/>
              <a:t>perbuatan</a:t>
            </a:r>
            <a:r>
              <a:rPr lang="en-US" sz="1800" dirty="0" smtClean="0"/>
              <a:t> hukum </a:t>
            </a:r>
            <a:r>
              <a:rPr lang="en-US" sz="1800" dirty="0" err="1" smtClean="0"/>
              <a:t>ialah</a:t>
            </a:r>
            <a:r>
              <a:rPr lang="en-US" sz="1800" dirty="0" smtClean="0"/>
              <a:t> : </a:t>
            </a:r>
          </a:p>
          <a:p>
            <a:pPr marL="0" indent="0">
              <a:lnSpc>
                <a:spcPct val="120000"/>
              </a:lnSpc>
              <a:buNone/>
            </a:pPr>
            <a:r>
              <a:rPr lang="en-US" sz="1800" dirty="0" smtClean="0"/>
              <a:t>	a. orang yang </a:t>
            </a:r>
            <a:r>
              <a:rPr lang="en-US" sz="1800" dirty="0" err="1" smtClean="0"/>
              <a:t>masih</a:t>
            </a:r>
            <a:r>
              <a:rPr lang="en-US" sz="1800" dirty="0" smtClean="0"/>
              <a:t> di </a:t>
            </a:r>
            <a:r>
              <a:rPr lang="en-US" sz="1800" dirty="0" err="1" smtClean="0"/>
              <a:t>bawah</a:t>
            </a:r>
            <a:r>
              <a:rPr lang="en-US" sz="1800" dirty="0" smtClean="0"/>
              <a:t> </a:t>
            </a:r>
            <a:r>
              <a:rPr lang="en-US" sz="1800" dirty="0" err="1" smtClean="0"/>
              <a:t>umur</a:t>
            </a:r>
            <a:r>
              <a:rPr lang="en-US" sz="1800" dirty="0" smtClean="0"/>
              <a:t> (</a:t>
            </a:r>
            <a:r>
              <a:rPr lang="en-US" sz="1800" dirty="0" err="1" smtClean="0"/>
              <a:t>belum</a:t>
            </a:r>
            <a:r>
              <a:rPr lang="en-US" sz="1800" dirty="0" smtClean="0"/>
              <a:t> </a:t>
            </a:r>
            <a:r>
              <a:rPr lang="en-US" sz="1800" dirty="0" err="1" smtClean="0"/>
              <a:t>dewasa</a:t>
            </a:r>
            <a:r>
              <a:rPr lang="en-US" sz="1800" dirty="0" smtClean="0"/>
              <a:t>, </a:t>
            </a:r>
            <a:r>
              <a:rPr lang="en-US" sz="1800" dirty="0" err="1" smtClean="0"/>
              <a:t>belum</a:t>
            </a:r>
            <a:r>
              <a:rPr lang="en-US" sz="1800" dirty="0" smtClean="0"/>
              <a:t> </a:t>
            </a:r>
            <a:r>
              <a:rPr lang="en-US" sz="1800" dirty="0" err="1" smtClean="0"/>
              <a:t>mencapai</a:t>
            </a:r>
            <a:r>
              <a:rPr lang="en-US" sz="1800" dirty="0" smtClean="0"/>
              <a:t> </a:t>
            </a:r>
            <a:r>
              <a:rPr lang="en-US" sz="1800" dirty="0" err="1" smtClean="0"/>
              <a:t>umur</a:t>
            </a:r>
            <a:r>
              <a:rPr lang="en-US" sz="1800" dirty="0" smtClean="0"/>
              <a:t> 21  </a:t>
            </a:r>
            <a:r>
              <a:rPr lang="en-US" sz="1800" dirty="0" err="1" smtClean="0"/>
              <a:t>tahun</a:t>
            </a:r>
            <a:r>
              <a:rPr lang="en-US" sz="1800" dirty="0" smtClean="0"/>
              <a:t>) </a:t>
            </a:r>
            <a:r>
              <a:rPr lang="en-US" sz="1800" dirty="0" err="1" smtClean="0"/>
              <a:t>kecuali</a:t>
            </a:r>
            <a:r>
              <a:rPr lang="en-US" sz="1800" dirty="0" smtClean="0"/>
              <a:t> 	</a:t>
            </a:r>
            <a:r>
              <a:rPr lang="en-US" sz="1800" dirty="0" err="1" smtClean="0"/>
              <a:t>sudah</a:t>
            </a:r>
            <a:r>
              <a:rPr lang="en-US" sz="1800" dirty="0"/>
              <a:t> </a:t>
            </a:r>
            <a:r>
              <a:rPr lang="en-US" sz="1800" dirty="0" err="1" smtClean="0"/>
              <a:t>menikah</a:t>
            </a:r>
            <a:r>
              <a:rPr lang="en-US" sz="1800" dirty="0" smtClean="0"/>
              <a:t>,</a:t>
            </a:r>
          </a:p>
          <a:p>
            <a:pPr marL="0" indent="0">
              <a:lnSpc>
                <a:spcPct val="120000"/>
              </a:lnSpc>
              <a:buNone/>
            </a:pPr>
            <a:r>
              <a:rPr lang="en-US" sz="1800" dirty="0" smtClean="0"/>
              <a:t>	b. orang yang </a:t>
            </a:r>
            <a:r>
              <a:rPr lang="en-US" sz="1800" dirty="0" err="1" smtClean="0"/>
              <a:t>ditaruh</a:t>
            </a:r>
            <a:r>
              <a:rPr lang="en-US" sz="1800" dirty="0" smtClean="0"/>
              <a:t> </a:t>
            </a:r>
            <a:r>
              <a:rPr lang="en-US" sz="1800" dirty="0" err="1" smtClean="0"/>
              <a:t>dibawah</a:t>
            </a:r>
            <a:r>
              <a:rPr lang="en-US" sz="1800" dirty="0" smtClean="0"/>
              <a:t> </a:t>
            </a:r>
            <a:r>
              <a:rPr lang="en-US" sz="1800" dirty="0" err="1" smtClean="0"/>
              <a:t>pengampuan</a:t>
            </a:r>
            <a:r>
              <a:rPr lang="en-US" sz="1800" dirty="0" smtClean="0"/>
              <a:t> (</a:t>
            </a:r>
            <a:r>
              <a:rPr lang="en-US" sz="1800" dirty="0" err="1" smtClean="0"/>
              <a:t>pengawasan</a:t>
            </a:r>
            <a:r>
              <a:rPr lang="en-US" sz="1800" dirty="0" smtClean="0"/>
              <a:t>) orang lain </a:t>
            </a:r>
            <a:r>
              <a:rPr lang="en-US" sz="1800" dirty="0" err="1" smtClean="0"/>
              <a:t>seperti</a:t>
            </a:r>
            <a:r>
              <a:rPr lang="en-US" sz="1800" dirty="0" smtClean="0"/>
              <a:t> orang </a:t>
            </a:r>
            <a:r>
              <a:rPr lang="en-US" sz="1800" dirty="0" err="1" smtClean="0"/>
              <a:t>gila</a:t>
            </a:r>
            <a:r>
              <a:rPr lang="en-US" sz="1800" dirty="0" smtClean="0"/>
              <a:t>, orang yang 	</a:t>
            </a:r>
            <a:r>
              <a:rPr lang="en-US" sz="1800" dirty="0" err="1" smtClean="0"/>
              <a:t>dinyatakan</a:t>
            </a:r>
            <a:r>
              <a:rPr lang="en-US" sz="1800" dirty="0" smtClean="0"/>
              <a:t> </a:t>
            </a:r>
            <a:r>
              <a:rPr lang="en-US" sz="1800" dirty="0" err="1" smtClean="0"/>
              <a:t>pailit</a:t>
            </a:r>
            <a:r>
              <a:rPr lang="en-US" sz="1800" dirty="0" smtClean="0"/>
              <a:t>;</a:t>
            </a:r>
          </a:p>
          <a:p>
            <a:pPr marL="0" indent="0">
              <a:buNone/>
            </a:pPr>
            <a:endParaRPr lang="en-US" sz="1600" dirty="0"/>
          </a:p>
        </p:txBody>
      </p:sp>
    </p:spTree>
    <p:extLst>
      <p:ext uri="{BB962C8B-B14F-4D97-AF65-F5344CB8AC3E}">
        <p14:creationId xmlns:p14="http://schemas.microsoft.com/office/powerpoint/2010/main" val="10784007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Hukum Benda</a:t>
            </a:r>
            <a:endParaRPr lang="en-US" dirty="0"/>
          </a:p>
        </p:txBody>
      </p:sp>
      <p:sp>
        <p:nvSpPr>
          <p:cNvPr id="3" name="Content Placeholder 2"/>
          <p:cNvSpPr>
            <a:spLocks noGrp="1"/>
          </p:cNvSpPr>
          <p:nvPr>
            <p:ph idx="1"/>
          </p:nvPr>
        </p:nvSpPr>
        <p:spPr/>
        <p:txBody>
          <a:bodyPr>
            <a:normAutofit/>
          </a:bodyPr>
          <a:lstStyle/>
          <a:p>
            <a:pPr>
              <a:lnSpc>
                <a:spcPct val="150000"/>
              </a:lnSpc>
            </a:pPr>
            <a:r>
              <a:rPr lang="en-US" sz="2400" dirty="0" smtClean="0"/>
              <a:t>hukum </a:t>
            </a:r>
            <a:r>
              <a:rPr lang="en-US" sz="2400" dirty="0" err="1" smtClean="0"/>
              <a:t>benda</a:t>
            </a:r>
            <a:r>
              <a:rPr lang="en-US" sz="2400" dirty="0" smtClean="0"/>
              <a:t> </a:t>
            </a:r>
            <a:r>
              <a:rPr lang="en-US" sz="2400" dirty="0" err="1" smtClean="0"/>
              <a:t>dalam</a:t>
            </a:r>
            <a:r>
              <a:rPr lang="en-US" sz="2400" dirty="0" smtClean="0"/>
              <a:t> KUH </a:t>
            </a:r>
            <a:r>
              <a:rPr lang="en-US" sz="2400" dirty="0" err="1" smtClean="0"/>
              <a:t>Perdata</a:t>
            </a:r>
            <a:r>
              <a:rPr lang="en-US" sz="2400" dirty="0" smtClean="0"/>
              <a:t> </a:t>
            </a:r>
            <a:r>
              <a:rPr lang="en-US" sz="2400" dirty="0" err="1" smtClean="0"/>
              <a:t>pada</a:t>
            </a:r>
            <a:r>
              <a:rPr lang="en-US" sz="2400" dirty="0" smtClean="0"/>
              <a:t> </a:t>
            </a:r>
            <a:r>
              <a:rPr lang="en-US" sz="2400" dirty="0" err="1" smtClean="0"/>
              <a:t>prinsipnya</a:t>
            </a:r>
            <a:r>
              <a:rPr lang="en-US" sz="2400" dirty="0" smtClean="0"/>
              <a:t> </a:t>
            </a:r>
            <a:r>
              <a:rPr lang="en-US" sz="2400" dirty="0" err="1" smtClean="0"/>
              <a:t>mengatur</a:t>
            </a:r>
            <a:r>
              <a:rPr lang="en-US" sz="2400" dirty="0" smtClean="0"/>
              <a:t> </a:t>
            </a:r>
            <a:r>
              <a:rPr lang="en-US" sz="2400" dirty="0" err="1" smtClean="0"/>
              <a:t>tentang</a:t>
            </a:r>
            <a:r>
              <a:rPr lang="en-US" sz="2400" dirty="0" smtClean="0"/>
              <a:t> </a:t>
            </a:r>
            <a:r>
              <a:rPr lang="en-US" sz="2400" dirty="0" err="1" smtClean="0"/>
              <a:t>benda</a:t>
            </a:r>
            <a:r>
              <a:rPr lang="en-US" sz="2400" dirty="0" smtClean="0"/>
              <a:t> </a:t>
            </a:r>
            <a:r>
              <a:rPr lang="en-US" sz="2400" dirty="0" err="1" smtClean="0"/>
              <a:t>pada</a:t>
            </a:r>
            <a:r>
              <a:rPr lang="en-US" sz="2400" dirty="0" smtClean="0"/>
              <a:t> </a:t>
            </a:r>
            <a:r>
              <a:rPr lang="en-US" sz="2400" dirty="0" err="1" smtClean="0"/>
              <a:t>umumnya</a:t>
            </a:r>
            <a:r>
              <a:rPr lang="en-US" sz="2400" dirty="0" smtClean="0"/>
              <a:t>, </a:t>
            </a:r>
            <a:r>
              <a:rPr lang="en-US" sz="2400" dirty="0" err="1" smtClean="0"/>
              <a:t>macam-macam</a:t>
            </a:r>
            <a:r>
              <a:rPr lang="en-US" sz="2400" dirty="0" smtClean="0"/>
              <a:t> </a:t>
            </a:r>
            <a:r>
              <a:rPr lang="en-US" sz="2400" dirty="0" err="1" smtClean="0"/>
              <a:t>benda</a:t>
            </a:r>
            <a:r>
              <a:rPr lang="en-US" sz="2400" dirty="0" smtClean="0"/>
              <a:t>, </a:t>
            </a:r>
            <a:r>
              <a:rPr lang="en-US" sz="2400" dirty="0" err="1" smtClean="0"/>
              <a:t>hak-hak</a:t>
            </a:r>
            <a:r>
              <a:rPr lang="en-US" sz="2400" dirty="0" smtClean="0"/>
              <a:t> </a:t>
            </a:r>
            <a:r>
              <a:rPr lang="en-US" sz="2400" dirty="0" err="1" smtClean="0"/>
              <a:t>kebendaan</a:t>
            </a:r>
            <a:r>
              <a:rPr lang="en-US" sz="2400" dirty="0" smtClean="0"/>
              <a:t> </a:t>
            </a:r>
            <a:r>
              <a:rPr lang="en-US" sz="2400" dirty="0" err="1" smtClean="0"/>
              <a:t>dan</a:t>
            </a:r>
            <a:r>
              <a:rPr lang="en-US" sz="2400" dirty="0"/>
              <a:t> </a:t>
            </a:r>
            <a:r>
              <a:rPr lang="en-US" sz="2400" dirty="0" smtClean="0"/>
              <a:t>hukum </a:t>
            </a:r>
            <a:r>
              <a:rPr lang="en-US" sz="2400" dirty="0" err="1" smtClean="0"/>
              <a:t>waris</a:t>
            </a:r>
            <a:r>
              <a:rPr lang="en-US" sz="2400" dirty="0" smtClean="0"/>
              <a:t>.</a:t>
            </a:r>
          </a:p>
          <a:p>
            <a:pPr>
              <a:lnSpc>
                <a:spcPct val="150000"/>
              </a:lnSpc>
            </a:pPr>
            <a:r>
              <a:rPr lang="en-US" sz="2400" dirty="0" smtClean="0"/>
              <a:t>Hal-</a:t>
            </a:r>
            <a:r>
              <a:rPr lang="en-US" sz="2400" dirty="0" err="1" smtClean="0"/>
              <a:t>hal</a:t>
            </a:r>
            <a:r>
              <a:rPr lang="en-US" sz="2400" dirty="0" smtClean="0"/>
              <a:t> yang </a:t>
            </a:r>
            <a:r>
              <a:rPr lang="en-US" sz="2400" dirty="0" err="1" smtClean="0"/>
              <a:t>termasuk</a:t>
            </a:r>
            <a:r>
              <a:rPr lang="en-US" sz="2400" dirty="0" smtClean="0"/>
              <a:t> </a:t>
            </a:r>
            <a:r>
              <a:rPr lang="en-US" sz="2400" dirty="0" err="1" smtClean="0"/>
              <a:t>benda</a:t>
            </a:r>
            <a:r>
              <a:rPr lang="en-US" sz="2400" dirty="0" smtClean="0"/>
              <a:t> </a:t>
            </a:r>
            <a:r>
              <a:rPr lang="en-US" sz="2400" dirty="0" err="1" smtClean="0"/>
              <a:t>menurut</a:t>
            </a:r>
            <a:r>
              <a:rPr lang="en-US" sz="2400" dirty="0" smtClean="0"/>
              <a:t> hukum </a:t>
            </a:r>
            <a:r>
              <a:rPr lang="en-US" sz="2400" dirty="0" err="1" smtClean="0"/>
              <a:t>adalah</a:t>
            </a:r>
            <a:r>
              <a:rPr lang="en-US" sz="2400" dirty="0" smtClean="0"/>
              <a:t> </a:t>
            </a:r>
            <a:r>
              <a:rPr lang="en-US" sz="2400" dirty="0" err="1" smtClean="0"/>
              <a:t>segala</a:t>
            </a:r>
            <a:r>
              <a:rPr lang="en-US" sz="2400" dirty="0" smtClean="0"/>
              <a:t> </a:t>
            </a:r>
            <a:r>
              <a:rPr lang="en-US" sz="2400" dirty="0" err="1" smtClean="0"/>
              <a:t>sesuatu</a:t>
            </a:r>
            <a:r>
              <a:rPr lang="en-US" sz="2400" dirty="0" smtClean="0"/>
              <a:t> yang </a:t>
            </a:r>
            <a:r>
              <a:rPr lang="en-US" sz="2400" dirty="0" err="1" smtClean="0"/>
              <a:t>dapat</a:t>
            </a:r>
            <a:r>
              <a:rPr lang="en-US" sz="2400" dirty="0" smtClean="0"/>
              <a:t> </a:t>
            </a:r>
            <a:r>
              <a:rPr lang="en-US" sz="2400" dirty="0" err="1" smtClean="0"/>
              <a:t>dihaki</a:t>
            </a:r>
            <a:r>
              <a:rPr lang="en-US" sz="2400" dirty="0" smtClean="0"/>
              <a:t>, </a:t>
            </a:r>
            <a:r>
              <a:rPr lang="en-US" sz="2400" dirty="0" err="1" smtClean="0"/>
              <a:t>baik</a:t>
            </a:r>
            <a:r>
              <a:rPr lang="en-US" sz="2400" dirty="0" smtClean="0"/>
              <a:t> </a:t>
            </a:r>
            <a:r>
              <a:rPr lang="en-US" sz="2400" dirty="0" err="1" smtClean="0"/>
              <a:t>benda</a:t>
            </a:r>
            <a:r>
              <a:rPr lang="en-US" sz="2400" dirty="0" smtClean="0"/>
              <a:t> yang </a:t>
            </a:r>
            <a:r>
              <a:rPr lang="en-US" sz="2400" dirty="0" err="1" smtClean="0"/>
              <a:t>terlihat</a:t>
            </a:r>
            <a:r>
              <a:rPr lang="en-US" sz="2400" dirty="0" smtClean="0"/>
              <a:t> (</a:t>
            </a:r>
            <a:r>
              <a:rPr lang="en-US" sz="2400" dirty="0" err="1" smtClean="0"/>
              <a:t>nyata</a:t>
            </a:r>
            <a:r>
              <a:rPr lang="en-US" sz="2400" dirty="0" smtClean="0"/>
              <a:t>) </a:t>
            </a:r>
            <a:r>
              <a:rPr lang="en-US" sz="2400" dirty="0" err="1" smtClean="0"/>
              <a:t>maupun</a:t>
            </a:r>
            <a:r>
              <a:rPr lang="en-US" sz="2400" dirty="0" smtClean="0"/>
              <a:t> </a:t>
            </a:r>
            <a:r>
              <a:rPr lang="en-US" sz="2400" dirty="0" err="1" smtClean="0"/>
              <a:t>benda-benda</a:t>
            </a:r>
            <a:r>
              <a:rPr lang="en-US" sz="2400" dirty="0" smtClean="0"/>
              <a:t> yang </a:t>
            </a:r>
            <a:r>
              <a:rPr lang="en-US" sz="2400" dirty="0" err="1" smtClean="0"/>
              <a:t>tidak</a:t>
            </a:r>
            <a:r>
              <a:rPr lang="en-US" sz="2400" dirty="0" smtClean="0"/>
              <a:t> </a:t>
            </a:r>
            <a:r>
              <a:rPr lang="en-US" sz="2400" dirty="0" err="1" smtClean="0"/>
              <a:t>dapat</a:t>
            </a:r>
            <a:r>
              <a:rPr lang="en-US" sz="2400" dirty="0" smtClean="0"/>
              <a:t> </a:t>
            </a:r>
            <a:r>
              <a:rPr lang="en-US" sz="2400" dirty="0" err="1" smtClean="0"/>
              <a:t>terlihat</a:t>
            </a:r>
            <a:r>
              <a:rPr lang="en-US" sz="2400" dirty="0" smtClean="0"/>
              <a:t>.</a:t>
            </a:r>
            <a:endParaRPr lang="en-US" sz="2400" dirty="0"/>
          </a:p>
        </p:txBody>
      </p:sp>
    </p:spTree>
    <p:extLst>
      <p:ext uri="{BB962C8B-B14F-4D97-AF65-F5344CB8AC3E}">
        <p14:creationId xmlns:p14="http://schemas.microsoft.com/office/powerpoint/2010/main" val="3555468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0506"/>
            <a:ext cx="9601200" cy="534572"/>
          </a:xfrm>
        </p:spPr>
        <p:txBody>
          <a:bodyPr>
            <a:normAutofit fontScale="90000"/>
          </a:bodyPr>
          <a:lstStyle/>
          <a:p>
            <a:r>
              <a:rPr lang="en-US" dirty="0" err="1" smtClean="0"/>
              <a:t>Macam-macam</a:t>
            </a:r>
            <a:r>
              <a:rPr lang="en-US" dirty="0" smtClean="0"/>
              <a:t> Benda</a:t>
            </a:r>
            <a:endParaRPr lang="id-ID" dirty="0"/>
          </a:p>
        </p:txBody>
      </p:sp>
      <p:sp>
        <p:nvSpPr>
          <p:cNvPr id="3" name="Content Placeholder 2"/>
          <p:cNvSpPr>
            <a:spLocks noGrp="1"/>
          </p:cNvSpPr>
          <p:nvPr>
            <p:ph idx="1"/>
          </p:nvPr>
        </p:nvSpPr>
        <p:spPr>
          <a:xfrm>
            <a:off x="1371600" y="1308295"/>
            <a:ext cx="9601200" cy="5549705"/>
          </a:xfrm>
        </p:spPr>
        <p:txBody>
          <a:bodyPr>
            <a:normAutofit/>
          </a:bodyPr>
          <a:lstStyle/>
          <a:p>
            <a:r>
              <a:rPr lang="en-US" dirty="0" err="1" smtClean="0"/>
              <a:t>Hukum</a:t>
            </a:r>
            <a:r>
              <a:rPr lang="en-US" dirty="0" smtClean="0"/>
              <a:t> </a:t>
            </a:r>
            <a:r>
              <a:rPr lang="en-US" dirty="0" err="1" smtClean="0"/>
              <a:t>membagi</a:t>
            </a:r>
            <a:r>
              <a:rPr lang="en-US" dirty="0" smtClean="0"/>
              <a:t> </a:t>
            </a:r>
            <a:r>
              <a:rPr lang="en-US" dirty="0" err="1" smtClean="0"/>
              <a:t>benda</a:t>
            </a:r>
            <a:r>
              <a:rPr lang="en-US" dirty="0" smtClean="0"/>
              <a:t> </a:t>
            </a:r>
            <a:r>
              <a:rPr lang="en-US" dirty="0" err="1" smtClean="0"/>
              <a:t>atas</a:t>
            </a:r>
            <a:r>
              <a:rPr lang="en-US" dirty="0" smtClean="0"/>
              <a:t> </a:t>
            </a:r>
            <a:r>
              <a:rPr lang="en-US" dirty="0" err="1" smtClean="0"/>
              <a:t>beberapa</a:t>
            </a:r>
            <a:r>
              <a:rPr lang="en-US" dirty="0" smtClean="0"/>
              <a:t> </a:t>
            </a:r>
            <a:r>
              <a:rPr lang="en-US" dirty="0" err="1" smtClean="0"/>
              <a:t>macam</a:t>
            </a:r>
            <a:r>
              <a:rPr lang="en-US" dirty="0" smtClean="0"/>
              <a:t>, </a:t>
            </a:r>
            <a:r>
              <a:rPr lang="en-US" dirty="0" err="1" smtClean="0"/>
              <a:t>namun</a:t>
            </a:r>
            <a:r>
              <a:rPr lang="en-US" dirty="0" smtClean="0"/>
              <a:t> yang </a:t>
            </a:r>
            <a:r>
              <a:rPr lang="en-US" dirty="0" err="1" smtClean="0"/>
              <a:t>terpentng</a:t>
            </a:r>
            <a:r>
              <a:rPr lang="en-US" dirty="0" smtClean="0"/>
              <a:t> </a:t>
            </a:r>
            <a:r>
              <a:rPr lang="en-US" dirty="0" err="1" smtClean="0"/>
              <a:t>adalah</a:t>
            </a:r>
            <a:r>
              <a:rPr lang="en-US" dirty="0" smtClean="0"/>
              <a:t> </a:t>
            </a:r>
            <a:r>
              <a:rPr lang="en-US" dirty="0" err="1" smtClean="0"/>
              <a:t>pembagian</a:t>
            </a:r>
            <a:r>
              <a:rPr lang="en-US" dirty="0" smtClean="0"/>
              <a:t> </a:t>
            </a:r>
            <a:r>
              <a:rPr lang="en-US" dirty="0" err="1" smtClean="0"/>
              <a:t>atas</a:t>
            </a:r>
            <a:r>
              <a:rPr lang="en-US" dirty="0" smtClean="0"/>
              <a:t> </a:t>
            </a:r>
            <a:r>
              <a:rPr lang="en-US" dirty="0" err="1" smtClean="0"/>
              <a:t>benda</a:t>
            </a:r>
            <a:r>
              <a:rPr lang="en-US" dirty="0" smtClean="0"/>
              <a:t> </a:t>
            </a:r>
            <a:r>
              <a:rPr lang="en-US" dirty="0" err="1" smtClean="0"/>
              <a:t>bergerak</a:t>
            </a:r>
            <a:r>
              <a:rPr lang="en-US" dirty="0" smtClean="0"/>
              <a:t> </a:t>
            </a:r>
            <a:r>
              <a:rPr lang="en-US" dirty="0" err="1" smtClean="0"/>
              <a:t>dan</a:t>
            </a:r>
            <a:r>
              <a:rPr lang="en-US" dirty="0" smtClean="0"/>
              <a:t> </a:t>
            </a:r>
            <a:r>
              <a:rPr lang="en-US" dirty="0" err="1" smtClean="0"/>
              <a:t>benda</a:t>
            </a:r>
            <a:r>
              <a:rPr lang="en-US" dirty="0" smtClean="0"/>
              <a:t> </a:t>
            </a:r>
            <a:r>
              <a:rPr lang="en-US" dirty="0" err="1" smtClean="0"/>
              <a:t>tak</a:t>
            </a:r>
            <a:r>
              <a:rPr lang="en-US" dirty="0" smtClean="0"/>
              <a:t> </a:t>
            </a:r>
            <a:r>
              <a:rPr lang="en-US" dirty="0" err="1" smtClean="0"/>
              <a:t>bergerak</a:t>
            </a:r>
            <a:r>
              <a:rPr lang="en-US" dirty="0" smtClean="0"/>
              <a:t>.</a:t>
            </a:r>
          </a:p>
          <a:p>
            <a:r>
              <a:rPr lang="en-US" dirty="0" err="1" smtClean="0"/>
              <a:t>Suatu</a:t>
            </a:r>
            <a:r>
              <a:rPr lang="en-US" dirty="0" smtClean="0"/>
              <a:t> </a:t>
            </a:r>
            <a:r>
              <a:rPr lang="en-US" dirty="0" err="1" smtClean="0"/>
              <a:t>benda</a:t>
            </a:r>
            <a:r>
              <a:rPr lang="en-US" dirty="0" smtClean="0"/>
              <a:t> </a:t>
            </a:r>
            <a:r>
              <a:rPr lang="en-US" dirty="0" err="1" smtClean="0"/>
              <a:t>dapat</a:t>
            </a:r>
            <a:r>
              <a:rPr lang="en-US" dirty="0" smtClean="0"/>
              <a:t> </a:t>
            </a:r>
            <a:r>
              <a:rPr lang="en-US" dirty="0" err="1" smtClean="0"/>
              <a:t>tergolong</a:t>
            </a:r>
            <a:r>
              <a:rPr lang="en-US" dirty="0" smtClean="0"/>
              <a:t> </a:t>
            </a:r>
            <a:r>
              <a:rPr lang="en-US" dirty="0" err="1" smtClean="0"/>
              <a:t>tak</a:t>
            </a:r>
            <a:r>
              <a:rPr lang="en-US" dirty="0" smtClean="0"/>
              <a:t> </a:t>
            </a:r>
            <a:r>
              <a:rPr lang="en-US" dirty="0" err="1" smtClean="0"/>
              <a:t>bergerak</a:t>
            </a:r>
            <a:r>
              <a:rPr lang="en-US" dirty="0" smtClean="0"/>
              <a:t> </a:t>
            </a:r>
            <a:r>
              <a:rPr lang="en-US" dirty="0" err="1" smtClean="0"/>
              <a:t>karena</a:t>
            </a:r>
            <a:r>
              <a:rPr lang="en-US" dirty="0" smtClean="0"/>
              <a:t> </a:t>
            </a:r>
            <a:r>
              <a:rPr lang="en-US" dirty="0" err="1" smtClean="0"/>
              <a:t>sifatnya</a:t>
            </a:r>
            <a:r>
              <a:rPr lang="en-US" dirty="0" smtClean="0"/>
              <a:t>, </a:t>
            </a:r>
            <a:r>
              <a:rPr lang="en-US" dirty="0" err="1" smtClean="0"/>
              <a:t>tujuan</a:t>
            </a:r>
            <a:r>
              <a:rPr lang="en-US" dirty="0" smtClean="0"/>
              <a:t> </a:t>
            </a:r>
            <a:r>
              <a:rPr lang="en-US" dirty="0" err="1" smtClean="0"/>
              <a:t>pemakaiannya</a:t>
            </a:r>
            <a:r>
              <a:rPr lang="en-US" dirty="0" smtClean="0"/>
              <a:t>, </a:t>
            </a:r>
            <a:r>
              <a:rPr lang="en-US" dirty="0" err="1" smtClean="0"/>
              <a:t>dan</a:t>
            </a:r>
            <a:r>
              <a:rPr lang="en-US" dirty="0" smtClean="0"/>
              <a:t> </a:t>
            </a:r>
            <a:r>
              <a:rPr lang="en-US" dirty="0" err="1" smtClean="0"/>
              <a:t>ditentukan</a:t>
            </a:r>
            <a:r>
              <a:rPr lang="en-US" dirty="0" smtClean="0"/>
              <a:t> </a:t>
            </a:r>
            <a:r>
              <a:rPr lang="en-US" dirty="0" err="1" smtClean="0"/>
              <a:t>sendiri</a:t>
            </a:r>
            <a:r>
              <a:rPr lang="en-US" dirty="0" smtClean="0"/>
              <a:t> </a:t>
            </a:r>
            <a:r>
              <a:rPr lang="en-US" dirty="0" err="1" smtClean="0"/>
              <a:t>oleh</a:t>
            </a:r>
            <a:r>
              <a:rPr lang="en-US" dirty="0" smtClean="0"/>
              <a:t> </a:t>
            </a:r>
            <a:r>
              <a:rPr lang="en-US" dirty="0" err="1" smtClean="0"/>
              <a:t>undang-undang</a:t>
            </a:r>
            <a:r>
              <a:rPr lang="en-US" dirty="0" smtClean="0"/>
              <a:t>. (</a:t>
            </a:r>
            <a:r>
              <a:rPr lang="en-US" dirty="0" err="1" smtClean="0"/>
              <a:t>Soebekti</a:t>
            </a:r>
            <a:r>
              <a:rPr lang="en-US" dirty="0" smtClean="0"/>
              <a:t>, 1994:61-62)</a:t>
            </a:r>
          </a:p>
          <a:p>
            <a:pPr marL="457200" indent="-457200">
              <a:buFont typeface="+mj-lt"/>
              <a:buAutoNum type="arabicPeriod"/>
            </a:pPr>
            <a:r>
              <a:rPr lang="en-US" dirty="0" smtClean="0"/>
              <a:t>Benda yang </a:t>
            </a:r>
            <a:r>
              <a:rPr lang="en-US" dirty="0" err="1" smtClean="0"/>
              <a:t>tak</a:t>
            </a:r>
            <a:r>
              <a:rPr lang="en-US" dirty="0" smtClean="0"/>
              <a:t> </a:t>
            </a:r>
            <a:r>
              <a:rPr lang="en-US" dirty="0" err="1" smtClean="0"/>
              <a:t>bergerak</a:t>
            </a:r>
            <a:r>
              <a:rPr lang="en-US" dirty="0" smtClean="0"/>
              <a:t> </a:t>
            </a:r>
            <a:r>
              <a:rPr lang="en-US" dirty="0" err="1" smtClean="0"/>
              <a:t>karena</a:t>
            </a:r>
            <a:r>
              <a:rPr lang="en-US" dirty="0" smtClean="0"/>
              <a:t> </a:t>
            </a:r>
            <a:r>
              <a:rPr lang="en-US" dirty="0" err="1" smtClean="0"/>
              <a:t>sifatnya</a:t>
            </a:r>
            <a:r>
              <a:rPr lang="en-US" dirty="0" smtClean="0"/>
              <a:t> </a:t>
            </a:r>
            <a:r>
              <a:rPr lang="en-US" dirty="0" err="1" smtClean="0"/>
              <a:t>ialah</a:t>
            </a:r>
            <a:r>
              <a:rPr lang="en-US" dirty="0" smtClean="0"/>
              <a:t> </a:t>
            </a:r>
            <a:r>
              <a:rPr lang="en-US" dirty="0" err="1" smtClean="0"/>
              <a:t>tanah</a:t>
            </a:r>
            <a:r>
              <a:rPr lang="en-US" dirty="0" smtClean="0"/>
              <a:t>, </a:t>
            </a:r>
            <a:r>
              <a:rPr lang="en-US" dirty="0" err="1" smtClean="0"/>
              <a:t>termasuk</a:t>
            </a:r>
            <a:r>
              <a:rPr lang="en-US" dirty="0" smtClean="0"/>
              <a:t> </a:t>
            </a:r>
            <a:r>
              <a:rPr lang="en-US" dirty="0" err="1" smtClean="0"/>
              <a:t>segala</a:t>
            </a:r>
            <a:r>
              <a:rPr lang="en-US" dirty="0" smtClean="0"/>
              <a:t> </a:t>
            </a:r>
            <a:r>
              <a:rPr lang="en-US" dirty="0" err="1" smtClean="0"/>
              <a:t>sesuatu</a:t>
            </a:r>
            <a:r>
              <a:rPr lang="en-US" dirty="0" smtClean="0"/>
              <a:t> yang </a:t>
            </a:r>
            <a:r>
              <a:rPr lang="en-US" dirty="0" err="1" smtClean="0"/>
              <a:t>secara</a:t>
            </a:r>
            <a:r>
              <a:rPr lang="en-US" dirty="0" smtClean="0"/>
              <a:t> </a:t>
            </a:r>
            <a:r>
              <a:rPr lang="en-US" dirty="0" err="1" smtClean="0"/>
              <a:t>langsung</a:t>
            </a:r>
            <a:r>
              <a:rPr lang="en-US" dirty="0" smtClean="0"/>
              <a:t> </a:t>
            </a:r>
            <a:r>
              <a:rPr lang="en-US" dirty="0" err="1" smtClean="0"/>
              <a:t>atau</a:t>
            </a:r>
            <a:r>
              <a:rPr lang="en-US" dirty="0" smtClean="0"/>
              <a:t> </a:t>
            </a:r>
            <a:r>
              <a:rPr lang="en-US" dirty="0" err="1" smtClean="0"/>
              <a:t>tidak</a:t>
            </a:r>
            <a:r>
              <a:rPr lang="en-US" dirty="0" smtClean="0"/>
              <a:t> </a:t>
            </a:r>
            <a:r>
              <a:rPr lang="en-US" dirty="0" err="1" smtClean="0"/>
              <a:t>langsung</a:t>
            </a:r>
            <a:r>
              <a:rPr lang="en-US" dirty="0" smtClean="0"/>
              <a:t> </a:t>
            </a:r>
            <a:r>
              <a:rPr lang="en-US" dirty="0" err="1" smtClean="0"/>
              <a:t>karena</a:t>
            </a:r>
            <a:r>
              <a:rPr lang="en-US" dirty="0" smtClean="0"/>
              <a:t> </a:t>
            </a:r>
            <a:r>
              <a:rPr lang="en-US" dirty="0" err="1" smtClean="0"/>
              <a:t>perbuatan</a:t>
            </a:r>
            <a:r>
              <a:rPr lang="en-US" dirty="0" smtClean="0"/>
              <a:t> </a:t>
            </a:r>
            <a:r>
              <a:rPr lang="en-US" dirty="0" err="1" smtClean="0"/>
              <a:t>alam</a:t>
            </a:r>
            <a:r>
              <a:rPr lang="en-US" dirty="0" smtClean="0"/>
              <a:t> </a:t>
            </a:r>
            <a:r>
              <a:rPr lang="en-US" dirty="0" err="1" smtClean="0"/>
              <a:t>atau</a:t>
            </a:r>
            <a:r>
              <a:rPr lang="en-US" dirty="0" smtClean="0"/>
              <a:t> </a:t>
            </a:r>
            <a:r>
              <a:rPr lang="en-US" dirty="0" err="1" smtClean="0"/>
              <a:t>perbuatan</a:t>
            </a:r>
            <a:r>
              <a:rPr lang="en-US" dirty="0" smtClean="0"/>
              <a:t> </a:t>
            </a:r>
            <a:r>
              <a:rPr lang="en-US" dirty="0" err="1" smtClean="0"/>
              <a:t>manusia</a:t>
            </a:r>
            <a:r>
              <a:rPr lang="en-US" dirty="0" smtClean="0"/>
              <a:t>, </a:t>
            </a:r>
            <a:r>
              <a:rPr lang="en-US" dirty="0" err="1" smtClean="0"/>
              <a:t>digabungkan</a:t>
            </a:r>
            <a:r>
              <a:rPr lang="en-US" dirty="0" smtClean="0"/>
              <a:t> </a:t>
            </a:r>
            <a:r>
              <a:rPr lang="en-US" dirty="0" err="1" smtClean="0"/>
              <a:t>secara</a:t>
            </a:r>
            <a:r>
              <a:rPr lang="en-US" dirty="0" smtClean="0"/>
              <a:t> </a:t>
            </a:r>
            <a:r>
              <a:rPr lang="en-US" dirty="0" err="1" smtClean="0"/>
              <a:t>erat</a:t>
            </a:r>
            <a:r>
              <a:rPr lang="en-US" dirty="0" smtClean="0"/>
              <a:t> </a:t>
            </a:r>
            <a:r>
              <a:rPr lang="en-US" dirty="0" err="1" smtClean="0"/>
              <a:t>menjadi</a:t>
            </a:r>
            <a:r>
              <a:rPr lang="en-US" dirty="0" smtClean="0"/>
              <a:t> </a:t>
            </a:r>
            <a:r>
              <a:rPr lang="en-US" dirty="0" err="1" smtClean="0"/>
              <a:t>satu</a:t>
            </a:r>
            <a:r>
              <a:rPr lang="en-US" dirty="0" smtClean="0"/>
              <a:t> </a:t>
            </a:r>
            <a:r>
              <a:rPr lang="en-US" dirty="0" err="1" smtClean="0"/>
              <a:t>dengan</a:t>
            </a:r>
            <a:r>
              <a:rPr lang="en-US" dirty="0" smtClean="0"/>
              <a:t> </a:t>
            </a:r>
            <a:r>
              <a:rPr lang="en-US" dirty="0" err="1" smtClean="0"/>
              <a:t>tanah</a:t>
            </a:r>
            <a:r>
              <a:rPr lang="en-US" dirty="0" smtClean="0"/>
              <a:t> </a:t>
            </a:r>
            <a:r>
              <a:rPr lang="en-US" dirty="0" err="1" smtClean="0"/>
              <a:t>itu</a:t>
            </a:r>
            <a:r>
              <a:rPr lang="en-US" dirty="0" smtClean="0"/>
              <a:t>. </a:t>
            </a:r>
            <a:r>
              <a:rPr lang="en-US" dirty="0" err="1" smtClean="0"/>
              <a:t>Contoh</a:t>
            </a:r>
            <a:r>
              <a:rPr lang="en-US" dirty="0" smtClean="0"/>
              <a:t> </a:t>
            </a:r>
            <a:r>
              <a:rPr lang="en-US" dirty="0" err="1" smtClean="0"/>
              <a:t>rumah</a:t>
            </a:r>
            <a:r>
              <a:rPr lang="en-US" dirty="0" smtClean="0"/>
              <a:t> </a:t>
            </a:r>
            <a:r>
              <a:rPr lang="en-US" dirty="0" err="1" smtClean="0"/>
              <a:t>diatas</a:t>
            </a:r>
            <a:r>
              <a:rPr lang="en-US" dirty="0" smtClean="0"/>
              <a:t> </a:t>
            </a:r>
            <a:r>
              <a:rPr lang="en-US" dirty="0" err="1" smtClean="0"/>
              <a:t>tanah</a:t>
            </a:r>
            <a:r>
              <a:rPr lang="en-US" dirty="0" smtClean="0"/>
              <a:t>, </a:t>
            </a:r>
            <a:r>
              <a:rPr lang="en-US" dirty="0" err="1" smtClean="0"/>
              <a:t>pepohonan</a:t>
            </a:r>
            <a:r>
              <a:rPr lang="en-US" dirty="0" smtClean="0"/>
              <a:t> yang </a:t>
            </a:r>
            <a:r>
              <a:rPr lang="en-US" dirty="0" err="1" smtClean="0"/>
              <a:t>tumbuh</a:t>
            </a:r>
            <a:r>
              <a:rPr lang="en-US" dirty="0" smtClean="0"/>
              <a:t> </a:t>
            </a:r>
            <a:r>
              <a:rPr lang="en-US" dirty="0" err="1" smtClean="0"/>
              <a:t>atau</a:t>
            </a:r>
            <a:r>
              <a:rPr lang="en-US" dirty="0" smtClean="0"/>
              <a:t> </a:t>
            </a:r>
            <a:r>
              <a:rPr lang="en-US" dirty="0" err="1" smtClean="0"/>
              <a:t>dianam</a:t>
            </a:r>
            <a:r>
              <a:rPr lang="en-US" dirty="0" smtClean="0"/>
              <a:t> di </a:t>
            </a:r>
            <a:r>
              <a:rPr lang="en-US" dirty="0" err="1" smtClean="0"/>
              <a:t>tanah</a:t>
            </a:r>
            <a:r>
              <a:rPr lang="en-US" dirty="0" smtClean="0"/>
              <a:t> </a:t>
            </a:r>
            <a:r>
              <a:rPr lang="en-US" dirty="0" err="1" smtClean="0"/>
              <a:t>itu</a:t>
            </a:r>
            <a:r>
              <a:rPr lang="en-US" dirty="0" smtClean="0"/>
              <a:t>.</a:t>
            </a:r>
          </a:p>
          <a:p>
            <a:pPr marL="457200" indent="-457200">
              <a:buFont typeface="+mj-lt"/>
              <a:buAutoNum type="arabicPeriod"/>
            </a:pPr>
            <a:r>
              <a:rPr lang="en-US" dirty="0" smtClean="0"/>
              <a:t>Benda </a:t>
            </a:r>
            <a:r>
              <a:rPr lang="en-US" dirty="0" err="1" smtClean="0"/>
              <a:t>tak</a:t>
            </a:r>
            <a:r>
              <a:rPr lang="en-US" dirty="0" smtClean="0"/>
              <a:t> </a:t>
            </a:r>
            <a:r>
              <a:rPr lang="en-US" dirty="0" err="1" smtClean="0"/>
              <a:t>bergerak</a:t>
            </a:r>
            <a:r>
              <a:rPr lang="en-US" dirty="0" smtClean="0"/>
              <a:t> </a:t>
            </a:r>
            <a:r>
              <a:rPr lang="en-US" dirty="0" err="1" smtClean="0"/>
              <a:t>karena</a:t>
            </a:r>
            <a:r>
              <a:rPr lang="en-US" dirty="0" smtClean="0"/>
              <a:t> </a:t>
            </a:r>
            <a:r>
              <a:rPr lang="en-US" dirty="0" err="1" smtClean="0"/>
              <a:t>tujuan</a:t>
            </a:r>
            <a:r>
              <a:rPr lang="en-US" dirty="0" smtClean="0"/>
              <a:t> </a:t>
            </a:r>
            <a:r>
              <a:rPr lang="en-US" dirty="0" err="1" smtClean="0"/>
              <a:t>pemakaiannya</a:t>
            </a:r>
            <a:r>
              <a:rPr lang="en-US" dirty="0" smtClean="0"/>
              <a:t> </a:t>
            </a:r>
            <a:r>
              <a:rPr lang="en-US" dirty="0" err="1" smtClean="0"/>
              <a:t>ialah</a:t>
            </a:r>
            <a:r>
              <a:rPr lang="en-US" dirty="0" smtClean="0"/>
              <a:t> </a:t>
            </a:r>
            <a:r>
              <a:rPr lang="en-US" dirty="0" err="1" smtClean="0"/>
              <a:t>segala</a:t>
            </a:r>
            <a:r>
              <a:rPr lang="en-US" dirty="0" smtClean="0"/>
              <a:t> </a:t>
            </a:r>
            <a:r>
              <a:rPr lang="en-US" dirty="0" err="1" smtClean="0"/>
              <a:t>apa</a:t>
            </a:r>
            <a:r>
              <a:rPr lang="en-US" dirty="0" smtClean="0"/>
              <a:t> yang </a:t>
            </a:r>
            <a:r>
              <a:rPr lang="en-US" dirty="0" err="1" smtClean="0"/>
              <a:t>secara</a:t>
            </a:r>
            <a:r>
              <a:rPr lang="en-US" dirty="0" smtClean="0"/>
              <a:t> </a:t>
            </a:r>
            <a:r>
              <a:rPr lang="en-US" dirty="0" err="1" smtClean="0"/>
              <a:t>tidak</a:t>
            </a:r>
            <a:r>
              <a:rPr lang="en-US" dirty="0" smtClean="0"/>
              <a:t> </a:t>
            </a:r>
            <a:r>
              <a:rPr lang="en-US" dirty="0" err="1" smtClean="0"/>
              <a:t>sungguh-sungguh</a:t>
            </a:r>
            <a:r>
              <a:rPr lang="en-US" dirty="0" smtClean="0"/>
              <a:t> </a:t>
            </a:r>
            <a:r>
              <a:rPr lang="en-US" dirty="0" err="1" smtClean="0"/>
              <a:t>digabungkan</a:t>
            </a:r>
            <a:r>
              <a:rPr lang="en-US" dirty="0" smtClean="0"/>
              <a:t> </a:t>
            </a:r>
            <a:r>
              <a:rPr lang="en-US" dirty="0" err="1" smtClean="0"/>
              <a:t>dengan</a:t>
            </a:r>
            <a:r>
              <a:rPr lang="en-US" dirty="0" smtClean="0"/>
              <a:t> </a:t>
            </a:r>
            <a:r>
              <a:rPr lang="en-US" dirty="0" err="1" smtClean="0"/>
              <a:t>tanah</a:t>
            </a:r>
            <a:r>
              <a:rPr lang="en-US" dirty="0" smtClean="0"/>
              <a:t> </a:t>
            </a:r>
            <a:r>
              <a:rPr lang="en-US" dirty="0" err="1" smtClean="0"/>
              <a:t>atau</a:t>
            </a:r>
            <a:r>
              <a:rPr lang="en-US" dirty="0" smtClean="0"/>
              <a:t> </a:t>
            </a:r>
            <a:r>
              <a:rPr lang="en-US" dirty="0" err="1" smtClean="0"/>
              <a:t>bangunan</a:t>
            </a:r>
            <a:r>
              <a:rPr lang="en-US" dirty="0" smtClean="0"/>
              <a:t>, </a:t>
            </a:r>
            <a:r>
              <a:rPr lang="en-US" dirty="0" err="1" smtClean="0"/>
              <a:t>namun</a:t>
            </a:r>
            <a:r>
              <a:rPr lang="en-US" dirty="0" smtClean="0"/>
              <a:t> </a:t>
            </a:r>
            <a:r>
              <a:rPr lang="en-US" dirty="0" err="1" smtClean="0"/>
              <a:t>dimaksudkan</a:t>
            </a:r>
            <a:r>
              <a:rPr lang="en-US" dirty="0" smtClean="0"/>
              <a:t> </a:t>
            </a:r>
            <a:r>
              <a:rPr lang="en-US" dirty="0" err="1" smtClean="0"/>
              <a:t>untuk</a:t>
            </a:r>
            <a:r>
              <a:rPr lang="en-US" dirty="0" smtClean="0"/>
              <a:t> </a:t>
            </a:r>
            <a:r>
              <a:rPr lang="en-US" dirty="0" err="1" smtClean="0"/>
              <a:t>mengikuti</a:t>
            </a:r>
            <a:r>
              <a:rPr lang="en-US" dirty="0" smtClean="0"/>
              <a:t> </a:t>
            </a:r>
            <a:r>
              <a:rPr lang="en-US" dirty="0" err="1" smtClean="0"/>
              <a:t>tanah</a:t>
            </a:r>
            <a:r>
              <a:rPr lang="en-US" dirty="0" smtClean="0"/>
              <a:t> </a:t>
            </a:r>
            <a:r>
              <a:rPr lang="en-US" dirty="0" err="1" smtClean="0"/>
              <a:t>atau</a:t>
            </a:r>
            <a:r>
              <a:rPr lang="en-US" dirty="0" smtClean="0"/>
              <a:t> </a:t>
            </a:r>
            <a:r>
              <a:rPr lang="en-US" dirty="0" err="1" smtClean="0"/>
              <a:t>bangunan</a:t>
            </a:r>
            <a:r>
              <a:rPr lang="en-US" dirty="0" smtClean="0"/>
              <a:t> </a:t>
            </a:r>
            <a:r>
              <a:rPr lang="en-US" dirty="0" err="1" smtClean="0"/>
              <a:t>untuk</a:t>
            </a:r>
            <a:r>
              <a:rPr lang="en-US" dirty="0" smtClean="0"/>
              <a:t> </a:t>
            </a:r>
            <a:r>
              <a:rPr lang="en-US" dirty="0" err="1" smtClean="0"/>
              <a:t>jangka</a:t>
            </a:r>
            <a:r>
              <a:rPr lang="en-US" dirty="0" smtClean="0"/>
              <a:t> </a:t>
            </a:r>
            <a:r>
              <a:rPr lang="en-US" dirty="0" err="1" smtClean="0"/>
              <a:t>waktu</a:t>
            </a:r>
            <a:r>
              <a:rPr lang="en-US" dirty="0" smtClean="0"/>
              <a:t> yang lama, </a:t>
            </a:r>
            <a:r>
              <a:rPr lang="en-US" dirty="0" err="1" smtClean="0"/>
              <a:t>misalnya</a:t>
            </a:r>
            <a:r>
              <a:rPr lang="en-US" dirty="0" smtClean="0"/>
              <a:t> </a:t>
            </a:r>
            <a:r>
              <a:rPr lang="en-US" dirty="0" err="1" smtClean="0"/>
              <a:t>mesin</a:t>
            </a:r>
            <a:r>
              <a:rPr lang="en-US" dirty="0" smtClean="0"/>
              <a:t> </a:t>
            </a:r>
            <a:r>
              <a:rPr lang="en-US" dirty="0" err="1" smtClean="0"/>
              <a:t>pabrik</a:t>
            </a:r>
            <a:r>
              <a:rPr lang="en-US" dirty="0" smtClean="0"/>
              <a:t>.</a:t>
            </a:r>
          </a:p>
          <a:p>
            <a:pPr marL="457200" indent="-457200">
              <a:buFont typeface="+mj-lt"/>
              <a:buAutoNum type="arabicPeriod"/>
            </a:pPr>
            <a:r>
              <a:rPr lang="en-US" dirty="0" smtClean="0"/>
              <a:t>Benda </a:t>
            </a:r>
            <a:r>
              <a:rPr lang="en-US" dirty="0" err="1" smtClean="0"/>
              <a:t>tak</a:t>
            </a:r>
            <a:r>
              <a:rPr lang="en-US" dirty="0" smtClean="0"/>
              <a:t> </a:t>
            </a:r>
            <a:r>
              <a:rPr lang="en-US" dirty="0" err="1" smtClean="0"/>
              <a:t>bergerak</a:t>
            </a:r>
            <a:r>
              <a:rPr lang="en-US" dirty="0" smtClean="0"/>
              <a:t> </a:t>
            </a:r>
            <a:r>
              <a:rPr lang="en-US" dirty="0" err="1" smtClean="0"/>
              <a:t>karena</a:t>
            </a:r>
            <a:r>
              <a:rPr lang="en-US" dirty="0" smtClean="0"/>
              <a:t> </a:t>
            </a:r>
            <a:r>
              <a:rPr lang="en-US" dirty="0" err="1" smtClean="0"/>
              <a:t>ditentukan</a:t>
            </a:r>
            <a:r>
              <a:rPr lang="en-US" dirty="0" smtClean="0"/>
              <a:t> </a:t>
            </a:r>
            <a:r>
              <a:rPr lang="en-US" dirty="0" err="1" smtClean="0"/>
              <a:t>oleh</a:t>
            </a:r>
            <a:r>
              <a:rPr lang="en-US" dirty="0" smtClean="0"/>
              <a:t> </a:t>
            </a:r>
            <a:r>
              <a:rPr lang="en-US" dirty="0" err="1" smtClean="0"/>
              <a:t>undang-undang</a:t>
            </a:r>
            <a:r>
              <a:rPr lang="en-US" dirty="0" smtClean="0"/>
              <a:t>, </a:t>
            </a:r>
            <a:r>
              <a:rPr lang="en-US" dirty="0" err="1" smtClean="0"/>
              <a:t>yaitu</a:t>
            </a:r>
            <a:r>
              <a:rPr lang="en-US" dirty="0" smtClean="0"/>
              <a:t> </a:t>
            </a:r>
            <a:r>
              <a:rPr lang="en-US" dirty="0" err="1" smtClean="0"/>
              <a:t>berupa</a:t>
            </a:r>
            <a:r>
              <a:rPr lang="en-US" dirty="0" smtClean="0"/>
              <a:t> </a:t>
            </a:r>
            <a:r>
              <a:rPr lang="en-US" dirty="0" err="1" smtClean="0"/>
              <a:t>hak-hak</a:t>
            </a:r>
            <a:r>
              <a:rPr lang="en-US" dirty="0" smtClean="0"/>
              <a:t> di </a:t>
            </a:r>
            <a:r>
              <a:rPr lang="en-US" dirty="0" err="1" smtClean="0"/>
              <a:t>atas</a:t>
            </a:r>
            <a:r>
              <a:rPr lang="en-US" dirty="0" smtClean="0"/>
              <a:t> </a:t>
            </a:r>
            <a:r>
              <a:rPr lang="en-US" dirty="0" err="1" smtClean="0"/>
              <a:t>benda-benda</a:t>
            </a:r>
            <a:r>
              <a:rPr lang="en-US" dirty="0" smtClean="0"/>
              <a:t> </a:t>
            </a:r>
            <a:r>
              <a:rPr lang="en-US" dirty="0" err="1" smtClean="0"/>
              <a:t>tidak</a:t>
            </a:r>
            <a:r>
              <a:rPr lang="en-US" dirty="0" smtClean="0"/>
              <a:t> </a:t>
            </a:r>
            <a:r>
              <a:rPr lang="en-US" dirty="0" err="1" smtClean="0"/>
              <a:t>bergerak</a:t>
            </a:r>
            <a:r>
              <a:rPr lang="en-US" dirty="0" smtClean="0"/>
              <a:t>. </a:t>
            </a:r>
            <a:r>
              <a:rPr lang="en-US" dirty="0" err="1" smtClean="0"/>
              <a:t>Misal</a:t>
            </a:r>
            <a:r>
              <a:rPr lang="en-US" dirty="0" smtClean="0"/>
              <a:t> : </a:t>
            </a:r>
            <a:r>
              <a:rPr lang="en-US" dirty="0" err="1" smtClean="0"/>
              <a:t>hak</a:t>
            </a:r>
            <a:r>
              <a:rPr lang="en-US" dirty="0" smtClean="0"/>
              <a:t> </a:t>
            </a:r>
            <a:r>
              <a:rPr lang="en-US" dirty="0" err="1" smtClean="0"/>
              <a:t>memungut</a:t>
            </a:r>
            <a:r>
              <a:rPr lang="en-US" dirty="0" smtClean="0"/>
              <a:t> </a:t>
            </a:r>
            <a:r>
              <a:rPr lang="en-US" dirty="0" err="1" smtClean="0"/>
              <a:t>hasil</a:t>
            </a:r>
            <a:r>
              <a:rPr lang="en-US" dirty="0" smtClean="0"/>
              <a:t> </a:t>
            </a:r>
            <a:r>
              <a:rPr lang="en-US" dirty="0" err="1" smtClean="0"/>
              <a:t>atas</a:t>
            </a:r>
            <a:r>
              <a:rPr lang="en-US" dirty="0" smtClean="0"/>
              <a:t> </a:t>
            </a:r>
            <a:r>
              <a:rPr lang="en-US" dirty="0" err="1" smtClean="0"/>
              <a:t>benda</a:t>
            </a:r>
            <a:r>
              <a:rPr lang="en-US" dirty="0" smtClean="0"/>
              <a:t> </a:t>
            </a:r>
            <a:r>
              <a:rPr lang="en-US" dirty="0" err="1" smtClean="0"/>
              <a:t>tak</a:t>
            </a:r>
            <a:r>
              <a:rPr lang="en-US" dirty="0" smtClean="0"/>
              <a:t> </a:t>
            </a:r>
            <a:r>
              <a:rPr lang="en-US" dirty="0" err="1" smtClean="0"/>
              <a:t>bergerak</a:t>
            </a:r>
            <a:r>
              <a:rPr lang="en-US" dirty="0" smtClean="0"/>
              <a:t>, </a:t>
            </a:r>
            <a:r>
              <a:rPr lang="en-US" dirty="0" err="1" smtClean="0"/>
              <a:t>hak</a:t>
            </a:r>
            <a:r>
              <a:rPr lang="en-US" dirty="0" smtClean="0"/>
              <a:t> </a:t>
            </a:r>
            <a:r>
              <a:rPr lang="en-US" dirty="0" err="1" smtClean="0"/>
              <a:t>tanggungan</a:t>
            </a:r>
            <a:r>
              <a:rPr lang="en-US" dirty="0"/>
              <a:t>.</a:t>
            </a:r>
            <a:endParaRPr lang="id-ID" dirty="0"/>
          </a:p>
        </p:txBody>
      </p:sp>
    </p:spTree>
    <p:extLst>
      <p:ext uri="{BB962C8B-B14F-4D97-AF65-F5344CB8AC3E}">
        <p14:creationId xmlns:p14="http://schemas.microsoft.com/office/powerpoint/2010/main" val="18936112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4061" y="844062"/>
            <a:ext cx="11015003" cy="3970318"/>
          </a:xfrm>
          <a:prstGeom prst="rect">
            <a:avLst/>
          </a:prstGeom>
        </p:spPr>
        <p:txBody>
          <a:bodyPr wrap="square">
            <a:spAutoFit/>
          </a:bodyPr>
          <a:lstStyle/>
          <a:p>
            <a:pPr>
              <a:lnSpc>
                <a:spcPct val="150000"/>
              </a:lnSpc>
            </a:pPr>
            <a:r>
              <a:rPr lang="en-US" sz="2400" dirty="0" err="1" smtClean="0"/>
              <a:t>Suatu</a:t>
            </a:r>
            <a:r>
              <a:rPr lang="en-US" sz="2400" dirty="0" smtClean="0"/>
              <a:t> </a:t>
            </a:r>
            <a:r>
              <a:rPr lang="en-US" sz="2400" dirty="0" err="1" smtClean="0"/>
              <a:t>benda</a:t>
            </a:r>
            <a:r>
              <a:rPr lang="en-US" sz="2400" dirty="0" smtClean="0"/>
              <a:t> </a:t>
            </a:r>
            <a:r>
              <a:rPr lang="en-US" sz="2400" dirty="0" err="1" smtClean="0"/>
              <a:t>dapat</a:t>
            </a:r>
            <a:r>
              <a:rPr lang="en-US" sz="2400" dirty="0" smtClean="0"/>
              <a:t> </a:t>
            </a:r>
            <a:r>
              <a:rPr lang="en-US" sz="2400" dirty="0" err="1" smtClean="0"/>
              <a:t>tergolong</a:t>
            </a:r>
            <a:r>
              <a:rPr lang="en-US" sz="2400" dirty="0" smtClean="0"/>
              <a:t> </a:t>
            </a:r>
            <a:r>
              <a:rPr lang="en-US" sz="2400" dirty="0" err="1" smtClean="0"/>
              <a:t>benda</a:t>
            </a:r>
            <a:r>
              <a:rPr lang="en-US" sz="2400" dirty="0" smtClean="0"/>
              <a:t> </a:t>
            </a:r>
            <a:r>
              <a:rPr lang="en-US" sz="2400" dirty="0" err="1" smtClean="0"/>
              <a:t>bergerak</a:t>
            </a:r>
            <a:r>
              <a:rPr lang="en-US" sz="2400" dirty="0" smtClean="0"/>
              <a:t> </a:t>
            </a:r>
            <a:r>
              <a:rPr lang="en-US" sz="2400" dirty="0" err="1" smtClean="0"/>
              <a:t>karena</a:t>
            </a:r>
            <a:r>
              <a:rPr lang="en-US" sz="2400" dirty="0" smtClean="0"/>
              <a:t> </a:t>
            </a:r>
            <a:r>
              <a:rPr lang="en-US" sz="2400" dirty="0" err="1" smtClean="0"/>
              <a:t>sifatnya</a:t>
            </a:r>
            <a:r>
              <a:rPr lang="en-US" sz="2400" dirty="0" smtClean="0"/>
              <a:t> </a:t>
            </a:r>
            <a:r>
              <a:rPr lang="en-US" sz="2400" dirty="0" err="1" smtClean="0"/>
              <a:t>atau</a:t>
            </a:r>
            <a:r>
              <a:rPr lang="en-US" sz="2400" dirty="0" smtClean="0"/>
              <a:t> </a:t>
            </a:r>
            <a:r>
              <a:rPr lang="en-US" sz="2400" dirty="0" err="1" smtClean="0"/>
              <a:t>ditentukan</a:t>
            </a:r>
            <a:r>
              <a:rPr lang="en-US" sz="2400" dirty="0" smtClean="0"/>
              <a:t> </a:t>
            </a:r>
            <a:r>
              <a:rPr lang="en-US" sz="2400" dirty="0" err="1" smtClean="0"/>
              <a:t>sendiri</a:t>
            </a:r>
            <a:r>
              <a:rPr lang="en-US" sz="2400" dirty="0" smtClean="0"/>
              <a:t> </a:t>
            </a:r>
            <a:r>
              <a:rPr lang="en-US" sz="2400" dirty="0" err="1" smtClean="0"/>
              <a:t>oleh</a:t>
            </a:r>
            <a:r>
              <a:rPr lang="en-US" sz="2400" dirty="0" smtClean="0"/>
              <a:t> </a:t>
            </a:r>
            <a:r>
              <a:rPr lang="en-US" sz="2400" dirty="0" err="1" smtClean="0"/>
              <a:t>undang-undang</a:t>
            </a:r>
            <a:r>
              <a:rPr lang="en-US" sz="2400" dirty="0" smtClean="0"/>
              <a:t>.</a:t>
            </a:r>
          </a:p>
          <a:p>
            <a:pPr>
              <a:lnSpc>
                <a:spcPct val="150000"/>
              </a:lnSpc>
            </a:pPr>
            <a:endParaRPr lang="en-US" sz="2400" dirty="0"/>
          </a:p>
          <a:p>
            <a:pPr marL="342900" indent="-342900">
              <a:lnSpc>
                <a:spcPct val="150000"/>
              </a:lnSpc>
              <a:buFont typeface="+mj-lt"/>
              <a:buAutoNum type="arabicPeriod"/>
            </a:pPr>
            <a:r>
              <a:rPr lang="en-US" sz="2400" dirty="0" err="1" smtClean="0"/>
              <a:t>Suatu</a:t>
            </a:r>
            <a:r>
              <a:rPr lang="en-US" sz="2400" dirty="0" smtClean="0"/>
              <a:t> </a:t>
            </a:r>
            <a:r>
              <a:rPr lang="en-US" sz="2400" dirty="0" err="1" smtClean="0"/>
              <a:t>benda</a:t>
            </a:r>
            <a:r>
              <a:rPr lang="en-US" sz="2400" dirty="0" smtClean="0"/>
              <a:t> </a:t>
            </a:r>
            <a:r>
              <a:rPr lang="en-US" sz="2400" dirty="0" err="1" smtClean="0"/>
              <a:t>bergerak</a:t>
            </a:r>
            <a:r>
              <a:rPr lang="en-US" sz="2400" dirty="0" smtClean="0"/>
              <a:t> </a:t>
            </a:r>
            <a:r>
              <a:rPr lang="en-US" sz="2400" dirty="0" err="1" smtClean="0"/>
              <a:t>karena</a:t>
            </a:r>
            <a:r>
              <a:rPr lang="en-US" sz="2400" dirty="0" smtClean="0"/>
              <a:t> </a:t>
            </a:r>
            <a:r>
              <a:rPr lang="en-US" sz="2400" dirty="0" err="1" smtClean="0"/>
              <a:t>sifatnya</a:t>
            </a:r>
            <a:r>
              <a:rPr lang="en-US" sz="2400" dirty="0" smtClean="0"/>
              <a:t>, </a:t>
            </a:r>
            <a:r>
              <a:rPr lang="en-US" sz="2400" dirty="0" err="1" smtClean="0"/>
              <a:t>benda</a:t>
            </a:r>
            <a:r>
              <a:rPr lang="en-US" sz="2400" dirty="0" smtClean="0"/>
              <a:t> yang </a:t>
            </a:r>
            <a:r>
              <a:rPr lang="en-US" sz="2400" dirty="0" err="1" smtClean="0"/>
              <a:t>dapat</a:t>
            </a:r>
            <a:r>
              <a:rPr lang="en-US" sz="2400" dirty="0" smtClean="0"/>
              <a:t> </a:t>
            </a:r>
            <a:r>
              <a:rPr lang="en-US" sz="2400" dirty="0" err="1" smtClean="0"/>
              <a:t>dipindahkan</a:t>
            </a:r>
            <a:r>
              <a:rPr lang="en-US" sz="2400" dirty="0" smtClean="0"/>
              <a:t> </a:t>
            </a:r>
            <a:r>
              <a:rPr lang="en-US" sz="2400" dirty="0" err="1" smtClean="0"/>
              <a:t>misal</a:t>
            </a:r>
            <a:r>
              <a:rPr lang="en-US" sz="2400" dirty="0" smtClean="0"/>
              <a:t> : </a:t>
            </a:r>
            <a:r>
              <a:rPr lang="en-US" sz="2400" dirty="0" err="1" smtClean="0"/>
              <a:t>meja</a:t>
            </a:r>
            <a:r>
              <a:rPr lang="en-US" sz="2400" dirty="0" smtClean="0"/>
              <a:t>, </a:t>
            </a:r>
            <a:r>
              <a:rPr lang="en-US" sz="2400" dirty="0" err="1" smtClean="0"/>
              <a:t>atau</a:t>
            </a:r>
            <a:r>
              <a:rPr lang="en-US" sz="2400" dirty="0" smtClean="0"/>
              <a:t> </a:t>
            </a:r>
            <a:r>
              <a:rPr lang="en-US" sz="2400" dirty="0" err="1" smtClean="0"/>
              <a:t>dapat</a:t>
            </a:r>
            <a:r>
              <a:rPr lang="en-US" sz="2400" dirty="0" smtClean="0"/>
              <a:t> </a:t>
            </a:r>
            <a:r>
              <a:rPr lang="en-US" sz="2400" dirty="0" err="1" smtClean="0"/>
              <a:t>pindah</a:t>
            </a:r>
            <a:r>
              <a:rPr lang="en-US" sz="2400" dirty="0" smtClean="0"/>
              <a:t> </a:t>
            </a:r>
            <a:r>
              <a:rPr lang="en-US" sz="2400" dirty="0" err="1" smtClean="0"/>
              <a:t>dengan</a:t>
            </a:r>
            <a:r>
              <a:rPr lang="en-US" sz="2400" dirty="0" smtClean="0"/>
              <a:t> </a:t>
            </a:r>
            <a:r>
              <a:rPr lang="en-US" sz="2400" dirty="0" err="1" smtClean="0"/>
              <a:t>sendirinya</a:t>
            </a:r>
            <a:r>
              <a:rPr lang="en-US" sz="2400" dirty="0" smtClean="0"/>
              <a:t> </a:t>
            </a:r>
            <a:r>
              <a:rPr lang="en-US" sz="2400" dirty="0" err="1" smtClean="0"/>
              <a:t>misal</a:t>
            </a:r>
            <a:r>
              <a:rPr lang="en-US" sz="2400" dirty="0" smtClean="0"/>
              <a:t> :  </a:t>
            </a:r>
            <a:r>
              <a:rPr lang="en-US" sz="2400" dirty="0" err="1" smtClean="0"/>
              <a:t>ternak</a:t>
            </a:r>
            <a:r>
              <a:rPr lang="en-US" sz="2400" dirty="0" smtClean="0"/>
              <a:t>.</a:t>
            </a:r>
          </a:p>
          <a:p>
            <a:pPr marL="342900" indent="-342900">
              <a:lnSpc>
                <a:spcPct val="150000"/>
              </a:lnSpc>
              <a:buFont typeface="+mj-lt"/>
              <a:buAutoNum type="arabicPeriod"/>
            </a:pPr>
            <a:r>
              <a:rPr lang="en-US" sz="2400" dirty="0" smtClean="0"/>
              <a:t>Benda </a:t>
            </a:r>
            <a:r>
              <a:rPr lang="en-US" sz="2400" dirty="0" err="1" smtClean="0"/>
              <a:t>bergerakkarena</a:t>
            </a:r>
            <a:r>
              <a:rPr lang="en-US" sz="2400" dirty="0" smtClean="0"/>
              <a:t> </a:t>
            </a:r>
            <a:r>
              <a:rPr lang="en-US" sz="2400" dirty="0" err="1" smtClean="0"/>
              <a:t>ketentuan</a:t>
            </a:r>
            <a:r>
              <a:rPr lang="en-US" sz="2400" dirty="0" smtClean="0"/>
              <a:t> </a:t>
            </a:r>
            <a:r>
              <a:rPr lang="en-US" sz="2400" dirty="0" err="1" smtClean="0"/>
              <a:t>undang-undang</a:t>
            </a:r>
            <a:r>
              <a:rPr lang="en-US" sz="2400" dirty="0" smtClean="0"/>
              <a:t> </a:t>
            </a:r>
            <a:r>
              <a:rPr lang="en-US" sz="2400" dirty="0" err="1" smtClean="0"/>
              <a:t>ialah</a:t>
            </a:r>
            <a:r>
              <a:rPr lang="en-US" sz="2400" dirty="0" smtClean="0"/>
              <a:t> </a:t>
            </a:r>
            <a:r>
              <a:rPr lang="en-US" sz="2400" dirty="0" err="1" smtClean="0"/>
              <a:t>hak-hak</a:t>
            </a:r>
            <a:r>
              <a:rPr lang="en-US" sz="2400" dirty="0" smtClean="0"/>
              <a:t> </a:t>
            </a:r>
            <a:r>
              <a:rPr lang="en-US" sz="2400" dirty="0" err="1" smtClean="0"/>
              <a:t>atas</a:t>
            </a:r>
            <a:r>
              <a:rPr lang="en-US" sz="2400" dirty="0" smtClean="0"/>
              <a:t> </a:t>
            </a:r>
            <a:r>
              <a:rPr lang="en-US" sz="2400" dirty="0" err="1" smtClean="0"/>
              <a:t>benda</a:t>
            </a:r>
            <a:r>
              <a:rPr lang="en-US" sz="2400" dirty="0" smtClean="0"/>
              <a:t> yang </a:t>
            </a:r>
            <a:r>
              <a:rPr lang="en-US" sz="2400" dirty="0" err="1" smtClean="0"/>
              <a:t>bergerak</a:t>
            </a:r>
            <a:r>
              <a:rPr lang="en-US" sz="2400" dirty="0" smtClean="0"/>
              <a:t>, </a:t>
            </a:r>
            <a:r>
              <a:rPr lang="en-US" sz="2400" dirty="0" err="1" smtClean="0"/>
              <a:t>misal</a:t>
            </a:r>
            <a:r>
              <a:rPr lang="en-US" sz="2400" dirty="0" smtClean="0"/>
              <a:t> </a:t>
            </a:r>
            <a:r>
              <a:rPr lang="en-US" sz="2400" dirty="0" err="1" smtClean="0"/>
              <a:t>hak</a:t>
            </a:r>
            <a:r>
              <a:rPr lang="en-US" sz="2400" dirty="0" smtClean="0"/>
              <a:t> </a:t>
            </a:r>
            <a:r>
              <a:rPr lang="en-US" sz="2400" dirty="0" err="1" smtClean="0"/>
              <a:t>memungut</a:t>
            </a:r>
            <a:r>
              <a:rPr lang="en-US" sz="2400" dirty="0" smtClean="0"/>
              <a:t> </a:t>
            </a:r>
            <a:r>
              <a:rPr lang="en-US" sz="2400" dirty="0" err="1" smtClean="0"/>
              <a:t>hasil</a:t>
            </a:r>
            <a:r>
              <a:rPr lang="en-US" sz="2400" dirty="0" smtClean="0"/>
              <a:t> </a:t>
            </a:r>
            <a:r>
              <a:rPr lang="en-US" sz="2400" dirty="0" err="1" smtClean="0"/>
              <a:t>atas</a:t>
            </a:r>
            <a:r>
              <a:rPr lang="en-US" sz="2400" dirty="0" smtClean="0"/>
              <a:t> </a:t>
            </a:r>
            <a:r>
              <a:rPr lang="en-US" sz="2400" dirty="0" err="1" smtClean="0"/>
              <a:t>benda</a:t>
            </a:r>
            <a:r>
              <a:rPr lang="en-US" sz="2400" dirty="0" smtClean="0"/>
              <a:t> </a:t>
            </a:r>
            <a:r>
              <a:rPr lang="en-US" sz="2400" dirty="0" err="1" smtClean="0"/>
              <a:t>bergerak</a:t>
            </a:r>
            <a:r>
              <a:rPr lang="en-US" sz="2400" dirty="0" smtClean="0"/>
              <a:t>, </a:t>
            </a:r>
            <a:r>
              <a:rPr lang="en-US" sz="2400" dirty="0" err="1" smtClean="0"/>
              <a:t>piutang</a:t>
            </a:r>
            <a:r>
              <a:rPr lang="en-US" sz="2400" dirty="0" smtClean="0"/>
              <a:t> </a:t>
            </a:r>
            <a:r>
              <a:rPr lang="en-US" sz="2400" dirty="0" err="1" smtClean="0"/>
              <a:t>dsb</a:t>
            </a:r>
            <a:r>
              <a:rPr lang="en-US" sz="2400" dirty="0" smtClean="0"/>
              <a:t>.</a:t>
            </a:r>
            <a:endParaRPr lang="en-US" sz="2400" dirty="0"/>
          </a:p>
        </p:txBody>
      </p:sp>
    </p:spTree>
    <p:extLst>
      <p:ext uri="{BB962C8B-B14F-4D97-AF65-F5344CB8AC3E}">
        <p14:creationId xmlns:p14="http://schemas.microsoft.com/office/powerpoint/2010/main" val="2521294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9489"/>
            <a:ext cx="9601200" cy="647114"/>
          </a:xfrm>
        </p:spPr>
        <p:txBody>
          <a:bodyPr>
            <a:normAutofit fontScale="90000"/>
          </a:bodyPr>
          <a:lstStyle/>
          <a:p>
            <a:r>
              <a:rPr lang="en-US" dirty="0" err="1" smtClean="0"/>
              <a:t>Hak-hak</a:t>
            </a:r>
            <a:r>
              <a:rPr lang="en-US" dirty="0" smtClean="0"/>
              <a:t> </a:t>
            </a:r>
            <a:r>
              <a:rPr lang="en-US" dirty="0" err="1" smtClean="0"/>
              <a:t>Kebendaan</a:t>
            </a:r>
            <a:endParaRPr lang="id-ID" dirty="0"/>
          </a:p>
        </p:txBody>
      </p:sp>
      <p:sp>
        <p:nvSpPr>
          <p:cNvPr id="3" name="Content Placeholder 2"/>
          <p:cNvSpPr>
            <a:spLocks noGrp="1"/>
          </p:cNvSpPr>
          <p:nvPr>
            <p:ph idx="1"/>
          </p:nvPr>
        </p:nvSpPr>
        <p:spPr>
          <a:xfrm>
            <a:off x="1371600" y="956603"/>
            <a:ext cx="9601200" cy="5901397"/>
          </a:xfrm>
        </p:spPr>
        <p:txBody>
          <a:bodyPr>
            <a:normAutofit/>
          </a:bodyPr>
          <a:lstStyle/>
          <a:p>
            <a:r>
              <a:rPr lang="en-US" dirty="0" err="1" smtClean="0"/>
              <a:t>Hak</a:t>
            </a:r>
            <a:r>
              <a:rPr lang="en-US" dirty="0" smtClean="0"/>
              <a:t> </a:t>
            </a:r>
            <a:r>
              <a:rPr lang="en-US" dirty="0" err="1" smtClean="0"/>
              <a:t>kebendaan</a:t>
            </a:r>
            <a:r>
              <a:rPr lang="en-US" dirty="0" smtClean="0"/>
              <a:t> </a:t>
            </a:r>
            <a:r>
              <a:rPr lang="en-US" dirty="0" err="1" smtClean="0"/>
              <a:t>adalah</a:t>
            </a:r>
            <a:r>
              <a:rPr lang="en-US" dirty="0" smtClean="0"/>
              <a:t> </a:t>
            </a:r>
            <a:r>
              <a:rPr lang="en-US" dirty="0" err="1" smtClean="0"/>
              <a:t>hak</a:t>
            </a:r>
            <a:r>
              <a:rPr lang="en-US" dirty="0" smtClean="0"/>
              <a:t> </a:t>
            </a:r>
            <a:r>
              <a:rPr lang="en-US" dirty="0" err="1" smtClean="0"/>
              <a:t>mutlak</a:t>
            </a:r>
            <a:r>
              <a:rPr lang="en-US" dirty="0" smtClean="0"/>
              <a:t> </a:t>
            </a:r>
            <a:r>
              <a:rPr lang="en-US" dirty="0" err="1" smtClean="0"/>
              <a:t>atas</a:t>
            </a:r>
            <a:r>
              <a:rPr lang="en-US" dirty="0" smtClean="0"/>
              <a:t> </a:t>
            </a:r>
            <a:r>
              <a:rPr lang="en-US" dirty="0" err="1" smtClean="0"/>
              <a:t>suatu</a:t>
            </a:r>
            <a:r>
              <a:rPr lang="en-US" dirty="0" smtClean="0"/>
              <a:t> </a:t>
            </a:r>
            <a:r>
              <a:rPr lang="en-US" dirty="0" err="1" smtClean="0"/>
              <a:t>benda</a:t>
            </a:r>
            <a:r>
              <a:rPr lang="en-US" dirty="0" smtClean="0"/>
              <a:t> di </a:t>
            </a:r>
            <a:r>
              <a:rPr lang="en-US" dirty="0" err="1" smtClean="0"/>
              <a:t>mana</a:t>
            </a:r>
            <a:r>
              <a:rPr lang="en-US" dirty="0" smtClean="0"/>
              <a:t> </a:t>
            </a:r>
            <a:r>
              <a:rPr lang="en-US" dirty="0" err="1" smtClean="0"/>
              <a:t>hak</a:t>
            </a:r>
            <a:r>
              <a:rPr lang="en-US" dirty="0" smtClean="0"/>
              <a:t> </a:t>
            </a:r>
            <a:r>
              <a:rPr lang="en-US" dirty="0" err="1" smtClean="0"/>
              <a:t>itu</a:t>
            </a:r>
            <a:r>
              <a:rPr lang="en-US" dirty="0" smtClean="0"/>
              <a:t> </a:t>
            </a:r>
            <a:r>
              <a:rPr lang="en-US" dirty="0" err="1" smtClean="0"/>
              <a:t>memberikan</a:t>
            </a:r>
            <a:r>
              <a:rPr lang="en-US" dirty="0" smtClean="0"/>
              <a:t> </a:t>
            </a:r>
            <a:r>
              <a:rPr lang="en-US" dirty="0" err="1" smtClean="0"/>
              <a:t>kekuasaan</a:t>
            </a:r>
            <a:r>
              <a:rPr lang="en-US" dirty="0" smtClean="0"/>
              <a:t> </a:t>
            </a:r>
            <a:r>
              <a:rPr lang="en-US" dirty="0" err="1" smtClean="0"/>
              <a:t>langsung</a:t>
            </a:r>
            <a:r>
              <a:rPr lang="en-US" dirty="0" smtClean="0"/>
              <a:t> </a:t>
            </a:r>
            <a:r>
              <a:rPr lang="en-US" dirty="0" err="1" smtClean="0"/>
              <a:t>atas</a:t>
            </a:r>
            <a:r>
              <a:rPr lang="en-US" dirty="0" smtClean="0"/>
              <a:t> </a:t>
            </a:r>
            <a:r>
              <a:rPr lang="en-US" dirty="0" err="1" smtClean="0"/>
              <a:t>suatu</a:t>
            </a:r>
            <a:r>
              <a:rPr lang="en-US" dirty="0" smtClean="0"/>
              <a:t> </a:t>
            </a:r>
            <a:r>
              <a:rPr lang="en-US" dirty="0" err="1" smtClean="0"/>
              <a:t>beda</a:t>
            </a:r>
            <a:r>
              <a:rPr lang="en-US" dirty="0" smtClean="0"/>
              <a:t> </a:t>
            </a:r>
            <a:r>
              <a:rPr lang="en-US" dirty="0" err="1" smtClean="0"/>
              <a:t>dan</a:t>
            </a:r>
            <a:r>
              <a:rPr lang="en-US" dirty="0" smtClean="0"/>
              <a:t> </a:t>
            </a:r>
            <a:r>
              <a:rPr lang="en-US" dirty="0" err="1" smtClean="0"/>
              <a:t>dapat</a:t>
            </a:r>
            <a:r>
              <a:rPr lang="en-US" dirty="0" smtClean="0"/>
              <a:t> </a:t>
            </a:r>
            <a:r>
              <a:rPr lang="en-US" dirty="0" err="1" smtClean="0"/>
              <a:t>dipertahankan</a:t>
            </a:r>
            <a:r>
              <a:rPr lang="en-US" dirty="0" smtClean="0"/>
              <a:t> </a:t>
            </a:r>
            <a:r>
              <a:rPr lang="en-US" dirty="0" err="1" smtClean="0"/>
              <a:t>terhadap</a:t>
            </a:r>
            <a:r>
              <a:rPr lang="en-US" dirty="0" smtClean="0"/>
              <a:t> </a:t>
            </a:r>
            <a:r>
              <a:rPr lang="en-US" dirty="0" err="1" smtClean="0"/>
              <a:t>siapapun</a:t>
            </a:r>
            <a:r>
              <a:rPr lang="en-US" dirty="0" smtClean="0"/>
              <a:t> </a:t>
            </a:r>
            <a:r>
              <a:rPr lang="en-US" dirty="0" err="1" smtClean="0"/>
              <a:t>juga</a:t>
            </a:r>
            <a:r>
              <a:rPr lang="en-US" dirty="0" smtClean="0"/>
              <a:t>.</a:t>
            </a:r>
          </a:p>
          <a:p>
            <a:r>
              <a:rPr lang="en-US" dirty="0" smtClean="0"/>
              <a:t>Ada </a:t>
            </a:r>
            <a:r>
              <a:rPr lang="en-US" dirty="0" err="1" smtClean="0"/>
              <a:t>beberapa</a:t>
            </a:r>
            <a:r>
              <a:rPr lang="en-US" dirty="0" smtClean="0"/>
              <a:t> </a:t>
            </a:r>
            <a:r>
              <a:rPr lang="en-US" dirty="0" err="1" smtClean="0"/>
              <a:t>macam</a:t>
            </a:r>
            <a:r>
              <a:rPr lang="en-US" dirty="0" smtClean="0"/>
              <a:t> </a:t>
            </a:r>
            <a:r>
              <a:rPr lang="en-US" dirty="0" err="1" smtClean="0"/>
              <a:t>hak</a:t>
            </a:r>
            <a:r>
              <a:rPr lang="en-US" dirty="0" smtClean="0"/>
              <a:t> </a:t>
            </a:r>
            <a:r>
              <a:rPr lang="en-US" dirty="0" err="1" smtClean="0"/>
              <a:t>kebendaan</a:t>
            </a:r>
            <a:r>
              <a:rPr lang="en-US" dirty="0" smtClean="0"/>
              <a:t> yang </a:t>
            </a:r>
            <a:r>
              <a:rPr lang="en-US" dirty="0" err="1" smtClean="0"/>
              <a:t>dikenal</a:t>
            </a:r>
            <a:r>
              <a:rPr lang="en-US" dirty="0" smtClean="0"/>
              <a:t> </a:t>
            </a:r>
            <a:r>
              <a:rPr lang="en-US" dirty="0" err="1" smtClean="0"/>
              <a:t>yaitu</a:t>
            </a:r>
            <a:r>
              <a:rPr lang="en-US" dirty="0" smtClean="0"/>
              <a:t> </a:t>
            </a:r>
            <a:r>
              <a:rPr lang="en-US" dirty="0" err="1" smtClean="0"/>
              <a:t>hak</a:t>
            </a:r>
            <a:r>
              <a:rPr lang="en-US" dirty="0" smtClean="0"/>
              <a:t> </a:t>
            </a:r>
            <a:r>
              <a:rPr lang="en-US" dirty="0" err="1" smtClean="0"/>
              <a:t>milik</a:t>
            </a:r>
            <a:r>
              <a:rPr lang="en-US" dirty="0" smtClean="0"/>
              <a:t> (</a:t>
            </a:r>
            <a:r>
              <a:rPr lang="en-US" i="1" dirty="0" err="1" smtClean="0"/>
              <a:t>Eigendom</a:t>
            </a:r>
            <a:r>
              <a:rPr lang="en-US" dirty="0" smtClean="0"/>
              <a:t>), </a:t>
            </a:r>
            <a:r>
              <a:rPr lang="en-US" dirty="0" err="1" smtClean="0"/>
              <a:t>hak</a:t>
            </a:r>
            <a:r>
              <a:rPr lang="en-US" dirty="0" smtClean="0"/>
              <a:t> </a:t>
            </a:r>
            <a:r>
              <a:rPr lang="en-US" dirty="0" err="1" smtClean="0"/>
              <a:t>kedudukan</a:t>
            </a:r>
            <a:r>
              <a:rPr lang="en-US" dirty="0" smtClean="0"/>
              <a:t> </a:t>
            </a:r>
            <a:r>
              <a:rPr lang="en-US" dirty="0" err="1" smtClean="0"/>
              <a:t>berkuasa</a:t>
            </a:r>
            <a:r>
              <a:rPr lang="en-US" dirty="0" smtClean="0"/>
              <a:t> (</a:t>
            </a:r>
            <a:r>
              <a:rPr lang="en-US" i="1" dirty="0" err="1" smtClean="0"/>
              <a:t>bezit</a:t>
            </a:r>
            <a:r>
              <a:rPr lang="en-US" dirty="0" smtClean="0"/>
              <a:t>) </a:t>
            </a:r>
            <a:r>
              <a:rPr lang="en-US" dirty="0" err="1" smtClean="0"/>
              <a:t>dan</a:t>
            </a:r>
            <a:r>
              <a:rPr lang="en-US" dirty="0" smtClean="0"/>
              <a:t> </a:t>
            </a:r>
            <a:r>
              <a:rPr lang="en-US" dirty="0" err="1" smtClean="0"/>
              <a:t>hak</a:t>
            </a:r>
            <a:r>
              <a:rPr lang="en-US" dirty="0" smtClean="0"/>
              <a:t> </a:t>
            </a:r>
            <a:r>
              <a:rPr lang="en-US" dirty="0" err="1" smtClean="0"/>
              <a:t>kebendaan</a:t>
            </a:r>
            <a:r>
              <a:rPr lang="en-US" dirty="0" smtClean="0"/>
              <a:t> yang </a:t>
            </a:r>
            <a:r>
              <a:rPr lang="en-US" dirty="0" err="1" smtClean="0"/>
              <a:t>memberikan</a:t>
            </a:r>
            <a:r>
              <a:rPr lang="en-US" dirty="0" smtClean="0"/>
              <a:t> </a:t>
            </a:r>
            <a:r>
              <a:rPr lang="en-US" dirty="0" err="1" smtClean="0"/>
              <a:t>jaminan</a:t>
            </a:r>
            <a:r>
              <a:rPr lang="en-US" dirty="0" smtClean="0"/>
              <a:t>.</a:t>
            </a:r>
          </a:p>
          <a:p>
            <a:pPr marL="457200" indent="-457200">
              <a:buFont typeface="+mj-lt"/>
              <a:buAutoNum type="arabicPeriod"/>
            </a:pPr>
            <a:r>
              <a:rPr lang="en-US" sz="2400" dirty="0" err="1" smtClean="0">
                <a:solidFill>
                  <a:srgbClr val="FF0000"/>
                </a:solidFill>
              </a:rPr>
              <a:t>Hak</a:t>
            </a:r>
            <a:r>
              <a:rPr lang="en-US" sz="2400" dirty="0" smtClean="0">
                <a:solidFill>
                  <a:srgbClr val="FF0000"/>
                </a:solidFill>
              </a:rPr>
              <a:t> </a:t>
            </a:r>
            <a:r>
              <a:rPr lang="en-US" sz="2400" dirty="0" err="1" smtClean="0">
                <a:solidFill>
                  <a:srgbClr val="FF0000"/>
                </a:solidFill>
              </a:rPr>
              <a:t>Milik</a:t>
            </a:r>
            <a:r>
              <a:rPr lang="en-US" sz="2400" dirty="0" smtClean="0">
                <a:solidFill>
                  <a:srgbClr val="FF0000"/>
                </a:solidFill>
              </a:rPr>
              <a:t> (</a:t>
            </a:r>
            <a:r>
              <a:rPr lang="en-US" sz="2400" dirty="0" err="1" smtClean="0">
                <a:solidFill>
                  <a:srgbClr val="FF0000"/>
                </a:solidFill>
              </a:rPr>
              <a:t>Eigendom</a:t>
            </a:r>
            <a:r>
              <a:rPr lang="en-US" sz="2400" dirty="0" smtClean="0">
                <a:solidFill>
                  <a:srgbClr val="FF0000"/>
                </a:solidFill>
              </a:rPr>
              <a:t>) </a:t>
            </a:r>
          </a:p>
          <a:p>
            <a:pPr marL="0" indent="0">
              <a:buNone/>
            </a:pPr>
            <a:r>
              <a:rPr lang="en-US" dirty="0" smtClean="0"/>
              <a:t>        </a:t>
            </a:r>
            <a:r>
              <a:rPr lang="en-US" dirty="0" err="1" smtClean="0"/>
              <a:t>Menurut</a:t>
            </a:r>
            <a:r>
              <a:rPr lang="en-US" dirty="0" smtClean="0"/>
              <a:t> </a:t>
            </a:r>
            <a:r>
              <a:rPr lang="en-US" dirty="0" err="1" smtClean="0"/>
              <a:t>pasal</a:t>
            </a:r>
            <a:r>
              <a:rPr lang="en-US" dirty="0" smtClean="0"/>
              <a:t> 570 KUH </a:t>
            </a:r>
            <a:r>
              <a:rPr lang="en-US" dirty="0" err="1" smtClean="0"/>
              <a:t>Perdata</a:t>
            </a:r>
            <a:r>
              <a:rPr lang="en-US" dirty="0" smtClean="0"/>
              <a:t> </a:t>
            </a:r>
            <a:r>
              <a:rPr lang="en-US" dirty="0" err="1" smtClean="0"/>
              <a:t>hak</a:t>
            </a:r>
            <a:r>
              <a:rPr lang="en-US" dirty="0" smtClean="0"/>
              <a:t> </a:t>
            </a:r>
            <a:r>
              <a:rPr lang="en-US" dirty="0" err="1" smtClean="0"/>
              <a:t>milik</a:t>
            </a:r>
            <a:r>
              <a:rPr lang="en-US" dirty="0" smtClean="0"/>
              <a:t> </a:t>
            </a:r>
            <a:r>
              <a:rPr lang="en-US" dirty="0" err="1" smtClean="0"/>
              <a:t>adalah</a:t>
            </a:r>
            <a:r>
              <a:rPr lang="en-US" dirty="0" smtClean="0"/>
              <a:t> </a:t>
            </a:r>
            <a:r>
              <a:rPr lang="en-US" dirty="0" err="1" smtClean="0"/>
              <a:t>hak</a:t>
            </a:r>
            <a:r>
              <a:rPr lang="en-US" dirty="0" smtClean="0"/>
              <a:t> </a:t>
            </a:r>
            <a:r>
              <a:rPr lang="en-US" dirty="0" err="1" smtClean="0"/>
              <a:t>untuk</a:t>
            </a:r>
            <a:r>
              <a:rPr lang="en-US" dirty="0" smtClean="0"/>
              <a:t> </a:t>
            </a:r>
            <a:r>
              <a:rPr lang="en-US" dirty="0" err="1" smtClean="0"/>
              <a:t>menikmati</a:t>
            </a:r>
            <a:r>
              <a:rPr lang="en-US" dirty="0" smtClean="0"/>
              <a:t> </a:t>
            </a:r>
            <a:r>
              <a:rPr lang="en-US" dirty="0" err="1" smtClean="0"/>
              <a:t>dan</a:t>
            </a:r>
            <a:r>
              <a:rPr lang="en-US" dirty="0" smtClean="0"/>
              <a:t>      </a:t>
            </a:r>
            <a:r>
              <a:rPr lang="en-US" dirty="0" err="1" smtClean="0"/>
              <a:t>menguasai</a:t>
            </a:r>
            <a:r>
              <a:rPr lang="en-US" dirty="0" smtClean="0"/>
              <a:t> </a:t>
            </a:r>
            <a:r>
              <a:rPr lang="en-US" dirty="0" err="1" smtClean="0"/>
              <a:t>suatu</a:t>
            </a:r>
            <a:r>
              <a:rPr lang="en-US" dirty="0" smtClean="0"/>
              <a:t> </a:t>
            </a:r>
            <a:r>
              <a:rPr lang="en-US" dirty="0" err="1" smtClean="0"/>
              <a:t>benda</a:t>
            </a:r>
            <a:r>
              <a:rPr lang="en-US" dirty="0" smtClean="0"/>
              <a:t> </a:t>
            </a:r>
            <a:r>
              <a:rPr lang="en-US" dirty="0" err="1" smtClean="0"/>
              <a:t>dengan</a:t>
            </a:r>
            <a:r>
              <a:rPr lang="en-US" dirty="0" smtClean="0"/>
              <a:t> </a:t>
            </a:r>
            <a:r>
              <a:rPr lang="en-US" dirty="0" err="1" smtClean="0"/>
              <a:t>sebeas-bebasnya</a:t>
            </a:r>
            <a:r>
              <a:rPr lang="en-US" dirty="0" smtClean="0"/>
              <a:t>, </a:t>
            </a:r>
            <a:r>
              <a:rPr lang="en-US" dirty="0" err="1" smtClean="0"/>
              <a:t>asal</a:t>
            </a:r>
            <a:r>
              <a:rPr lang="en-US" dirty="0" smtClean="0"/>
              <a:t> </a:t>
            </a:r>
            <a:r>
              <a:rPr lang="en-US" dirty="0" err="1" smtClean="0"/>
              <a:t>tidak</a:t>
            </a:r>
            <a:r>
              <a:rPr lang="en-US" dirty="0" smtClean="0"/>
              <a:t> </a:t>
            </a:r>
            <a:r>
              <a:rPr lang="en-US" dirty="0" err="1" smtClean="0"/>
              <a:t>bertentangan</a:t>
            </a:r>
            <a:r>
              <a:rPr lang="en-US" dirty="0" smtClean="0"/>
              <a:t> </a:t>
            </a:r>
            <a:r>
              <a:rPr lang="en-US" dirty="0" err="1" smtClean="0"/>
              <a:t>dengan</a:t>
            </a:r>
            <a:r>
              <a:rPr lang="en-US" dirty="0" smtClean="0"/>
              <a:t> </a:t>
            </a:r>
            <a:r>
              <a:rPr lang="en-US" dirty="0" err="1" smtClean="0"/>
              <a:t>undang-undang</a:t>
            </a:r>
            <a:r>
              <a:rPr lang="en-US" dirty="0" smtClean="0"/>
              <a:t> </a:t>
            </a:r>
            <a:r>
              <a:rPr lang="en-US" dirty="0" err="1" smtClean="0"/>
              <a:t>dan</a:t>
            </a:r>
            <a:r>
              <a:rPr lang="en-US" dirty="0" smtClean="0"/>
              <a:t> </a:t>
            </a:r>
            <a:r>
              <a:rPr lang="en-US" dirty="0" err="1" smtClean="0"/>
              <a:t>ketertiban</a:t>
            </a:r>
            <a:r>
              <a:rPr lang="en-US" dirty="0" smtClean="0"/>
              <a:t> </a:t>
            </a:r>
            <a:r>
              <a:rPr lang="en-US" dirty="0" err="1" smtClean="0"/>
              <a:t>umum</a:t>
            </a:r>
            <a:r>
              <a:rPr lang="en-US" dirty="0" smtClean="0"/>
              <a:t>.</a:t>
            </a:r>
          </a:p>
          <a:p>
            <a:pPr marL="457200" indent="-457200">
              <a:buAutoNum type="alphaLcPeriod"/>
            </a:pPr>
            <a:r>
              <a:rPr lang="en-US" dirty="0" err="1" smtClean="0"/>
              <a:t>Tidak</a:t>
            </a:r>
            <a:r>
              <a:rPr lang="en-US" dirty="0" smtClean="0"/>
              <a:t> </a:t>
            </a:r>
            <a:r>
              <a:rPr lang="en-US" dirty="0" err="1" smtClean="0"/>
              <a:t>bertentangan</a:t>
            </a:r>
            <a:r>
              <a:rPr lang="en-US" dirty="0" smtClean="0"/>
              <a:t> </a:t>
            </a:r>
            <a:r>
              <a:rPr lang="en-US" dirty="0" err="1" smtClean="0"/>
              <a:t>dengan</a:t>
            </a:r>
            <a:r>
              <a:rPr lang="en-US" dirty="0" smtClean="0"/>
              <a:t> </a:t>
            </a:r>
            <a:r>
              <a:rPr lang="en-US" dirty="0" err="1" smtClean="0"/>
              <a:t>undang-undang</a:t>
            </a:r>
            <a:r>
              <a:rPr lang="en-US" dirty="0" smtClean="0"/>
              <a:t> </a:t>
            </a:r>
            <a:r>
              <a:rPr lang="en-US" dirty="0" err="1" smtClean="0"/>
              <a:t>maksudnya</a:t>
            </a:r>
            <a:r>
              <a:rPr lang="en-US" dirty="0" smtClean="0"/>
              <a:t> </a:t>
            </a:r>
            <a:r>
              <a:rPr lang="en-US" dirty="0" err="1" smtClean="0"/>
              <a:t>benda</a:t>
            </a:r>
            <a:r>
              <a:rPr lang="en-US" dirty="0" smtClean="0"/>
              <a:t> </a:t>
            </a:r>
            <a:r>
              <a:rPr lang="en-US" dirty="0" err="1" smtClean="0"/>
              <a:t>atau</a:t>
            </a:r>
            <a:r>
              <a:rPr lang="en-US" dirty="0" smtClean="0"/>
              <a:t> </a:t>
            </a:r>
            <a:r>
              <a:rPr lang="en-US" dirty="0" err="1" smtClean="0"/>
              <a:t>barang</a:t>
            </a:r>
            <a:r>
              <a:rPr lang="en-US" dirty="0" smtClean="0"/>
              <a:t> yang </a:t>
            </a:r>
            <a:r>
              <a:rPr lang="en-US" dirty="0" err="1" smtClean="0"/>
              <a:t>dimiiki</a:t>
            </a:r>
            <a:r>
              <a:rPr lang="en-US" dirty="0" smtClean="0"/>
              <a:t> </a:t>
            </a:r>
            <a:r>
              <a:rPr lang="en-US" dirty="0" err="1" smtClean="0"/>
              <a:t>harus</a:t>
            </a:r>
            <a:r>
              <a:rPr lang="en-US" dirty="0" smtClean="0"/>
              <a:t> </a:t>
            </a:r>
            <a:r>
              <a:rPr lang="en-US" dirty="0" err="1" smtClean="0"/>
              <a:t>dipergunakan</a:t>
            </a:r>
            <a:r>
              <a:rPr lang="en-US" dirty="0" smtClean="0"/>
              <a:t> </a:t>
            </a:r>
            <a:r>
              <a:rPr lang="en-US" dirty="0" err="1" smtClean="0"/>
              <a:t>dengan</a:t>
            </a:r>
            <a:r>
              <a:rPr lang="en-US" dirty="0" smtClean="0"/>
              <a:t> </a:t>
            </a:r>
            <a:r>
              <a:rPr lang="en-US" dirty="0" err="1" smtClean="0"/>
              <a:t>memperhatikan</a:t>
            </a:r>
            <a:r>
              <a:rPr lang="en-US" dirty="0" smtClean="0"/>
              <a:t> </a:t>
            </a:r>
            <a:r>
              <a:rPr lang="en-US" dirty="0" err="1" smtClean="0"/>
              <a:t>ketentuan</a:t>
            </a:r>
            <a:r>
              <a:rPr lang="en-US" dirty="0" smtClean="0"/>
              <a:t> </a:t>
            </a:r>
            <a:r>
              <a:rPr lang="en-US" dirty="0" err="1" smtClean="0"/>
              <a:t>undang-undang</a:t>
            </a:r>
            <a:r>
              <a:rPr lang="en-US" dirty="0" smtClean="0"/>
              <a:t> yang </a:t>
            </a:r>
            <a:r>
              <a:rPr lang="en-US" dirty="0" err="1" smtClean="0"/>
              <a:t>berlaku</a:t>
            </a:r>
            <a:r>
              <a:rPr lang="en-US" dirty="0" smtClean="0"/>
              <a:t>. </a:t>
            </a:r>
            <a:r>
              <a:rPr lang="en-US" dirty="0" err="1" smtClean="0"/>
              <a:t>Contoh</a:t>
            </a:r>
            <a:r>
              <a:rPr lang="en-US" dirty="0" smtClean="0"/>
              <a:t> : </a:t>
            </a:r>
            <a:r>
              <a:rPr lang="en-US" dirty="0" err="1" smtClean="0"/>
              <a:t>bagi</a:t>
            </a:r>
            <a:r>
              <a:rPr lang="en-US" dirty="0" smtClean="0"/>
              <a:t> yang </a:t>
            </a:r>
            <a:r>
              <a:rPr lang="en-US" dirty="0" err="1" smtClean="0"/>
              <a:t>memiliki</a:t>
            </a:r>
            <a:r>
              <a:rPr lang="en-US" dirty="0" smtClean="0"/>
              <a:t> </a:t>
            </a:r>
            <a:r>
              <a:rPr lang="en-US" dirty="0" err="1" smtClean="0"/>
              <a:t>tanah</a:t>
            </a:r>
            <a:r>
              <a:rPr lang="en-US" dirty="0" smtClean="0"/>
              <a:t>, </a:t>
            </a:r>
            <a:r>
              <a:rPr lang="en-US" dirty="0" err="1" smtClean="0"/>
              <a:t>harus</a:t>
            </a:r>
            <a:r>
              <a:rPr lang="en-US" dirty="0" smtClean="0"/>
              <a:t> </a:t>
            </a:r>
            <a:r>
              <a:rPr lang="en-US" dirty="0" err="1" smtClean="0"/>
              <a:t>memerhatikan</a:t>
            </a:r>
            <a:r>
              <a:rPr lang="en-US" dirty="0" smtClean="0"/>
              <a:t> </a:t>
            </a:r>
            <a:r>
              <a:rPr lang="en-US" dirty="0" err="1" smtClean="0"/>
              <a:t>ketentuan</a:t>
            </a:r>
            <a:r>
              <a:rPr lang="en-US" dirty="0" smtClean="0"/>
              <a:t> </a:t>
            </a:r>
            <a:r>
              <a:rPr lang="en-US" dirty="0" err="1" smtClean="0"/>
              <a:t>Undang-Undang</a:t>
            </a:r>
            <a:r>
              <a:rPr lang="en-US" dirty="0" smtClean="0"/>
              <a:t> </a:t>
            </a:r>
            <a:r>
              <a:rPr lang="en-US" dirty="0" err="1" smtClean="0"/>
              <a:t>Perpajakan</a:t>
            </a:r>
            <a:r>
              <a:rPr lang="en-US" dirty="0" smtClean="0"/>
              <a:t>, </a:t>
            </a:r>
            <a:r>
              <a:rPr lang="en-US" dirty="0" err="1" smtClean="0"/>
              <a:t>dll</a:t>
            </a:r>
            <a:r>
              <a:rPr lang="en-US" dirty="0" smtClean="0"/>
              <a:t>.</a:t>
            </a:r>
          </a:p>
          <a:p>
            <a:pPr marL="457200" indent="-457200">
              <a:buAutoNum type="alphaLcPeriod"/>
            </a:pPr>
            <a:r>
              <a:rPr lang="en-US" dirty="0" err="1" smtClean="0"/>
              <a:t>Tidak</a:t>
            </a:r>
            <a:r>
              <a:rPr lang="en-US" dirty="0" smtClean="0"/>
              <a:t> </a:t>
            </a:r>
            <a:r>
              <a:rPr lang="en-US" dirty="0" err="1" smtClean="0"/>
              <a:t>mengganggu</a:t>
            </a:r>
            <a:r>
              <a:rPr lang="en-US" dirty="0" smtClean="0"/>
              <a:t> </a:t>
            </a:r>
            <a:r>
              <a:rPr lang="en-US" dirty="0" err="1" smtClean="0"/>
              <a:t>ketertiban</a:t>
            </a:r>
            <a:r>
              <a:rPr lang="en-US" dirty="0" smtClean="0"/>
              <a:t> </a:t>
            </a:r>
            <a:r>
              <a:rPr lang="en-US" dirty="0" err="1" smtClean="0"/>
              <a:t>umum</a:t>
            </a:r>
            <a:r>
              <a:rPr lang="en-US" dirty="0" smtClean="0"/>
              <a:t>  </a:t>
            </a:r>
            <a:r>
              <a:rPr lang="en-US" dirty="0" err="1" smtClean="0"/>
              <a:t>atau</a:t>
            </a:r>
            <a:r>
              <a:rPr lang="en-US" dirty="0" smtClean="0"/>
              <a:t> </a:t>
            </a:r>
            <a:r>
              <a:rPr lang="en-US" dirty="0" err="1" smtClean="0"/>
              <a:t>tidak</a:t>
            </a:r>
            <a:r>
              <a:rPr lang="en-US" dirty="0" smtClean="0"/>
              <a:t> </a:t>
            </a:r>
            <a:r>
              <a:rPr lang="en-US" dirty="0" err="1" smtClean="0"/>
              <a:t>menimbulkan</a:t>
            </a:r>
            <a:r>
              <a:rPr lang="en-US" dirty="0" smtClean="0"/>
              <a:t> </a:t>
            </a:r>
            <a:r>
              <a:rPr lang="en-US" dirty="0" err="1" smtClean="0"/>
              <a:t>gangguan</a:t>
            </a:r>
            <a:r>
              <a:rPr lang="en-US" dirty="0" smtClean="0"/>
              <a:t> </a:t>
            </a:r>
            <a:r>
              <a:rPr lang="en-US" dirty="0" err="1" smtClean="0"/>
              <a:t>artinya</a:t>
            </a:r>
            <a:r>
              <a:rPr lang="en-US" dirty="0" smtClean="0"/>
              <a:t> </a:t>
            </a:r>
            <a:r>
              <a:rPr lang="en-US" dirty="0" err="1" smtClean="0"/>
              <a:t>barang</a:t>
            </a:r>
            <a:r>
              <a:rPr lang="en-US" dirty="0" smtClean="0"/>
              <a:t> yang </a:t>
            </a:r>
            <a:r>
              <a:rPr lang="en-US" dirty="0" err="1" smtClean="0"/>
              <a:t>dimiliki</a:t>
            </a:r>
            <a:r>
              <a:rPr lang="en-US" dirty="0" smtClean="0"/>
              <a:t> </a:t>
            </a:r>
            <a:r>
              <a:rPr lang="en-US" dirty="0" err="1" smtClean="0"/>
              <a:t>tidak</a:t>
            </a:r>
            <a:r>
              <a:rPr lang="en-US" dirty="0" smtClean="0"/>
              <a:t> </a:t>
            </a:r>
            <a:r>
              <a:rPr lang="en-US" dirty="0" err="1" smtClean="0"/>
              <a:t>boleh</a:t>
            </a:r>
            <a:r>
              <a:rPr lang="en-US" dirty="0" smtClean="0"/>
              <a:t> </a:t>
            </a:r>
            <a:r>
              <a:rPr lang="en-US" dirty="0" err="1" smtClean="0"/>
              <a:t>dipergunakan</a:t>
            </a:r>
            <a:r>
              <a:rPr lang="en-US" dirty="0" smtClean="0"/>
              <a:t> </a:t>
            </a:r>
            <a:r>
              <a:rPr lang="en-US" dirty="0" err="1" smtClean="0"/>
              <a:t>sedemikian</a:t>
            </a:r>
            <a:r>
              <a:rPr lang="en-US" dirty="0" smtClean="0"/>
              <a:t> </a:t>
            </a:r>
            <a:r>
              <a:rPr lang="en-US" dirty="0" err="1" smtClean="0"/>
              <a:t>rupa</a:t>
            </a:r>
            <a:r>
              <a:rPr lang="en-US" dirty="0" smtClean="0"/>
              <a:t> </a:t>
            </a:r>
            <a:r>
              <a:rPr lang="en-US" dirty="0" err="1" smtClean="0"/>
              <a:t>sehingga</a:t>
            </a:r>
            <a:r>
              <a:rPr lang="en-US" dirty="0" smtClean="0"/>
              <a:t> </a:t>
            </a:r>
            <a:r>
              <a:rPr lang="en-US" dirty="0" err="1" smtClean="0"/>
              <a:t>mengganggu</a:t>
            </a:r>
            <a:r>
              <a:rPr lang="en-US" dirty="0" smtClean="0"/>
              <a:t> </a:t>
            </a:r>
            <a:r>
              <a:rPr lang="en-US" dirty="0" err="1" smtClean="0"/>
              <a:t>ketertiban</a:t>
            </a:r>
            <a:r>
              <a:rPr lang="en-US" dirty="0" smtClean="0"/>
              <a:t> </a:t>
            </a:r>
            <a:r>
              <a:rPr lang="en-US" dirty="0" err="1" smtClean="0"/>
              <a:t>umum</a:t>
            </a:r>
            <a:r>
              <a:rPr lang="en-US" dirty="0" smtClean="0"/>
              <a:t>.</a:t>
            </a:r>
          </a:p>
          <a:p>
            <a:pPr marL="0" indent="0">
              <a:buNone/>
            </a:pPr>
            <a:endParaRPr lang="id-ID" dirty="0"/>
          </a:p>
        </p:txBody>
      </p:sp>
    </p:spTree>
    <p:extLst>
      <p:ext uri="{BB962C8B-B14F-4D97-AF65-F5344CB8AC3E}">
        <p14:creationId xmlns:p14="http://schemas.microsoft.com/office/powerpoint/2010/main" val="4456483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7791" y="474345"/>
            <a:ext cx="11029071" cy="6740307"/>
          </a:xfrm>
          <a:prstGeom prst="rect">
            <a:avLst/>
          </a:prstGeom>
        </p:spPr>
        <p:txBody>
          <a:bodyPr wrap="square">
            <a:spAutoFit/>
          </a:bodyPr>
          <a:lstStyle/>
          <a:p>
            <a:pPr>
              <a:lnSpc>
                <a:spcPct val="150000"/>
              </a:lnSpc>
            </a:pPr>
            <a:r>
              <a:rPr lang="en-US" sz="2400" dirty="0" err="1" smtClean="0"/>
              <a:t>Selain</a:t>
            </a:r>
            <a:r>
              <a:rPr lang="en-US" sz="2400" dirty="0" smtClean="0"/>
              <a:t> </a:t>
            </a:r>
            <a:r>
              <a:rPr lang="en-US" sz="2400" dirty="0" err="1" smtClean="0"/>
              <a:t>pembatasan</a:t>
            </a:r>
            <a:r>
              <a:rPr lang="en-US" sz="2400" dirty="0" smtClean="0"/>
              <a:t> </a:t>
            </a:r>
            <a:r>
              <a:rPr lang="en-US" sz="2400" dirty="0" err="1" smtClean="0"/>
              <a:t>hak</a:t>
            </a:r>
            <a:r>
              <a:rPr lang="en-US" sz="2400" dirty="0" smtClean="0"/>
              <a:t> </a:t>
            </a:r>
            <a:r>
              <a:rPr lang="en-US" sz="2400" dirty="0" err="1" smtClean="0"/>
              <a:t>milik</a:t>
            </a:r>
            <a:r>
              <a:rPr lang="en-US" sz="2400" dirty="0" smtClean="0"/>
              <a:t> </a:t>
            </a:r>
            <a:r>
              <a:rPr lang="en-US" sz="2400" dirty="0" err="1" smtClean="0"/>
              <a:t>sebagaimana</a:t>
            </a:r>
            <a:r>
              <a:rPr lang="en-US" sz="2400" dirty="0" smtClean="0"/>
              <a:t> </a:t>
            </a:r>
            <a:r>
              <a:rPr lang="en-US" sz="2400" dirty="0" err="1" smtClean="0"/>
              <a:t>dikemukakan</a:t>
            </a:r>
            <a:r>
              <a:rPr lang="en-US" sz="2400" dirty="0" smtClean="0"/>
              <a:t> di </a:t>
            </a:r>
            <a:r>
              <a:rPr lang="en-US" sz="2400" dirty="0" err="1" smtClean="0"/>
              <a:t>atas</a:t>
            </a:r>
            <a:r>
              <a:rPr lang="en-US" sz="2400" dirty="0" smtClean="0"/>
              <a:t>, </a:t>
            </a:r>
            <a:r>
              <a:rPr lang="en-US" sz="2400" dirty="0" err="1" smtClean="0"/>
              <a:t>dalam</a:t>
            </a:r>
            <a:r>
              <a:rPr lang="en-US" sz="2400" dirty="0" smtClean="0"/>
              <a:t> </a:t>
            </a:r>
            <a:r>
              <a:rPr lang="en-US" sz="2400" dirty="0" err="1" smtClean="0"/>
              <a:t>kepemilikan</a:t>
            </a:r>
            <a:r>
              <a:rPr lang="en-US" sz="2400" dirty="0" smtClean="0"/>
              <a:t> </a:t>
            </a:r>
            <a:r>
              <a:rPr lang="en-US" sz="2400" dirty="0" err="1" smtClean="0"/>
              <a:t>dikenal</a:t>
            </a:r>
            <a:r>
              <a:rPr lang="en-US" sz="2400" dirty="0" smtClean="0"/>
              <a:t> pula </a:t>
            </a:r>
            <a:r>
              <a:rPr lang="en-US" sz="2400" dirty="0" err="1" smtClean="0"/>
              <a:t>penyalahgunaan</a:t>
            </a:r>
            <a:r>
              <a:rPr lang="en-US" sz="2400" dirty="0" smtClean="0"/>
              <a:t> </a:t>
            </a:r>
            <a:r>
              <a:rPr lang="en-US" sz="2400" dirty="0" err="1" smtClean="0"/>
              <a:t>hak</a:t>
            </a:r>
            <a:r>
              <a:rPr lang="en-US" sz="2400" dirty="0" smtClean="0"/>
              <a:t> (</a:t>
            </a:r>
            <a:r>
              <a:rPr lang="en-US" sz="2400" i="1" dirty="0" err="1" smtClean="0"/>
              <a:t>Misbruik</a:t>
            </a:r>
            <a:r>
              <a:rPr lang="en-US" sz="2400" i="1" dirty="0" smtClean="0"/>
              <a:t> van </a:t>
            </a:r>
            <a:r>
              <a:rPr lang="en-US" sz="2400" i="1" dirty="0" err="1" smtClean="0"/>
              <a:t>recht</a:t>
            </a:r>
            <a:r>
              <a:rPr lang="en-US" sz="2400" dirty="0" smtClean="0"/>
              <a:t>). </a:t>
            </a:r>
            <a:r>
              <a:rPr lang="en-US" sz="2400" dirty="0" err="1" smtClean="0"/>
              <a:t>Dalam</a:t>
            </a:r>
            <a:r>
              <a:rPr lang="en-US" sz="2400" dirty="0" smtClean="0"/>
              <a:t> </a:t>
            </a:r>
            <a:r>
              <a:rPr lang="en-US" sz="2400" dirty="0" err="1" smtClean="0"/>
              <a:t>hal</a:t>
            </a:r>
            <a:r>
              <a:rPr lang="en-US" sz="2400" dirty="0" smtClean="0"/>
              <a:t> </a:t>
            </a:r>
            <a:r>
              <a:rPr lang="en-US" sz="2400" dirty="0" err="1" smtClean="0"/>
              <a:t>ini</a:t>
            </a:r>
            <a:r>
              <a:rPr lang="en-US" sz="2400" dirty="0" smtClean="0"/>
              <a:t> </a:t>
            </a:r>
            <a:r>
              <a:rPr lang="en-US" sz="2400" dirty="0" err="1" smtClean="0"/>
              <a:t>maksudnya</a:t>
            </a:r>
            <a:r>
              <a:rPr lang="en-US" sz="2400" dirty="0" smtClean="0"/>
              <a:t> </a:t>
            </a:r>
            <a:r>
              <a:rPr lang="en-US" sz="2400" dirty="0" err="1" smtClean="0"/>
              <a:t>adalah</a:t>
            </a:r>
            <a:r>
              <a:rPr lang="en-US" sz="2400" dirty="0" smtClean="0"/>
              <a:t> :</a:t>
            </a:r>
          </a:p>
          <a:p>
            <a:pPr marL="342900" indent="-342900">
              <a:lnSpc>
                <a:spcPct val="150000"/>
              </a:lnSpc>
              <a:buFont typeface="+mj-lt"/>
              <a:buAutoNum type="arabicPeriod"/>
            </a:pPr>
            <a:r>
              <a:rPr lang="en-US" sz="2400" dirty="0" err="1" smtClean="0"/>
              <a:t>Penggunaan</a:t>
            </a:r>
            <a:r>
              <a:rPr lang="en-US" sz="2400" dirty="0" smtClean="0"/>
              <a:t> </a:t>
            </a:r>
            <a:r>
              <a:rPr lang="en-US" sz="2400" dirty="0" err="1" smtClean="0"/>
              <a:t>hak</a:t>
            </a:r>
            <a:r>
              <a:rPr lang="en-US" sz="2400" dirty="0" smtClean="0"/>
              <a:t> </a:t>
            </a:r>
            <a:r>
              <a:rPr lang="en-US" sz="2400" dirty="0" err="1" smtClean="0"/>
              <a:t>tersebut</a:t>
            </a:r>
            <a:r>
              <a:rPr lang="en-US" sz="2400" dirty="0" smtClean="0"/>
              <a:t> </a:t>
            </a:r>
            <a:r>
              <a:rPr lang="en-US" sz="2400" dirty="0" err="1" smtClean="0"/>
              <a:t>tidak</a:t>
            </a:r>
            <a:r>
              <a:rPr lang="en-US" sz="2400" dirty="0" smtClean="0"/>
              <a:t> </a:t>
            </a:r>
            <a:r>
              <a:rPr lang="en-US" sz="2400" dirty="0" err="1" smtClean="0"/>
              <a:t>masuk</a:t>
            </a:r>
            <a:r>
              <a:rPr lang="en-US" sz="2400" dirty="0" smtClean="0"/>
              <a:t> </a:t>
            </a:r>
            <a:r>
              <a:rPr lang="en-US" sz="2400" dirty="0" err="1" smtClean="0"/>
              <a:t>akal</a:t>
            </a:r>
            <a:r>
              <a:rPr lang="en-US" sz="2400" dirty="0" smtClean="0"/>
              <a:t>;</a:t>
            </a:r>
          </a:p>
          <a:p>
            <a:pPr marL="342900" indent="-342900">
              <a:lnSpc>
                <a:spcPct val="150000"/>
              </a:lnSpc>
              <a:buFont typeface="+mj-lt"/>
              <a:buAutoNum type="arabicPeriod"/>
            </a:pPr>
            <a:r>
              <a:rPr lang="en-US" sz="2400" dirty="0" err="1" smtClean="0"/>
              <a:t>Penggunaan</a:t>
            </a:r>
            <a:r>
              <a:rPr lang="en-US" sz="2400" dirty="0" smtClean="0"/>
              <a:t> </a:t>
            </a:r>
            <a:r>
              <a:rPr lang="en-US" sz="2400" dirty="0" err="1" smtClean="0"/>
              <a:t>hak</a:t>
            </a:r>
            <a:r>
              <a:rPr lang="en-US" sz="2400" dirty="0" smtClean="0"/>
              <a:t> </a:t>
            </a:r>
            <a:r>
              <a:rPr lang="en-US" sz="2400" dirty="0" err="1" smtClean="0"/>
              <a:t>dilakukan</a:t>
            </a:r>
            <a:r>
              <a:rPr lang="en-US" sz="2400" dirty="0" smtClean="0"/>
              <a:t> </a:t>
            </a:r>
            <a:r>
              <a:rPr lang="en-US" sz="2400" dirty="0" err="1" smtClean="0"/>
              <a:t>dengan</a:t>
            </a:r>
            <a:r>
              <a:rPr lang="en-US" sz="2400" dirty="0" smtClean="0"/>
              <a:t> </a:t>
            </a:r>
            <a:r>
              <a:rPr lang="en-US" sz="2400" dirty="0" err="1" smtClean="0"/>
              <a:t>maksud</a:t>
            </a:r>
            <a:r>
              <a:rPr lang="en-US" sz="2400" dirty="0" smtClean="0"/>
              <a:t> </a:t>
            </a:r>
            <a:r>
              <a:rPr lang="en-US" sz="2400" dirty="0" err="1" smtClean="0"/>
              <a:t>merugikan</a:t>
            </a:r>
            <a:r>
              <a:rPr lang="en-US" sz="2400" dirty="0" smtClean="0"/>
              <a:t> orang lain. </a:t>
            </a:r>
          </a:p>
          <a:p>
            <a:pPr>
              <a:lnSpc>
                <a:spcPct val="150000"/>
              </a:lnSpc>
            </a:pPr>
            <a:endParaRPr lang="en-US" sz="2400" dirty="0"/>
          </a:p>
          <a:p>
            <a:pPr>
              <a:lnSpc>
                <a:spcPct val="150000"/>
              </a:lnSpc>
            </a:pPr>
            <a:r>
              <a:rPr lang="en-US" sz="2400" dirty="0" err="1" smtClean="0"/>
              <a:t>Dalam</a:t>
            </a:r>
            <a:r>
              <a:rPr lang="en-US" sz="2400" dirty="0" smtClean="0"/>
              <a:t> </a:t>
            </a:r>
            <a:r>
              <a:rPr lang="en-US" sz="2400" dirty="0" err="1" smtClean="0"/>
              <a:t>membicarakan</a:t>
            </a:r>
            <a:r>
              <a:rPr lang="en-US" sz="2400" dirty="0" smtClean="0"/>
              <a:t> </a:t>
            </a:r>
            <a:r>
              <a:rPr lang="en-US" sz="2400" dirty="0" err="1" smtClean="0"/>
              <a:t>hak</a:t>
            </a:r>
            <a:r>
              <a:rPr lang="en-US" sz="2400" dirty="0" smtClean="0"/>
              <a:t> </a:t>
            </a:r>
            <a:r>
              <a:rPr lang="en-US" sz="2400" dirty="0" err="1" smtClean="0"/>
              <a:t>milik</a:t>
            </a:r>
            <a:r>
              <a:rPr lang="en-US" sz="2400" dirty="0" smtClean="0"/>
              <a:t> (</a:t>
            </a:r>
            <a:r>
              <a:rPr lang="en-US" sz="2400" dirty="0" err="1" smtClean="0"/>
              <a:t>eigendom</a:t>
            </a:r>
            <a:r>
              <a:rPr lang="en-US" sz="2400" dirty="0" smtClean="0"/>
              <a:t>) </a:t>
            </a:r>
            <a:r>
              <a:rPr lang="en-US" sz="2400" dirty="0" err="1" smtClean="0"/>
              <a:t>ini</a:t>
            </a:r>
            <a:r>
              <a:rPr lang="en-US" sz="2400" dirty="0" smtClean="0"/>
              <a:t> </a:t>
            </a:r>
            <a:r>
              <a:rPr lang="en-US" sz="2400" dirty="0" err="1" smtClean="0"/>
              <a:t>mengingat</a:t>
            </a:r>
            <a:r>
              <a:rPr lang="en-US" sz="2400" dirty="0" smtClean="0"/>
              <a:t> </a:t>
            </a:r>
            <a:r>
              <a:rPr lang="en-US" sz="2400" dirty="0" err="1" smtClean="0"/>
              <a:t>berlakunya</a:t>
            </a:r>
            <a:r>
              <a:rPr lang="en-US" sz="2400" dirty="0" smtClean="0"/>
              <a:t> </a:t>
            </a:r>
            <a:r>
              <a:rPr lang="en-US" sz="2400" dirty="0" err="1" smtClean="0"/>
              <a:t>Undang-Undang</a:t>
            </a:r>
            <a:r>
              <a:rPr lang="en-US" sz="2400" dirty="0" smtClean="0"/>
              <a:t> </a:t>
            </a:r>
            <a:r>
              <a:rPr lang="en-US" sz="2400" dirty="0" err="1" smtClean="0"/>
              <a:t>Pokok</a:t>
            </a:r>
            <a:r>
              <a:rPr lang="en-US" sz="2400" dirty="0" smtClean="0"/>
              <a:t> </a:t>
            </a:r>
            <a:r>
              <a:rPr lang="en-US" sz="2400" dirty="0" err="1" smtClean="0"/>
              <a:t>Agraria</a:t>
            </a:r>
            <a:r>
              <a:rPr lang="en-US" sz="2400" dirty="0" smtClean="0"/>
              <a:t> (UUPA) </a:t>
            </a:r>
            <a:r>
              <a:rPr lang="en-US" sz="2400" dirty="0" err="1" smtClean="0"/>
              <a:t>yaitu</a:t>
            </a:r>
            <a:r>
              <a:rPr lang="en-US" sz="2400" dirty="0" smtClean="0"/>
              <a:t> </a:t>
            </a:r>
            <a:r>
              <a:rPr lang="en-US" sz="2400" dirty="0" err="1" smtClean="0"/>
              <a:t>undang-undang</a:t>
            </a:r>
            <a:r>
              <a:rPr lang="en-US" sz="2400" dirty="0" smtClean="0"/>
              <a:t> No.5 </a:t>
            </a:r>
            <a:r>
              <a:rPr lang="en-US" sz="2400" dirty="0" err="1" smtClean="0"/>
              <a:t>Tahun</a:t>
            </a:r>
            <a:r>
              <a:rPr lang="en-US" sz="2400" dirty="0" smtClean="0"/>
              <a:t> 1960 yang </a:t>
            </a:r>
            <a:r>
              <a:rPr lang="en-US" sz="2400" dirty="0" err="1" smtClean="0"/>
              <a:t>telah</a:t>
            </a:r>
            <a:r>
              <a:rPr lang="en-US" sz="2400" dirty="0" smtClean="0"/>
              <a:t> </a:t>
            </a:r>
            <a:r>
              <a:rPr lang="en-US" sz="2400" dirty="0" err="1" smtClean="0"/>
              <a:t>mencabut</a:t>
            </a:r>
            <a:r>
              <a:rPr lang="en-US" sz="2400" dirty="0" smtClean="0"/>
              <a:t> </a:t>
            </a:r>
            <a:r>
              <a:rPr lang="en-US" sz="2400" dirty="0" err="1" smtClean="0"/>
              <a:t>semua</a:t>
            </a:r>
            <a:r>
              <a:rPr lang="en-US" sz="2400" dirty="0" smtClean="0"/>
              <a:t> </a:t>
            </a:r>
            <a:r>
              <a:rPr lang="en-US" sz="2400" dirty="0" err="1" smtClean="0"/>
              <a:t>hak-hak</a:t>
            </a:r>
            <a:r>
              <a:rPr lang="en-US" sz="2400" dirty="0" smtClean="0"/>
              <a:t> </a:t>
            </a:r>
            <a:r>
              <a:rPr lang="en-US" sz="2400" dirty="0" err="1" smtClean="0"/>
              <a:t>kebendaan</a:t>
            </a:r>
            <a:r>
              <a:rPr lang="en-US" sz="2400" dirty="0" smtClean="0"/>
              <a:t> yang </a:t>
            </a:r>
            <a:r>
              <a:rPr lang="en-US" sz="2400" dirty="0" err="1" smtClean="0"/>
              <a:t>berkaitan</a:t>
            </a:r>
            <a:r>
              <a:rPr lang="en-US" sz="2400" dirty="0" smtClean="0"/>
              <a:t> </a:t>
            </a:r>
            <a:r>
              <a:rPr lang="en-US" sz="2400" dirty="0" err="1" smtClean="0"/>
              <a:t>dengan</a:t>
            </a:r>
            <a:r>
              <a:rPr lang="en-US" sz="2400" dirty="0" smtClean="0"/>
              <a:t> </a:t>
            </a:r>
            <a:r>
              <a:rPr lang="en-US" sz="2400" dirty="0" err="1" smtClean="0"/>
              <a:t>tanah</a:t>
            </a:r>
            <a:r>
              <a:rPr lang="en-US" sz="2400" dirty="0" smtClean="0"/>
              <a:t> </a:t>
            </a:r>
            <a:r>
              <a:rPr lang="en-US" sz="2400" dirty="0" err="1" smtClean="0"/>
              <a:t>dari</a:t>
            </a:r>
            <a:r>
              <a:rPr lang="en-US" sz="2400" dirty="0" smtClean="0"/>
              <a:t> </a:t>
            </a:r>
            <a:r>
              <a:rPr lang="en-US" sz="2400" dirty="0" err="1" smtClean="0"/>
              <a:t>buku</a:t>
            </a:r>
            <a:r>
              <a:rPr lang="en-US" sz="2400" dirty="0" smtClean="0"/>
              <a:t> II KUH </a:t>
            </a:r>
            <a:r>
              <a:rPr lang="en-US" sz="2400" dirty="0" err="1" smtClean="0"/>
              <a:t>Perdata</a:t>
            </a:r>
            <a:r>
              <a:rPr lang="en-US" sz="2400" dirty="0" smtClean="0"/>
              <a:t>. </a:t>
            </a:r>
            <a:r>
              <a:rPr lang="en-US" sz="2400" dirty="0" err="1" smtClean="0"/>
              <a:t>Selanjutnya</a:t>
            </a:r>
            <a:r>
              <a:rPr lang="en-US" sz="2400" dirty="0" smtClean="0"/>
              <a:t> </a:t>
            </a:r>
            <a:r>
              <a:rPr lang="en-US" sz="2400" dirty="0" err="1" smtClean="0"/>
              <a:t>hak</a:t>
            </a:r>
            <a:r>
              <a:rPr lang="en-US" sz="2400" dirty="0" smtClean="0"/>
              <a:t> </a:t>
            </a:r>
            <a:r>
              <a:rPr lang="en-US" sz="2400" dirty="0" err="1" smtClean="0"/>
              <a:t>milik</a:t>
            </a:r>
            <a:r>
              <a:rPr lang="en-US" sz="2400" dirty="0" smtClean="0"/>
              <a:t> </a:t>
            </a:r>
            <a:r>
              <a:rPr lang="en-US" sz="2400" dirty="0" err="1" smtClean="0"/>
              <a:t>atas</a:t>
            </a:r>
            <a:r>
              <a:rPr lang="en-US" sz="2400" dirty="0" smtClean="0"/>
              <a:t> </a:t>
            </a:r>
            <a:r>
              <a:rPr lang="en-US" sz="2400" dirty="0" err="1" smtClean="0"/>
              <a:t>tanah</a:t>
            </a:r>
            <a:r>
              <a:rPr lang="en-US" sz="2400" dirty="0" smtClean="0"/>
              <a:t> </a:t>
            </a:r>
            <a:r>
              <a:rPr lang="en-US" sz="2400" dirty="0" err="1" smtClean="0"/>
              <a:t>menjadi</a:t>
            </a:r>
            <a:r>
              <a:rPr lang="en-US" sz="2400" dirty="0" smtClean="0"/>
              <a:t> </a:t>
            </a:r>
            <a:r>
              <a:rPr lang="en-US" sz="2400" dirty="0" err="1" smtClean="0"/>
              <a:t>objek</a:t>
            </a:r>
            <a:r>
              <a:rPr lang="en-US" sz="2400" dirty="0" smtClean="0"/>
              <a:t> </a:t>
            </a:r>
            <a:r>
              <a:rPr lang="en-US" sz="2400" dirty="0" err="1" smtClean="0"/>
              <a:t>dari</a:t>
            </a:r>
            <a:r>
              <a:rPr lang="en-US" sz="2400" dirty="0" smtClean="0"/>
              <a:t> </a:t>
            </a:r>
            <a:r>
              <a:rPr lang="en-US" sz="2400" dirty="0" err="1" smtClean="0"/>
              <a:t>hukum</a:t>
            </a:r>
            <a:r>
              <a:rPr lang="en-US" sz="2400" dirty="0" smtClean="0"/>
              <a:t> </a:t>
            </a:r>
            <a:r>
              <a:rPr lang="en-US" sz="2400" dirty="0" err="1" smtClean="0"/>
              <a:t>agraria</a:t>
            </a:r>
            <a:r>
              <a:rPr lang="en-US" sz="2400" dirty="0"/>
              <a:t> </a:t>
            </a:r>
            <a:r>
              <a:rPr lang="en-US" sz="2400" dirty="0" err="1" smtClean="0"/>
              <a:t>dan</a:t>
            </a:r>
            <a:r>
              <a:rPr lang="en-US" sz="2400" dirty="0" smtClean="0"/>
              <a:t> </a:t>
            </a:r>
            <a:r>
              <a:rPr lang="en-US" sz="2400" dirty="0" err="1" smtClean="0"/>
              <a:t>diatur</a:t>
            </a:r>
            <a:r>
              <a:rPr lang="en-US" sz="2400" dirty="0" smtClean="0"/>
              <a:t> </a:t>
            </a:r>
            <a:r>
              <a:rPr lang="en-US" sz="2400" dirty="0" err="1" smtClean="0"/>
              <a:t>dalam</a:t>
            </a:r>
            <a:r>
              <a:rPr lang="en-US" sz="2400" dirty="0" smtClean="0"/>
              <a:t> UUPA.</a:t>
            </a:r>
            <a:endParaRPr lang="en-US" sz="2400" dirty="0"/>
          </a:p>
          <a:p>
            <a:pPr>
              <a:lnSpc>
                <a:spcPct val="150000"/>
              </a:lnSpc>
            </a:pPr>
            <a:endParaRPr lang="id-ID" sz="2400" dirty="0"/>
          </a:p>
        </p:txBody>
      </p:sp>
    </p:spTree>
    <p:extLst>
      <p:ext uri="{BB962C8B-B14F-4D97-AF65-F5344CB8AC3E}">
        <p14:creationId xmlns:p14="http://schemas.microsoft.com/office/powerpoint/2010/main" val="20306293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7791" y="474345"/>
            <a:ext cx="11029071" cy="6555641"/>
          </a:xfrm>
          <a:prstGeom prst="rect">
            <a:avLst/>
          </a:prstGeom>
        </p:spPr>
        <p:txBody>
          <a:bodyPr wrap="square">
            <a:spAutoFit/>
          </a:bodyPr>
          <a:lstStyle/>
          <a:p>
            <a:pPr>
              <a:lnSpc>
                <a:spcPct val="150000"/>
              </a:lnSpc>
            </a:pPr>
            <a:r>
              <a:rPr lang="en-US" sz="2400" dirty="0" smtClean="0">
                <a:solidFill>
                  <a:srgbClr val="FF0000"/>
                </a:solidFill>
              </a:rPr>
              <a:t>2. </a:t>
            </a:r>
            <a:r>
              <a:rPr lang="en-US" sz="2400" dirty="0" err="1" smtClean="0">
                <a:solidFill>
                  <a:srgbClr val="FF0000"/>
                </a:solidFill>
              </a:rPr>
              <a:t>Hak</a:t>
            </a:r>
            <a:r>
              <a:rPr lang="en-US" sz="2400" dirty="0" smtClean="0">
                <a:solidFill>
                  <a:srgbClr val="FF0000"/>
                </a:solidFill>
              </a:rPr>
              <a:t> </a:t>
            </a:r>
            <a:r>
              <a:rPr lang="en-US" sz="2400" dirty="0" err="1" smtClean="0">
                <a:solidFill>
                  <a:srgbClr val="FF0000"/>
                </a:solidFill>
              </a:rPr>
              <a:t>Kedudukan</a:t>
            </a:r>
            <a:r>
              <a:rPr lang="en-US" sz="2400" dirty="0" smtClean="0">
                <a:solidFill>
                  <a:srgbClr val="FF0000"/>
                </a:solidFill>
              </a:rPr>
              <a:t> </a:t>
            </a:r>
            <a:r>
              <a:rPr lang="en-US" sz="2400" dirty="0" err="1" smtClean="0">
                <a:solidFill>
                  <a:srgbClr val="FF0000"/>
                </a:solidFill>
              </a:rPr>
              <a:t>Berkuasa</a:t>
            </a:r>
            <a:r>
              <a:rPr lang="en-US" sz="2400" dirty="0" smtClean="0">
                <a:solidFill>
                  <a:srgbClr val="FF0000"/>
                </a:solidFill>
              </a:rPr>
              <a:t> (</a:t>
            </a:r>
            <a:r>
              <a:rPr lang="en-US" sz="2400" dirty="0" err="1" smtClean="0">
                <a:solidFill>
                  <a:srgbClr val="FF0000"/>
                </a:solidFill>
              </a:rPr>
              <a:t>Bezit</a:t>
            </a:r>
            <a:r>
              <a:rPr lang="en-US" sz="2400" dirty="0" smtClean="0">
                <a:solidFill>
                  <a:srgbClr val="FF0000"/>
                </a:solidFill>
              </a:rPr>
              <a:t>)</a:t>
            </a:r>
          </a:p>
          <a:p>
            <a:r>
              <a:rPr lang="en-US" sz="2400" dirty="0" err="1" smtClean="0"/>
              <a:t>Hak</a:t>
            </a:r>
            <a:r>
              <a:rPr lang="en-US" sz="2400" dirty="0" smtClean="0">
                <a:solidFill>
                  <a:srgbClr val="FF0000"/>
                </a:solidFill>
              </a:rPr>
              <a:t> </a:t>
            </a:r>
            <a:r>
              <a:rPr lang="en-US" sz="2400" dirty="0" err="1" smtClean="0"/>
              <a:t>kedudukan</a:t>
            </a:r>
            <a:r>
              <a:rPr lang="en-US" sz="2400" dirty="0" smtClean="0"/>
              <a:t> </a:t>
            </a:r>
            <a:r>
              <a:rPr lang="en-US" sz="2400" dirty="0" err="1" smtClean="0"/>
              <a:t>berkuasa</a:t>
            </a:r>
            <a:r>
              <a:rPr lang="en-US" sz="2400" dirty="0" smtClean="0"/>
              <a:t> </a:t>
            </a:r>
            <a:r>
              <a:rPr lang="en-US" sz="2400" dirty="0" err="1" smtClean="0"/>
              <a:t>adalah</a:t>
            </a:r>
            <a:r>
              <a:rPr lang="en-US" sz="2400" dirty="0" smtClean="0"/>
              <a:t> </a:t>
            </a:r>
            <a:r>
              <a:rPr lang="en-US" sz="2400" dirty="0" err="1" smtClean="0"/>
              <a:t>suatu</a:t>
            </a:r>
            <a:r>
              <a:rPr lang="en-US" sz="2400" dirty="0" smtClean="0"/>
              <a:t> </a:t>
            </a:r>
            <a:r>
              <a:rPr lang="en-US" sz="2400" dirty="0" err="1" smtClean="0"/>
              <a:t>hak</a:t>
            </a:r>
            <a:r>
              <a:rPr lang="en-US" sz="2400" dirty="0" smtClean="0"/>
              <a:t> di </a:t>
            </a:r>
            <a:r>
              <a:rPr lang="en-US" sz="2400" dirty="0" err="1" smtClean="0"/>
              <a:t>mana</a:t>
            </a:r>
            <a:r>
              <a:rPr lang="en-US" sz="2400" dirty="0" smtClean="0"/>
              <a:t> </a:t>
            </a:r>
            <a:r>
              <a:rPr lang="en-US" sz="2400" dirty="0" err="1" smtClean="0"/>
              <a:t>seseorang</a:t>
            </a:r>
            <a:r>
              <a:rPr lang="en-US" sz="2400" dirty="0" smtClean="0"/>
              <a:t> </a:t>
            </a:r>
            <a:r>
              <a:rPr lang="en-US" sz="2400" dirty="0" err="1" smtClean="0"/>
              <a:t>dapat</a:t>
            </a:r>
            <a:r>
              <a:rPr lang="en-US" sz="2400" dirty="0" smtClean="0"/>
              <a:t> </a:t>
            </a:r>
            <a:r>
              <a:rPr lang="en-US" sz="2400" dirty="0" err="1" smtClean="0"/>
              <a:t>menikmati</a:t>
            </a:r>
            <a:r>
              <a:rPr lang="en-US" sz="2400" dirty="0" smtClean="0"/>
              <a:t> </a:t>
            </a:r>
            <a:r>
              <a:rPr lang="en-US" sz="2400" dirty="0" err="1" smtClean="0"/>
              <a:t>suatu</a:t>
            </a:r>
            <a:r>
              <a:rPr lang="en-US" sz="2400" dirty="0" smtClean="0"/>
              <a:t> </a:t>
            </a:r>
            <a:r>
              <a:rPr lang="en-US" sz="2400" dirty="0" err="1" smtClean="0"/>
              <a:t>benda</a:t>
            </a:r>
            <a:r>
              <a:rPr lang="en-US" sz="2400" dirty="0" smtClean="0"/>
              <a:t>, </a:t>
            </a:r>
            <a:r>
              <a:rPr lang="en-US" sz="2400" dirty="0" err="1" smtClean="0"/>
              <a:t>baik</a:t>
            </a:r>
            <a:r>
              <a:rPr lang="en-US" sz="2400" dirty="0" smtClean="0"/>
              <a:t> </a:t>
            </a:r>
            <a:r>
              <a:rPr lang="en-US" sz="2400" dirty="0" err="1" smtClean="0"/>
              <a:t>karena</a:t>
            </a:r>
            <a:r>
              <a:rPr lang="en-US" sz="2400" dirty="0" smtClean="0"/>
              <a:t> </a:t>
            </a:r>
            <a:r>
              <a:rPr lang="en-US" sz="2400" dirty="0" err="1" smtClean="0"/>
              <a:t>usaha</a:t>
            </a:r>
            <a:r>
              <a:rPr lang="en-US" sz="2400" dirty="0" smtClean="0"/>
              <a:t> </a:t>
            </a:r>
            <a:r>
              <a:rPr lang="en-US" sz="2400" dirty="0" err="1" smtClean="0"/>
              <a:t>sendiri</a:t>
            </a:r>
            <a:r>
              <a:rPr lang="en-US" sz="2400" dirty="0" smtClean="0"/>
              <a:t> </a:t>
            </a:r>
            <a:r>
              <a:rPr lang="en-US" sz="2400" dirty="0" err="1" smtClean="0"/>
              <a:t>maupun</a:t>
            </a:r>
            <a:r>
              <a:rPr lang="en-US" sz="2400" dirty="0" smtClean="0"/>
              <a:t> </a:t>
            </a:r>
            <a:r>
              <a:rPr lang="en-US" sz="2400" dirty="0" err="1" smtClean="0"/>
              <a:t>atas</a:t>
            </a:r>
            <a:r>
              <a:rPr lang="en-US" sz="2400" dirty="0" smtClean="0"/>
              <a:t> </a:t>
            </a:r>
            <a:r>
              <a:rPr lang="en-US" sz="2400" dirty="0" err="1" smtClean="0"/>
              <a:t>bantuan</a:t>
            </a:r>
            <a:r>
              <a:rPr lang="en-US" sz="2400" dirty="0" smtClean="0"/>
              <a:t> orang lain, </a:t>
            </a:r>
            <a:r>
              <a:rPr lang="en-US" sz="2400" dirty="0" err="1" smtClean="0"/>
              <a:t>seolah-olah</a:t>
            </a:r>
            <a:r>
              <a:rPr lang="en-US" sz="2400" dirty="0" smtClean="0"/>
              <a:t> </a:t>
            </a:r>
            <a:r>
              <a:rPr lang="en-US" sz="2400" dirty="0" err="1" smtClean="0"/>
              <a:t>benda</a:t>
            </a:r>
            <a:r>
              <a:rPr lang="en-US" sz="2400" dirty="0" smtClean="0"/>
              <a:t> </a:t>
            </a:r>
            <a:r>
              <a:rPr lang="en-US" sz="2400" dirty="0" err="1" smtClean="0"/>
              <a:t>itu</a:t>
            </a:r>
            <a:r>
              <a:rPr lang="en-US" sz="2400" dirty="0" smtClean="0"/>
              <a:t> </a:t>
            </a:r>
            <a:r>
              <a:rPr lang="en-US" sz="2400" dirty="0" err="1" smtClean="0"/>
              <a:t>miliknya</a:t>
            </a:r>
            <a:r>
              <a:rPr lang="en-US" sz="2400" dirty="0" smtClean="0"/>
              <a:t>.</a:t>
            </a:r>
          </a:p>
          <a:p>
            <a:endParaRPr lang="en-US" sz="2400" dirty="0" smtClean="0"/>
          </a:p>
          <a:p>
            <a:pPr>
              <a:lnSpc>
                <a:spcPct val="150000"/>
              </a:lnSpc>
            </a:pPr>
            <a:r>
              <a:rPr lang="en-US" sz="2400" dirty="0" smtClean="0">
                <a:solidFill>
                  <a:srgbClr val="FF0000"/>
                </a:solidFill>
              </a:rPr>
              <a:t>3. </a:t>
            </a:r>
            <a:r>
              <a:rPr lang="en-US" sz="2400" dirty="0" err="1" smtClean="0">
                <a:solidFill>
                  <a:srgbClr val="FF0000"/>
                </a:solidFill>
              </a:rPr>
              <a:t>Hak</a:t>
            </a:r>
            <a:r>
              <a:rPr lang="en-US" sz="2400" dirty="0" smtClean="0">
                <a:solidFill>
                  <a:srgbClr val="FF0000"/>
                </a:solidFill>
              </a:rPr>
              <a:t> </a:t>
            </a:r>
            <a:r>
              <a:rPr lang="en-US" sz="2400" dirty="0" err="1" smtClean="0">
                <a:solidFill>
                  <a:srgbClr val="FF0000"/>
                </a:solidFill>
              </a:rPr>
              <a:t>Kebendaan</a:t>
            </a:r>
            <a:r>
              <a:rPr lang="en-US" sz="2400" dirty="0" smtClean="0">
                <a:solidFill>
                  <a:srgbClr val="FF0000"/>
                </a:solidFill>
              </a:rPr>
              <a:t> yang </a:t>
            </a:r>
            <a:r>
              <a:rPr lang="en-US" sz="2400" dirty="0" err="1" smtClean="0">
                <a:solidFill>
                  <a:srgbClr val="FF0000"/>
                </a:solidFill>
              </a:rPr>
              <a:t>Memberikan</a:t>
            </a:r>
            <a:r>
              <a:rPr lang="en-US" sz="2400" dirty="0" smtClean="0">
                <a:solidFill>
                  <a:srgbClr val="FF0000"/>
                </a:solidFill>
              </a:rPr>
              <a:t> </a:t>
            </a:r>
            <a:r>
              <a:rPr lang="en-US" sz="2400" dirty="0" err="1" smtClean="0">
                <a:solidFill>
                  <a:srgbClr val="FF0000"/>
                </a:solidFill>
              </a:rPr>
              <a:t>Jaminan</a:t>
            </a:r>
            <a:endParaRPr lang="en-US" sz="2400" dirty="0" smtClean="0">
              <a:solidFill>
                <a:srgbClr val="FF0000"/>
              </a:solidFill>
            </a:endParaRPr>
          </a:p>
          <a:p>
            <a:r>
              <a:rPr lang="en-US" sz="2400" dirty="0" err="1" smtClean="0"/>
              <a:t>Maksudnya</a:t>
            </a:r>
            <a:r>
              <a:rPr lang="en-US" sz="2400" dirty="0" smtClean="0"/>
              <a:t> </a:t>
            </a:r>
            <a:r>
              <a:rPr lang="en-US" sz="2400" dirty="0" err="1" smtClean="0"/>
              <a:t>adalah</a:t>
            </a:r>
            <a:r>
              <a:rPr lang="en-US" sz="2400" dirty="0" smtClean="0"/>
              <a:t> </a:t>
            </a:r>
            <a:r>
              <a:rPr lang="en-US" sz="2400" dirty="0" err="1" smtClean="0"/>
              <a:t>hak</a:t>
            </a:r>
            <a:r>
              <a:rPr lang="en-US" sz="2400" dirty="0" smtClean="0"/>
              <a:t> di </a:t>
            </a:r>
            <a:r>
              <a:rPr lang="en-US" sz="2400" dirty="0" err="1" smtClean="0"/>
              <a:t>mana</a:t>
            </a:r>
            <a:r>
              <a:rPr lang="en-US" sz="2400" dirty="0" smtClean="0"/>
              <a:t> </a:t>
            </a:r>
            <a:r>
              <a:rPr lang="en-US" sz="2400" dirty="0" err="1" smtClean="0"/>
              <a:t>sseseorang</a:t>
            </a:r>
            <a:r>
              <a:rPr lang="en-US" sz="2400" dirty="0" smtClean="0"/>
              <a:t> </a:t>
            </a:r>
            <a:r>
              <a:rPr lang="en-US" sz="2400" dirty="0" err="1" smtClean="0"/>
              <a:t>mendapatkan</a:t>
            </a:r>
            <a:r>
              <a:rPr lang="en-US" sz="2400" dirty="0" smtClean="0"/>
              <a:t> </a:t>
            </a:r>
            <a:r>
              <a:rPr lang="en-US" sz="2400" dirty="0" err="1" smtClean="0"/>
              <a:t>hak</a:t>
            </a:r>
            <a:r>
              <a:rPr lang="en-US" sz="2400" dirty="0" smtClean="0"/>
              <a:t> orang lain </a:t>
            </a:r>
            <a:r>
              <a:rPr lang="en-US" sz="2400" dirty="0" err="1" smtClean="0"/>
              <a:t>sebagai</a:t>
            </a:r>
            <a:r>
              <a:rPr lang="en-US" sz="2400" dirty="0" smtClean="0"/>
              <a:t> </a:t>
            </a:r>
            <a:r>
              <a:rPr lang="en-US" sz="2400" dirty="0" err="1" smtClean="0"/>
              <a:t>jaminan</a:t>
            </a:r>
            <a:r>
              <a:rPr lang="en-US" sz="2400" dirty="0" smtClean="0"/>
              <a:t> </a:t>
            </a:r>
            <a:r>
              <a:rPr lang="en-US" sz="2400" dirty="0" err="1" smtClean="0"/>
              <a:t>atas</a:t>
            </a:r>
            <a:r>
              <a:rPr lang="en-US" sz="2400" dirty="0" smtClean="0"/>
              <a:t> </a:t>
            </a:r>
            <a:r>
              <a:rPr lang="en-US" sz="2400" dirty="0" err="1" smtClean="0"/>
              <a:t>utang</a:t>
            </a:r>
            <a:r>
              <a:rPr lang="en-US" sz="2400" dirty="0" smtClean="0"/>
              <a:t> yang </a:t>
            </a:r>
            <a:r>
              <a:rPr lang="en-US" sz="2400" dirty="0" err="1" smtClean="0"/>
              <a:t>dibuat</a:t>
            </a:r>
            <a:r>
              <a:rPr lang="en-US" sz="2400" dirty="0" smtClean="0"/>
              <a:t> orang lain </a:t>
            </a:r>
            <a:r>
              <a:rPr lang="en-US" sz="2400" dirty="0" err="1" smtClean="0"/>
              <a:t>tersebut</a:t>
            </a:r>
            <a:r>
              <a:rPr lang="en-US" sz="2400" dirty="0" smtClean="0"/>
              <a:t>.</a:t>
            </a:r>
          </a:p>
          <a:p>
            <a:endParaRPr lang="en-US" sz="2400" dirty="0" smtClean="0"/>
          </a:p>
          <a:p>
            <a:r>
              <a:rPr lang="en-US" sz="2400" dirty="0" err="1" smtClean="0"/>
              <a:t>Hak</a:t>
            </a:r>
            <a:r>
              <a:rPr lang="en-US" sz="2400" dirty="0" smtClean="0"/>
              <a:t> </a:t>
            </a:r>
            <a:r>
              <a:rPr lang="en-US" sz="2400" dirty="0" err="1" smtClean="0"/>
              <a:t>kebendaan</a:t>
            </a:r>
            <a:r>
              <a:rPr lang="en-US" sz="2400" dirty="0" smtClean="0"/>
              <a:t> yang </a:t>
            </a:r>
            <a:r>
              <a:rPr lang="en-US" sz="2400" dirty="0" err="1" smtClean="0"/>
              <a:t>sifatnya</a:t>
            </a:r>
            <a:r>
              <a:rPr lang="en-US" sz="2400" dirty="0" smtClean="0"/>
              <a:t> </a:t>
            </a:r>
            <a:r>
              <a:rPr lang="en-US" sz="2400" dirty="0" err="1" smtClean="0"/>
              <a:t>memberikan</a:t>
            </a:r>
            <a:r>
              <a:rPr lang="en-US" sz="2400" dirty="0" smtClean="0"/>
              <a:t> </a:t>
            </a:r>
            <a:r>
              <a:rPr lang="en-US" sz="2400" dirty="0" err="1" smtClean="0"/>
              <a:t>jaminan-jaminan</a:t>
            </a:r>
            <a:r>
              <a:rPr lang="en-US" sz="2400" dirty="0" smtClean="0"/>
              <a:t> :</a:t>
            </a:r>
          </a:p>
          <a:p>
            <a:pPr marL="457200" indent="-457200">
              <a:buAutoNum type="alphaLcPeriod"/>
            </a:pPr>
            <a:r>
              <a:rPr lang="en-US" sz="2400" dirty="0" err="1" smtClean="0"/>
              <a:t>Gadai</a:t>
            </a:r>
            <a:r>
              <a:rPr lang="en-US" sz="2400" dirty="0" smtClean="0"/>
              <a:t> </a:t>
            </a:r>
            <a:r>
              <a:rPr lang="en-US" sz="2400" dirty="0" err="1" smtClean="0"/>
              <a:t>sebagai</a:t>
            </a:r>
            <a:r>
              <a:rPr lang="en-US" sz="2400" dirty="0" smtClean="0"/>
              <a:t> </a:t>
            </a:r>
            <a:r>
              <a:rPr lang="en-US" sz="2400" dirty="0" err="1" smtClean="0"/>
              <a:t>jaminan</a:t>
            </a:r>
            <a:r>
              <a:rPr lang="en-US" sz="2400" dirty="0" smtClean="0"/>
              <a:t> </a:t>
            </a:r>
            <a:r>
              <a:rPr lang="en-US" sz="2400" dirty="0" err="1" smtClean="0"/>
              <a:t>ialah</a:t>
            </a:r>
            <a:r>
              <a:rPr lang="en-US" sz="2400" dirty="0" smtClean="0"/>
              <a:t> </a:t>
            </a:r>
            <a:r>
              <a:rPr lang="en-US" sz="2400" dirty="0" err="1" smtClean="0"/>
              <a:t>benda</a:t>
            </a:r>
            <a:r>
              <a:rPr lang="en-US" sz="2400" dirty="0" smtClean="0"/>
              <a:t> </a:t>
            </a:r>
            <a:r>
              <a:rPr lang="en-US" sz="2400" dirty="0" err="1" smtClean="0"/>
              <a:t>bergerak</a:t>
            </a:r>
            <a:r>
              <a:rPr lang="en-US" sz="2400" dirty="0" smtClean="0"/>
              <a:t>;</a:t>
            </a:r>
          </a:p>
          <a:p>
            <a:pPr marL="457200" indent="-457200">
              <a:buAutoNum type="alphaLcPeriod"/>
            </a:pPr>
            <a:r>
              <a:rPr lang="en-US" sz="2400" dirty="0" err="1" smtClean="0"/>
              <a:t>Hak</a:t>
            </a:r>
            <a:r>
              <a:rPr lang="en-US" sz="2400" dirty="0" smtClean="0"/>
              <a:t> </a:t>
            </a:r>
            <a:r>
              <a:rPr lang="en-US" sz="2400" dirty="0" err="1" smtClean="0"/>
              <a:t>Tanggungan</a:t>
            </a:r>
            <a:r>
              <a:rPr lang="en-US" sz="2400" dirty="0" smtClean="0"/>
              <a:t> (</a:t>
            </a:r>
            <a:r>
              <a:rPr lang="en-US" sz="2400" dirty="0" err="1" smtClean="0"/>
              <a:t>dahulu</a:t>
            </a:r>
            <a:r>
              <a:rPr lang="en-US" sz="2400" dirty="0" smtClean="0"/>
              <a:t> </a:t>
            </a:r>
            <a:r>
              <a:rPr lang="en-US" sz="2400" dirty="0" err="1" smtClean="0"/>
              <a:t>hipotik</a:t>
            </a:r>
            <a:r>
              <a:rPr lang="en-US" sz="2400" dirty="0" smtClean="0"/>
              <a:t>) </a:t>
            </a:r>
            <a:r>
              <a:rPr lang="en-US" sz="2400" dirty="0" err="1" smtClean="0"/>
              <a:t>sebagai</a:t>
            </a:r>
            <a:r>
              <a:rPr lang="en-US" sz="2400" dirty="0" smtClean="0"/>
              <a:t> </a:t>
            </a:r>
            <a:r>
              <a:rPr lang="en-US" sz="2400" dirty="0" err="1" smtClean="0"/>
              <a:t>jaminan</a:t>
            </a:r>
            <a:r>
              <a:rPr lang="en-US" sz="2400" dirty="0" smtClean="0"/>
              <a:t> </a:t>
            </a:r>
            <a:r>
              <a:rPr lang="en-US" sz="2400" dirty="0" err="1" smtClean="0"/>
              <a:t>adalah</a:t>
            </a:r>
            <a:r>
              <a:rPr lang="en-US" sz="2400" dirty="0" smtClean="0"/>
              <a:t> </a:t>
            </a:r>
            <a:r>
              <a:rPr lang="en-US" sz="2400" dirty="0" err="1" smtClean="0"/>
              <a:t>benda-benda</a:t>
            </a:r>
            <a:r>
              <a:rPr lang="en-US" sz="2400" dirty="0" smtClean="0"/>
              <a:t> </a:t>
            </a:r>
            <a:r>
              <a:rPr lang="en-US" sz="2400" dirty="0" err="1" smtClean="0"/>
              <a:t>tetap</a:t>
            </a:r>
            <a:r>
              <a:rPr lang="en-US" sz="2400" dirty="0" smtClean="0"/>
              <a:t>.</a:t>
            </a:r>
          </a:p>
          <a:p>
            <a:endParaRPr lang="en-US" sz="2400" dirty="0" smtClean="0"/>
          </a:p>
          <a:p>
            <a:r>
              <a:rPr lang="en-US" sz="2400" dirty="0" err="1" smtClean="0"/>
              <a:t>Setelah</a:t>
            </a:r>
            <a:r>
              <a:rPr lang="en-US" sz="2400" dirty="0" smtClean="0"/>
              <a:t> </a:t>
            </a:r>
            <a:r>
              <a:rPr lang="en-US" sz="2400" dirty="0" err="1" smtClean="0"/>
              <a:t>diundangkannya</a:t>
            </a:r>
            <a:r>
              <a:rPr lang="en-US" sz="2400" dirty="0" smtClean="0"/>
              <a:t> UU No.4 </a:t>
            </a:r>
            <a:r>
              <a:rPr lang="en-US" sz="2400" dirty="0" err="1" smtClean="0"/>
              <a:t>Tahun</a:t>
            </a:r>
            <a:r>
              <a:rPr lang="en-US" sz="2400" dirty="0" smtClean="0"/>
              <a:t> 1996 </a:t>
            </a:r>
            <a:r>
              <a:rPr lang="en-US" sz="2400" dirty="0" err="1" smtClean="0"/>
              <a:t>Tentang</a:t>
            </a:r>
            <a:r>
              <a:rPr lang="en-US" sz="2400" dirty="0" smtClean="0"/>
              <a:t> </a:t>
            </a:r>
            <a:r>
              <a:rPr lang="en-US" sz="2400" dirty="0" err="1" smtClean="0"/>
              <a:t>Hak</a:t>
            </a:r>
            <a:r>
              <a:rPr lang="en-US" sz="2400" dirty="0" smtClean="0"/>
              <a:t> </a:t>
            </a:r>
            <a:r>
              <a:rPr lang="en-US" sz="2400" dirty="0" err="1" smtClean="0"/>
              <a:t>Tanggungan</a:t>
            </a:r>
            <a:r>
              <a:rPr lang="en-US" sz="2400" dirty="0" smtClean="0"/>
              <a:t>, </a:t>
            </a:r>
            <a:r>
              <a:rPr lang="en-US" sz="2400" dirty="0" err="1" smtClean="0"/>
              <a:t>semua</a:t>
            </a:r>
            <a:r>
              <a:rPr lang="en-US" sz="2400" dirty="0" smtClean="0"/>
              <a:t> </a:t>
            </a:r>
            <a:r>
              <a:rPr lang="en-US" sz="2400" dirty="0" err="1" smtClean="0"/>
              <a:t>ketentuan</a:t>
            </a:r>
            <a:r>
              <a:rPr lang="en-US" sz="2400" dirty="0" smtClean="0"/>
              <a:t> </a:t>
            </a:r>
            <a:r>
              <a:rPr lang="en-US" sz="2400" dirty="0" err="1" smtClean="0"/>
              <a:t>tentang</a:t>
            </a:r>
            <a:r>
              <a:rPr lang="en-US" sz="2400" dirty="0" smtClean="0"/>
              <a:t> </a:t>
            </a:r>
            <a:r>
              <a:rPr lang="en-US" sz="2400" dirty="0" err="1" smtClean="0"/>
              <a:t>hipotik</a:t>
            </a:r>
            <a:r>
              <a:rPr lang="en-US" sz="2400" dirty="0" smtClean="0"/>
              <a:t> </a:t>
            </a:r>
            <a:r>
              <a:rPr lang="en-US" sz="2400" dirty="0" err="1" smtClean="0"/>
              <a:t>tidak</a:t>
            </a:r>
            <a:r>
              <a:rPr lang="en-US" sz="2400" dirty="0" smtClean="0"/>
              <a:t> </a:t>
            </a:r>
            <a:r>
              <a:rPr lang="en-US" sz="2400" dirty="0" err="1" smtClean="0"/>
              <a:t>berlaku</a:t>
            </a:r>
            <a:r>
              <a:rPr lang="en-US" sz="2400" dirty="0" smtClean="0"/>
              <a:t> </a:t>
            </a:r>
            <a:r>
              <a:rPr lang="en-US" sz="2400" dirty="0" err="1" smtClean="0"/>
              <a:t>lagi</a:t>
            </a:r>
            <a:r>
              <a:rPr lang="en-US" sz="2400" dirty="0" smtClean="0"/>
              <a:t>.</a:t>
            </a:r>
            <a:endParaRPr lang="en-US" sz="2400" dirty="0"/>
          </a:p>
          <a:p>
            <a:pPr>
              <a:lnSpc>
                <a:spcPct val="150000"/>
              </a:lnSpc>
            </a:pPr>
            <a:endParaRPr lang="id-ID" sz="2400" dirty="0"/>
          </a:p>
        </p:txBody>
      </p:sp>
    </p:spTree>
    <p:extLst>
      <p:ext uri="{BB962C8B-B14F-4D97-AF65-F5344CB8AC3E}">
        <p14:creationId xmlns:p14="http://schemas.microsoft.com/office/powerpoint/2010/main" val="25043874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7791" y="488413"/>
            <a:ext cx="11029071" cy="7109639"/>
          </a:xfrm>
          <a:prstGeom prst="rect">
            <a:avLst/>
          </a:prstGeom>
        </p:spPr>
        <p:txBody>
          <a:bodyPr wrap="square">
            <a:spAutoFit/>
          </a:bodyPr>
          <a:lstStyle/>
          <a:p>
            <a:pPr>
              <a:lnSpc>
                <a:spcPct val="150000"/>
              </a:lnSpc>
            </a:pPr>
            <a:r>
              <a:rPr lang="en-US" sz="3200" dirty="0" smtClean="0">
                <a:solidFill>
                  <a:srgbClr val="FF0000"/>
                </a:solidFill>
              </a:rPr>
              <a:t>a. </a:t>
            </a:r>
            <a:r>
              <a:rPr lang="en-US" sz="3200" dirty="0" err="1" smtClean="0">
                <a:solidFill>
                  <a:srgbClr val="FF0000"/>
                </a:solidFill>
              </a:rPr>
              <a:t>Gadai</a:t>
            </a:r>
            <a:endParaRPr lang="en-US" sz="3200" dirty="0" smtClean="0">
              <a:solidFill>
                <a:srgbClr val="FF0000"/>
              </a:solidFill>
            </a:endParaRPr>
          </a:p>
          <a:p>
            <a:pPr algn="just"/>
            <a:r>
              <a:rPr lang="en-US" sz="2400" dirty="0" err="1" smtClean="0"/>
              <a:t>Ialah</a:t>
            </a:r>
            <a:r>
              <a:rPr lang="en-US" sz="2400" dirty="0" smtClean="0"/>
              <a:t> </a:t>
            </a:r>
            <a:r>
              <a:rPr lang="en-US" sz="2400" dirty="0" err="1" smtClean="0"/>
              <a:t>suatu</a:t>
            </a:r>
            <a:r>
              <a:rPr lang="en-US" sz="2400" dirty="0" smtClean="0"/>
              <a:t> </a:t>
            </a:r>
            <a:r>
              <a:rPr lang="en-US" sz="2400" dirty="0" err="1" smtClean="0"/>
              <a:t>hak</a:t>
            </a:r>
            <a:r>
              <a:rPr lang="en-US" sz="2400" dirty="0" smtClean="0"/>
              <a:t> yang </a:t>
            </a:r>
            <a:r>
              <a:rPr lang="en-US" sz="2400" dirty="0" err="1" smtClean="0"/>
              <a:t>diperoleh</a:t>
            </a:r>
            <a:r>
              <a:rPr lang="en-US" sz="2400" dirty="0" smtClean="0"/>
              <a:t> </a:t>
            </a:r>
            <a:r>
              <a:rPr lang="en-US" sz="2400" dirty="0" err="1" smtClean="0"/>
              <a:t>kreditor</a:t>
            </a:r>
            <a:r>
              <a:rPr lang="en-US" sz="2400" dirty="0" smtClean="0"/>
              <a:t> </a:t>
            </a:r>
            <a:r>
              <a:rPr lang="en-US" sz="2400" dirty="0" err="1" smtClean="0"/>
              <a:t>atas</a:t>
            </a:r>
            <a:r>
              <a:rPr lang="en-US" sz="2400" dirty="0" smtClean="0"/>
              <a:t> </a:t>
            </a:r>
            <a:r>
              <a:rPr lang="en-US" sz="2400" dirty="0" err="1" smtClean="0"/>
              <a:t>suatu</a:t>
            </a:r>
            <a:r>
              <a:rPr lang="en-US" sz="2400" dirty="0" smtClean="0"/>
              <a:t> </a:t>
            </a:r>
            <a:r>
              <a:rPr lang="en-US" sz="2400" dirty="0" err="1" smtClean="0"/>
              <a:t>barang</a:t>
            </a:r>
            <a:r>
              <a:rPr lang="en-US" sz="2400" dirty="0" smtClean="0"/>
              <a:t> </a:t>
            </a:r>
            <a:r>
              <a:rPr lang="en-US" sz="2400" dirty="0" err="1" smtClean="0"/>
              <a:t>bergerak</a:t>
            </a:r>
            <a:r>
              <a:rPr lang="en-US" sz="2400" dirty="0" smtClean="0"/>
              <a:t>, yang </a:t>
            </a:r>
            <a:r>
              <a:rPr lang="en-US" sz="2400" dirty="0" err="1" smtClean="0"/>
              <a:t>diberikan</a:t>
            </a:r>
            <a:r>
              <a:rPr lang="en-US" sz="2400" dirty="0" smtClean="0"/>
              <a:t> </a:t>
            </a:r>
            <a:r>
              <a:rPr lang="en-US" sz="2400" dirty="0" err="1" smtClean="0"/>
              <a:t>oleh</a:t>
            </a:r>
            <a:r>
              <a:rPr lang="en-US" sz="2400" dirty="0" smtClean="0"/>
              <a:t> </a:t>
            </a:r>
            <a:r>
              <a:rPr lang="en-US" sz="2400" dirty="0" err="1" smtClean="0"/>
              <a:t>debitor</a:t>
            </a:r>
            <a:r>
              <a:rPr lang="en-US" sz="2400" dirty="0" smtClean="0"/>
              <a:t> </a:t>
            </a:r>
            <a:r>
              <a:rPr lang="en-US" sz="2400" dirty="0" err="1" smtClean="0"/>
              <a:t>untuk</a:t>
            </a:r>
            <a:r>
              <a:rPr lang="en-US" sz="2400" dirty="0" smtClean="0"/>
              <a:t> </a:t>
            </a:r>
            <a:r>
              <a:rPr lang="en-US" sz="2400" dirty="0" err="1" smtClean="0"/>
              <a:t>menjamin</a:t>
            </a:r>
            <a:r>
              <a:rPr lang="en-US" sz="2400" dirty="0" smtClean="0"/>
              <a:t> </a:t>
            </a:r>
            <a:r>
              <a:rPr lang="en-US" sz="2400" dirty="0" err="1" smtClean="0"/>
              <a:t>suatu</a:t>
            </a:r>
            <a:r>
              <a:rPr lang="en-US" sz="2400" dirty="0" smtClean="0"/>
              <a:t> </a:t>
            </a:r>
            <a:r>
              <a:rPr lang="en-US" sz="2400" dirty="0" err="1" smtClean="0"/>
              <a:t>utang</a:t>
            </a:r>
            <a:r>
              <a:rPr lang="en-US" sz="2400" dirty="0" smtClean="0"/>
              <a:t>, </a:t>
            </a:r>
            <a:r>
              <a:rPr lang="en-US" sz="2400" dirty="0" err="1" smtClean="0"/>
              <a:t>dan</a:t>
            </a:r>
            <a:r>
              <a:rPr lang="en-US" sz="2400" dirty="0" smtClean="0"/>
              <a:t> </a:t>
            </a:r>
            <a:r>
              <a:rPr lang="en-US" sz="2400" dirty="0" err="1" smtClean="0"/>
              <a:t>memberikan</a:t>
            </a:r>
            <a:r>
              <a:rPr lang="en-US" sz="2400" dirty="0" smtClean="0"/>
              <a:t> </a:t>
            </a:r>
            <a:r>
              <a:rPr lang="en-US" sz="2400" dirty="0" err="1" smtClean="0"/>
              <a:t>kewenangan</a:t>
            </a:r>
            <a:r>
              <a:rPr lang="en-US" sz="2400" dirty="0" smtClean="0"/>
              <a:t> </a:t>
            </a:r>
            <a:r>
              <a:rPr lang="en-US" sz="2400" dirty="0" err="1" smtClean="0"/>
              <a:t>kepada</a:t>
            </a:r>
            <a:r>
              <a:rPr lang="en-US" sz="2400" dirty="0" smtClean="0"/>
              <a:t> </a:t>
            </a:r>
            <a:r>
              <a:rPr lang="en-US" sz="2400" dirty="0" err="1" smtClean="0"/>
              <a:t>kreditor</a:t>
            </a:r>
            <a:r>
              <a:rPr lang="en-US" sz="2400" dirty="0" smtClean="0"/>
              <a:t> </a:t>
            </a:r>
            <a:r>
              <a:rPr lang="en-US" sz="2400" dirty="0" err="1" smtClean="0"/>
              <a:t>untuk</a:t>
            </a:r>
            <a:r>
              <a:rPr lang="en-US" sz="2400" dirty="0" smtClean="0"/>
              <a:t> </a:t>
            </a:r>
            <a:r>
              <a:rPr lang="en-US" sz="2400" dirty="0" err="1" smtClean="0"/>
              <a:t>pelunasan</a:t>
            </a:r>
            <a:r>
              <a:rPr lang="en-US" sz="2400" dirty="0" smtClean="0"/>
              <a:t> </a:t>
            </a:r>
            <a:r>
              <a:rPr lang="en-US" sz="2400" dirty="0" err="1" smtClean="0"/>
              <a:t>dari</a:t>
            </a:r>
            <a:r>
              <a:rPr lang="en-US" sz="2400" dirty="0" smtClean="0"/>
              <a:t> </a:t>
            </a:r>
            <a:r>
              <a:rPr lang="en-US" sz="2400" dirty="0" err="1" smtClean="0"/>
              <a:t>barang</a:t>
            </a:r>
            <a:r>
              <a:rPr lang="en-US" sz="2400" dirty="0" smtClean="0"/>
              <a:t> </a:t>
            </a:r>
            <a:r>
              <a:rPr lang="en-US" sz="2400" dirty="0" err="1" smtClean="0"/>
              <a:t>tersebut</a:t>
            </a:r>
            <a:r>
              <a:rPr lang="en-US" sz="2400" dirty="0" smtClean="0"/>
              <a:t> </a:t>
            </a:r>
            <a:r>
              <a:rPr lang="en-US" sz="2400" dirty="0" err="1" smtClean="0"/>
              <a:t>lebih</a:t>
            </a:r>
            <a:r>
              <a:rPr lang="en-US" sz="2400" dirty="0" smtClean="0"/>
              <a:t> </a:t>
            </a:r>
            <a:r>
              <a:rPr lang="en-US" sz="2400" dirty="0" err="1" smtClean="0"/>
              <a:t>dahulu</a:t>
            </a:r>
            <a:r>
              <a:rPr lang="en-US" sz="2400" dirty="0" smtClean="0"/>
              <a:t> </a:t>
            </a:r>
            <a:r>
              <a:rPr lang="en-US" sz="2400" dirty="0" err="1" smtClean="0"/>
              <a:t>dari</a:t>
            </a:r>
            <a:r>
              <a:rPr lang="en-US" sz="2400" dirty="0" smtClean="0"/>
              <a:t> </a:t>
            </a:r>
            <a:r>
              <a:rPr lang="en-US" sz="2400" dirty="0" err="1" smtClean="0"/>
              <a:t>kreditor-kreditor</a:t>
            </a:r>
            <a:r>
              <a:rPr lang="en-US" sz="2400" dirty="0" smtClean="0"/>
              <a:t> </a:t>
            </a:r>
            <a:r>
              <a:rPr lang="en-US" sz="2400" dirty="0" err="1" smtClean="0"/>
              <a:t>lainnya</a:t>
            </a:r>
            <a:r>
              <a:rPr lang="en-US" sz="2400" dirty="0" smtClean="0"/>
              <a:t>.</a:t>
            </a:r>
          </a:p>
          <a:p>
            <a:pPr algn="just"/>
            <a:endParaRPr lang="en-US" sz="2400" dirty="0"/>
          </a:p>
          <a:p>
            <a:pPr algn="just"/>
            <a:r>
              <a:rPr lang="en-US" sz="2400" dirty="0" smtClean="0"/>
              <a:t> </a:t>
            </a:r>
            <a:r>
              <a:rPr lang="en-US" sz="2400" dirty="0" err="1" smtClean="0"/>
              <a:t>Syarat</a:t>
            </a:r>
            <a:r>
              <a:rPr lang="en-US" sz="2400" dirty="0" smtClean="0"/>
              <a:t> </a:t>
            </a:r>
            <a:r>
              <a:rPr lang="en-US" sz="2400" dirty="0" err="1" smtClean="0"/>
              <a:t>gadai</a:t>
            </a:r>
            <a:r>
              <a:rPr lang="en-US" sz="2400" dirty="0" smtClean="0"/>
              <a:t> : </a:t>
            </a:r>
            <a:r>
              <a:rPr lang="en-US" sz="2400" dirty="0" err="1" smtClean="0"/>
              <a:t>barang</a:t>
            </a:r>
            <a:r>
              <a:rPr lang="en-US" sz="2400" dirty="0" smtClean="0"/>
              <a:t> yang </a:t>
            </a:r>
            <a:r>
              <a:rPr lang="en-US" sz="2400" dirty="0" err="1" smtClean="0"/>
              <a:t>digadaikan</a:t>
            </a:r>
            <a:r>
              <a:rPr lang="en-US" sz="2400" dirty="0" smtClean="0"/>
              <a:t> </a:t>
            </a:r>
            <a:r>
              <a:rPr lang="en-US" sz="2400" dirty="0" err="1" smtClean="0"/>
              <a:t>itu</a:t>
            </a:r>
            <a:r>
              <a:rPr lang="en-US" sz="2400" dirty="0" smtClean="0"/>
              <a:t> </a:t>
            </a:r>
            <a:r>
              <a:rPr lang="en-US" sz="2400" dirty="0" err="1" smtClean="0"/>
              <a:t>harus</a:t>
            </a:r>
            <a:r>
              <a:rPr lang="en-US" sz="2400" dirty="0" smtClean="0"/>
              <a:t> </a:t>
            </a:r>
            <a:r>
              <a:rPr lang="en-US" sz="2400" dirty="0" err="1" smtClean="0"/>
              <a:t>dilepaskan</a:t>
            </a:r>
            <a:r>
              <a:rPr lang="en-US" sz="2400" dirty="0" smtClean="0"/>
              <a:t>/</a:t>
            </a:r>
            <a:r>
              <a:rPr lang="en-US" sz="2400" dirty="0" err="1" smtClean="0"/>
              <a:t>berada</a:t>
            </a:r>
            <a:r>
              <a:rPr lang="en-US" sz="2400" dirty="0" smtClean="0"/>
              <a:t> </a:t>
            </a:r>
            <a:r>
              <a:rPr lang="en-US" sz="2400" dirty="0" err="1" smtClean="0"/>
              <a:t>diluar</a:t>
            </a:r>
            <a:r>
              <a:rPr lang="en-US" sz="2400" dirty="0" smtClean="0"/>
              <a:t> </a:t>
            </a:r>
            <a:r>
              <a:rPr lang="en-US" sz="2400" dirty="0" err="1" smtClean="0"/>
              <a:t>kekuasaan</a:t>
            </a:r>
            <a:r>
              <a:rPr lang="en-US" sz="2400" dirty="0" smtClean="0"/>
              <a:t>/ </a:t>
            </a:r>
            <a:r>
              <a:rPr lang="en-US" sz="2400" dirty="0" err="1" smtClean="0"/>
              <a:t>pemberi</a:t>
            </a:r>
            <a:r>
              <a:rPr lang="en-US" sz="2400" dirty="0" smtClean="0"/>
              <a:t> </a:t>
            </a:r>
            <a:r>
              <a:rPr lang="en-US" sz="2400" dirty="0" err="1" smtClean="0"/>
              <a:t>gadai</a:t>
            </a:r>
            <a:r>
              <a:rPr lang="en-US" sz="2400" dirty="0" smtClean="0"/>
              <a:t> (</a:t>
            </a:r>
            <a:r>
              <a:rPr lang="en-US" sz="2400" dirty="0" err="1" smtClean="0"/>
              <a:t>debitor</a:t>
            </a:r>
            <a:r>
              <a:rPr lang="en-US" sz="2400" dirty="0" smtClean="0"/>
              <a:t>). </a:t>
            </a:r>
            <a:r>
              <a:rPr lang="en-US" sz="2400" dirty="0" err="1" smtClean="0"/>
              <a:t>Dengan</a:t>
            </a:r>
            <a:r>
              <a:rPr lang="en-US" sz="2400" dirty="0" smtClean="0"/>
              <a:t> kata lain </a:t>
            </a:r>
            <a:r>
              <a:rPr lang="en-US" sz="2400" dirty="0" err="1" smtClean="0"/>
              <a:t>barang</a:t>
            </a:r>
            <a:r>
              <a:rPr lang="en-US" sz="2400" dirty="0" smtClean="0"/>
              <a:t> </a:t>
            </a:r>
            <a:r>
              <a:rPr lang="en-US" sz="2400" dirty="0" err="1" smtClean="0"/>
              <a:t>itu</a:t>
            </a:r>
            <a:r>
              <a:rPr lang="en-US" sz="2400" dirty="0" smtClean="0"/>
              <a:t> </a:t>
            </a:r>
            <a:r>
              <a:rPr lang="en-US" sz="2400" dirty="0" err="1" smtClean="0"/>
              <a:t>harus</a:t>
            </a:r>
            <a:r>
              <a:rPr lang="en-US" sz="2400" dirty="0" smtClean="0"/>
              <a:t> </a:t>
            </a:r>
            <a:r>
              <a:rPr lang="en-US" sz="2400" dirty="0" err="1" smtClean="0"/>
              <a:t>berada</a:t>
            </a:r>
            <a:r>
              <a:rPr lang="en-US" sz="2400" dirty="0" smtClean="0"/>
              <a:t> </a:t>
            </a:r>
            <a:r>
              <a:rPr lang="en-US" sz="2400" dirty="0" err="1" smtClean="0"/>
              <a:t>dalam</a:t>
            </a:r>
            <a:r>
              <a:rPr lang="en-US" sz="2400" dirty="0" smtClean="0"/>
              <a:t> </a:t>
            </a:r>
            <a:r>
              <a:rPr lang="en-US" sz="2400" dirty="0" err="1" smtClean="0"/>
              <a:t>kekuasaan</a:t>
            </a:r>
            <a:r>
              <a:rPr lang="en-US" sz="2400" dirty="0" smtClean="0"/>
              <a:t> </a:t>
            </a:r>
            <a:r>
              <a:rPr lang="en-US" sz="2400" dirty="0" err="1" smtClean="0"/>
              <a:t>pemegang</a:t>
            </a:r>
            <a:r>
              <a:rPr lang="en-US" sz="2400" dirty="0" smtClean="0"/>
              <a:t> </a:t>
            </a:r>
            <a:r>
              <a:rPr lang="en-US" sz="2400" dirty="0" err="1" smtClean="0"/>
              <a:t>gadai</a:t>
            </a:r>
            <a:r>
              <a:rPr lang="en-US" sz="2400" dirty="0" smtClean="0"/>
              <a:t> (</a:t>
            </a:r>
            <a:r>
              <a:rPr lang="en-US" sz="2400" dirty="0" err="1" smtClean="0"/>
              <a:t>kreditor</a:t>
            </a:r>
            <a:r>
              <a:rPr lang="en-US" sz="2400" dirty="0" smtClean="0"/>
              <a:t>).</a:t>
            </a:r>
          </a:p>
          <a:p>
            <a:pPr algn="just"/>
            <a:endParaRPr lang="en-US" sz="2400" dirty="0" smtClean="0"/>
          </a:p>
          <a:p>
            <a:pPr algn="just"/>
            <a:r>
              <a:rPr lang="en-US" sz="2400" dirty="0" err="1" smtClean="0"/>
              <a:t>Karena</a:t>
            </a:r>
            <a:r>
              <a:rPr lang="en-US" sz="2400" dirty="0" smtClean="0"/>
              <a:t> </a:t>
            </a:r>
            <a:r>
              <a:rPr lang="en-US" sz="2400" dirty="0" err="1" smtClean="0"/>
              <a:t>adanya</a:t>
            </a:r>
            <a:r>
              <a:rPr lang="en-US" sz="2400" dirty="0" smtClean="0"/>
              <a:t> </a:t>
            </a:r>
            <a:r>
              <a:rPr lang="en-US" sz="2400" dirty="0" err="1" smtClean="0"/>
              <a:t>keharusan</a:t>
            </a:r>
            <a:r>
              <a:rPr lang="en-US" sz="2400" dirty="0" smtClean="0"/>
              <a:t> </a:t>
            </a:r>
            <a:r>
              <a:rPr lang="en-US" sz="2400" dirty="0" err="1" smtClean="0"/>
              <a:t>benda</a:t>
            </a:r>
            <a:r>
              <a:rPr lang="en-US" sz="2400" dirty="0" smtClean="0"/>
              <a:t> </a:t>
            </a:r>
            <a:r>
              <a:rPr lang="en-US" sz="2400" dirty="0" err="1" smtClean="0"/>
              <a:t>bergerak</a:t>
            </a:r>
            <a:r>
              <a:rPr lang="en-US" sz="2400" dirty="0" smtClean="0"/>
              <a:t> yang </a:t>
            </a:r>
            <a:r>
              <a:rPr lang="en-US" sz="2400" dirty="0" err="1" smtClean="0"/>
              <a:t>dijaminkan</a:t>
            </a:r>
            <a:r>
              <a:rPr lang="en-US" sz="2400" dirty="0" smtClean="0"/>
              <a:t> </a:t>
            </a:r>
            <a:r>
              <a:rPr lang="en-US" sz="2400" dirty="0" err="1" smtClean="0"/>
              <a:t>harus</a:t>
            </a:r>
            <a:r>
              <a:rPr lang="en-US" sz="2400" dirty="0" smtClean="0"/>
              <a:t> </a:t>
            </a:r>
            <a:r>
              <a:rPr lang="en-US" sz="2400" dirty="0" err="1" smtClean="0"/>
              <a:t>diserahkan</a:t>
            </a:r>
            <a:r>
              <a:rPr lang="en-US" sz="2400" dirty="0" smtClean="0"/>
              <a:t> </a:t>
            </a:r>
            <a:r>
              <a:rPr lang="en-US" sz="2400" dirty="0" err="1" smtClean="0"/>
              <a:t>ke</a:t>
            </a:r>
            <a:r>
              <a:rPr lang="en-US" sz="2400" dirty="0" smtClean="0"/>
              <a:t> </a:t>
            </a:r>
            <a:r>
              <a:rPr lang="en-US" sz="2400" dirty="0" err="1" smtClean="0"/>
              <a:t>pemegang</a:t>
            </a:r>
            <a:r>
              <a:rPr lang="en-US" sz="2400" dirty="0" smtClean="0"/>
              <a:t> </a:t>
            </a:r>
            <a:r>
              <a:rPr lang="en-US" sz="2400" dirty="0" err="1" smtClean="0"/>
              <a:t>hak</a:t>
            </a:r>
            <a:r>
              <a:rPr lang="en-US" sz="2400" dirty="0" smtClean="0"/>
              <a:t> </a:t>
            </a:r>
            <a:r>
              <a:rPr lang="en-US" sz="2400" dirty="0" err="1" smtClean="0"/>
              <a:t>gadai</a:t>
            </a:r>
            <a:r>
              <a:rPr lang="en-US" sz="2400" dirty="0" smtClean="0"/>
              <a:t> </a:t>
            </a:r>
            <a:r>
              <a:rPr lang="en-US" sz="2400" dirty="0" err="1" smtClean="0"/>
              <a:t>maka</a:t>
            </a:r>
            <a:r>
              <a:rPr lang="en-US" sz="2400" dirty="0" smtClean="0"/>
              <a:t> </a:t>
            </a:r>
            <a:r>
              <a:rPr lang="en-US" sz="2400" dirty="0" err="1" smtClean="0"/>
              <a:t>akan</a:t>
            </a:r>
            <a:r>
              <a:rPr lang="en-US" sz="2400" dirty="0" smtClean="0"/>
              <a:t> </a:t>
            </a:r>
            <a:r>
              <a:rPr lang="en-US" sz="2400" dirty="0" err="1" smtClean="0"/>
              <a:t>timul</a:t>
            </a:r>
            <a:r>
              <a:rPr lang="en-US" sz="2400" dirty="0" smtClean="0"/>
              <a:t> </a:t>
            </a:r>
            <a:r>
              <a:rPr lang="en-US" sz="2400" dirty="0" err="1" smtClean="0"/>
              <a:t>permasalahan</a:t>
            </a:r>
            <a:r>
              <a:rPr lang="en-US" sz="2400" dirty="0" smtClean="0"/>
              <a:t> </a:t>
            </a:r>
            <a:r>
              <a:rPr lang="en-US" sz="2400" dirty="0" err="1" smtClean="0"/>
              <a:t>jika</a:t>
            </a:r>
            <a:r>
              <a:rPr lang="en-US" sz="2400" dirty="0" smtClean="0"/>
              <a:t> </a:t>
            </a:r>
            <a:r>
              <a:rPr lang="en-US" sz="2400" dirty="0" err="1" smtClean="0"/>
              <a:t>benda</a:t>
            </a:r>
            <a:r>
              <a:rPr lang="en-US" sz="2400" dirty="0" smtClean="0"/>
              <a:t> </a:t>
            </a:r>
            <a:r>
              <a:rPr lang="en-US" sz="2400" dirty="0" err="1" smtClean="0"/>
              <a:t>bergerak</a:t>
            </a:r>
            <a:r>
              <a:rPr lang="en-US" sz="2400" dirty="0" smtClean="0"/>
              <a:t> yang </a:t>
            </a:r>
            <a:r>
              <a:rPr lang="en-US" sz="2400" dirty="0" err="1" smtClean="0"/>
              <a:t>dijaminkan</a:t>
            </a:r>
            <a:r>
              <a:rPr lang="en-US" sz="2400" dirty="0" smtClean="0"/>
              <a:t> </a:t>
            </a:r>
            <a:r>
              <a:rPr lang="en-US" sz="2400" dirty="0" err="1" smtClean="0"/>
              <a:t>amat</a:t>
            </a:r>
            <a:r>
              <a:rPr lang="en-US" sz="2400" dirty="0" smtClean="0"/>
              <a:t> </a:t>
            </a:r>
            <a:r>
              <a:rPr lang="en-US" sz="2400" dirty="0" err="1" smtClean="0"/>
              <a:t>diperlukan</a:t>
            </a:r>
            <a:r>
              <a:rPr lang="en-US" sz="2400" dirty="0" smtClean="0"/>
              <a:t> </a:t>
            </a:r>
            <a:r>
              <a:rPr lang="en-US" sz="2400" dirty="0" err="1" smtClean="0"/>
              <a:t>oleh</a:t>
            </a:r>
            <a:r>
              <a:rPr lang="en-US" sz="2400" dirty="0" smtClean="0"/>
              <a:t> </a:t>
            </a:r>
            <a:r>
              <a:rPr lang="en-US" sz="2400" dirty="0" err="1" smtClean="0"/>
              <a:t>pemiliknya</a:t>
            </a:r>
            <a:r>
              <a:rPr lang="en-US" sz="2400" dirty="0" smtClean="0"/>
              <a:t>. </a:t>
            </a:r>
            <a:r>
              <a:rPr lang="en-US" sz="2400" dirty="0" err="1" smtClean="0"/>
              <a:t>Contoh</a:t>
            </a:r>
            <a:r>
              <a:rPr lang="en-US" sz="2400" dirty="0" smtClean="0"/>
              <a:t> </a:t>
            </a:r>
            <a:r>
              <a:rPr lang="en-US" sz="2400" dirty="0" err="1" smtClean="0"/>
              <a:t>pengusaha</a:t>
            </a:r>
            <a:r>
              <a:rPr lang="en-US" sz="2400" dirty="0" smtClean="0"/>
              <a:t> </a:t>
            </a:r>
            <a:r>
              <a:rPr lang="en-US" sz="2400" dirty="0" err="1" smtClean="0"/>
              <a:t>angkutan</a:t>
            </a:r>
            <a:r>
              <a:rPr lang="en-US" sz="2400" dirty="0" smtClean="0"/>
              <a:t> </a:t>
            </a:r>
            <a:r>
              <a:rPr lang="en-US" sz="2400" dirty="0" err="1" smtClean="0"/>
              <a:t>umum</a:t>
            </a:r>
            <a:r>
              <a:rPr lang="en-US" sz="2400" dirty="0" smtClean="0"/>
              <a:t> </a:t>
            </a:r>
            <a:r>
              <a:rPr lang="en-US" sz="2400" dirty="0" err="1" smtClean="0"/>
              <a:t>menjaminkan</a:t>
            </a:r>
            <a:r>
              <a:rPr lang="en-US" sz="2400" dirty="0" smtClean="0"/>
              <a:t> </a:t>
            </a:r>
            <a:r>
              <a:rPr lang="en-US" sz="2400" dirty="0" err="1" smtClean="0"/>
              <a:t>armadanya</a:t>
            </a:r>
            <a:r>
              <a:rPr lang="en-US" sz="2400" dirty="0" smtClean="0"/>
              <a:t>, </a:t>
            </a:r>
            <a:r>
              <a:rPr lang="en-US" sz="2400" dirty="0" err="1" smtClean="0"/>
              <a:t>pengusaha</a:t>
            </a:r>
            <a:r>
              <a:rPr lang="en-US" sz="2400" dirty="0" smtClean="0"/>
              <a:t> </a:t>
            </a:r>
            <a:r>
              <a:rPr lang="en-US" sz="2400" dirty="0" err="1" smtClean="0"/>
              <a:t>rumah</a:t>
            </a:r>
            <a:r>
              <a:rPr lang="en-US" sz="2400" dirty="0" smtClean="0"/>
              <a:t> </a:t>
            </a:r>
            <a:r>
              <a:rPr lang="en-US" sz="2400" dirty="0" err="1" smtClean="0"/>
              <a:t>makan</a:t>
            </a:r>
            <a:r>
              <a:rPr lang="en-US" sz="2400" dirty="0" smtClean="0"/>
              <a:t> </a:t>
            </a:r>
            <a:r>
              <a:rPr lang="en-US" sz="2400" dirty="0" err="1" smtClean="0"/>
              <a:t>menjamnkan</a:t>
            </a:r>
            <a:r>
              <a:rPr lang="en-US" sz="2400" dirty="0" smtClean="0"/>
              <a:t> </a:t>
            </a:r>
            <a:r>
              <a:rPr lang="en-US" sz="2400" dirty="0" err="1" smtClean="0"/>
              <a:t>meja</a:t>
            </a:r>
            <a:r>
              <a:rPr lang="en-US" sz="2400" dirty="0" smtClean="0"/>
              <a:t> </a:t>
            </a:r>
            <a:r>
              <a:rPr lang="en-US" sz="2400" dirty="0" err="1" smtClean="0"/>
              <a:t>kursi</a:t>
            </a:r>
            <a:r>
              <a:rPr lang="en-US" sz="2400" dirty="0" smtClean="0"/>
              <a:t> </a:t>
            </a:r>
            <a:r>
              <a:rPr lang="en-US" sz="2400" dirty="0" err="1" smtClean="0"/>
              <a:t>dan</a:t>
            </a:r>
            <a:r>
              <a:rPr lang="en-US" sz="2400" dirty="0" smtClean="0"/>
              <a:t> </a:t>
            </a:r>
            <a:r>
              <a:rPr lang="en-US" sz="2400" dirty="0" err="1" smtClean="0"/>
              <a:t>peralatan</a:t>
            </a:r>
            <a:r>
              <a:rPr lang="en-US" sz="2400" dirty="0" smtClean="0"/>
              <a:t> </a:t>
            </a:r>
            <a:r>
              <a:rPr lang="en-US" sz="2400" dirty="0" err="1" smtClean="0"/>
              <a:t>lainnya</a:t>
            </a:r>
            <a:r>
              <a:rPr lang="en-US" sz="2400" dirty="0" smtClean="0"/>
              <a:t>.</a:t>
            </a:r>
          </a:p>
          <a:p>
            <a:pPr>
              <a:lnSpc>
                <a:spcPct val="150000"/>
              </a:lnSpc>
            </a:pPr>
            <a:endParaRPr lang="en-US" sz="2400" dirty="0" smtClean="0"/>
          </a:p>
          <a:p>
            <a:pPr>
              <a:lnSpc>
                <a:spcPct val="150000"/>
              </a:lnSpc>
            </a:pPr>
            <a:endParaRPr lang="id-ID" sz="2400" dirty="0"/>
          </a:p>
        </p:txBody>
      </p:sp>
    </p:spTree>
    <p:extLst>
      <p:ext uri="{BB962C8B-B14F-4D97-AF65-F5344CB8AC3E}">
        <p14:creationId xmlns:p14="http://schemas.microsoft.com/office/powerpoint/2010/main" val="42087830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7791" y="474345"/>
            <a:ext cx="11029071" cy="5078313"/>
          </a:xfrm>
          <a:prstGeom prst="rect">
            <a:avLst/>
          </a:prstGeom>
        </p:spPr>
        <p:txBody>
          <a:bodyPr wrap="square">
            <a:spAutoFit/>
          </a:bodyPr>
          <a:lstStyle/>
          <a:p>
            <a:pPr algn="just">
              <a:lnSpc>
                <a:spcPct val="150000"/>
              </a:lnSpc>
            </a:pPr>
            <a:r>
              <a:rPr lang="en-US" sz="2400" dirty="0" err="1" smtClean="0"/>
              <a:t>Maka</a:t>
            </a:r>
            <a:r>
              <a:rPr lang="en-US" sz="2400" dirty="0" smtClean="0"/>
              <a:t> </a:t>
            </a:r>
            <a:r>
              <a:rPr lang="en-US" sz="2400" dirty="0" err="1" smtClean="0"/>
              <a:t>untuk</a:t>
            </a:r>
            <a:r>
              <a:rPr lang="en-US" sz="2400" dirty="0" smtClean="0"/>
              <a:t> </a:t>
            </a:r>
            <a:r>
              <a:rPr lang="en-US" sz="2400" dirty="0" err="1" smtClean="0"/>
              <a:t>mengatasi</a:t>
            </a:r>
            <a:r>
              <a:rPr lang="en-US" sz="2400" dirty="0" smtClean="0"/>
              <a:t> </a:t>
            </a:r>
            <a:r>
              <a:rPr lang="en-US" sz="2400" dirty="0" err="1" smtClean="0"/>
              <a:t>kesulitan</a:t>
            </a:r>
            <a:r>
              <a:rPr lang="en-US" sz="2400" dirty="0" smtClean="0"/>
              <a:t> </a:t>
            </a:r>
            <a:r>
              <a:rPr lang="en-US" sz="2400" dirty="0" err="1" smtClean="0"/>
              <a:t>tersebut</a:t>
            </a:r>
            <a:r>
              <a:rPr lang="en-US" sz="2400" dirty="0" smtClean="0"/>
              <a:t> </a:t>
            </a:r>
            <a:r>
              <a:rPr lang="en-US" sz="2400" dirty="0" err="1" smtClean="0"/>
              <a:t>dalam</a:t>
            </a:r>
            <a:r>
              <a:rPr lang="en-US" sz="2400" dirty="0" smtClean="0"/>
              <a:t> </a:t>
            </a:r>
            <a:r>
              <a:rPr lang="en-US" sz="2400" dirty="0" err="1" smtClean="0"/>
              <a:t>praktek</a:t>
            </a:r>
            <a:r>
              <a:rPr lang="en-US" sz="2400" dirty="0" smtClean="0"/>
              <a:t> </a:t>
            </a:r>
            <a:r>
              <a:rPr lang="en-US" sz="2400" dirty="0" err="1" smtClean="0"/>
              <a:t>dalam</a:t>
            </a:r>
            <a:r>
              <a:rPr lang="en-US" sz="2400" dirty="0" smtClean="0"/>
              <a:t> </a:t>
            </a:r>
            <a:r>
              <a:rPr lang="en-US" sz="2400" dirty="0" err="1" smtClean="0"/>
              <a:t>praktek</a:t>
            </a:r>
            <a:r>
              <a:rPr lang="en-US" sz="2400" dirty="0" smtClean="0"/>
              <a:t> </a:t>
            </a:r>
            <a:r>
              <a:rPr lang="en-US" sz="2400" dirty="0" err="1" smtClean="0"/>
              <a:t>timbul</a:t>
            </a:r>
            <a:r>
              <a:rPr lang="en-US" sz="2400" dirty="0" smtClean="0"/>
              <a:t> </a:t>
            </a:r>
            <a:r>
              <a:rPr lang="en-US" sz="2400" dirty="0" err="1" smtClean="0"/>
              <a:t>bentuk</a:t>
            </a:r>
            <a:r>
              <a:rPr lang="en-US" sz="2400" dirty="0" smtClean="0"/>
              <a:t> </a:t>
            </a:r>
            <a:r>
              <a:rPr lang="en-US" sz="2400" dirty="0" err="1" smtClean="0"/>
              <a:t>baru</a:t>
            </a:r>
            <a:r>
              <a:rPr lang="en-US" sz="2400" dirty="0"/>
              <a:t> </a:t>
            </a:r>
            <a:r>
              <a:rPr lang="en-US" sz="2400" dirty="0" err="1" smtClean="0"/>
              <a:t>lahirlah</a:t>
            </a:r>
            <a:r>
              <a:rPr lang="en-US" sz="2400" dirty="0" smtClean="0"/>
              <a:t> </a:t>
            </a:r>
            <a:r>
              <a:rPr lang="en-US" sz="2400" dirty="0" err="1" smtClean="0"/>
              <a:t>hak</a:t>
            </a:r>
            <a:r>
              <a:rPr lang="en-US" sz="2400" dirty="0" smtClean="0"/>
              <a:t> </a:t>
            </a:r>
            <a:r>
              <a:rPr lang="en-US" sz="2400" dirty="0" err="1" smtClean="0"/>
              <a:t>jaminan</a:t>
            </a:r>
            <a:r>
              <a:rPr lang="en-US" sz="2400" dirty="0" smtClean="0"/>
              <a:t> yang </a:t>
            </a:r>
            <a:r>
              <a:rPr lang="en-US" sz="2400" dirty="0" err="1" smtClean="0"/>
              <a:t>memberikan</a:t>
            </a:r>
            <a:r>
              <a:rPr lang="en-US" sz="2400" dirty="0" smtClean="0"/>
              <a:t> </a:t>
            </a:r>
            <a:r>
              <a:rPr lang="en-US" sz="2400" dirty="0" err="1" smtClean="0"/>
              <a:t>jaminan</a:t>
            </a:r>
            <a:r>
              <a:rPr lang="en-US" sz="2400" dirty="0" smtClean="0"/>
              <a:t> </a:t>
            </a:r>
            <a:r>
              <a:rPr lang="en-US" sz="2400" dirty="0" err="1" smtClean="0"/>
              <a:t>yaitu</a:t>
            </a:r>
            <a:r>
              <a:rPr lang="en-US" sz="2400" dirty="0" smtClean="0"/>
              <a:t> </a:t>
            </a:r>
            <a:r>
              <a:rPr lang="en-US" sz="2400" dirty="0" smtClean="0">
                <a:solidFill>
                  <a:srgbClr val="FF0000"/>
                </a:solidFill>
              </a:rPr>
              <a:t>:</a:t>
            </a:r>
            <a:r>
              <a:rPr lang="en-US" sz="2400" i="1" dirty="0" err="1" smtClean="0">
                <a:solidFill>
                  <a:srgbClr val="FF0000"/>
                </a:solidFill>
              </a:rPr>
              <a:t>Fiduciaire</a:t>
            </a:r>
            <a:r>
              <a:rPr lang="en-US" sz="2400" i="1" dirty="0" smtClean="0">
                <a:solidFill>
                  <a:srgbClr val="FF0000"/>
                </a:solidFill>
              </a:rPr>
              <a:t> </a:t>
            </a:r>
            <a:r>
              <a:rPr lang="en-US" sz="2400" i="1" dirty="0" err="1" smtClean="0">
                <a:solidFill>
                  <a:srgbClr val="FF0000"/>
                </a:solidFill>
              </a:rPr>
              <a:t>eigendomsoverdracht</a:t>
            </a:r>
            <a:r>
              <a:rPr lang="en-US" sz="2400" i="1" dirty="0" smtClean="0">
                <a:solidFill>
                  <a:srgbClr val="FF0000"/>
                </a:solidFill>
              </a:rPr>
              <a:t> </a:t>
            </a:r>
            <a:r>
              <a:rPr lang="en-US" sz="2400" dirty="0" smtClean="0">
                <a:solidFill>
                  <a:srgbClr val="FF0000"/>
                </a:solidFill>
              </a:rPr>
              <a:t>(</a:t>
            </a:r>
            <a:r>
              <a:rPr lang="en-US" sz="2400" dirty="0" err="1" smtClean="0">
                <a:solidFill>
                  <a:srgbClr val="FF0000"/>
                </a:solidFill>
              </a:rPr>
              <a:t>penyerahan</a:t>
            </a:r>
            <a:r>
              <a:rPr lang="en-US" sz="2400" dirty="0" smtClean="0">
                <a:solidFill>
                  <a:srgbClr val="FF0000"/>
                </a:solidFill>
              </a:rPr>
              <a:t> </a:t>
            </a:r>
            <a:r>
              <a:rPr lang="en-US" sz="2400" dirty="0" err="1" smtClean="0">
                <a:solidFill>
                  <a:srgbClr val="FF0000"/>
                </a:solidFill>
              </a:rPr>
              <a:t>hak</a:t>
            </a:r>
            <a:r>
              <a:rPr lang="en-US" sz="2400" dirty="0" smtClean="0">
                <a:solidFill>
                  <a:srgbClr val="FF0000"/>
                </a:solidFill>
              </a:rPr>
              <a:t> </a:t>
            </a:r>
            <a:r>
              <a:rPr lang="en-US" sz="2400" dirty="0" err="1" smtClean="0">
                <a:solidFill>
                  <a:srgbClr val="FF0000"/>
                </a:solidFill>
              </a:rPr>
              <a:t>milik</a:t>
            </a:r>
            <a:r>
              <a:rPr lang="en-US" sz="2400" dirty="0" smtClean="0">
                <a:solidFill>
                  <a:srgbClr val="FF0000"/>
                </a:solidFill>
              </a:rPr>
              <a:t> </a:t>
            </a:r>
            <a:r>
              <a:rPr lang="en-US" sz="2400" dirty="0" err="1" smtClean="0">
                <a:solidFill>
                  <a:srgbClr val="FF0000"/>
                </a:solidFill>
              </a:rPr>
              <a:t>atas</a:t>
            </a:r>
            <a:r>
              <a:rPr lang="en-US" sz="2400" dirty="0" smtClean="0">
                <a:solidFill>
                  <a:srgbClr val="FF0000"/>
                </a:solidFill>
              </a:rPr>
              <a:t> </a:t>
            </a:r>
            <a:r>
              <a:rPr lang="en-US" sz="2400" dirty="0" err="1" smtClean="0">
                <a:solidFill>
                  <a:srgbClr val="FF0000"/>
                </a:solidFill>
              </a:rPr>
              <a:t>dasar</a:t>
            </a:r>
            <a:r>
              <a:rPr lang="en-US" sz="2400" dirty="0" smtClean="0">
                <a:solidFill>
                  <a:srgbClr val="FF0000"/>
                </a:solidFill>
              </a:rPr>
              <a:t> </a:t>
            </a:r>
            <a:r>
              <a:rPr lang="en-US" sz="2400" dirty="0" err="1" smtClean="0">
                <a:solidFill>
                  <a:srgbClr val="FF0000"/>
                </a:solidFill>
              </a:rPr>
              <a:t>kepercayaan</a:t>
            </a:r>
            <a:r>
              <a:rPr lang="en-US" sz="2400" dirty="0" smtClean="0">
                <a:solidFill>
                  <a:srgbClr val="FF0000"/>
                </a:solidFill>
              </a:rPr>
              <a:t>). </a:t>
            </a:r>
            <a:r>
              <a:rPr lang="en-US" sz="2400" dirty="0" smtClean="0"/>
              <a:t>Yang </a:t>
            </a:r>
            <a:r>
              <a:rPr lang="en-US" sz="2400" dirty="0" err="1" smtClean="0"/>
              <a:t>sekarang</a:t>
            </a:r>
            <a:r>
              <a:rPr lang="en-US" sz="2400" dirty="0" smtClean="0"/>
              <a:t> </a:t>
            </a:r>
            <a:r>
              <a:rPr lang="en-US" sz="2400" dirty="0" err="1" smtClean="0"/>
              <a:t>lazim</a:t>
            </a:r>
            <a:r>
              <a:rPr lang="en-US" sz="2400" dirty="0" smtClean="0"/>
              <a:t> </a:t>
            </a:r>
            <a:r>
              <a:rPr lang="en-US" sz="2400" dirty="0" err="1" smtClean="0"/>
              <a:t>disebut</a:t>
            </a:r>
            <a:r>
              <a:rPr lang="en-US" sz="2400" dirty="0" smtClean="0"/>
              <a:t> </a:t>
            </a:r>
            <a:r>
              <a:rPr lang="en-US" sz="2400" dirty="0" err="1" smtClean="0"/>
              <a:t>dengan</a:t>
            </a:r>
            <a:r>
              <a:rPr lang="en-US" sz="2400" dirty="0" smtClean="0"/>
              <a:t> </a:t>
            </a:r>
            <a:r>
              <a:rPr lang="en-US" sz="2400" dirty="0" err="1" smtClean="0"/>
              <a:t>fidusia</a:t>
            </a:r>
            <a:r>
              <a:rPr lang="en-US" sz="2400" dirty="0" smtClean="0"/>
              <a:t> </a:t>
            </a:r>
            <a:r>
              <a:rPr lang="en-US" sz="2400" dirty="0" err="1" smtClean="0"/>
              <a:t>dan</a:t>
            </a:r>
            <a:r>
              <a:rPr lang="en-US" sz="2400" dirty="0" smtClean="0"/>
              <a:t> </a:t>
            </a:r>
            <a:r>
              <a:rPr lang="en-US" sz="2400" dirty="0" err="1" smtClean="0"/>
              <a:t>telah</a:t>
            </a:r>
            <a:r>
              <a:rPr lang="en-US" sz="2400" dirty="0" smtClean="0"/>
              <a:t> </a:t>
            </a:r>
            <a:r>
              <a:rPr lang="en-US" sz="2400" dirty="0" err="1" smtClean="0"/>
              <a:t>diatur</a:t>
            </a:r>
            <a:r>
              <a:rPr lang="en-US" sz="2400" dirty="0" smtClean="0"/>
              <a:t> </a:t>
            </a:r>
            <a:r>
              <a:rPr lang="en-US" sz="2400" dirty="0" err="1" smtClean="0"/>
              <a:t>dalam</a:t>
            </a:r>
            <a:r>
              <a:rPr lang="en-US" sz="2400" dirty="0" smtClean="0"/>
              <a:t> UU No.42 </a:t>
            </a:r>
            <a:r>
              <a:rPr lang="en-US" sz="2400" dirty="0" err="1" smtClean="0"/>
              <a:t>Tahun</a:t>
            </a:r>
            <a:r>
              <a:rPr lang="en-US" sz="2400" dirty="0" smtClean="0"/>
              <a:t> 1999 </a:t>
            </a:r>
            <a:r>
              <a:rPr lang="en-US" sz="2400" dirty="0" err="1" smtClean="0"/>
              <a:t>tentang</a:t>
            </a:r>
            <a:r>
              <a:rPr lang="en-US" sz="2400" dirty="0" smtClean="0"/>
              <a:t> </a:t>
            </a:r>
            <a:r>
              <a:rPr lang="en-US" sz="2400" dirty="0" err="1" smtClean="0"/>
              <a:t>Fidusia</a:t>
            </a:r>
            <a:r>
              <a:rPr lang="en-US" sz="2400" dirty="0" smtClean="0"/>
              <a:t>.</a:t>
            </a:r>
          </a:p>
          <a:p>
            <a:pPr algn="just">
              <a:lnSpc>
                <a:spcPct val="150000"/>
              </a:lnSpc>
            </a:pPr>
            <a:r>
              <a:rPr lang="en-US" sz="2400" dirty="0" err="1" smtClean="0"/>
              <a:t>Fidusia</a:t>
            </a:r>
            <a:r>
              <a:rPr lang="en-US" sz="2400" dirty="0" smtClean="0"/>
              <a:t> </a:t>
            </a:r>
            <a:r>
              <a:rPr lang="en-US" sz="2400" dirty="0" err="1" smtClean="0"/>
              <a:t>adalah</a:t>
            </a:r>
            <a:r>
              <a:rPr lang="en-US" sz="2400" dirty="0" smtClean="0"/>
              <a:t> </a:t>
            </a:r>
            <a:r>
              <a:rPr lang="en-US" sz="2400" dirty="0" err="1" smtClean="0"/>
              <a:t>pengalihan</a:t>
            </a:r>
            <a:r>
              <a:rPr lang="en-US" sz="2400" dirty="0" smtClean="0"/>
              <a:t> </a:t>
            </a:r>
            <a:r>
              <a:rPr lang="en-US" sz="2400" dirty="0" err="1" smtClean="0"/>
              <a:t>hak</a:t>
            </a:r>
            <a:r>
              <a:rPr lang="en-US" sz="2400" dirty="0" smtClean="0"/>
              <a:t> </a:t>
            </a:r>
            <a:r>
              <a:rPr lang="en-US" sz="2400" dirty="0" err="1" smtClean="0"/>
              <a:t>kepemilikan</a:t>
            </a:r>
            <a:r>
              <a:rPr lang="en-US" sz="2400" dirty="0" smtClean="0"/>
              <a:t> </a:t>
            </a:r>
            <a:r>
              <a:rPr lang="en-US" sz="2400" dirty="0" err="1" smtClean="0"/>
              <a:t>suatu</a:t>
            </a:r>
            <a:r>
              <a:rPr lang="en-US" sz="2400" dirty="0" smtClean="0"/>
              <a:t> </a:t>
            </a:r>
            <a:r>
              <a:rPr lang="en-US" sz="2400" dirty="0" err="1" smtClean="0"/>
              <a:t>benda</a:t>
            </a:r>
            <a:r>
              <a:rPr lang="en-US" sz="2400" dirty="0" smtClean="0"/>
              <a:t> </a:t>
            </a:r>
            <a:r>
              <a:rPr lang="en-US" sz="2400" dirty="0" err="1" smtClean="0"/>
              <a:t>atas</a:t>
            </a:r>
            <a:r>
              <a:rPr lang="en-US" sz="2400" dirty="0" smtClean="0"/>
              <a:t> </a:t>
            </a:r>
            <a:r>
              <a:rPr lang="en-US" sz="2400" dirty="0" err="1" smtClean="0"/>
              <a:t>kepercayaan</a:t>
            </a:r>
            <a:r>
              <a:rPr lang="en-US" sz="2400" dirty="0" smtClean="0"/>
              <a:t> </a:t>
            </a:r>
            <a:r>
              <a:rPr lang="en-US" sz="2400" dirty="0" err="1" smtClean="0"/>
              <a:t>dengan</a:t>
            </a:r>
            <a:r>
              <a:rPr lang="en-US" sz="2400" dirty="0" smtClean="0"/>
              <a:t> </a:t>
            </a:r>
            <a:r>
              <a:rPr lang="en-US" sz="2400" dirty="0" err="1" smtClean="0"/>
              <a:t>ketentuan</a:t>
            </a:r>
            <a:r>
              <a:rPr lang="en-US" sz="2400" dirty="0" smtClean="0"/>
              <a:t> </a:t>
            </a:r>
            <a:r>
              <a:rPr lang="en-US" sz="2400" dirty="0" err="1" smtClean="0"/>
              <a:t>bahwa</a:t>
            </a:r>
            <a:r>
              <a:rPr lang="en-US" sz="2400" dirty="0" smtClean="0"/>
              <a:t> </a:t>
            </a:r>
            <a:r>
              <a:rPr lang="en-US" sz="2400" dirty="0" err="1" smtClean="0"/>
              <a:t>benda</a:t>
            </a:r>
            <a:r>
              <a:rPr lang="en-US" sz="2400" dirty="0" smtClean="0"/>
              <a:t> yang </a:t>
            </a:r>
            <a:r>
              <a:rPr lang="en-US" sz="2400" dirty="0" err="1" smtClean="0"/>
              <a:t>hak</a:t>
            </a:r>
            <a:r>
              <a:rPr lang="en-US" sz="2400" dirty="0" smtClean="0"/>
              <a:t> </a:t>
            </a:r>
            <a:r>
              <a:rPr lang="en-US" sz="2400" dirty="0" err="1" smtClean="0"/>
              <a:t>kepemilikannya</a:t>
            </a:r>
            <a:r>
              <a:rPr lang="en-US" sz="2400" dirty="0" smtClean="0"/>
              <a:t> </a:t>
            </a:r>
            <a:r>
              <a:rPr lang="en-US" sz="2400" dirty="0" err="1" smtClean="0"/>
              <a:t>dialihkan</a:t>
            </a:r>
            <a:r>
              <a:rPr lang="en-US" sz="2400" dirty="0" smtClean="0"/>
              <a:t> </a:t>
            </a:r>
            <a:r>
              <a:rPr lang="en-US" sz="2400" dirty="0" err="1" smtClean="0"/>
              <a:t>tetap</a:t>
            </a:r>
            <a:r>
              <a:rPr lang="en-US" sz="2400" dirty="0" smtClean="0"/>
              <a:t> </a:t>
            </a:r>
            <a:r>
              <a:rPr lang="en-US" sz="2400" dirty="0" err="1" smtClean="0"/>
              <a:t>berada</a:t>
            </a:r>
            <a:r>
              <a:rPr lang="en-US" sz="2400" dirty="0" smtClean="0"/>
              <a:t> </a:t>
            </a:r>
            <a:r>
              <a:rPr lang="en-US" sz="2400" dirty="0" err="1" smtClean="0"/>
              <a:t>ditangan</a:t>
            </a:r>
            <a:r>
              <a:rPr lang="en-US" sz="2400" dirty="0" smtClean="0"/>
              <a:t> </a:t>
            </a:r>
            <a:r>
              <a:rPr lang="en-US" sz="2400" dirty="0" err="1" smtClean="0"/>
              <a:t>pemiliknya</a:t>
            </a:r>
            <a:r>
              <a:rPr lang="en-US" sz="2400" dirty="0" smtClean="0"/>
              <a:t>.</a:t>
            </a:r>
          </a:p>
          <a:p>
            <a:pPr>
              <a:lnSpc>
                <a:spcPct val="150000"/>
              </a:lnSpc>
            </a:pPr>
            <a:endParaRPr lang="id-ID" sz="2400" dirty="0"/>
          </a:p>
        </p:txBody>
      </p:sp>
    </p:spTree>
    <p:extLst>
      <p:ext uri="{BB962C8B-B14F-4D97-AF65-F5344CB8AC3E}">
        <p14:creationId xmlns:p14="http://schemas.microsoft.com/office/powerpoint/2010/main" val="26739838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7791" y="474345"/>
            <a:ext cx="11029071" cy="4708981"/>
          </a:xfrm>
          <a:prstGeom prst="rect">
            <a:avLst/>
          </a:prstGeom>
        </p:spPr>
        <p:txBody>
          <a:bodyPr wrap="square">
            <a:spAutoFit/>
          </a:bodyPr>
          <a:lstStyle/>
          <a:p>
            <a:pPr algn="just">
              <a:lnSpc>
                <a:spcPct val="150000"/>
              </a:lnSpc>
            </a:pPr>
            <a:r>
              <a:rPr lang="en-US" sz="3200" dirty="0" smtClean="0">
                <a:solidFill>
                  <a:srgbClr val="FF0000"/>
                </a:solidFill>
              </a:rPr>
              <a:t>b. </a:t>
            </a:r>
            <a:r>
              <a:rPr lang="en-US" sz="3200" dirty="0" err="1" smtClean="0">
                <a:solidFill>
                  <a:srgbClr val="FF0000"/>
                </a:solidFill>
              </a:rPr>
              <a:t>Hak</a:t>
            </a:r>
            <a:r>
              <a:rPr lang="en-US" sz="3200" dirty="0" smtClean="0">
                <a:solidFill>
                  <a:srgbClr val="FF0000"/>
                </a:solidFill>
              </a:rPr>
              <a:t> </a:t>
            </a:r>
            <a:r>
              <a:rPr lang="en-US" sz="3200" dirty="0" err="1" smtClean="0">
                <a:solidFill>
                  <a:srgbClr val="FF0000"/>
                </a:solidFill>
              </a:rPr>
              <a:t>Tanggungan</a:t>
            </a:r>
            <a:endParaRPr lang="en-US" sz="3200" dirty="0" smtClean="0">
              <a:solidFill>
                <a:srgbClr val="FF0000"/>
              </a:solidFill>
            </a:endParaRPr>
          </a:p>
          <a:p>
            <a:pPr algn="just">
              <a:lnSpc>
                <a:spcPct val="150000"/>
              </a:lnSpc>
            </a:pPr>
            <a:r>
              <a:rPr lang="en-US" sz="2400" dirty="0" err="1" smtClean="0"/>
              <a:t>Menurut</a:t>
            </a:r>
            <a:r>
              <a:rPr lang="en-US" sz="2400" dirty="0" smtClean="0"/>
              <a:t> </a:t>
            </a:r>
            <a:r>
              <a:rPr lang="en-US" sz="2400" dirty="0" err="1" smtClean="0"/>
              <a:t>pasal</a:t>
            </a:r>
            <a:r>
              <a:rPr lang="en-US" sz="2400" dirty="0" smtClean="0"/>
              <a:t> 1 UU No. 4 </a:t>
            </a:r>
            <a:r>
              <a:rPr lang="en-US" sz="2400" dirty="0" err="1" smtClean="0"/>
              <a:t>Tahun</a:t>
            </a:r>
            <a:r>
              <a:rPr lang="en-US" sz="2400" dirty="0" smtClean="0"/>
              <a:t> 1996 </a:t>
            </a:r>
            <a:r>
              <a:rPr lang="en-US" sz="2400" dirty="0" err="1" smtClean="0"/>
              <a:t>tentang</a:t>
            </a:r>
            <a:r>
              <a:rPr lang="en-US" sz="2400" dirty="0" smtClean="0"/>
              <a:t> </a:t>
            </a:r>
            <a:r>
              <a:rPr lang="en-US" sz="2400" dirty="0" err="1"/>
              <a:t>H</a:t>
            </a:r>
            <a:r>
              <a:rPr lang="en-US" sz="2400" dirty="0" err="1" smtClean="0"/>
              <a:t>ak</a:t>
            </a:r>
            <a:r>
              <a:rPr lang="en-US" sz="2400" dirty="0" smtClean="0"/>
              <a:t> </a:t>
            </a:r>
            <a:r>
              <a:rPr lang="en-US" sz="2400" dirty="0" err="1" smtClean="0"/>
              <a:t>Tanggungan</a:t>
            </a:r>
            <a:r>
              <a:rPr lang="en-US" sz="2400" dirty="0" smtClean="0"/>
              <a:t>, yang </a:t>
            </a:r>
            <a:r>
              <a:rPr lang="en-US" sz="2400" dirty="0" err="1" smtClean="0"/>
              <a:t>dimaksud</a:t>
            </a:r>
            <a:r>
              <a:rPr lang="en-US" sz="2400" dirty="0" smtClean="0"/>
              <a:t> </a:t>
            </a:r>
            <a:r>
              <a:rPr lang="en-US" sz="2400" dirty="0" err="1" smtClean="0"/>
              <a:t>dengan</a:t>
            </a:r>
            <a:r>
              <a:rPr lang="en-US" sz="2400" dirty="0" smtClean="0"/>
              <a:t> </a:t>
            </a:r>
            <a:r>
              <a:rPr lang="en-US" sz="2400" dirty="0" err="1" smtClean="0"/>
              <a:t>hak</a:t>
            </a:r>
            <a:r>
              <a:rPr lang="en-US" sz="2400" dirty="0" smtClean="0"/>
              <a:t> </a:t>
            </a:r>
            <a:r>
              <a:rPr lang="en-US" sz="2400" dirty="0" err="1" smtClean="0"/>
              <a:t>tanggungan</a:t>
            </a:r>
            <a:r>
              <a:rPr lang="en-US" sz="2400" dirty="0" smtClean="0"/>
              <a:t> </a:t>
            </a:r>
            <a:r>
              <a:rPr lang="en-US" sz="2400" dirty="0" err="1" smtClean="0"/>
              <a:t>adalah</a:t>
            </a:r>
            <a:r>
              <a:rPr lang="en-US" sz="2400" dirty="0" smtClean="0"/>
              <a:t> : </a:t>
            </a:r>
            <a:r>
              <a:rPr lang="en-US" sz="2400" dirty="0" err="1" smtClean="0"/>
              <a:t>hak</a:t>
            </a:r>
            <a:r>
              <a:rPr lang="en-US" sz="2400" dirty="0" smtClean="0"/>
              <a:t> </a:t>
            </a:r>
            <a:r>
              <a:rPr lang="en-US" sz="2400" dirty="0" err="1" smtClean="0"/>
              <a:t>jaminan</a:t>
            </a:r>
            <a:r>
              <a:rPr lang="en-US" sz="2400" dirty="0" smtClean="0"/>
              <a:t> yang </a:t>
            </a:r>
            <a:r>
              <a:rPr lang="en-US" sz="2400" dirty="0" err="1" smtClean="0"/>
              <a:t>dibebankan</a:t>
            </a:r>
            <a:r>
              <a:rPr lang="en-US" sz="2400" dirty="0" smtClean="0"/>
              <a:t> </a:t>
            </a:r>
            <a:r>
              <a:rPr lang="en-US" sz="2400" dirty="0" err="1" smtClean="0"/>
              <a:t>pada</a:t>
            </a:r>
            <a:r>
              <a:rPr lang="en-US" sz="2400" dirty="0" smtClean="0"/>
              <a:t> </a:t>
            </a:r>
            <a:r>
              <a:rPr lang="en-US" sz="2400" dirty="0" err="1" smtClean="0"/>
              <a:t>hak</a:t>
            </a:r>
            <a:r>
              <a:rPr lang="en-US" sz="2400" dirty="0" smtClean="0"/>
              <a:t> </a:t>
            </a:r>
            <a:r>
              <a:rPr lang="en-US" sz="2400" dirty="0" err="1" smtClean="0"/>
              <a:t>atas</a:t>
            </a:r>
            <a:r>
              <a:rPr lang="en-US" sz="2400" dirty="0" smtClean="0"/>
              <a:t> </a:t>
            </a:r>
            <a:r>
              <a:rPr lang="en-US" sz="2400" dirty="0" err="1" smtClean="0"/>
              <a:t>tanah</a:t>
            </a:r>
            <a:r>
              <a:rPr lang="en-US" sz="2400" dirty="0" smtClean="0"/>
              <a:t> </a:t>
            </a:r>
            <a:r>
              <a:rPr lang="en-US" sz="2400" dirty="0" err="1" smtClean="0"/>
              <a:t>sebagaimana</a:t>
            </a:r>
            <a:r>
              <a:rPr lang="en-US" sz="2400" dirty="0" smtClean="0"/>
              <a:t> </a:t>
            </a:r>
            <a:r>
              <a:rPr lang="en-US" sz="2400" dirty="0" err="1" smtClean="0"/>
              <a:t>dimaksud</a:t>
            </a:r>
            <a:r>
              <a:rPr lang="en-US" sz="2400" dirty="0" smtClean="0"/>
              <a:t> </a:t>
            </a:r>
            <a:r>
              <a:rPr lang="en-US" sz="2400" dirty="0" err="1" smtClean="0"/>
              <a:t>dalam</a:t>
            </a:r>
            <a:r>
              <a:rPr lang="en-US" sz="2400" dirty="0" smtClean="0"/>
              <a:t> UU No.5 </a:t>
            </a:r>
            <a:r>
              <a:rPr lang="en-US" sz="2400" dirty="0" err="1" smtClean="0"/>
              <a:t>Tahun</a:t>
            </a:r>
            <a:r>
              <a:rPr lang="en-US" sz="2400" dirty="0" smtClean="0"/>
              <a:t> 1960 </a:t>
            </a:r>
            <a:r>
              <a:rPr lang="en-US" sz="2400" dirty="0" err="1" smtClean="0"/>
              <a:t>tentang</a:t>
            </a:r>
            <a:r>
              <a:rPr lang="en-US" sz="2400" dirty="0" smtClean="0"/>
              <a:t> </a:t>
            </a:r>
            <a:r>
              <a:rPr lang="en-US" sz="2400" dirty="0" err="1" smtClean="0"/>
              <a:t>Peraturan</a:t>
            </a:r>
            <a:r>
              <a:rPr lang="en-US" sz="2400" dirty="0" smtClean="0"/>
              <a:t> </a:t>
            </a:r>
            <a:r>
              <a:rPr lang="en-US" sz="2400" dirty="0" err="1" smtClean="0"/>
              <a:t>Dasar</a:t>
            </a:r>
            <a:r>
              <a:rPr lang="en-US" sz="2400" dirty="0" smtClean="0"/>
              <a:t> </a:t>
            </a:r>
            <a:r>
              <a:rPr lang="en-US" sz="2400" dirty="0" err="1" smtClean="0"/>
              <a:t>Pokok-pokok</a:t>
            </a:r>
            <a:r>
              <a:rPr lang="en-US" sz="2400" dirty="0" smtClean="0"/>
              <a:t> </a:t>
            </a:r>
            <a:r>
              <a:rPr lang="en-US" sz="2400" dirty="0" err="1" smtClean="0"/>
              <a:t>Agraria</a:t>
            </a:r>
            <a:r>
              <a:rPr lang="en-US" sz="2400" dirty="0" smtClean="0"/>
              <a:t>, </a:t>
            </a:r>
            <a:r>
              <a:rPr lang="en-US" sz="2400" dirty="0" err="1" smtClean="0"/>
              <a:t>berikut</a:t>
            </a:r>
            <a:r>
              <a:rPr lang="en-US" sz="2400" dirty="0" smtClean="0"/>
              <a:t> </a:t>
            </a:r>
            <a:r>
              <a:rPr lang="en-US" sz="2400" dirty="0" err="1" smtClean="0"/>
              <a:t>atau</a:t>
            </a:r>
            <a:r>
              <a:rPr lang="en-US" sz="2400" dirty="0" smtClean="0"/>
              <a:t> </a:t>
            </a:r>
            <a:r>
              <a:rPr lang="en-US" sz="2400" dirty="0" err="1" smtClean="0"/>
              <a:t>tidak</a:t>
            </a:r>
            <a:r>
              <a:rPr lang="en-US" sz="2400" dirty="0" smtClean="0"/>
              <a:t> </a:t>
            </a:r>
            <a:r>
              <a:rPr lang="en-US" sz="2400" dirty="0" err="1" smtClean="0"/>
              <a:t>berikut</a:t>
            </a:r>
            <a:r>
              <a:rPr lang="en-US" sz="2400" dirty="0" smtClean="0"/>
              <a:t> </a:t>
            </a:r>
            <a:r>
              <a:rPr lang="en-US" sz="2400" dirty="0" err="1" smtClean="0"/>
              <a:t>benda-benda</a:t>
            </a:r>
            <a:r>
              <a:rPr lang="en-US" sz="2400" dirty="0" smtClean="0"/>
              <a:t> lain yang </a:t>
            </a:r>
            <a:r>
              <a:rPr lang="en-US" sz="2400" dirty="0" err="1" smtClean="0"/>
              <a:t>merupakan</a:t>
            </a:r>
            <a:r>
              <a:rPr lang="en-US" sz="2400" dirty="0" smtClean="0"/>
              <a:t> </a:t>
            </a:r>
            <a:r>
              <a:rPr lang="en-US" sz="2400" dirty="0" err="1" smtClean="0"/>
              <a:t>kesatuan</a:t>
            </a:r>
            <a:r>
              <a:rPr lang="en-US" sz="2400" dirty="0" smtClean="0"/>
              <a:t> </a:t>
            </a:r>
            <a:r>
              <a:rPr lang="en-US" sz="2400" dirty="0" err="1" smtClean="0"/>
              <a:t>dengan</a:t>
            </a:r>
            <a:r>
              <a:rPr lang="en-US" sz="2400" dirty="0" smtClean="0"/>
              <a:t> </a:t>
            </a:r>
            <a:r>
              <a:rPr lang="en-US" sz="2400" dirty="0" err="1" smtClean="0"/>
              <a:t>tanah</a:t>
            </a:r>
            <a:r>
              <a:rPr lang="en-US" sz="2400" dirty="0" smtClean="0"/>
              <a:t> </a:t>
            </a:r>
            <a:r>
              <a:rPr lang="en-US" sz="2400" dirty="0" err="1" smtClean="0"/>
              <a:t>itu</a:t>
            </a:r>
            <a:r>
              <a:rPr lang="en-US" sz="2400" dirty="0" smtClean="0"/>
              <a:t>, </a:t>
            </a:r>
            <a:r>
              <a:rPr lang="en-US" sz="2400" dirty="0" err="1" smtClean="0"/>
              <a:t>untuk</a:t>
            </a:r>
            <a:r>
              <a:rPr lang="en-US" sz="2400" dirty="0" smtClean="0"/>
              <a:t> </a:t>
            </a:r>
            <a:r>
              <a:rPr lang="en-US" sz="2400" dirty="0" err="1" smtClean="0"/>
              <a:t>pelunasan</a:t>
            </a:r>
            <a:r>
              <a:rPr lang="en-US" sz="2400" dirty="0" smtClean="0"/>
              <a:t> </a:t>
            </a:r>
            <a:r>
              <a:rPr lang="en-US" sz="2400" dirty="0" err="1" smtClean="0"/>
              <a:t>utang</a:t>
            </a:r>
            <a:r>
              <a:rPr lang="en-US" sz="2400" dirty="0" smtClean="0"/>
              <a:t> </a:t>
            </a:r>
            <a:r>
              <a:rPr lang="en-US" sz="2400" dirty="0" err="1" smtClean="0"/>
              <a:t>tertentu</a:t>
            </a:r>
            <a:r>
              <a:rPr lang="en-US" sz="2400" dirty="0" smtClean="0"/>
              <a:t>, yang </a:t>
            </a:r>
            <a:r>
              <a:rPr lang="en-US" sz="2400" dirty="0" err="1" smtClean="0"/>
              <a:t>memberikan</a:t>
            </a:r>
            <a:r>
              <a:rPr lang="en-US" sz="2400" dirty="0" smtClean="0"/>
              <a:t> </a:t>
            </a:r>
            <a:r>
              <a:rPr lang="en-US" sz="2400" dirty="0" err="1" smtClean="0"/>
              <a:t>kedudukan</a:t>
            </a:r>
            <a:r>
              <a:rPr lang="en-US" sz="2400" dirty="0" smtClean="0"/>
              <a:t> yang </a:t>
            </a:r>
            <a:r>
              <a:rPr lang="en-US" sz="2400" dirty="0" err="1" smtClean="0"/>
              <a:t>diutamakan</a:t>
            </a:r>
            <a:r>
              <a:rPr lang="en-US" sz="2400" dirty="0" smtClean="0"/>
              <a:t> </a:t>
            </a:r>
            <a:r>
              <a:rPr lang="en-US" sz="2400" dirty="0" err="1" smtClean="0"/>
              <a:t>kepada</a:t>
            </a:r>
            <a:r>
              <a:rPr lang="en-US" sz="2400" dirty="0" smtClean="0"/>
              <a:t> </a:t>
            </a:r>
            <a:r>
              <a:rPr lang="en-US" sz="2400" dirty="0" err="1" smtClean="0"/>
              <a:t>kreditor</a:t>
            </a:r>
            <a:r>
              <a:rPr lang="en-US" sz="2400" dirty="0" smtClean="0"/>
              <a:t> </a:t>
            </a:r>
            <a:r>
              <a:rPr lang="en-US" sz="2400" dirty="0" err="1" smtClean="0"/>
              <a:t>tertentu</a:t>
            </a:r>
            <a:r>
              <a:rPr lang="en-US" sz="2400" dirty="0" smtClean="0"/>
              <a:t> </a:t>
            </a:r>
            <a:r>
              <a:rPr lang="en-US" sz="2400" dirty="0" err="1" smtClean="0"/>
              <a:t>terhadap</a:t>
            </a:r>
            <a:r>
              <a:rPr lang="en-US" sz="2400" dirty="0" smtClean="0"/>
              <a:t> </a:t>
            </a:r>
            <a:r>
              <a:rPr lang="en-US" sz="2400" dirty="0" err="1" smtClean="0"/>
              <a:t>keditor-kreditor</a:t>
            </a:r>
            <a:r>
              <a:rPr lang="en-US" sz="2400" dirty="0" smtClean="0"/>
              <a:t> lain.</a:t>
            </a:r>
          </a:p>
          <a:p>
            <a:pPr>
              <a:lnSpc>
                <a:spcPct val="150000"/>
              </a:lnSpc>
            </a:pPr>
            <a:endParaRPr lang="id-ID" sz="2400" dirty="0"/>
          </a:p>
        </p:txBody>
      </p:sp>
    </p:spTree>
    <p:extLst>
      <p:ext uri="{BB962C8B-B14F-4D97-AF65-F5344CB8AC3E}">
        <p14:creationId xmlns:p14="http://schemas.microsoft.com/office/powerpoint/2010/main" val="36646525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a:t>
            </a:r>
            <a:r>
              <a:rPr lang="en-US" dirty="0" err="1" smtClean="0"/>
              <a:t>kaidah</a:t>
            </a:r>
            <a:r>
              <a:rPr lang="en-US" dirty="0" smtClean="0"/>
              <a:t> </a:t>
            </a:r>
            <a:r>
              <a:rPr lang="en-US" dirty="0" err="1" smtClean="0"/>
              <a:t>sosial</a:t>
            </a:r>
            <a:r>
              <a:rPr lang="en-US" dirty="0" smtClean="0"/>
              <a:t> </a:t>
            </a:r>
            <a:r>
              <a:rPr lang="en-US" dirty="0" err="1" smtClean="0"/>
              <a:t>ini</a:t>
            </a:r>
            <a:r>
              <a:rPr lang="en-US" dirty="0" smtClean="0"/>
              <a:t> </a:t>
            </a:r>
            <a:r>
              <a:rPr lang="en-US" dirty="0" err="1" smtClean="0"/>
              <a:t>dikelompokkan</a:t>
            </a:r>
            <a:r>
              <a:rPr lang="en-US" dirty="0" smtClean="0"/>
              <a:t> </a:t>
            </a:r>
            <a:r>
              <a:rPr lang="en-US" dirty="0" err="1" smtClean="0"/>
              <a:t>menjadi</a:t>
            </a:r>
            <a:r>
              <a:rPr lang="en-US" dirty="0" smtClean="0"/>
              <a:t> </a:t>
            </a:r>
            <a:r>
              <a:rPr lang="en-US" dirty="0" err="1" smtClean="0"/>
              <a:t>dua</a:t>
            </a:r>
            <a:r>
              <a:rPr lang="en-US" dirty="0" smtClean="0"/>
              <a:t> </a:t>
            </a:r>
            <a:r>
              <a:rPr lang="en-US" dirty="0" err="1" smtClean="0"/>
              <a:t>jenis</a:t>
            </a:r>
            <a:r>
              <a:rPr lang="en-US" dirty="0" smtClean="0"/>
              <a:t>, </a:t>
            </a:r>
            <a:r>
              <a:rPr lang="en-US" dirty="0" err="1" smtClean="0"/>
              <a:t>yaitu</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sz="3200" dirty="0" smtClean="0"/>
              <a:t>Norma/</a:t>
            </a:r>
            <a:r>
              <a:rPr lang="en-US" sz="3200" dirty="0" err="1" smtClean="0"/>
              <a:t>kaidah</a:t>
            </a:r>
            <a:r>
              <a:rPr lang="en-US" sz="3200" dirty="0" smtClean="0"/>
              <a:t> </a:t>
            </a:r>
            <a:r>
              <a:rPr lang="en-US" sz="3200" dirty="0" err="1" smtClean="0"/>
              <a:t>sosial</a:t>
            </a:r>
            <a:r>
              <a:rPr lang="en-US" sz="3200" dirty="0" smtClean="0"/>
              <a:t> yang </a:t>
            </a:r>
            <a:r>
              <a:rPr lang="en-US" sz="3200" dirty="0" err="1" smtClean="0"/>
              <a:t>bersangkutan</a:t>
            </a:r>
            <a:r>
              <a:rPr lang="en-US" sz="3200" dirty="0" smtClean="0"/>
              <a:t> </a:t>
            </a:r>
            <a:r>
              <a:rPr lang="en-US" sz="3200" dirty="0" err="1" smtClean="0"/>
              <a:t>dengan</a:t>
            </a:r>
            <a:r>
              <a:rPr lang="en-US" sz="3200" dirty="0" smtClean="0"/>
              <a:t> </a:t>
            </a:r>
            <a:r>
              <a:rPr lang="en-US" sz="3200" dirty="0" err="1" smtClean="0"/>
              <a:t>aspek</a:t>
            </a:r>
            <a:r>
              <a:rPr lang="en-US" sz="3200" dirty="0" smtClean="0"/>
              <a:t> </a:t>
            </a:r>
            <a:r>
              <a:rPr lang="en-US" sz="3200" dirty="0" err="1" smtClean="0"/>
              <a:t>kehidupan</a:t>
            </a:r>
            <a:r>
              <a:rPr lang="en-US" sz="3200" dirty="0" smtClean="0"/>
              <a:t> </a:t>
            </a:r>
            <a:r>
              <a:rPr lang="en-US" sz="3200" dirty="0" err="1" smtClean="0"/>
              <a:t>pribadi</a:t>
            </a:r>
            <a:r>
              <a:rPr lang="en-US" sz="3200" dirty="0" smtClean="0"/>
              <a:t> :</a:t>
            </a:r>
          </a:p>
          <a:p>
            <a:pPr>
              <a:lnSpc>
                <a:spcPct val="100000"/>
              </a:lnSpc>
            </a:pPr>
            <a:r>
              <a:rPr lang="en-US" sz="2400" dirty="0" smtClean="0">
                <a:solidFill>
                  <a:srgbClr val="FF0000"/>
                </a:solidFill>
              </a:rPr>
              <a:t>KAIDAH AGAMA/KEPERCAYAAN;</a:t>
            </a:r>
          </a:p>
          <a:p>
            <a:pPr>
              <a:lnSpc>
                <a:spcPct val="100000"/>
              </a:lnSpc>
            </a:pPr>
            <a:r>
              <a:rPr lang="en-US" sz="2400" dirty="0" smtClean="0">
                <a:solidFill>
                  <a:srgbClr val="FF0000"/>
                </a:solidFill>
              </a:rPr>
              <a:t>KAIDAH KESUSILAAN</a:t>
            </a:r>
            <a:r>
              <a:rPr lang="en-US" sz="3200" dirty="0" smtClean="0">
                <a:solidFill>
                  <a:srgbClr val="FF0000"/>
                </a:solidFill>
              </a:rPr>
              <a:t>.</a:t>
            </a:r>
          </a:p>
          <a:p>
            <a:pPr marL="0" indent="0">
              <a:lnSpc>
                <a:spcPct val="100000"/>
              </a:lnSpc>
              <a:buNone/>
            </a:pPr>
            <a:endParaRPr lang="en-US" sz="3200" dirty="0" smtClean="0">
              <a:solidFill>
                <a:srgbClr val="FF0000"/>
              </a:solidFill>
            </a:endParaRPr>
          </a:p>
          <a:p>
            <a:pPr marL="0" indent="0">
              <a:buNone/>
            </a:pPr>
            <a:r>
              <a:rPr lang="en-US" sz="3200" dirty="0" smtClean="0">
                <a:solidFill>
                  <a:schemeClr val="tx1"/>
                </a:solidFill>
              </a:rPr>
              <a:t>2. Norma/</a:t>
            </a:r>
            <a:r>
              <a:rPr lang="en-US" sz="3200" dirty="0" err="1" smtClean="0">
                <a:solidFill>
                  <a:schemeClr val="tx1"/>
                </a:solidFill>
              </a:rPr>
              <a:t>kaidah</a:t>
            </a:r>
            <a:r>
              <a:rPr lang="en-US" sz="3200" dirty="0" smtClean="0">
                <a:solidFill>
                  <a:schemeClr val="tx1"/>
                </a:solidFill>
              </a:rPr>
              <a:t> </a:t>
            </a:r>
            <a:r>
              <a:rPr lang="en-US" sz="3200" dirty="0" err="1" smtClean="0">
                <a:solidFill>
                  <a:schemeClr val="tx1"/>
                </a:solidFill>
              </a:rPr>
              <a:t>sosial</a:t>
            </a:r>
            <a:r>
              <a:rPr lang="en-US" sz="3200" dirty="0" smtClean="0">
                <a:solidFill>
                  <a:schemeClr val="tx1"/>
                </a:solidFill>
              </a:rPr>
              <a:t> yang </a:t>
            </a:r>
            <a:r>
              <a:rPr lang="en-US" sz="3200" dirty="0" err="1" smtClean="0">
                <a:solidFill>
                  <a:schemeClr val="tx1"/>
                </a:solidFill>
              </a:rPr>
              <a:t>bersangkutan</a:t>
            </a:r>
            <a:r>
              <a:rPr lang="en-US" sz="3200" dirty="0" smtClean="0">
                <a:solidFill>
                  <a:schemeClr val="tx1"/>
                </a:solidFill>
              </a:rPr>
              <a:t> </a:t>
            </a:r>
            <a:r>
              <a:rPr lang="en-US" sz="3200" dirty="0" err="1" smtClean="0">
                <a:solidFill>
                  <a:schemeClr val="tx1"/>
                </a:solidFill>
              </a:rPr>
              <a:t>dengan</a:t>
            </a:r>
            <a:r>
              <a:rPr lang="en-US" sz="3200" dirty="0" smtClean="0">
                <a:solidFill>
                  <a:schemeClr val="tx1"/>
                </a:solidFill>
              </a:rPr>
              <a:t> </a:t>
            </a:r>
            <a:r>
              <a:rPr lang="en-US" sz="3200" dirty="0" err="1" smtClean="0">
                <a:solidFill>
                  <a:schemeClr val="tx1"/>
                </a:solidFill>
              </a:rPr>
              <a:t>apek</a:t>
            </a:r>
            <a:r>
              <a:rPr lang="en-US" sz="3200" dirty="0" smtClean="0">
                <a:solidFill>
                  <a:schemeClr val="tx1"/>
                </a:solidFill>
              </a:rPr>
              <a:t> </a:t>
            </a:r>
            <a:r>
              <a:rPr lang="en-US" sz="3200" dirty="0" err="1" smtClean="0">
                <a:solidFill>
                  <a:schemeClr val="tx1"/>
                </a:solidFill>
              </a:rPr>
              <a:t>kehidupan</a:t>
            </a:r>
            <a:r>
              <a:rPr lang="en-US" sz="3200" dirty="0" smtClean="0">
                <a:solidFill>
                  <a:schemeClr val="tx1"/>
                </a:solidFill>
              </a:rPr>
              <a:t> </a:t>
            </a:r>
            <a:r>
              <a:rPr lang="en-US" sz="3200" dirty="0" err="1" smtClean="0">
                <a:solidFill>
                  <a:schemeClr val="tx1"/>
                </a:solidFill>
              </a:rPr>
              <a:t>antar</a:t>
            </a:r>
            <a:r>
              <a:rPr lang="en-US" sz="3200" dirty="0" smtClean="0">
                <a:solidFill>
                  <a:schemeClr val="tx1"/>
                </a:solidFill>
              </a:rPr>
              <a:t> </a:t>
            </a:r>
            <a:r>
              <a:rPr lang="en-US" sz="3200" dirty="0" err="1" smtClean="0">
                <a:solidFill>
                  <a:schemeClr val="tx1"/>
                </a:solidFill>
              </a:rPr>
              <a:t>pribadi</a:t>
            </a:r>
            <a:r>
              <a:rPr lang="en-US" sz="3200" dirty="0" smtClean="0">
                <a:solidFill>
                  <a:schemeClr val="tx1"/>
                </a:solidFill>
              </a:rPr>
              <a:t> :</a:t>
            </a:r>
          </a:p>
          <a:p>
            <a:r>
              <a:rPr lang="en-US" sz="2600" dirty="0" smtClean="0">
                <a:solidFill>
                  <a:srgbClr val="FF0000"/>
                </a:solidFill>
              </a:rPr>
              <a:t>KAIDAH SOPAN SANTUN;</a:t>
            </a:r>
          </a:p>
          <a:p>
            <a:r>
              <a:rPr lang="en-US" sz="2600" dirty="0" smtClean="0">
                <a:solidFill>
                  <a:srgbClr val="FF0000"/>
                </a:solidFill>
              </a:rPr>
              <a:t>KAIDAH HUKUM						</a:t>
            </a:r>
            <a:r>
              <a:rPr lang="en-US" sz="3100" b="1" dirty="0" err="1" smtClean="0">
                <a:solidFill>
                  <a:schemeClr val="tx1"/>
                </a:solidFill>
              </a:rPr>
              <a:t>Lihat</a:t>
            </a:r>
            <a:r>
              <a:rPr lang="en-US" sz="3100" b="1" dirty="0" smtClean="0">
                <a:solidFill>
                  <a:schemeClr val="tx1"/>
                </a:solidFill>
              </a:rPr>
              <a:t> </a:t>
            </a:r>
            <a:r>
              <a:rPr lang="en-US" sz="3100" b="1" dirty="0" err="1" smtClean="0">
                <a:solidFill>
                  <a:schemeClr val="tx1"/>
                </a:solidFill>
              </a:rPr>
              <a:t>Bagan</a:t>
            </a:r>
            <a:endParaRPr lang="en-US" sz="3100" b="1" dirty="0" smtClean="0">
              <a:solidFill>
                <a:schemeClr val="tx1"/>
              </a:solidFill>
            </a:endParaRPr>
          </a:p>
          <a:p>
            <a:pPr marL="0" indent="0">
              <a:buNone/>
            </a:pPr>
            <a:endParaRPr lang="en-US" sz="2600" dirty="0" smtClean="0">
              <a:solidFill>
                <a:srgbClr val="FF0000"/>
              </a:solidFill>
            </a:endParaRPr>
          </a:p>
          <a:p>
            <a:endParaRPr lang="en-US" sz="3200" dirty="0">
              <a:solidFill>
                <a:srgbClr val="FF0000"/>
              </a:solidFill>
            </a:endParaRPr>
          </a:p>
        </p:txBody>
      </p:sp>
    </p:spTree>
    <p:extLst>
      <p:ext uri="{BB962C8B-B14F-4D97-AF65-F5344CB8AC3E}">
        <p14:creationId xmlns:p14="http://schemas.microsoft.com/office/powerpoint/2010/main" val="4225171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3384" y="982363"/>
            <a:ext cx="9601200" cy="5181600"/>
          </a:xfrm>
        </p:spPr>
        <p:txBody>
          <a:bodyPr>
            <a:normAutofit fontScale="90000"/>
          </a:bodyPr>
          <a:lstStyle/>
          <a:p>
            <a:r>
              <a:rPr lang="en-US" sz="2400" dirty="0" smtClean="0">
                <a:solidFill>
                  <a:srgbClr val="FF0000"/>
                </a:solidFill>
              </a:rPr>
              <a:t>Norma/</a:t>
            </a:r>
            <a:r>
              <a:rPr lang="en-US" sz="2400" dirty="0" err="1" smtClean="0">
                <a:solidFill>
                  <a:srgbClr val="FF0000"/>
                </a:solidFill>
              </a:rPr>
              <a:t>kaidah</a:t>
            </a:r>
            <a:r>
              <a:rPr lang="en-US" sz="2400" dirty="0" smtClean="0">
                <a:solidFill>
                  <a:srgbClr val="FF0000"/>
                </a:solidFill>
              </a:rPr>
              <a:t> agama </a:t>
            </a:r>
            <a:br>
              <a:rPr lang="en-US" sz="2400" dirty="0" smtClean="0">
                <a:solidFill>
                  <a:srgbClr val="FF0000"/>
                </a:solidFill>
              </a:rPr>
            </a:br>
            <a:r>
              <a:rPr lang="en-US" sz="2400" dirty="0" smtClean="0">
                <a:solidFill>
                  <a:schemeClr val="tx1"/>
                </a:solidFill>
              </a:rPr>
              <a:t>-</a:t>
            </a:r>
            <a:r>
              <a:rPr lang="en-US" sz="2400" dirty="0" smtClean="0">
                <a:solidFill>
                  <a:srgbClr val="FF0000"/>
                </a:solidFill>
              </a:rPr>
              <a:t> </a:t>
            </a:r>
            <a:r>
              <a:rPr lang="en-US" sz="2400" dirty="0" err="1" smtClean="0"/>
              <a:t>ialah</a:t>
            </a:r>
            <a:r>
              <a:rPr lang="en-US" sz="2400" dirty="0" smtClean="0"/>
              <a:t> </a:t>
            </a:r>
            <a:r>
              <a:rPr lang="en-US" sz="2400" dirty="0" err="1" smtClean="0"/>
              <a:t>peraturan</a:t>
            </a:r>
            <a:r>
              <a:rPr lang="en-US" sz="2400" dirty="0" smtClean="0"/>
              <a:t> </a:t>
            </a:r>
            <a:r>
              <a:rPr lang="en-US" sz="2400" dirty="0" err="1" smtClean="0"/>
              <a:t>hidup</a:t>
            </a:r>
            <a:r>
              <a:rPr lang="en-US" sz="2400" dirty="0" smtClean="0"/>
              <a:t> yang </a:t>
            </a:r>
            <a:r>
              <a:rPr lang="en-US" sz="2400" dirty="0" err="1" smtClean="0"/>
              <a:t>diterima</a:t>
            </a:r>
            <a:r>
              <a:rPr lang="en-US" sz="2400" dirty="0" smtClean="0"/>
              <a:t> </a:t>
            </a:r>
            <a:r>
              <a:rPr lang="en-US" sz="2400" dirty="0" err="1" smtClean="0"/>
              <a:t>sebagai</a:t>
            </a:r>
            <a:r>
              <a:rPr lang="en-US" sz="2400" dirty="0" smtClean="0"/>
              <a:t> </a:t>
            </a:r>
            <a:r>
              <a:rPr lang="en-US" sz="2400" dirty="0" err="1" smtClean="0"/>
              <a:t>perintah-peritah</a:t>
            </a:r>
            <a:r>
              <a:rPr lang="en-US" sz="2400" dirty="0" smtClean="0"/>
              <a:t>, </a:t>
            </a:r>
            <a:r>
              <a:rPr lang="en-US" sz="2400" dirty="0" err="1" smtClean="0"/>
              <a:t>larangan</a:t>
            </a:r>
            <a:r>
              <a:rPr lang="en-US" sz="2400" dirty="0" smtClean="0"/>
              <a:t>-  </a:t>
            </a:r>
            <a:r>
              <a:rPr lang="en-US" sz="2400" dirty="0" err="1" smtClean="0"/>
              <a:t>larangan</a:t>
            </a:r>
            <a:r>
              <a:rPr lang="en-US" sz="2400" dirty="0" smtClean="0"/>
              <a:t>, </a:t>
            </a:r>
            <a:r>
              <a:rPr lang="en-US" sz="2400" dirty="0" err="1" smtClean="0"/>
              <a:t>anjuran-anjuran</a:t>
            </a:r>
            <a:r>
              <a:rPr lang="en-US" sz="2400" dirty="0" smtClean="0"/>
              <a:t> yang </a:t>
            </a:r>
            <a:r>
              <a:rPr lang="en-US" sz="2400" dirty="0" err="1" smtClean="0"/>
              <a:t>berasal</a:t>
            </a:r>
            <a:r>
              <a:rPr lang="en-US" sz="2400" dirty="0" smtClean="0"/>
              <a:t> </a:t>
            </a:r>
            <a:r>
              <a:rPr lang="en-US" sz="2400" dirty="0" err="1" smtClean="0"/>
              <a:t>dari</a:t>
            </a:r>
            <a:r>
              <a:rPr lang="en-US" sz="2400" dirty="0" smtClean="0"/>
              <a:t> </a:t>
            </a:r>
            <a:r>
              <a:rPr lang="en-US" sz="2400" dirty="0" err="1" smtClean="0"/>
              <a:t>Tuhan</a:t>
            </a:r>
            <a:r>
              <a:rPr lang="en-US" sz="2400" dirty="0" smtClean="0"/>
              <a:t>. </a:t>
            </a:r>
            <a:br>
              <a:rPr lang="en-US" sz="2400" dirty="0" smtClean="0"/>
            </a:br>
            <a:r>
              <a:rPr lang="en-US" sz="2400" dirty="0" smtClean="0"/>
              <a:t>- Norma/</a:t>
            </a:r>
            <a:r>
              <a:rPr lang="en-US" sz="2400" dirty="0" err="1" smtClean="0"/>
              <a:t>kaidah</a:t>
            </a:r>
            <a:r>
              <a:rPr lang="en-US" sz="2400" dirty="0" smtClean="0"/>
              <a:t> agama </a:t>
            </a:r>
            <a:r>
              <a:rPr lang="en-US" sz="2400" dirty="0" err="1" smtClean="0"/>
              <a:t>bersifat</a:t>
            </a:r>
            <a:r>
              <a:rPr lang="en-US" sz="2400" dirty="0" smtClean="0"/>
              <a:t> </a:t>
            </a:r>
            <a:r>
              <a:rPr lang="en-US" sz="2400" dirty="0" err="1" smtClean="0"/>
              <a:t>umum</a:t>
            </a:r>
            <a:r>
              <a:rPr lang="en-US" sz="2400" dirty="0" smtClean="0"/>
              <a:t> </a:t>
            </a:r>
            <a:r>
              <a:rPr lang="en-US" sz="2400" dirty="0" err="1" smtClean="0"/>
              <a:t>dan</a:t>
            </a:r>
            <a:r>
              <a:rPr lang="en-US" sz="2400" dirty="0" smtClean="0"/>
              <a:t> universal </a:t>
            </a:r>
            <a:r>
              <a:rPr lang="en-US" sz="2400" dirty="0" err="1" smtClean="0"/>
              <a:t>serta</a:t>
            </a:r>
            <a:r>
              <a:rPr lang="en-US" sz="2400" dirty="0" smtClean="0"/>
              <a:t> </a:t>
            </a:r>
            <a:r>
              <a:rPr lang="en-US" sz="2400" dirty="0" err="1" smtClean="0"/>
              <a:t>berlaku</a:t>
            </a:r>
            <a:r>
              <a:rPr lang="en-US" sz="2400" dirty="0" smtClean="0"/>
              <a:t> </a:t>
            </a:r>
            <a:r>
              <a:rPr lang="en-US" sz="2400" dirty="0" err="1" smtClean="0"/>
              <a:t>bagi</a:t>
            </a:r>
            <a:r>
              <a:rPr lang="en-US" sz="2400" dirty="0" smtClean="0"/>
              <a:t> </a:t>
            </a:r>
            <a:r>
              <a:rPr lang="en-US" sz="2400" dirty="0" err="1" smtClean="0"/>
              <a:t>seluruh</a:t>
            </a:r>
            <a:r>
              <a:rPr lang="en-US" sz="2400" dirty="0" smtClean="0"/>
              <a:t> </a:t>
            </a:r>
            <a:r>
              <a:rPr lang="en-US" sz="2400" dirty="0" err="1" smtClean="0"/>
              <a:t>golongan</a:t>
            </a:r>
            <a:r>
              <a:rPr lang="en-US" sz="2400" dirty="0" smtClean="0"/>
              <a:t> </a:t>
            </a:r>
            <a:r>
              <a:rPr lang="en-US" sz="2400" dirty="0" err="1" smtClean="0"/>
              <a:t>umat</a:t>
            </a:r>
            <a:r>
              <a:rPr lang="en-US" sz="2400" dirty="0" smtClean="0"/>
              <a:t> </a:t>
            </a:r>
            <a:r>
              <a:rPr lang="en-US" sz="2400" dirty="0" err="1" smtClean="0"/>
              <a:t>sedunia</a:t>
            </a:r>
            <a:r>
              <a:rPr lang="en-US" sz="2400" dirty="0" smtClean="0"/>
              <a:t>.</a:t>
            </a:r>
            <a:br>
              <a:rPr lang="en-US" sz="2400" dirty="0" smtClean="0"/>
            </a:br>
            <a:r>
              <a:rPr lang="en-US" sz="2400" dirty="0" smtClean="0">
                <a:solidFill>
                  <a:srgbClr val="FF0000"/>
                </a:solidFill>
              </a:rPr>
              <a:t/>
            </a:r>
            <a:br>
              <a:rPr lang="en-US" sz="2400" dirty="0" smtClean="0">
                <a:solidFill>
                  <a:srgbClr val="FF0000"/>
                </a:solidFill>
              </a:rPr>
            </a:br>
            <a:r>
              <a:rPr lang="en-US" sz="2400" dirty="0" smtClean="0">
                <a:solidFill>
                  <a:srgbClr val="FF0000"/>
                </a:solidFill>
              </a:rPr>
              <a:t>Norma/</a:t>
            </a:r>
            <a:r>
              <a:rPr lang="en-US" sz="2400" dirty="0" err="1" smtClean="0">
                <a:solidFill>
                  <a:srgbClr val="FF0000"/>
                </a:solidFill>
              </a:rPr>
              <a:t>kaidah</a:t>
            </a:r>
            <a:r>
              <a:rPr lang="en-US" sz="2400" dirty="0" smtClean="0">
                <a:solidFill>
                  <a:srgbClr val="FF0000"/>
                </a:solidFill>
              </a:rPr>
              <a:t> </a:t>
            </a:r>
            <a:r>
              <a:rPr lang="en-US" sz="2400" dirty="0" err="1" smtClean="0">
                <a:solidFill>
                  <a:srgbClr val="FF0000"/>
                </a:solidFill>
              </a:rPr>
              <a:t>kesusilaan</a:t>
            </a:r>
            <a:r>
              <a:rPr lang="en-US" sz="2400" dirty="0" smtClean="0">
                <a:solidFill>
                  <a:srgbClr val="FF0000"/>
                </a:solidFill>
              </a:rPr>
              <a:t/>
            </a:r>
            <a:br>
              <a:rPr lang="en-US" sz="2400" dirty="0" smtClean="0">
                <a:solidFill>
                  <a:srgbClr val="FF0000"/>
                </a:solidFill>
              </a:rPr>
            </a:br>
            <a:r>
              <a:rPr lang="en-US" sz="2400" dirty="0" smtClean="0">
                <a:solidFill>
                  <a:schemeClr val="tx1"/>
                </a:solidFill>
              </a:rPr>
              <a:t>- </a:t>
            </a:r>
            <a:r>
              <a:rPr lang="en-US" sz="2400" dirty="0" smtClean="0">
                <a:solidFill>
                  <a:srgbClr val="FF0000"/>
                </a:solidFill>
              </a:rPr>
              <a:t> </a:t>
            </a:r>
            <a:r>
              <a:rPr lang="en-US" sz="2400" dirty="0" err="1" smtClean="0"/>
              <a:t>ialah</a:t>
            </a:r>
            <a:r>
              <a:rPr lang="en-US" sz="2400" dirty="0" smtClean="0"/>
              <a:t> </a:t>
            </a:r>
            <a:r>
              <a:rPr lang="en-US" sz="2400" dirty="0" err="1" smtClean="0"/>
              <a:t>peraturan</a:t>
            </a:r>
            <a:r>
              <a:rPr lang="en-US" sz="2400" dirty="0" smtClean="0"/>
              <a:t> </a:t>
            </a:r>
            <a:r>
              <a:rPr lang="en-US" sz="2400" dirty="0" err="1" smtClean="0"/>
              <a:t>hidup</a:t>
            </a:r>
            <a:r>
              <a:rPr lang="en-US" sz="2400" dirty="0" smtClean="0"/>
              <a:t> yang </a:t>
            </a:r>
            <a:r>
              <a:rPr lang="en-US" sz="2400" dirty="0" err="1" smtClean="0"/>
              <a:t>dianggap</a:t>
            </a:r>
            <a:r>
              <a:rPr lang="en-US" sz="2400" dirty="0" smtClean="0"/>
              <a:t> </a:t>
            </a:r>
            <a:r>
              <a:rPr lang="en-US" sz="2400" dirty="0" err="1" smtClean="0"/>
              <a:t>sebagai</a:t>
            </a:r>
            <a:r>
              <a:rPr lang="en-US" sz="2400" dirty="0" smtClean="0"/>
              <a:t> </a:t>
            </a:r>
            <a:r>
              <a:rPr lang="en-US" sz="2400" dirty="0" err="1" smtClean="0"/>
              <a:t>suara</a:t>
            </a:r>
            <a:r>
              <a:rPr lang="en-US" sz="2400" dirty="0" smtClean="0"/>
              <a:t> </a:t>
            </a:r>
            <a:r>
              <a:rPr lang="en-US" sz="2400" dirty="0" err="1" smtClean="0"/>
              <a:t>hati</a:t>
            </a:r>
            <a:r>
              <a:rPr lang="en-US" sz="2400" dirty="0" smtClean="0"/>
              <a:t> </a:t>
            </a:r>
            <a:r>
              <a:rPr lang="en-US" sz="2400" dirty="0" err="1" smtClean="0"/>
              <a:t>sanubari</a:t>
            </a:r>
            <a:r>
              <a:rPr lang="en-US" sz="2400" dirty="0" smtClean="0"/>
              <a:t> </a:t>
            </a:r>
            <a:r>
              <a:rPr lang="en-US" sz="2400" dirty="0" err="1" smtClean="0"/>
              <a:t>manusia</a:t>
            </a:r>
            <a:r>
              <a:rPr lang="en-US" sz="2400" dirty="0" smtClean="0"/>
              <a:t> (</a:t>
            </a:r>
            <a:r>
              <a:rPr lang="en-US" sz="2400" dirty="0" err="1" smtClean="0"/>
              <a:t>insan</a:t>
            </a:r>
            <a:r>
              <a:rPr lang="en-US" sz="2400" dirty="0" smtClean="0"/>
              <a:t> –</a:t>
            </a:r>
            <a:r>
              <a:rPr lang="en-US" sz="2400" dirty="0" err="1" smtClean="0"/>
              <a:t>kamil</a:t>
            </a:r>
            <a:r>
              <a:rPr lang="en-US" sz="2400" dirty="0" smtClean="0"/>
              <a:t>). </a:t>
            </a:r>
            <a:br>
              <a:rPr lang="en-US" sz="2400" dirty="0" smtClean="0"/>
            </a:br>
            <a:r>
              <a:rPr lang="en-US" sz="2400" dirty="0" smtClean="0"/>
              <a:t>- </a:t>
            </a:r>
            <a:r>
              <a:rPr lang="en-US" sz="2400" dirty="0" err="1" smtClean="0"/>
              <a:t>menetapkan</a:t>
            </a:r>
            <a:r>
              <a:rPr lang="en-US" sz="2400" dirty="0" smtClean="0"/>
              <a:t> </a:t>
            </a:r>
            <a:r>
              <a:rPr lang="en-US" sz="2400" dirty="0" err="1" smtClean="0"/>
              <a:t>baik</a:t>
            </a:r>
            <a:r>
              <a:rPr lang="en-US" sz="2400" dirty="0" smtClean="0"/>
              <a:t> </a:t>
            </a:r>
            <a:r>
              <a:rPr lang="en-US" sz="2400" dirty="0" err="1" smtClean="0"/>
              <a:t>buruknya</a:t>
            </a:r>
            <a:r>
              <a:rPr lang="en-US" sz="2400" dirty="0" smtClean="0"/>
              <a:t> </a:t>
            </a:r>
            <a:r>
              <a:rPr lang="en-US" sz="2400" dirty="0" err="1" smtClean="0"/>
              <a:t>suatu</a:t>
            </a:r>
            <a:r>
              <a:rPr lang="en-US" sz="2400" dirty="0" smtClean="0"/>
              <a:t> </a:t>
            </a:r>
            <a:r>
              <a:rPr lang="en-US" sz="2400" dirty="0" err="1" smtClean="0"/>
              <a:t>perbuatan</a:t>
            </a:r>
            <a:r>
              <a:rPr lang="en-US" sz="2400" dirty="0" smtClean="0"/>
              <a:t> </a:t>
            </a:r>
            <a:r>
              <a:rPr lang="en-US" sz="2400" dirty="0" err="1" smtClean="0"/>
              <a:t>manusia</a:t>
            </a:r>
            <a:r>
              <a:rPr lang="en-US" sz="2400" dirty="0" smtClean="0"/>
              <a:t> </a:t>
            </a:r>
            <a:r>
              <a:rPr lang="en-US" sz="2400" dirty="0" err="1" smtClean="0"/>
              <a:t>dan</a:t>
            </a:r>
            <a:r>
              <a:rPr lang="en-US" sz="2400" dirty="0" smtClean="0"/>
              <a:t> </a:t>
            </a:r>
            <a:r>
              <a:rPr lang="en-US" sz="2400" dirty="0" err="1" smtClean="0"/>
              <a:t>turut</a:t>
            </a:r>
            <a:r>
              <a:rPr lang="en-US" sz="2400" dirty="0" smtClean="0"/>
              <a:t> pula </a:t>
            </a:r>
            <a:r>
              <a:rPr lang="en-US" sz="2400" dirty="0" err="1" smtClean="0"/>
              <a:t>memelihara</a:t>
            </a:r>
            <a:r>
              <a:rPr lang="en-US" sz="2400" dirty="0" smtClean="0"/>
              <a:t> </a:t>
            </a:r>
            <a:r>
              <a:rPr lang="en-US" sz="2400" dirty="0" err="1" smtClean="0"/>
              <a:t>ketertiban</a:t>
            </a:r>
            <a:r>
              <a:rPr lang="en-US" sz="2400" dirty="0" smtClean="0"/>
              <a:t> </a:t>
            </a:r>
            <a:r>
              <a:rPr lang="en-US" sz="2400" dirty="0" err="1" smtClean="0"/>
              <a:t>manusia</a:t>
            </a:r>
            <a:r>
              <a:rPr lang="en-US" sz="2400" dirty="0" smtClean="0"/>
              <a:t> </a:t>
            </a:r>
            <a:r>
              <a:rPr lang="en-US" sz="2400" dirty="0" err="1" smtClean="0"/>
              <a:t>dalam</a:t>
            </a:r>
            <a:r>
              <a:rPr lang="en-US" sz="2400" dirty="0" smtClean="0"/>
              <a:t> </a:t>
            </a:r>
            <a:r>
              <a:rPr lang="en-US" sz="2400" dirty="0" err="1" smtClean="0"/>
              <a:t>masyarakat</a:t>
            </a:r>
            <a:r>
              <a:rPr lang="en-US" sz="2400" dirty="0" smtClean="0"/>
              <a:t>.</a:t>
            </a:r>
            <a:br>
              <a:rPr lang="en-US" sz="2400" dirty="0" smtClean="0"/>
            </a:br>
            <a:r>
              <a:rPr lang="en-US" sz="2400" dirty="0" smtClean="0"/>
              <a:t>- </a:t>
            </a:r>
            <a:r>
              <a:rPr lang="en-US" sz="2400" dirty="0" err="1" smtClean="0"/>
              <a:t>bersifat</a:t>
            </a:r>
            <a:r>
              <a:rPr lang="en-US" sz="2400" dirty="0" smtClean="0"/>
              <a:t> </a:t>
            </a:r>
            <a:r>
              <a:rPr lang="en-US" sz="2400" dirty="0" err="1" smtClean="0"/>
              <a:t>umum</a:t>
            </a:r>
            <a:r>
              <a:rPr lang="en-US" sz="2400" dirty="0" smtClean="0"/>
              <a:t> </a:t>
            </a:r>
            <a:r>
              <a:rPr lang="en-US" sz="2400" dirty="0" err="1" smtClean="0"/>
              <a:t>dan</a:t>
            </a:r>
            <a:r>
              <a:rPr lang="en-US" sz="2400" dirty="0" smtClean="0"/>
              <a:t> universal, </a:t>
            </a:r>
            <a:r>
              <a:rPr lang="en-US" sz="2400" dirty="0" err="1" smtClean="0"/>
              <a:t>dapat</a:t>
            </a:r>
            <a:r>
              <a:rPr lang="en-US" sz="2400" dirty="0" smtClean="0"/>
              <a:t> </a:t>
            </a:r>
            <a:r>
              <a:rPr lang="en-US" sz="2400" dirty="0" err="1" smtClean="0"/>
              <a:t>diterima</a:t>
            </a:r>
            <a:r>
              <a:rPr lang="en-US" sz="2400" dirty="0" smtClean="0"/>
              <a:t> </a:t>
            </a:r>
            <a:r>
              <a:rPr lang="en-US" sz="2400" dirty="0" err="1" smtClean="0"/>
              <a:t>seluruh</a:t>
            </a:r>
            <a:r>
              <a:rPr lang="en-US" sz="2400" dirty="0" smtClean="0"/>
              <a:t> </a:t>
            </a:r>
            <a:r>
              <a:rPr lang="en-US" sz="2400" dirty="0" err="1" smtClean="0"/>
              <a:t>umat</a:t>
            </a:r>
            <a:r>
              <a:rPr lang="en-US" sz="2400" dirty="0" smtClean="0"/>
              <a:t> </a:t>
            </a:r>
            <a:r>
              <a:rPr lang="en-US" sz="2400" dirty="0" err="1" smtClean="0"/>
              <a:t>manusia</a:t>
            </a:r>
            <a:r>
              <a:rPr lang="en-US" sz="2400" dirty="0" smtClean="0"/>
              <a:t>.</a:t>
            </a:r>
            <a:br>
              <a:rPr lang="en-US" sz="2400" dirty="0" smtClean="0"/>
            </a:br>
            <a:r>
              <a:rPr lang="en-US" sz="2400" dirty="0"/>
              <a:t/>
            </a:r>
            <a:br>
              <a:rPr lang="en-US" sz="2400" dirty="0"/>
            </a:br>
            <a:r>
              <a:rPr lang="en-US" sz="2400" dirty="0" smtClean="0">
                <a:solidFill>
                  <a:srgbClr val="FF0000"/>
                </a:solidFill>
              </a:rPr>
              <a:t>Norma/</a:t>
            </a:r>
            <a:r>
              <a:rPr lang="en-US" sz="2400" dirty="0" err="1" smtClean="0">
                <a:solidFill>
                  <a:srgbClr val="FF0000"/>
                </a:solidFill>
              </a:rPr>
              <a:t>kaidah</a:t>
            </a:r>
            <a:r>
              <a:rPr lang="en-US" sz="2400" dirty="0" smtClean="0">
                <a:solidFill>
                  <a:srgbClr val="FF0000"/>
                </a:solidFill>
              </a:rPr>
              <a:t> </a:t>
            </a:r>
            <a:r>
              <a:rPr lang="en-US" sz="2400" dirty="0" err="1" smtClean="0">
                <a:solidFill>
                  <a:srgbClr val="FF0000"/>
                </a:solidFill>
              </a:rPr>
              <a:t>kesopanan</a:t>
            </a:r>
            <a:r>
              <a:rPr lang="en-US" sz="2400" dirty="0" smtClean="0"/>
              <a:t/>
            </a:r>
            <a:br>
              <a:rPr lang="en-US" sz="2400" dirty="0" smtClean="0"/>
            </a:br>
            <a:r>
              <a:rPr lang="en-US" sz="2400" dirty="0" smtClean="0"/>
              <a:t>- </a:t>
            </a:r>
            <a:r>
              <a:rPr lang="en-US" sz="2400" dirty="0" err="1" smtClean="0"/>
              <a:t>peraturan</a:t>
            </a:r>
            <a:r>
              <a:rPr lang="en-US" sz="2400" dirty="0" smtClean="0"/>
              <a:t> </a:t>
            </a:r>
            <a:r>
              <a:rPr lang="en-US" sz="2400" dirty="0" err="1" smtClean="0"/>
              <a:t>hidup</a:t>
            </a:r>
            <a:r>
              <a:rPr lang="en-US" sz="2400" dirty="0" smtClean="0"/>
              <a:t> yang </a:t>
            </a:r>
            <a:r>
              <a:rPr lang="en-US" sz="2400" dirty="0" err="1" smtClean="0"/>
              <a:t>timbul</a:t>
            </a:r>
            <a:r>
              <a:rPr lang="en-US" sz="2400" dirty="0" smtClean="0"/>
              <a:t> </a:t>
            </a:r>
            <a:r>
              <a:rPr lang="en-US" sz="2400" dirty="0" err="1" smtClean="0"/>
              <a:t>dari</a:t>
            </a:r>
            <a:r>
              <a:rPr lang="en-US" sz="2400" dirty="0" smtClean="0"/>
              <a:t> </a:t>
            </a:r>
            <a:r>
              <a:rPr lang="en-US" sz="2400" dirty="0" err="1" smtClean="0"/>
              <a:t>pergaulan</a:t>
            </a:r>
            <a:r>
              <a:rPr lang="en-US" sz="2400" dirty="0" smtClean="0"/>
              <a:t> </a:t>
            </a:r>
            <a:r>
              <a:rPr lang="en-US" sz="2400" dirty="0" err="1" smtClean="0"/>
              <a:t>segolongan</a:t>
            </a:r>
            <a:r>
              <a:rPr lang="en-US" sz="2400" dirty="0" smtClean="0"/>
              <a:t> </a:t>
            </a:r>
            <a:r>
              <a:rPr lang="en-US" sz="2400" dirty="0" err="1" smtClean="0"/>
              <a:t>manusia</a:t>
            </a:r>
            <a:r>
              <a:rPr lang="en-US" sz="2400" dirty="0" smtClean="0"/>
              <a:t>.</a:t>
            </a:r>
            <a:br>
              <a:rPr lang="en-US" sz="2400" dirty="0" smtClean="0"/>
            </a:br>
            <a:r>
              <a:rPr lang="en-US" sz="2400" dirty="0" smtClean="0"/>
              <a:t>- </a:t>
            </a:r>
            <a:r>
              <a:rPr lang="en-US" sz="2400" dirty="0" err="1" smtClean="0"/>
              <a:t>bersifat</a:t>
            </a:r>
            <a:r>
              <a:rPr lang="en-US" sz="2400" dirty="0" smtClean="0"/>
              <a:t> </a:t>
            </a:r>
            <a:r>
              <a:rPr lang="en-US" sz="2400" dirty="0" err="1" smtClean="0"/>
              <a:t>khusus</a:t>
            </a:r>
            <a:r>
              <a:rPr lang="en-US" sz="2400" dirty="0" smtClean="0"/>
              <a:t> </a:t>
            </a:r>
            <a:r>
              <a:rPr lang="en-US" sz="2400" dirty="0" err="1" smtClean="0"/>
              <a:t>dan</a:t>
            </a:r>
            <a:r>
              <a:rPr lang="en-US" sz="2400" dirty="0" smtClean="0"/>
              <a:t> regional </a:t>
            </a:r>
            <a:r>
              <a:rPr lang="en-US" sz="2400" dirty="0" err="1" smtClean="0"/>
              <a:t>dan</a:t>
            </a:r>
            <a:r>
              <a:rPr lang="en-US" sz="2400" dirty="0" smtClean="0"/>
              <a:t> </a:t>
            </a:r>
            <a:r>
              <a:rPr lang="en-US" sz="2400" dirty="0" err="1" smtClean="0"/>
              <a:t>hanya</a:t>
            </a:r>
            <a:r>
              <a:rPr lang="en-US" sz="2400" dirty="0" smtClean="0"/>
              <a:t> </a:t>
            </a:r>
            <a:r>
              <a:rPr lang="en-US" sz="2400" dirty="0" err="1" smtClean="0"/>
              <a:t>berlaku</a:t>
            </a:r>
            <a:r>
              <a:rPr lang="en-US" sz="2400" dirty="0" smtClean="0"/>
              <a:t> </a:t>
            </a:r>
            <a:r>
              <a:rPr lang="en-US" sz="2400" dirty="0" err="1" smtClean="0"/>
              <a:t>bagi</a:t>
            </a:r>
            <a:r>
              <a:rPr lang="en-US" sz="2400" dirty="0" smtClean="0"/>
              <a:t> </a:t>
            </a:r>
            <a:r>
              <a:rPr lang="en-US" sz="2400" dirty="0" err="1" smtClean="0"/>
              <a:t>segolongan</a:t>
            </a:r>
            <a:r>
              <a:rPr lang="en-US" sz="2400" dirty="0" smtClean="0"/>
              <a:t> </a:t>
            </a:r>
            <a:r>
              <a:rPr lang="en-US" sz="2400" dirty="0" err="1" smtClean="0"/>
              <a:t>masyarakat</a:t>
            </a:r>
            <a:r>
              <a:rPr lang="en-US" sz="2400" dirty="0" smtClean="0"/>
              <a:t> </a:t>
            </a:r>
            <a:r>
              <a:rPr lang="en-US" sz="2400" dirty="0" err="1" smtClean="0"/>
              <a:t>tertentu</a:t>
            </a:r>
            <a:r>
              <a:rPr lang="en-US" sz="2400" dirty="0" smtClean="0"/>
              <a:t> </a:t>
            </a:r>
            <a:r>
              <a:rPr lang="en-US" sz="2400" dirty="0" err="1" smtClean="0"/>
              <a:t>saja</a:t>
            </a:r>
            <a:r>
              <a:rPr lang="en-US" sz="2400" dirty="0" smtClean="0"/>
              <a:t>. </a:t>
            </a:r>
            <a:br>
              <a:rPr lang="en-US" sz="2400" dirty="0" smtClean="0"/>
            </a:br>
            <a:r>
              <a:rPr lang="en-US" sz="2400" dirty="0"/>
              <a:t/>
            </a:r>
            <a:br>
              <a:rPr lang="en-US" sz="2400" dirty="0"/>
            </a:br>
            <a:endParaRPr lang="en-US" sz="2400" dirty="0"/>
          </a:p>
        </p:txBody>
      </p:sp>
    </p:spTree>
    <p:extLst>
      <p:ext uri="{BB962C8B-B14F-4D97-AF65-F5344CB8AC3E}">
        <p14:creationId xmlns:p14="http://schemas.microsoft.com/office/powerpoint/2010/main" val="1473231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3384" y="982363"/>
            <a:ext cx="9601200" cy="5181600"/>
          </a:xfrm>
        </p:spPr>
        <p:txBody>
          <a:bodyPr>
            <a:normAutofit fontScale="90000"/>
          </a:bodyPr>
          <a:lstStyle/>
          <a:p>
            <a:r>
              <a:rPr lang="en-US" sz="2400" dirty="0" err="1" smtClean="0">
                <a:solidFill>
                  <a:schemeClr val="tx1"/>
                </a:solidFill>
              </a:rPr>
              <a:t>Pelanggaran</a:t>
            </a:r>
            <a:r>
              <a:rPr lang="en-US" sz="2400" dirty="0" smtClean="0">
                <a:solidFill>
                  <a:schemeClr val="tx1"/>
                </a:solidFill>
              </a:rPr>
              <a:t> </a:t>
            </a:r>
            <a:r>
              <a:rPr lang="en-US" sz="2400" dirty="0" err="1" smtClean="0">
                <a:solidFill>
                  <a:schemeClr val="tx1"/>
                </a:solidFill>
              </a:rPr>
              <a:t>norma</a:t>
            </a:r>
            <a:r>
              <a:rPr lang="en-US" sz="2400" dirty="0" smtClean="0">
                <a:solidFill>
                  <a:schemeClr val="tx1"/>
                </a:solidFill>
              </a:rPr>
              <a:t>/</a:t>
            </a:r>
            <a:r>
              <a:rPr lang="en-US" sz="2400" dirty="0" err="1" smtClean="0">
                <a:solidFill>
                  <a:schemeClr val="tx1"/>
                </a:solidFill>
              </a:rPr>
              <a:t>kaidah</a:t>
            </a:r>
            <a:r>
              <a:rPr lang="en-US" sz="2400" dirty="0" smtClean="0">
                <a:solidFill>
                  <a:schemeClr val="tx1"/>
                </a:solidFill>
              </a:rPr>
              <a:t> agama </a:t>
            </a:r>
            <a:r>
              <a:rPr lang="en-US" sz="2400" dirty="0" err="1" smtClean="0">
                <a:solidFill>
                  <a:schemeClr val="tx1"/>
                </a:solidFill>
              </a:rPr>
              <a:t>diancam</a:t>
            </a:r>
            <a:r>
              <a:rPr lang="en-US" sz="2400" dirty="0" smtClean="0">
                <a:solidFill>
                  <a:schemeClr val="tx1"/>
                </a:solidFill>
              </a:rPr>
              <a:t> </a:t>
            </a:r>
            <a:r>
              <a:rPr lang="en-US" sz="2400" dirty="0" err="1" smtClean="0">
                <a:solidFill>
                  <a:schemeClr val="tx1"/>
                </a:solidFill>
              </a:rPr>
              <a:t>dengan</a:t>
            </a:r>
            <a:r>
              <a:rPr lang="en-US" sz="2400" dirty="0" smtClean="0">
                <a:solidFill>
                  <a:schemeClr val="tx1"/>
                </a:solidFill>
              </a:rPr>
              <a:t> </a:t>
            </a:r>
            <a:r>
              <a:rPr lang="en-US" sz="2400" dirty="0" err="1" smtClean="0">
                <a:solidFill>
                  <a:schemeClr val="tx1"/>
                </a:solidFill>
              </a:rPr>
              <a:t>hukuman</a:t>
            </a:r>
            <a:r>
              <a:rPr lang="en-US" sz="2400" dirty="0" smtClean="0">
                <a:solidFill>
                  <a:schemeClr val="tx1"/>
                </a:solidFill>
              </a:rPr>
              <a:t> </a:t>
            </a:r>
            <a:r>
              <a:rPr lang="en-US" sz="2400" dirty="0" err="1" smtClean="0">
                <a:solidFill>
                  <a:schemeClr val="tx1"/>
                </a:solidFill>
              </a:rPr>
              <a:t>dari</a:t>
            </a:r>
            <a:r>
              <a:rPr lang="en-US" sz="2400" dirty="0" smtClean="0">
                <a:solidFill>
                  <a:schemeClr val="tx1"/>
                </a:solidFill>
              </a:rPr>
              <a:t> </a:t>
            </a:r>
            <a:r>
              <a:rPr lang="en-US" sz="2400" dirty="0" err="1" smtClean="0">
                <a:solidFill>
                  <a:schemeClr val="tx1"/>
                </a:solidFill>
              </a:rPr>
              <a:t>Tuhan</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berlaku</a:t>
            </a:r>
            <a:r>
              <a:rPr lang="en-US" sz="2400" dirty="0" smtClean="0">
                <a:solidFill>
                  <a:schemeClr val="tx1"/>
                </a:solidFill>
              </a:rPr>
              <a:t> </a:t>
            </a:r>
            <a:r>
              <a:rPr lang="en-US" sz="2400" dirty="0" err="1" smtClean="0">
                <a:solidFill>
                  <a:schemeClr val="tx1"/>
                </a:solidFill>
              </a:rPr>
              <a:t>kelak</a:t>
            </a:r>
            <a:r>
              <a:rPr lang="en-US" sz="2400" dirty="0" smtClean="0">
                <a:solidFill>
                  <a:schemeClr val="tx1"/>
                </a:solidFill>
              </a:rPr>
              <a:t> di </a:t>
            </a:r>
            <a:r>
              <a:rPr lang="en-US" sz="2400" dirty="0" err="1" smtClean="0">
                <a:solidFill>
                  <a:schemeClr val="tx1"/>
                </a:solidFill>
              </a:rPr>
              <a:t>akhirat</a:t>
            </a:r>
            <a:r>
              <a:rPr lang="en-US" sz="2400" dirty="0" smtClean="0">
                <a:solidFill>
                  <a:schemeClr val="tx1"/>
                </a:solidFill>
              </a:rPr>
              <a:t>. </a:t>
            </a:r>
            <a:r>
              <a:rPr lang="en-US" sz="2400" dirty="0" err="1" smtClean="0">
                <a:solidFill>
                  <a:schemeClr val="tx1"/>
                </a:solidFill>
              </a:rPr>
              <a:t>Pelanggaran</a:t>
            </a:r>
            <a:r>
              <a:rPr lang="en-US" sz="2400" dirty="0" smtClean="0">
                <a:solidFill>
                  <a:schemeClr val="tx1"/>
                </a:solidFill>
              </a:rPr>
              <a:t> </a:t>
            </a:r>
            <a:r>
              <a:rPr lang="en-US" sz="2400" dirty="0" err="1" smtClean="0">
                <a:solidFill>
                  <a:schemeClr val="tx1"/>
                </a:solidFill>
              </a:rPr>
              <a:t>norma</a:t>
            </a:r>
            <a:r>
              <a:rPr lang="en-US" sz="2400" dirty="0" smtClean="0">
                <a:solidFill>
                  <a:schemeClr val="tx1"/>
                </a:solidFill>
              </a:rPr>
              <a:t>/</a:t>
            </a:r>
            <a:r>
              <a:rPr lang="en-US" sz="2400" dirty="0" err="1" smtClean="0">
                <a:solidFill>
                  <a:schemeClr val="tx1"/>
                </a:solidFill>
              </a:rPr>
              <a:t>kaidah</a:t>
            </a:r>
            <a:r>
              <a:rPr lang="en-US" sz="2400" dirty="0" smtClean="0">
                <a:solidFill>
                  <a:schemeClr val="tx1"/>
                </a:solidFill>
              </a:rPr>
              <a:t> </a:t>
            </a:r>
            <a:r>
              <a:rPr lang="en-US" sz="2400" dirty="0" err="1" smtClean="0">
                <a:solidFill>
                  <a:schemeClr val="tx1"/>
                </a:solidFill>
              </a:rPr>
              <a:t>kesusilaan</a:t>
            </a:r>
            <a:r>
              <a:rPr lang="en-US" sz="2400" dirty="0" smtClean="0">
                <a:solidFill>
                  <a:schemeClr val="tx1"/>
                </a:solidFill>
              </a:rPr>
              <a:t> </a:t>
            </a:r>
            <a:r>
              <a:rPr lang="en-US" sz="2400" dirty="0" err="1" smtClean="0">
                <a:solidFill>
                  <a:schemeClr val="tx1"/>
                </a:solidFill>
              </a:rPr>
              <a:t>mengakibatkan</a:t>
            </a:r>
            <a:r>
              <a:rPr lang="en-US" sz="2400" dirty="0" smtClean="0">
                <a:solidFill>
                  <a:schemeClr val="tx1"/>
                </a:solidFill>
              </a:rPr>
              <a:t> </a:t>
            </a:r>
            <a:r>
              <a:rPr lang="en-US" sz="2400" dirty="0" err="1" smtClean="0">
                <a:solidFill>
                  <a:schemeClr val="tx1"/>
                </a:solidFill>
              </a:rPr>
              <a:t>perasaan</a:t>
            </a:r>
            <a:r>
              <a:rPr lang="en-US" sz="2400" dirty="0" smtClean="0">
                <a:solidFill>
                  <a:schemeClr val="tx1"/>
                </a:solidFill>
              </a:rPr>
              <a:t> </a:t>
            </a:r>
            <a:r>
              <a:rPr lang="en-US" sz="2400" dirty="0" err="1" smtClean="0">
                <a:solidFill>
                  <a:schemeClr val="tx1"/>
                </a:solidFill>
              </a:rPr>
              <a:t>cemas</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kesal</a:t>
            </a:r>
            <a:r>
              <a:rPr lang="en-US" sz="2400" dirty="0" smtClean="0">
                <a:solidFill>
                  <a:schemeClr val="tx1"/>
                </a:solidFill>
              </a:rPr>
              <a:t> </a:t>
            </a:r>
            <a:r>
              <a:rPr lang="en-US" sz="2400" dirty="0" err="1" smtClean="0">
                <a:solidFill>
                  <a:schemeClr val="tx1"/>
                </a:solidFill>
              </a:rPr>
              <a:t>hati</a:t>
            </a:r>
            <a:r>
              <a:rPr lang="en-US" sz="2400" dirty="0" smtClean="0">
                <a:solidFill>
                  <a:schemeClr val="tx1"/>
                </a:solidFill>
              </a:rPr>
              <a:t> </a:t>
            </a:r>
            <a:r>
              <a:rPr lang="en-US" sz="2400" dirty="0" err="1" smtClean="0">
                <a:solidFill>
                  <a:schemeClr val="tx1"/>
                </a:solidFill>
              </a:rPr>
              <a:t>kepada</a:t>
            </a:r>
            <a:r>
              <a:rPr lang="en-US" sz="2400" dirty="0" smtClean="0">
                <a:solidFill>
                  <a:schemeClr val="tx1"/>
                </a:solidFill>
              </a:rPr>
              <a:t> </a:t>
            </a:r>
            <a:r>
              <a:rPr lang="en-US" sz="2400" dirty="0" err="1" smtClean="0">
                <a:solidFill>
                  <a:schemeClr val="tx1"/>
                </a:solidFill>
              </a:rPr>
              <a:t>si</a:t>
            </a:r>
            <a:r>
              <a:rPr lang="en-US" sz="2400" dirty="0" smtClean="0">
                <a:solidFill>
                  <a:schemeClr val="tx1"/>
                </a:solidFill>
              </a:rPr>
              <a:t> </a:t>
            </a:r>
            <a:r>
              <a:rPr lang="en-US" sz="2400" dirty="0" err="1" smtClean="0">
                <a:solidFill>
                  <a:schemeClr val="tx1"/>
                </a:solidFill>
              </a:rPr>
              <a:t>pelanggar</a:t>
            </a:r>
            <a:r>
              <a:rPr lang="en-US" sz="2400" dirty="0" smtClean="0">
                <a:solidFill>
                  <a:schemeClr val="tx1"/>
                </a:solidFill>
              </a:rPr>
              <a:t> yang </a:t>
            </a:r>
            <a:r>
              <a:rPr lang="en-US" sz="2400" dirty="0" err="1" smtClean="0">
                <a:solidFill>
                  <a:schemeClr val="tx1"/>
                </a:solidFill>
              </a:rPr>
              <a:t>insyaf</a:t>
            </a:r>
            <a:r>
              <a:rPr lang="en-US" sz="2400" dirty="0" smtClean="0">
                <a:solidFill>
                  <a:schemeClr val="tx1"/>
                </a:solidFill>
              </a:rPr>
              <a:t>. </a:t>
            </a:r>
            <a:r>
              <a:rPr lang="en-US" sz="2400" dirty="0" err="1" smtClean="0">
                <a:solidFill>
                  <a:schemeClr val="tx1"/>
                </a:solidFill>
              </a:rPr>
              <a:t>Pelanggar</a:t>
            </a:r>
            <a:r>
              <a:rPr lang="en-US" sz="2400" dirty="0" smtClean="0">
                <a:solidFill>
                  <a:schemeClr val="tx1"/>
                </a:solidFill>
              </a:rPr>
              <a:t> </a:t>
            </a:r>
            <a:r>
              <a:rPr lang="en-US" sz="2400" dirty="0" err="1" smtClean="0">
                <a:solidFill>
                  <a:schemeClr val="tx1"/>
                </a:solidFill>
              </a:rPr>
              <a:t>norma</a:t>
            </a:r>
            <a:r>
              <a:rPr lang="en-US" sz="2400" dirty="0" smtClean="0">
                <a:solidFill>
                  <a:schemeClr val="tx1"/>
                </a:solidFill>
              </a:rPr>
              <a:t>/</a:t>
            </a:r>
            <a:r>
              <a:rPr lang="en-US" sz="2400" dirty="0" err="1" smtClean="0">
                <a:solidFill>
                  <a:schemeClr val="tx1"/>
                </a:solidFill>
              </a:rPr>
              <a:t>kaidah</a:t>
            </a:r>
            <a:r>
              <a:rPr lang="en-US" sz="2400" dirty="0" smtClean="0">
                <a:solidFill>
                  <a:schemeClr val="tx1"/>
                </a:solidFill>
              </a:rPr>
              <a:t> </a:t>
            </a:r>
            <a:r>
              <a:rPr lang="en-US" sz="2400" dirty="0" err="1" smtClean="0">
                <a:solidFill>
                  <a:schemeClr val="tx1"/>
                </a:solidFill>
              </a:rPr>
              <a:t>kesopanan</a:t>
            </a:r>
            <a:r>
              <a:rPr lang="en-US" sz="2400" dirty="0" smtClean="0">
                <a:solidFill>
                  <a:schemeClr val="tx1"/>
                </a:solidFill>
              </a:rPr>
              <a:t> </a:t>
            </a:r>
            <a:r>
              <a:rPr lang="en-US" sz="2400" dirty="0" err="1" smtClean="0">
                <a:solidFill>
                  <a:schemeClr val="tx1"/>
                </a:solidFill>
              </a:rPr>
              <a:t>mengakibatkan</a:t>
            </a:r>
            <a:r>
              <a:rPr lang="en-US" sz="2400" dirty="0" smtClean="0">
                <a:solidFill>
                  <a:schemeClr val="tx1"/>
                </a:solidFill>
              </a:rPr>
              <a:t> </a:t>
            </a:r>
            <a:r>
              <a:rPr lang="en-US" sz="2400" dirty="0" err="1" smtClean="0">
                <a:solidFill>
                  <a:schemeClr val="tx1"/>
                </a:solidFill>
              </a:rPr>
              <a:t>celaan</a:t>
            </a:r>
            <a:r>
              <a:rPr lang="en-US" sz="2400" dirty="0" smtClean="0">
                <a:solidFill>
                  <a:schemeClr val="tx1"/>
                </a:solidFill>
              </a:rPr>
              <a:t> </a:t>
            </a:r>
            <a:r>
              <a:rPr lang="en-US" sz="2400" dirty="0" err="1" smtClean="0">
                <a:solidFill>
                  <a:schemeClr val="tx1"/>
                </a:solidFill>
              </a:rPr>
              <a:t>atau</a:t>
            </a:r>
            <a:r>
              <a:rPr lang="en-US" sz="2400" dirty="0" smtClean="0">
                <a:solidFill>
                  <a:schemeClr val="tx1"/>
                </a:solidFill>
              </a:rPr>
              <a:t> </a:t>
            </a:r>
            <a:r>
              <a:rPr lang="en-US" sz="2400" dirty="0" err="1" smtClean="0">
                <a:solidFill>
                  <a:schemeClr val="tx1"/>
                </a:solidFill>
              </a:rPr>
              <a:t>pengasingan</a:t>
            </a:r>
            <a:r>
              <a:rPr lang="en-US" sz="2400" dirty="0" smtClean="0">
                <a:solidFill>
                  <a:schemeClr val="tx1"/>
                </a:solidFill>
              </a:rPr>
              <a:t> </a:t>
            </a:r>
            <a:r>
              <a:rPr lang="en-US" sz="2400" dirty="0" err="1" smtClean="0">
                <a:solidFill>
                  <a:schemeClr val="tx1"/>
                </a:solidFill>
              </a:rPr>
              <a:t>dari</a:t>
            </a:r>
            <a:r>
              <a:rPr lang="en-US" sz="2400" dirty="0" smtClean="0">
                <a:solidFill>
                  <a:schemeClr val="tx1"/>
                </a:solidFill>
              </a:rPr>
              <a:t> </a:t>
            </a:r>
            <a:r>
              <a:rPr lang="en-US" sz="2400" dirty="0" err="1" smtClean="0">
                <a:solidFill>
                  <a:schemeClr val="tx1"/>
                </a:solidFill>
              </a:rPr>
              <a:t>lingkungan</a:t>
            </a:r>
            <a:r>
              <a:rPr lang="en-US" sz="2400" dirty="0" smtClean="0">
                <a:solidFill>
                  <a:schemeClr val="tx1"/>
                </a:solidFill>
              </a:rPr>
              <a:t> </a:t>
            </a:r>
            <a:r>
              <a:rPr lang="en-US" sz="2400" dirty="0" err="1" smtClean="0">
                <a:solidFill>
                  <a:schemeClr val="tx1"/>
                </a:solidFill>
              </a:rPr>
              <a:t>masyarakat</a:t>
            </a:r>
            <a:r>
              <a:rPr lang="en-US" sz="2400" dirty="0" smtClean="0">
                <a:solidFill>
                  <a:schemeClr val="tx1"/>
                </a:solidFill>
              </a:rPr>
              <a:t>.</a:t>
            </a:r>
            <a:br>
              <a:rPr lang="en-US" sz="2400" dirty="0" smtClean="0">
                <a:solidFill>
                  <a:schemeClr val="tx1"/>
                </a:solidFill>
              </a:rPr>
            </a:br>
            <a:r>
              <a:rPr lang="en-US" sz="2400" dirty="0" smtClean="0">
                <a:solidFill>
                  <a:schemeClr val="tx1"/>
                </a:solidFill>
              </a:rPr>
              <a:t/>
            </a:r>
            <a:br>
              <a:rPr lang="en-US" sz="2400" dirty="0" smtClean="0">
                <a:solidFill>
                  <a:schemeClr val="tx1"/>
                </a:solidFill>
              </a:rPr>
            </a:br>
            <a:r>
              <a:rPr lang="en-US" sz="2400" dirty="0" err="1" smtClean="0">
                <a:solidFill>
                  <a:schemeClr val="tx1"/>
                </a:solidFill>
              </a:rPr>
              <a:t>Oleh</a:t>
            </a:r>
            <a:r>
              <a:rPr lang="en-US" sz="2400" dirty="0" smtClean="0">
                <a:solidFill>
                  <a:schemeClr val="tx1"/>
                </a:solidFill>
              </a:rPr>
              <a:t> </a:t>
            </a:r>
            <a:r>
              <a:rPr lang="en-US" sz="2400" dirty="0" err="1" smtClean="0">
                <a:solidFill>
                  <a:schemeClr val="tx1"/>
                </a:solidFill>
              </a:rPr>
              <a:t>karena</a:t>
            </a:r>
            <a:r>
              <a:rPr lang="en-US" sz="2400" dirty="0" smtClean="0">
                <a:solidFill>
                  <a:schemeClr val="tx1"/>
                </a:solidFill>
              </a:rPr>
              <a:t> </a:t>
            </a:r>
            <a:r>
              <a:rPr lang="en-US" sz="2400" dirty="0" err="1" smtClean="0">
                <a:solidFill>
                  <a:schemeClr val="tx1"/>
                </a:solidFill>
              </a:rPr>
              <a:t>itu</a:t>
            </a:r>
            <a:r>
              <a:rPr lang="en-US" sz="2400" dirty="0" smtClean="0">
                <a:solidFill>
                  <a:schemeClr val="tx1"/>
                </a:solidFill>
              </a:rPr>
              <a:t> </a:t>
            </a:r>
            <a:r>
              <a:rPr lang="en-US" sz="2400" dirty="0" err="1" smtClean="0">
                <a:solidFill>
                  <a:schemeClr val="tx1"/>
                </a:solidFill>
              </a:rPr>
              <a:t>disamping</a:t>
            </a:r>
            <a:r>
              <a:rPr lang="en-US" sz="2400" dirty="0" smtClean="0">
                <a:solidFill>
                  <a:schemeClr val="tx1"/>
                </a:solidFill>
              </a:rPr>
              <a:t> </a:t>
            </a:r>
            <a:r>
              <a:rPr lang="en-US" sz="2400" dirty="0" err="1" smtClean="0">
                <a:solidFill>
                  <a:schemeClr val="tx1"/>
                </a:solidFill>
              </a:rPr>
              <a:t>tiga</a:t>
            </a:r>
            <a:r>
              <a:rPr lang="en-US" sz="2400" dirty="0" smtClean="0">
                <a:solidFill>
                  <a:schemeClr val="tx1"/>
                </a:solidFill>
              </a:rPr>
              <a:t> </a:t>
            </a:r>
            <a:r>
              <a:rPr lang="en-US" sz="2400" dirty="0" err="1" smtClean="0">
                <a:solidFill>
                  <a:schemeClr val="tx1"/>
                </a:solidFill>
              </a:rPr>
              <a:t>jenis</a:t>
            </a:r>
            <a:r>
              <a:rPr lang="en-US" sz="2400" dirty="0" smtClean="0">
                <a:solidFill>
                  <a:schemeClr val="tx1"/>
                </a:solidFill>
              </a:rPr>
              <a:t> </a:t>
            </a:r>
            <a:r>
              <a:rPr lang="en-US" sz="2400" dirty="0" err="1" smtClean="0">
                <a:solidFill>
                  <a:schemeClr val="tx1"/>
                </a:solidFill>
              </a:rPr>
              <a:t>peraturan</a:t>
            </a:r>
            <a:r>
              <a:rPr lang="en-US" sz="2400" dirty="0" smtClean="0">
                <a:solidFill>
                  <a:schemeClr val="tx1"/>
                </a:solidFill>
              </a:rPr>
              <a:t> </a:t>
            </a:r>
            <a:r>
              <a:rPr lang="en-US" sz="2400" dirty="0" err="1" smtClean="0">
                <a:solidFill>
                  <a:schemeClr val="tx1"/>
                </a:solidFill>
              </a:rPr>
              <a:t>hidup</a:t>
            </a:r>
            <a:r>
              <a:rPr lang="en-US" sz="2400" dirty="0" smtClean="0">
                <a:solidFill>
                  <a:schemeClr val="tx1"/>
                </a:solidFill>
              </a:rPr>
              <a:t> </a:t>
            </a:r>
            <a:r>
              <a:rPr lang="en-US" sz="2400" dirty="0" err="1" smtClean="0">
                <a:solidFill>
                  <a:schemeClr val="tx1"/>
                </a:solidFill>
              </a:rPr>
              <a:t>itu</a:t>
            </a:r>
            <a:r>
              <a:rPr lang="en-US" sz="2400" dirty="0" smtClean="0">
                <a:solidFill>
                  <a:schemeClr val="tx1"/>
                </a:solidFill>
              </a:rPr>
              <a:t> </a:t>
            </a:r>
            <a:r>
              <a:rPr lang="en-US" sz="2400" dirty="0" err="1" smtClean="0">
                <a:solidFill>
                  <a:schemeClr val="tx1"/>
                </a:solidFill>
              </a:rPr>
              <a:t>perlu</a:t>
            </a:r>
            <a:r>
              <a:rPr lang="en-US" sz="2400" dirty="0" smtClean="0">
                <a:solidFill>
                  <a:schemeClr val="tx1"/>
                </a:solidFill>
              </a:rPr>
              <a:t> </a:t>
            </a:r>
            <a:r>
              <a:rPr lang="en-US" sz="2400" dirty="0" err="1" smtClean="0">
                <a:solidFill>
                  <a:schemeClr val="tx1"/>
                </a:solidFill>
              </a:rPr>
              <a:t>juga</a:t>
            </a:r>
            <a:r>
              <a:rPr lang="en-US" sz="2400" dirty="0" smtClean="0">
                <a:solidFill>
                  <a:schemeClr val="tx1"/>
                </a:solidFill>
              </a:rPr>
              <a:t> </a:t>
            </a:r>
            <a:r>
              <a:rPr lang="en-US" sz="2400" dirty="0" err="1" smtClean="0">
                <a:solidFill>
                  <a:schemeClr val="tx1"/>
                </a:solidFill>
              </a:rPr>
              <a:t>adanya</a:t>
            </a:r>
            <a:r>
              <a:rPr lang="en-US" sz="2400" dirty="0" smtClean="0">
                <a:solidFill>
                  <a:schemeClr val="tx1"/>
                </a:solidFill>
              </a:rPr>
              <a:t> </a:t>
            </a:r>
            <a:r>
              <a:rPr lang="en-US" sz="2400" dirty="0" err="1" smtClean="0">
                <a:solidFill>
                  <a:schemeClr val="tx1"/>
                </a:solidFill>
              </a:rPr>
              <a:t>suatu</a:t>
            </a:r>
            <a:r>
              <a:rPr lang="en-US" sz="2400" dirty="0" smtClean="0">
                <a:solidFill>
                  <a:schemeClr val="tx1"/>
                </a:solidFill>
              </a:rPr>
              <a:t> </a:t>
            </a:r>
            <a:r>
              <a:rPr lang="en-US" sz="2400" dirty="0" err="1" smtClean="0">
                <a:solidFill>
                  <a:schemeClr val="tx1"/>
                </a:solidFill>
              </a:rPr>
              <a:t>jenis</a:t>
            </a:r>
            <a:r>
              <a:rPr lang="en-US" sz="2400" dirty="0" smtClean="0">
                <a:solidFill>
                  <a:schemeClr val="tx1"/>
                </a:solidFill>
              </a:rPr>
              <a:t> </a:t>
            </a:r>
            <a:r>
              <a:rPr lang="en-US" sz="2400" dirty="0" err="1" smtClean="0">
                <a:solidFill>
                  <a:schemeClr val="tx1"/>
                </a:solidFill>
              </a:rPr>
              <a:t>peraturan</a:t>
            </a:r>
            <a:r>
              <a:rPr lang="en-US" sz="2400" dirty="0" smtClean="0">
                <a:solidFill>
                  <a:schemeClr val="tx1"/>
                </a:solidFill>
              </a:rPr>
              <a:t> lain yang </a:t>
            </a:r>
            <a:r>
              <a:rPr lang="en-US" sz="2400" dirty="0" err="1" smtClean="0">
                <a:solidFill>
                  <a:schemeClr val="tx1"/>
                </a:solidFill>
              </a:rPr>
              <a:t>dapat</a:t>
            </a:r>
            <a:r>
              <a:rPr lang="en-US" sz="2400" dirty="0" smtClean="0">
                <a:solidFill>
                  <a:schemeClr val="tx1"/>
                </a:solidFill>
              </a:rPr>
              <a:t> </a:t>
            </a:r>
            <a:r>
              <a:rPr lang="en-US" sz="2400" dirty="0" err="1" smtClean="0">
                <a:solidFill>
                  <a:schemeClr val="tx1"/>
                </a:solidFill>
              </a:rPr>
              <a:t>menegakkan</a:t>
            </a:r>
            <a:r>
              <a:rPr lang="en-US" sz="2400" dirty="0" smtClean="0">
                <a:solidFill>
                  <a:schemeClr val="tx1"/>
                </a:solidFill>
              </a:rPr>
              <a:t> </a:t>
            </a:r>
            <a:r>
              <a:rPr lang="en-US" sz="2400" dirty="0" err="1" smtClean="0">
                <a:solidFill>
                  <a:schemeClr val="tx1"/>
                </a:solidFill>
              </a:rPr>
              <a:t>aturan</a:t>
            </a:r>
            <a:r>
              <a:rPr lang="en-US" sz="2400" dirty="0" smtClean="0">
                <a:solidFill>
                  <a:schemeClr val="tx1"/>
                </a:solidFill>
              </a:rPr>
              <a:t> </a:t>
            </a:r>
            <a:r>
              <a:rPr lang="en-US" sz="2400" dirty="0" err="1" smtClean="0">
                <a:solidFill>
                  <a:schemeClr val="tx1"/>
                </a:solidFill>
              </a:rPr>
              <a:t>yaitu</a:t>
            </a:r>
            <a:r>
              <a:rPr lang="en-US" sz="2400" dirty="0" smtClean="0">
                <a:solidFill>
                  <a:schemeClr val="tx1"/>
                </a:solidFill>
              </a:rPr>
              <a:t> </a:t>
            </a:r>
            <a:r>
              <a:rPr lang="en-US" sz="2400" dirty="0" err="1" smtClean="0">
                <a:solidFill>
                  <a:schemeClr val="tx1"/>
                </a:solidFill>
              </a:rPr>
              <a:t>jenis</a:t>
            </a:r>
            <a:r>
              <a:rPr lang="en-US" sz="2400" dirty="0" smtClean="0">
                <a:solidFill>
                  <a:schemeClr val="tx1"/>
                </a:solidFill>
              </a:rPr>
              <a:t> </a:t>
            </a:r>
            <a:r>
              <a:rPr lang="en-US" sz="2400" dirty="0" err="1" smtClean="0">
                <a:solidFill>
                  <a:schemeClr val="tx1"/>
                </a:solidFill>
              </a:rPr>
              <a:t>peraturan</a:t>
            </a:r>
            <a:r>
              <a:rPr lang="en-US" sz="2400" dirty="0" smtClean="0">
                <a:solidFill>
                  <a:schemeClr val="tx1"/>
                </a:solidFill>
              </a:rPr>
              <a:t> </a:t>
            </a:r>
            <a:r>
              <a:rPr lang="en-US" sz="2400" dirty="0" err="1" smtClean="0">
                <a:solidFill>
                  <a:schemeClr val="tx1"/>
                </a:solidFill>
              </a:rPr>
              <a:t>bersifat</a:t>
            </a:r>
            <a:r>
              <a:rPr lang="en-US" sz="2400" dirty="0" smtClean="0">
                <a:solidFill>
                  <a:schemeClr val="tx1"/>
                </a:solidFill>
              </a:rPr>
              <a:t> </a:t>
            </a:r>
            <a:r>
              <a:rPr lang="en-US" sz="2400" dirty="0" err="1" smtClean="0">
                <a:solidFill>
                  <a:schemeClr val="tx1"/>
                </a:solidFill>
              </a:rPr>
              <a:t>memaksa</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mempunyai</a:t>
            </a:r>
            <a:r>
              <a:rPr lang="en-US" sz="2400" dirty="0" smtClean="0">
                <a:solidFill>
                  <a:schemeClr val="tx1"/>
                </a:solidFill>
              </a:rPr>
              <a:t> </a:t>
            </a:r>
            <a:r>
              <a:rPr lang="en-US" sz="2400" dirty="0" err="1" smtClean="0">
                <a:solidFill>
                  <a:schemeClr val="tx1"/>
                </a:solidFill>
              </a:rPr>
              <a:t>sanksi</a:t>
            </a:r>
            <a:r>
              <a:rPr lang="en-US" sz="2400" dirty="0" smtClean="0">
                <a:solidFill>
                  <a:schemeClr val="tx1"/>
                </a:solidFill>
              </a:rPr>
              <a:t> yang </a:t>
            </a:r>
            <a:r>
              <a:rPr lang="en-US" sz="2400" dirty="0" err="1" smtClean="0">
                <a:solidFill>
                  <a:schemeClr val="tx1"/>
                </a:solidFill>
              </a:rPr>
              <a:t>tegas</a:t>
            </a:r>
            <a:r>
              <a:rPr lang="en-US" sz="2400" dirty="0" smtClean="0">
                <a:solidFill>
                  <a:schemeClr val="tx1"/>
                </a:solidFill>
              </a:rPr>
              <a:t>.</a:t>
            </a:r>
            <a:br>
              <a:rPr lang="en-US" sz="2400" dirty="0" smtClean="0">
                <a:solidFill>
                  <a:schemeClr val="tx1"/>
                </a:solidFill>
              </a:rPr>
            </a:br>
            <a:r>
              <a:rPr lang="en-US" sz="2400" dirty="0">
                <a:solidFill>
                  <a:schemeClr val="tx1"/>
                </a:solidFill>
              </a:rPr>
              <a:t/>
            </a:r>
            <a:br>
              <a:rPr lang="en-US" sz="2400" dirty="0">
                <a:solidFill>
                  <a:schemeClr val="tx1"/>
                </a:solidFill>
              </a:rPr>
            </a:br>
            <a:r>
              <a:rPr lang="en-US" sz="2400" dirty="0" err="1" smtClean="0">
                <a:solidFill>
                  <a:schemeClr val="tx1"/>
                </a:solidFill>
              </a:rPr>
              <a:t>Jenis</a:t>
            </a:r>
            <a:r>
              <a:rPr lang="en-US" sz="2400" dirty="0" smtClean="0">
                <a:solidFill>
                  <a:schemeClr val="tx1"/>
                </a:solidFill>
              </a:rPr>
              <a:t> </a:t>
            </a:r>
            <a:r>
              <a:rPr lang="en-US" sz="2400" dirty="0" err="1" smtClean="0">
                <a:solidFill>
                  <a:schemeClr val="tx1"/>
                </a:solidFill>
              </a:rPr>
              <a:t>peraturan</a:t>
            </a:r>
            <a:r>
              <a:rPr lang="en-US" sz="2400" dirty="0" smtClean="0">
                <a:solidFill>
                  <a:schemeClr val="tx1"/>
                </a:solidFill>
              </a:rPr>
              <a:t> yang </a:t>
            </a:r>
            <a:r>
              <a:rPr lang="en-US" sz="2400" dirty="0" err="1" smtClean="0">
                <a:solidFill>
                  <a:schemeClr val="tx1"/>
                </a:solidFill>
              </a:rPr>
              <a:t>dimaksud</a:t>
            </a:r>
            <a:r>
              <a:rPr lang="en-US" sz="2400" dirty="0" smtClean="0">
                <a:solidFill>
                  <a:schemeClr val="tx1"/>
                </a:solidFill>
              </a:rPr>
              <a:t> </a:t>
            </a:r>
            <a:r>
              <a:rPr lang="en-US" sz="2400" dirty="0" err="1" smtClean="0">
                <a:solidFill>
                  <a:schemeClr val="tx1"/>
                </a:solidFill>
              </a:rPr>
              <a:t>adalah</a:t>
            </a:r>
            <a:r>
              <a:rPr lang="en-US" sz="2400" dirty="0" smtClean="0">
                <a:solidFill>
                  <a:schemeClr val="tx1"/>
                </a:solidFill>
              </a:rPr>
              <a:t> :</a:t>
            </a:r>
            <a:br>
              <a:rPr lang="en-US" sz="2400" dirty="0" smtClean="0">
                <a:solidFill>
                  <a:schemeClr val="tx1"/>
                </a:solidFill>
              </a:rPr>
            </a:br>
            <a:r>
              <a:rPr lang="en-US" sz="2400" dirty="0" smtClean="0">
                <a:solidFill>
                  <a:schemeClr val="tx1"/>
                </a:solidFill>
              </a:rPr>
              <a:t/>
            </a:r>
            <a:br>
              <a:rPr lang="en-US" sz="2400" dirty="0" smtClean="0">
                <a:solidFill>
                  <a:schemeClr val="tx1"/>
                </a:solidFill>
              </a:rPr>
            </a:br>
            <a:r>
              <a:rPr lang="en-US" sz="2400" dirty="0" smtClean="0">
                <a:solidFill>
                  <a:srgbClr val="FF0000"/>
                </a:solidFill>
              </a:rPr>
              <a:t>Norma/</a:t>
            </a:r>
            <a:r>
              <a:rPr lang="en-US" sz="2400" dirty="0" err="1" smtClean="0">
                <a:solidFill>
                  <a:srgbClr val="FF0000"/>
                </a:solidFill>
              </a:rPr>
              <a:t>kaidah</a:t>
            </a:r>
            <a:r>
              <a:rPr lang="en-US" sz="2400" dirty="0" smtClean="0">
                <a:solidFill>
                  <a:srgbClr val="FF0000"/>
                </a:solidFill>
              </a:rPr>
              <a:t> </a:t>
            </a:r>
            <a:r>
              <a:rPr lang="en-US" sz="2400" dirty="0" err="1" smtClean="0">
                <a:solidFill>
                  <a:srgbClr val="FF0000"/>
                </a:solidFill>
              </a:rPr>
              <a:t>Hukum</a:t>
            </a:r>
            <a:r>
              <a:rPr lang="en-US" sz="2400" dirty="0" smtClean="0">
                <a:solidFill>
                  <a:schemeClr val="tx1"/>
                </a:solidFill>
              </a:rPr>
              <a:t/>
            </a:r>
            <a:br>
              <a:rPr lang="en-US" sz="2400" dirty="0" smtClean="0">
                <a:solidFill>
                  <a:schemeClr val="tx1"/>
                </a:solidFill>
              </a:rPr>
            </a:br>
            <a:r>
              <a:rPr lang="en-US" sz="2400" dirty="0" err="1" smtClean="0">
                <a:solidFill>
                  <a:schemeClr val="tx1"/>
                </a:solidFill>
              </a:rPr>
              <a:t>peraturan-peraturan</a:t>
            </a:r>
            <a:r>
              <a:rPr lang="en-US" sz="2400" dirty="0" smtClean="0">
                <a:solidFill>
                  <a:schemeClr val="tx1"/>
                </a:solidFill>
              </a:rPr>
              <a:t> yang </a:t>
            </a:r>
            <a:r>
              <a:rPr lang="en-US" sz="2400" dirty="0" err="1" smtClean="0">
                <a:solidFill>
                  <a:schemeClr val="tx1"/>
                </a:solidFill>
              </a:rPr>
              <a:t>timbul</a:t>
            </a:r>
            <a:r>
              <a:rPr lang="en-US" sz="2400" dirty="0" smtClean="0">
                <a:solidFill>
                  <a:schemeClr val="tx1"/>
                </a:solidFill>
              </a:rPr>
              <a:t> </a:t>
            </a:r>
            <a:r>
              <a:rPr lang="en-US" sz="2400" dirty="0" err="1" smtClean="0">
                <a:solidFill>
                  <a:schemeClr val="tx1"/>
                </a:solidFill>
              </a:rPr>
              <a:t>dari</a:t>
            </a:r>
            <a:r>
              <a:rPr lang="en-US" sz="2400" dirty="0" smtClean="0">
                <a:solidFill>
                  <a:schemeClr val="tx1"/>
                </a:solidFill>
              </a:rPr>
              <a:t> </a:t>
            </a:r>
            <a:r>
              <a:rPr lang="en-US" sz="2400" dirty="0" err="1" smtClean="0">
                <a:solidFill>
                  <a:schemeClr val="tx1"/>
                </a:solidFill>
              </a:rPr>
              <a:t>norma</a:t>
            </a:r>
            <a:r>
              <a:rPr lang="en-US" sz="2400" dirty="0" smtClean="0">
                <a:solidFill>
                  <a:schemeClr val="tx1"/>
                </a:solidFill>
              </a:rPr>
              <a:t>/</a:t>
            </a:r>
            <a:r>
              <a:rPr lang="en-US" sz="2400" dirty="0" err="1" smtClean="0">
                <a:solidFill>
                  <a:schemeClr val="tx1"/>
                </a:solidFill>
              </a:rPr>
              <a:t>kaidah</a:t>
            </a:r>
            <a:r>
              <a:rPr lang="en-US" sz="2400" dirty="0" smtClean="0">
                <a:solidFill>
                  <a:schemeClr val="tx1"/>
                </a:solidFill>
              </a:rPr>
              <a:t> </a:t>
            </a:r>
            <a:r>
              <a:rPr lang="en-US" sz="2400" dirty="0" err="1" smtClean="0">
                <a:solidFill>
                  <a:schemeClr val="tx1"/>
                </a:solidFill>
              </a:rPr>
              <a:t>hukum</a:t>
            </a:r>
            <a:r>
              <a:rPr lang="en-US" sz="2400" dirty="0" smtClean="0">
                <a:solidFill>
                  <a:schemeClr val="tx1"/>
                </a:solidFill>
              </a:rPr>
              <a:t>, </a:t>
            </a:r>
            <a:r>
              <a:rPr lang="en-US" sz="2400" dirty="0" err="1" smtClean="0">
                <a:solidFill>
                  <a:schemeClr val="tx1"/>
                </a:solidFill>
              </a:rPr>
              <a:t>dibuat</a:t>
            </a:r>
            <a:r>
              <a:rPr lang="en-US" sz="2400" dirty="0" smtClean="0">
                <a:solidFill>
                  <a:schemeClr val="tx1"/>
                </a:solidFill>
              </a:rPr>
              <a:t> </a:t>
            </a:r>
            <a:r>
              <a:rPr lang="en-US" sz="2400" dirty="0" err="1" smtClean="0">
                <a:solidFill>
                  <a:schemeClr val="tx1"/>
                </a:solidFill>
              </a:rPr>
              <a:t>oleh</a:t>
            </a:r>
            <a:r>
              <a:rPr lang="en-US" sz="2400" dirty="0" smtClean="0">
                <a:solidFill>
                  <a:schemeClr val="tx1"/>
                </a:solidFill>
              </a:rPr>
              <a:t> </a:t>
            </a:r>
            <a:r>
              <a:rPr lang="en-US" sz="2400" dirty="0" err="1" smtClean="0">
                <a:solidFill>
                  <a:schemeClr val="tx1"/>
                </a:solidFill>
              </a:rPr>
              <a:t>penguasa</a:t>
            </a:r>
            <a:r>
              <a:rPr lang="en-US" sz="2400" dirty="0" smtClean="0">
                <a:solidFill>
                  <a:schemeClr val="tx1"/>
                </a:solidFill>
              </a:rPr>
              <a:t> </a:t>
            </a:r>
            <a:r>
              <a:rPr lang="en-US" sz="2400" dirty="0" err="1" smtClean="0">
                <a:solidFill>
                  <a:schemeClr val="tx1"/>
                </a:solidFill>
              </a:rPr>
              <a:t>negara</a:t>
            </a:r>
            <a:r>
              <a:rPr lang="en-US" sz="2400" dirty="0" smtClean="0">
                <a:solidFill>
                  <a:schemeClr val="tx1"/>
                </a:solidFill>
              </a:rPr>
              <a:t>. </a:t>
            </a:r>
            <a:r>
              <a:rPr lang="en-US" sz="2400" dirty="0" err="1" smtClean="0">
                <a:solidFill>
                  <a:schemeClr val="tx1"/>
                </a:solidFill>
              </a:rPr>
              <a:t>Isinya</a:t>
            </a:r>
            <a:r>
              <a:rPr lang="en-US" sz="2400" dirty="0" smtClean="0">
                <a:solidFill>
                  <a:schemeClr val="tx1"/>
                </a:solidFill>
              </a:rPr>
              <a:t> </a:t>
            </a:r>
            <a:r>
              <a:rPr lang="en-US" sz="2400" dirty="0" err="1" smtClean="0">
                <a:solidFill>
                  <a:schemeClr val="tx1"/>
                </a:solidFill>
              </a:rPr>
              <a:t>mengikat</a:t>
            </a:r>
            <a:r>
              <a:rPr lang="en-US" sz="2400" dirty="0" smtClean="0">
                <a:solidFill>
                  <a:schemeClr val="tx1"/>
                </a:solidFill>
              </a:rPr>
              <a:t> </a:t>
            </a:r>
            <a:r>
              <a:rPr lang="en-US" sz="2400" dirty="0" err="1" smtClean="0">
                <a:solidFill>
                  <a:schemeClr val="tx1"/>
                </a:solidFill>
              </a:rPr>
              <a:t>setiap</a:t>
            </a:r>
            <a:r>
              <a:rPr lang="en-US" sz="2400" dirty="0" smtClean="0">
                <a:solidFill>
                  <a:schemeClr val="tx1"/>
                </a:solidFill>
              </a:rPr>
              <a:t> orang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pelasanaannya</a:t>
            </a:r>
            <a:r>
              <a:rPr lang="en-US" sz="2400" dirty="0" smtClean="0">
                <a:solidFill>
                  <a:schemeClr val="tx1"/>
                </a:solidFill>
              </a:rPr>
              <a:t> </a:t>
            </a:r>
            <a:r>
              <a:rPr lang="en-US" sz="2400" dirty="0" err="1" smtClean="0">
                <a:solidFill>
                  <a:schemeClr val="tx1"/>
                </a:solidFill>
              </a:rPr>
              <a:t>dapat</a:t>
            </a:r>
            <a:r>
              <a:rPr lang="en-US" sz="2400" dirty="0" smtClean="0">
                <a:solidFill>
                  <a:schemeClr val="tx1"/>
                </a:solidFill>
              </a:rPr>
              <a:t> </a:t>
            </a:r>
            <a:r>
              <a:rPr lang="en-US" sz="2400" dirty="0" err="1" smtClean="0">
                <a:solidFill>
                  <a:schemeClr val="tx1"/>
                </a:solidFill>
              </a:rPr>
              <a:t>dipertahankan</a:t>
            </a:r>
            <a:r>
              <a:rPr lang="en-US" sz="2400" dirty="0" smtClean="0">
                <a:solidFill>
                  <a:schemeClr val="tx1"/>
                </a:solidFill>
              </a:rPr>
              <a:t> </a:t>
            </a:r>
            <a:r>
              <a:rPr lang="en-US" sz="2400" dirty="0" err="1" smtClean="0">
                <a:solidFill>
                  <a:schemeClr val="tx1"/>
                </a:solidFill>
              </a:rPr>
              <a:t>dengan</a:t>
            </a:r>
            <a:r>
              <a:rPr lang="en-US" sz="2400" dirty="0" smtClean="0">
                <a:solidFill>
                  <a:schemeClr val="tx1"/>
                </a:solidFill>
              </a:rPr>
              <a:t> </a:t>
            </a:r>
            <a:r>
              <a:rPr lang="en-US" sz="2400" dirty="0" err="1" smtClean="0">
                <a:solidFill>
                  <a:schemeClr val="tx1"/>
                </a:solidFill>
              </a:rPr>
              <a:t>segala</a:t>
            </a:r>
            <a:r>
              <a:rPr lang="en-US" sz="2400" dirty="0" smtClean="0">
                <a:solidFill>
                  <a:schemeClr val="tx1"/>
                </a:solidFill>
              </a:rPr>
              <a:t> </a:t>
            </a:r>
            <a:r>
              <a:rPr lang="en-US" sz="2400" dirty="0" err="1" smtClean="0">
                <a:solidFill>
                  <a:schemeClr val="tx1"/>
                </a:solidFill>
              </a:rPr>
              <a:t>paksaan</a:t>
            </a:r>
            <a:r>
              <a:rPr lang="en-US" sz="2400" dirty="0" smtClean="0">
                <a:solidFill>
                  <a:schemeClr val="tx1"/>
                </a:solidFill>
              </a:rPr>
              <a:t> </a:t>
            </a:r>
            <a:r>
              <a:rPr lang="en-US" sz="2400" dirty="0" err="1" smtClean="0">
                <a:solidFill>
                  <a:schemeClr val="tx1"/>
                </a:solidFill>
              </a:rPr>
              <a:t>alat-alat</a:t>
            </a:r>
            <a:r>
              <a:rPr lang="en-US" sz="2400" dirty="0" smtClean="0">
                <a:solidFill>
                  <a:schemeClr val="tx1"/>
                </a:solidFill>
              </a:rPr>
              <a:t> Negara. </a:t>
            </a:r>
            <a:r>
              <a:rPr lang="en-US" sz="2400" dirty="0" err="1" smtClean="0">
                <a:solidFill>
                  <a:schemeClr val="tx1"/>
                </a:solidFill>
              </a:rPr>
              <a:t>Paksaan</a:t>
            </a:r>
            <a:r>
              <a:rPr lang="en-US" sz="2400" dirty="0" smtClean="0">
                <a:solidFill>
                  <a:schemeClr val="tx1"/>
                </a:solidFill>
              </a:rPr>
              <a:t> </a:t>
            </a:r>
            <a:r>
              <a:rPr lang="en-US" sz="2400" dirty="0" err="1" smtClean="0">
                <a:solidFill>
                  <a:schemeClr val="tx1"/>
                </a:solidFill>
              </a:rPr>
              <a:t>tidak</a:t>
            </a:r>
            <a:r>
              <a:rPr lang="en-US" sz="2400" dirty="0" smtClean="0">
                <a:solidFill>
                  <a:schemeClr val="tx1"/>
                </a:solidFill>
              </a:rPr>
              <a:t> </a:t>
            </a:r>
            <a:r>
              <a:rPr lang="en-US" sz="2400" dirty="0" err="1" smtClean="0">
                <a:solidFill>
                  <a:schemeClr val="tx1"/>
                </a:solidFill>
              </a:rPr>
              <a:t>bersifa</a:t>
            </a:r>
            <a:r>
              <a:rPr lang="en-US" sz="2400" dirty="0" smtClean="0">
                <a:solidFill>
                  <a:schemeClr val="tx1"/>
                </a:solidFill>
              </a:rPr>
              <a:t> </a:t>
            </a:r>
            <a:r>
              <a:rPr lang="en-US" sz="2400" dirty="0" err="1" smtClean="0">
                <a:solidFill>
                  <a:schemeClr val="tx1"/>
                </a:solidFill>
              </a:rPr>
              <a:t>sewenang-wenang</a:t>
            </a:r>
            <a:r>
              <a:rPr lang="en-US" sz="2400" dirty="0" smtClean="0">
                <a:solidFill>
                  <a:schemeClr val="tx1"/>
                </a:solidFill>
              </a:rPr>
              <a:t> </a:t>
            </a:r>
            <a:r>
              <a:rPr lang="en-US" sz="2400" dirty="0" err="1" smtClean="0">
                <a:solidFill>
                  <a:schemeClr val="tx1"/>
                </a:solidFill>
              </a:rPr>
              <a:t>melainkan</a:t>
            </a:r>
            <a:r>
              <a:rPr lang="en-US" sz="2400" dirty="0" smtClean="0">
                <a:solidFill>
                  <a:schemeClr val="tx1"/>
                </a:solidFill>
              </a:rPr>
              <a:t> </a:t>
            </a:r>
            <a:r>
              <a:rPr lang="en-US" sz="2400" dirty="0" err="1" smtClean="0">
                <a:solidFill>
                  <a:schemeClr val="tx1"/>
                </a:solidFill>
              </a:rPr>
              <a:t>harus</a:t>
            </a:r>
            <a:r>
              <a:rPr lang="en-US" sz="2400" dirty="0" smtClean="0">
                <a:solidFill>
                  <a:schemeClr val="tx1"/>
                </a:solidFill>
              </a:rPr>
              <a:t> </a:t>
            </a:r>
            <a:r>
              <a:rPr lang="en-US" sz="2400" dirty="0" err="1" smtClean="0">
                <a:solidFill>
                  <a:schemeClr val="tx1"/>
                </a:solidFill>
              </a:rPr>
              <a:t>sebagai</a:t>
            </a:r>
            <a:r>
              <a:rPr lang="en-US" sz="2400" dirty="0" smtClean="0">
                <a:solidFill>
                  <a:schemeClr val="tx1"/>
                </a:solidFill>
              </a:rPr>
              <a:t> </a:t>
            </a:r>
            <a:r>
              <a:rPr lang="en-US" sz="2400" dirty="0" err="1" smtClean="0">
                <a:solidFill>
                  <a:schemeClr val="tx1"/>
                </a:solidFill>
              </a:rPr>
              <a:t>alat</a:t>
            </a:r>
            <a:r>
              <a:rPr lang="en-US" sz="2400" dirty="0" smtClean="0">
                <a:solidFill>
                  <a:schemeClr val="tx1"/>
                </a:solidFill>
              </a:rPr>
              <a:t> yang </a:t>
            </a:r>
            <a:r>
              <a:rPr lang="en-US" sz="2400" dirty="0" err="1" smtClean="0">
                <a:solidFill>
                  <a:schemeClr val="tx1"/>
                </a:solidFill>
              </a:rPr>
              <a:t>dapat</a:t>
            </a:r>
            <a:r>
              <a:rPr lang="en-US" sz="2400" dirty="0" smtClean="0">
                <a:solidFill>
                  <a:schemeClr val="tx1"/>
                </a:solidFill>
              </a:rPr>
              <a:t> </a:t>
            </a:r>
            <a:r>
              <a:rPr lang="en-US" sz="2400" dirty="0" err="1" smtClean="0">
                <a:solidFill>
                  <a:schemeClr val="tx1"/>
                </a:solidFill>
              </a:rPr>
              <a:t>memberi</a:t>
            </a:r>
            <a:r>
              <a:rPr lang="en-US" sz="2400" dirty="0" smtClean="0">
                <a:solidFill>
                  <a:schemeClr val="tx1"/>
                </a:solidFill>
              </a:rPr>
              <a:t> </a:t>
            </a:r>
            <a:r>
              <a:rPr lang="en-US" sz="2400" dirty="0" err="1" smtClean="0">
                <a:solidFill>
                  <a:schemeClr val="tx1"/>
                </a:solidFill>
              </a:rPr>
              <a:t>tekanan</a:t>
            </a:r>
            <a:r>
              <a:rPr lang="en-US" sz="2400" dirty="0" smtClean="0">
                <a:solidFill>
                  <a:schemeClr val="tx1"/>
                </a:solidFill>
              </a:rPr>
              <a:t> agar </a:t>
            </a:r>
            <a:r>
              <a:rPr lang="en-US" sz="2400" dirty="0" err="1" smtClean="0">
                <a:solidFill>
                  <a:schemeClr val="tx1"/>
                </a:solidFill>
              </a:rPr>
              <a:t>norma-norma</a:t>
            </a:r>
            <a:r>
              <a:rPr lang="en-US" sz="2400" dirty="0" smtClean="0">
                <a:solidFill>
                  <a:schemeClr val="tx1"/>
                </a:solidFill>
              </a:rPr>
              <a:t> </a:t>
            </a:r>
            <a:r>
              <a:rPr lang="en-US" sz="2400" dirty="0" err="1" smtClean="0">
                <a:solidFill>
                  <a:schemeClr val="tx1"/>
                </a:solidFill>
              </a:rPr>
              <a:t>hukum</a:t>
            </a:r>
            <a:r>
              <a:rPr lang="en-US" sz="2400" dirty="0" smtClean="0">
                <a:solidFill>
                  <a:schemeClr val="tx1"/>
                </a:solidFill>
              </a:rPr>
              <a:t> </a:t>
            </a:r>
            <a:endParaRPr lang="en-US" sz="2400" dirty="0">
              <a:solidFill>
                <a:schemeClr val="tx1"/>
              </a:solidFill>
            </a:endParaRPr>
          </a:p>
        </p:txBody>
      </p:sp>
    </p:spTree>
    <p:extLst>
      <p:ext uri="{BB962C8B-B14F-4D97-AF65-F5344CB8AC3E}">
        <p14:creationId xmlns:p14="http://schemas.microsoft.com/office/powerpoint/2010/main" val="2988446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7098" y="548640"/>
            <a:ext cx="9802111" cy="6091311"/>
          </a:xfrm>
          <a:prstGeom prst="rect">
            <a:avLst/>
          </a:prstGeom>
        </p:spPr>
      </p:pic>
    </p:spTree>
    <p:extLst>
      <p:ext uri="{BB962C8B-B14F-4D97-AF65-F5344CB8AC3E}">
        <p14:creationId xmlns:p14="http://schemas.microsoft.com/office/powerpoint/2010/main" val="3302145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599303"/>
          </a:xfrm>
        </p:spPr>
        <p:txBody>
          <a:bodyPr>
            <a:normAutofit fontScale="90000"/>
          </a:bodyPr>
          <a:lstStyle/>
          <a:p>
            <a:r>
              <a:rPr lang="en-US" dirty="0" err="1" smtClean="0"/>
              <a:t>Pengertian</a:t>
            </a:r>
            <a:r>
              <a:rPr lang="en-US" dirty="0" smtClean="0"/>
              <a:t> Hukum</a:t>
            </a:r>
            <a:endParaRPr lang="en-US" dirty="0"/>
          </a:p>
        </p:txBody>
      </p:sp>
      <p:sp>
        <p:nvSpPr>
          <p:cNvPr id="3" name="Content Placeholder 2"/>
          <p:cNvSpPr>
            <a:spLocks noGrp="1"/>
          </p:cNvSpPr>
          <p:nvPr>
            <p:ph idx="1"/>
          </p:nvPr>
        </p:nvSpPr>
        <p:spPr>
          <a:xfrm>
            <a:off x="1371600" y="1285103"/>
            <a:ext cx="9601200" cy="5436973"/>
          </a:xfrm>
        </p:spPr>
        <p:txBody>
          <a:bodyPr>
            <a:normAutofit/>
          </a:bodyPr>
          <a:lstStyle/>
          <a:p>
            <a:pPr algn="just"/>
            <a:r>
              <a:rPr lang="en-US" sz="2400" dirty="0" err="1"/>
              <a:t>Menurut</a:t>
            </a:r>
            <a:r>
              <a:rPr lang="en-US" sz="2400" dirty="0"/>
              <a:t> </a:t>
            </a:r>
            <a:r>
              <a:rPr lang="en-US" sz="2400" b="1" dirty="0"/>
              <a:t>Plato</a:t>
            </a:r>
            <a:r>
              <a:rPr lang="en-US" sz="2400" dirty="0"/>
              <a:t>, Hukum </a:t>
            </a:r>
            <a:r>
              <a:rPr lang="en-US" sz="2400" dirty="0" err="1"/>
              <a:t>adalah</a:t>
            </a:r>
            <a:r>
              <a:rPr lang="en-US" sz="2400" dirty="0"/>
              <a:t> </a:t>
            </a:r>
            <a:r>
              <a:rPr lang="en-US" sz="2400" dirty="0" err="1"/>
              <a:t>seperangkat</a:t>
            </a:r>
            <a:r>
              <a:rPr lang="en-US" sz="2400" dirty="0"/>
              <a:t> </a:t>
            </a:r>
            <a:r>
              <a:rPr lang="en-US" sz="2400" dirty="0" err="1"/>
              <a:t>peraturan-peraturan</a:t>
            </a:r>
            <a:r>
              <a:rPr lang="en-US" sz="2400" dirty="0"/>
              <a:t> yang </a:t>
            </a:r>
            <a:r>
              <a:rPr lang="en-US" sz="2400" dirty="0" err="1"/>
              <a:t>tersusun</a:t>
            </a:r>
            <a:r>
              <a:rPr lang="en-US" sz="2400" dirty="0"/>
              <a:t> </a:t>
            </a:r>
            <a:r>
              <a:rPr lang="en-US" sz="2400" dirty="0" err="1"/>
              <a:t>dengan</a:t>
            </a:r>
            <a:r>
              <a:rPr lang="en-US" sz="2400" dirty="0"/>
              <a:t> </a:t>
            </a:r>
            <a:r>
              <a:rPr lang="en-US" sz="2400" dirty="0" err="1"/>
              <a:t>baik</a:t>
            </a:r>
            <a:r>
              <a:rPr lang="en-US" sz="2400" dirty="0"/>
              <a:t> </a:t>
            </a:r>
            <a:r>
              <a:rPr lang="en-US" sz="2400" dirty="0" err="1"/>
              <a:t>dan</a:t>
            </a:r>
            <a:r>
              <a:rPr lang="en-US" sz="2400" dirty="0"/>
              <a:t> </a:t>
            </a:r>
            <a:r>
              <a:rPr lang="en-US" sz="2400" dirty="0" err="1"/>
              <a:t>teratur</a:t>
            </a:r>
            <a:r>
              <a:rPr lang="en-US" sz="2400" dirty="0"/>
              <a:t> </a:t>
            </a:r>
            <a:r>
              <a:rPr lang="en-US" sz="2400" dirty="0" err="1"/>
              <a:t>dan</a:t>
            </a:r>
            <a:r>
              <a:rPr lang="en-US" sz="2400" dirty="0"/>
              <a:t> </a:t>
            </a:r>
            <a:r>
              <a:rPr lang="en-US" sz="2400" dirty="0" err="1"/>
              <a:t>bersifat</a:t>
            </a:r>
            <a:r>
              <a:rPr lang="en-US" sz="2400" dirty="0"/>
              <a:t> </a:t>
            </a:r>
            <a:r>
              <a:rPr lang="en-US" sz="2400" dirty="0" err="1"/>
              <a:t>mengikat</a:t>
            </a:r>
            <a:r>
              <a:rPr lang="en-US" sz="2400" dirty="0"/>
              <a:t> hakim </a:t>
            </a:r>
            <a:r>
              <a:rPr lang="en-US" sz="2400" dirty="0" err="1"/>
              <a:t>dan</a:t>
            </a:r>
            <a:r>
              <a:rPr lang="en-US" sz="2400" dirty="0"/>
              <a:t> </a:t>
            </a:r>
            <a:r>
              <a:rPr lang="en-US" sz="2400" dirty="0" err="1"/>
              <a:t>masyarakat</a:t>
            </a:r>
            <a:r>
              <a:rPr lang="en-US" sz="2400" dirty="0"/>
              <a:t>.</a:t>
            </a:r>
          </a:p>
          <a:p>
            <a:pPr algn="just"/>
            <a:r>
              <a:rPr lang="en-US" sz="2400" dirty="0" err="1"/>
              <a:t>Menurut</a:t>
            </a:r>
            <a:r>
              <a:rPr lang="en-US" sz="2400" dirty="0"/>
              <a:t> </a:t>
            </a:r>
            <a:r>
              <a:rPr lang="en-US" sz="2400" b="1" dirty="0" err="1" smtClean="0"/>
              <a:t>Satjipto</a:t>
            </a:r>
            <a:r>
              <a:rPr lang="en-US" sz="2400" b="1" dirty="0" smtClean="0"/>
              <a:t> </a:t>
            </a:r>
            <a:r>
              <a:rPr lang="en-US" sz="2400" b="1" dirty="0" err="1" smtClean="0"/>
              <a:t>Rahadjo</a:t>
            </a:r>
            <a:r>
              <a:rPr lang="en-US" sz="2400" b="1" dirty="0" smtClean="0"/>
              <a:t>, </a:t>
            </a:r>
            <a:r>
              <a:rPr lang="en-US" sz="2400" dirty="0" err="1"/>
              <a:t>Hukum</a:t>
            </a:r>
            <a:r>
              <a:rPr lang="en-US" sz="2400" dirty="0"/>
              <a:t> </a:t>
            </a:r>
            <a:r>
              <a:rPr lang="en-US" sz="2400" dirty="0" err="1" smtClean="0"/>
              <a:t>memiliki</a:t>
            </a:r>
            <a:r>
              <a:rPr lang="en-US" sz="2400" dirty="0" smtClean="0"/>
              <a:t> </a:t>
            </a:r>
            <a:r>
              <a:rPr lang="en-US" sz="2400" dirty="0" err="1" smtClean="0"/>
              <a:t>arti</a:t>
            </a:r>
            <a:r>
              <a:rPr lang="en-US" sz="2400" dirty="0" smtClean="0"/>
              <a:t> </a:t>
            </a:r>
            <a:r>
              <a:rPr lang="en-US" sz="2400" dirty="0" err="1" smtClean="0"/>
              <a:t>merupakan</a:t>
            </a:r>
            <a:r>
              <a:rPr lang="en-US" sz="2400" dirty="0" smtClean="0"/>
              <a:t> </a:t>
            </a:r>
            <a:r>
              <a:rPr lang="en-US" sz="2400" dirty="0" err="1" smtClean="0"/>
              <a:t>karya</a:t>
            </a:r>
            <a:r>
              <a:rPr lang="en-US" sz="2400" dirty="0" smtClean="0"/>
              <a:t> </a:t>
            </a:r>
            <a:r>
              <a:rPr lang="en-US" sz="2400" dirty="0" err="1" smtClean="0"/>
              <a:t>hasil</a:t>
            </a:r>
            <a:r>
              <a:rPr lang="en-US" sz="2400" dirty="0" smtClean="0"/>
              <a:t> </a:t>
            </a:r>
            <a:r>
              <a:rPr lang="en-US" sz="2400" dirty="0" err="1" smtClean="0"/>
              <a:t>dari</a:t>
            </a:r>
            <a:r>
              <a:rPr lang="en-US" sz="2400" dirty="0" smtClean="0"/>
              <a:t> </a:t>
            </a:r>
            <a:r>
              <a:rPr lang="en-US" sz="2400" dirty="0" err="1" smtClean="0"/>
              <a:t>manusia</a:t>
            </a:r>
            <a:r>
              <a:rPr lang="en-US" sz="2400" dirty="0" smtClean="0"/>
              <a:t> </a:t>
            </a:r>
            <a:r>
              <a:rPr lang="en-US" sz="2400" dirty="0" err="1" smtClean="0"/>
              <a:t>dengan</a:t>
            </a:r>
            <a:r>
              <a:rPr lang="en-US" sz="2400" dirty="0" smtClean="0"/>
              <a:t> di </a:t>
            </a:r>
            <a:r>
              <a:rPr lang="en-US" sz="2400" dirty="0" err="1" smtClean="0"/>
              <a:t>dalamnya</a:t>
            </a:r>
            <a:r>
              <a:rPr lang="en-US" sz="2400" dirty="0" smtClean="0"/>
              <a:t> </a:t>
            </a:r>
            <a:r>
              <a:rPr lang="en-US" sz="2400" dirty="0" err="1" smtClean="0"/>
              <a:t>terdiri</a:t>
            </a:r>
            <a:r>
              <a:rPr lang="en-US" sz="2400" dirty="0" smtClean="0"/>
              <a:t> </a:t>
            </a:r>
            <a:r>
              <a:rPr lang="en-US" sz="2400" dirty="0" err="1" smtClean="0"/>
              <a:t>dari</a:t>
            </a:r>
            <a:r>
              <a:rPr lang="en-US" sz="2400" dirty="0" smtClean="0"/>
              <a:t> </a:t>
            </a:r>
            <a:r>
              <a:rPr lang="en-US" sz="2400" dirty="0" err="1" smtClean="0"/>
              <a:t>berbagai</a:t>
            </a:r>
            <a:r>
              <a:rPr lang="en-US" sz="2400" dirty="0" smtClean="0"/>
              <a:t> </a:t>
            </a:r>
            <a:r>
              <a:rPr lang="en-US" sz="2400" dirty="0" err="1" smtClean="0"/>
              <a:t>norma</a:t>
            </a:r>
            <a:r>
              <a:rPr lang="en-US" sz="2400" dirty="0" smtClean="0"/>
              <a:t> </a:t>
            </a:r>
            <a:r>
              <a:rPr lang="en-US" sz="2400" dirty="0" err="1" smtClean="0"/>
              <a:t>tentang</a:t>
            </a:r>
            <a:r>
              <a:rPr lang="en-US" sz="2400" dirty="0" smtClean="0"/>
              <a:t> </a:t>
            </a:r>
            <a:r>
              <a:rPr lang="en-US" sz="2400" dirty="0" err="1" smtClean="0"/>
              <a:t>petunjuk</a:t>
            </a:r>
            <a:r>
              <a:rPr lang="en-US" sz="2400" dirty="0" smtClean="0"/>
              <a:t> </a:t>
            </a:r>
            <a:r>
              <a:rPr lang="en-US" sz="2400" dirty="0" err="1" smtClean="0"/>
              <a:t>tingkah</a:t>
            </a:r>
            <a:r>
              <a:rPr lang="en-US" sz="2400" dirty="0" smtClean="0"/>
              <a:t> </a:t>
            </a:r>
            <a:r>
              <a:rPr lang="en-US" sz="2400" dirty="0" err="1" smtClean="0"/>
              <a:t>laku</a:t>
            </a:r>
            <a:r>
              <a:rPr lang="en-US" sz="2400" dirty="0" smtClean="0"/>
              <a:t>. </a:t>
            </a:r>
            <a:r>
              <a:rPr lang="en-US" sz="2400" dirty="0" err="1" smtClean="0"/>
              <a:t>Atau</a:t>
            </a:r>
            <a:r>
              <a:rPr lang="en-US" sz="2400" dirty="0" smtClean="0"/>
              <a:t> </a:t>
            </a:r>
            <a:r>
              <a:rPr lang="en-US" sz="2400" dirty="0" err="1" smtClean="0"/>
              <a:t>dengan</a:t>
            </a:r>
            <a:r>
              <a:rPr lang="en-US" sz="2400" dirty="0" smtClean="0"/>
              <a:t> </a:t>
            </a:r>
            <a:r>
              <a:rPr lang="en-US" sz="2400" dirty="0" err="1" smtClean="0"/>
              <a:t>arti</a:t>
            </a:r>
            <a:r>
              <a:rPr lang="en-US" sz="2400" dirty="0" smtClean="0"/>
              <a:t> lain </a:t>
            </a:r>
            <a:r>
              <a:rPr lang="en-US" sz="2400" dirty="0" err="1" smtClean="0"/>
              <a:t>dimana</a:t>
            </a:r>
            <a:r>
              <a:rPr lang="en-US" sz="2400" dirty="0" smtClean="0"/>
              <a:t> </a:t>
            </a:r>
            <a:r>
              <a:rPr lang="en-US" sz="2400" dirty="0" err="1" smtClean="0"/>
              <a:t>Hukum</a:t>
            </a:r>
            <a:r>
              <a:rPr lang="en-US" sz="2400" dirty="0" smtClean="0"/>
              <a:t> </a:t>
            </a:r>
            <a:r>
              <a:rPr lang="en-US" sz="2400" dirty="0" err="1" smtClean="0"/>
              <a:t>juga</a:t>
            </a:r>
            <a:r>
              <a:rPr lang="en-US" sz="2400" dirty="0" smtClean="0"/>
              <a:t> </a:t>
            </a:r>
            <a:r>
              <a:rPr lang="en-US" sz="2400" dirty="0" err="1" smtClean="0"/>
              <a:t>dapat</a:t>
            </a:r>
            <a:r>
              <a:rPr lang="en-US" sz="2400" dirty="0" smtClean="0"/>
              <a:t> di </a:t>
            </a:r>
            <a:r>
              <a:rPr lang="en-US" sz="2400" dirty="0" err="1" smtClean="0"/>
              <a:t>artikan</a:t>
            </a:r>
            <a:r>
              <a:rPr lang="en-US" sz="2400" dirty="0" smtClean="0"/>
              <a:t> </a:t>
            </a:r>
            <a:r>
              <a:rPr lang="en-US" sz="2400" dirty="0" err="1" smtClean="0"/>
              <a:t>suatu</a:t>
            </a:r>
            <a:r>
              <a:rPr lang="en-US" sz="2400" dirty="0" smtClean="0"/>
              <a:t> </a:t>
            </a:r>
            <a:r>
              <a:rPr lang="en-US" sz="2400" dirty="0" err="1" smtClean="0"/>
              <a:t>cerminan</a:t>
            </a:r>
            <a:r>
              <a:rPr lang="en-US" sz="2400" dirty="0" smtClean="0"/>
              <a:t> </a:t>
            </a:r>
            <a:r>
              <a:rPr lang="en-US" sz="2400" dirty="0" err="1" smtClean="0"/>
              <a:t>dari</a:t>
            </a:r>
            <a:r>
              <a:rPr lang="en-US" sz="2400" dirty="0" smtClean="0"/>
              <a:t> </a:t>
            </a:r>
            <a:r>
              <a:rPr lang="en-US" sz="2400" dirty="0" err="1" smtClean="0"/>
              <a:t>keinginan</a:t>
            </a:r>
            <a:r>
              <a:rPr lang="en-US" sz="2400" dirty="0" smtClean="0"/>
              <a:t> </a:t>
            </a:r>
            <a:r>
              <a:rPr lang="en-US" sz="2400" dirty="0" err="1" smtClean="0"/>
              <a:t>manusia</a:t>
            </a:r>
            <a:r>
              <a:rPr lang="en-US" sz="2400" dirty="0" smtClean="0"/>
              <a:t> </a:t>
            </a:r>
            <a:r>
              <a:rPr lang="en-US" sz="2400" dirty="0" err="1" smtClean="0"/>
              <a:t>mengenai</a:t>
            </a:r>
            <a:r>
              <a:rPr lang="en-US" sz="2400" dirty="0" smtClean="0"/>
              <a:t> </a:t>
            </a:r>
            <a:r>
              <a:rPr lang="en-US" sz="2400" dirty="0" err="1" smtClean="0"/>
              <a:t>bagaimana</a:t>
            </a:r>
            <a:r>
              <a:rPr lang="en-US" sz="2400" dirty="0" smtClean="0"/>
              <a:t> </a:t>
            </a:r>
            <a:r>
              <a:rPr lang="en-US" sz="2400" dirty="0" err="1" smtClean="0"/>
              <a:t>harusnya</a:t>
            </a:r>
            <a:r>
              <a:rPr lang="en-US" sz="2400" dirty="0" smtClean="0"/>
              <a:t> </a:t>
            </a:r>
            <a:r>
              <a:rPr lang="en-US" sz="2400" dirty="0" err="1" smtClean="0"/>
              <a:t>masyarakat</a:t>
            </a:r>
            <a:r>
              <a:rPr lang="en-US" sz="2400" dirty="0" smtClean="0"/>
              <a:t> di </a:t>
            </a:r>
            <a:r>
              <a:rPr lang="en-US" sz="2400" dirty="0" err="1" smtClean="0"/>
              <a:t>bina</a:t>
            </a:r>
            <a:r>
              <a:rPr lang="en-US" sz="2400" dirty="0" smtClean="0"/>
              <a:t> </a:t>
            </a:r>
            <a:r>
              <a:rPr lang="en-US" sz="2400" dirty="0" err="1" smtClean="0"/>
              <a:t>serta</a:t>
            </a:r>
            <a:r>
              <a:rPr lang="en-US" sz="2400" dirty="0" smtClean="0"/>
              <a:t> </a:t>
            </a:r>
            <a:r>
              <a:rPr lang="en-US" sz="2400" dirty="0" err="1" smtClean="0"/>
              <a:t>kemana</a:t>
            </a:r>
            <a:r>
              <a:rPr lang="en-US" sz="2400" dirty="0" smtClean="0"/>
              <a:t> </a:t>
            </a:r>
            <a:r>
              <a:rPr lang="en-US" sz="2400" dirty="0" err="1" smtClean="0"/>
              <a:t>masyarakat</a:t>
            </a:r>
            <a:r>
              <a:rPr lang="en-US" sz="2400" dirty="0" smtClean="0"/>
              <a:t> </a:t>
            </a:r>
            <a:r>
              <a:rPr lang="en-US" sz="2400" dirty="0" err="1" smtClean="0"/>
              <a:t>harus</a:t>
            </a:r>
            <a:r>
              <a:rPr lang="en-US" sz="2400" dirty="0" smtClean="0"/>
              <a:t> di </a:t>
            </a:r>
            <a:r>
              <a:rPr lang="en-US" sz="2400" dirty="0" err="1" smtClean="0"/>
              <a:t>arahkan</a:t>
            </a:r>
            <a:r>
              <a:rPr lang="en-US" sz="2400" dirty="0" smtClean="0"/>
              <a:t>.</a:t>
            </a:r>
          </a:p>
          <a:p>
            <a:pPr algn="just"/>
            <a:r>
              <a:rPr lang="en-US" sz="2400" b="1" dirty="0" smtClean="0"/>
              <a:t>J.C.T. </a:t>
            </a:r>
            <a:r>
              <a:rPr lang="en-US" sz="2400" b="1" dirty="0" err="1" smtClean="0"/>
              <a:t>Simorangkir</a:t>
            </a:r>
            <a:r>
              <a:rPr lang="en-US" sz="2400" b="1" dirty="0" smtClean="0"/>
              <a:t>, SH. </a:t>
            </a:r>
            <a:r>
              <a:rPr lang="en-US" sz="2400" b="1" dirty="0" err="1" smtClean="0"/>
              <a:t>dan</a:t>
            </a:r>
            <a:r>
              <a:rPr lang="en-US" sz="2400" b="1" dirty="0" smtClean="0"/>
              <a:t> </a:t>
            </a:r>
            <a:r>
              <a:rPr lang="en-US" sz="2400" b="1" dirty="0" err="1" smtClean="0"/>
              <a:t>Woerjono</a:t>
            </a:r>
            <a:r>
              <a:rPr lang="en-US" sz="2400" b="1" dirty="0" smtClean="0"/>
              <a:t> </a:t>
            </a:r>
            <a:r>
              <a:rPr lang="en-US" sz="2400" b="1" dirty="0" err="1" smtClean="0"/>
              <a:t>Sastropranoto</a:t>
            </a:r>
            <a:r>
              <a:rPr lang="en-US" sz="2400" b="1" dirty="0" smtClean="0"/>
              <a:t>, SH</a:t>
            </a:r>
            <a:r>
              <a:rPr lang="en-US" sz="2400" dirty="0" smtClean="0"/>
              <a:t>. </a:t>
            </a:r>
            <a:r>
              <a:rPr lang="en-US" sz="2400" dirty="0" err="1" smtClean="0"/>
              <a:t>Hukum</a:t>
            </a:r>
            <a:r>
              <a:rPr lang="en-US" sz="2400" dirty="0" smtClean="0"/>
              <a:t> </a:t>
            </a:r>
            <a:r>
              <a:rPr lang="en-US" sz="2400" dirty="0" err="1" smtClean="0"/>
              <a:t>ialah</a:t>
            </a:r>
            <a:r>
              <a:rPr lang="en-US" sz="2400" dirty="0" smtClean="0"/>
              <a:t> </a:t>
            </a:r>
            <a:r>
              <a:rPr lang="en-US" sz="2400" dirty="0" err="1" smtClean="0"/>
              <a:t>peraturan-peraturan</a:t>
            </a:r>
            <a:r>
              <a:rPr lang="en-US" sz="2400" dirty="0" smtClean="0"/>
              <a:t> yang </a:t>
            </a:r>
            <a:r>
              <a:rPr lang="en-US" sz="2400" dirty="0" err="1" smtClean="0"/>
              <a:t>bersifat</a:t>
            </a:r>
            <a:r>
              <a:rPr lang="en-US" sz="2400" dirty="0" smtClean="0"/>
              <a:t> </a:t>
            </a:r>
            <a:r>
              <a:rPr lang="en-US" sz="2400" dirty="0" err="1" smtClean="0"/>
              <a:t>memaksa</a:t>
            </a:r>
            <a:r>
              <a:rPr lang="en-US" sz="2400" dirty="0" smtClean="0"/>
              <a:t>, </a:t>
            </a:r>
            <a:r>
              <a:rPr lang="en-US" sz="2400" dirty="0" err="1" smtClean="0"/>
              <a:t>menentukan</a:t>
            </a:r>
            <a:r>
              <a:rPr lang="en-US" sz="2400" dirty="0" smtClean="0"/>
              <a:t> </a:t>
            </a:r>
            <a:r>
              <a:rPr lang="en-US" sz="2400" dirty="0" err="1" smtClean="0"/>
              <a:t>tingkah</a:t>
            </a:r>
            <a:r>
              <a:rPr lang="en-US" sz="2400" dirty="0" smtClean="0"/>
              <a:t> </a:t>
            </a:r>
            <a:r>
              <a:rPr lang="en-US" sz="2400" dirty="0" err="1" smtClean="0"/>
              <a:t>laku</a:t>
            </a:r>
            <a:r>
              <a:rPr lang="en-US" sz="2400" dirty="0" smtClean="0"/>
              <a:t> </a:t>
            </a:r>
            <a:r>
              <a:rPr lang="en-US" sz="2400" dirty="0" err="1" smtClean="0"/>
              <a:t>manusia</a:t>
            </a:r>
            <a:r>
              <a:rPr lang="en-US" sz="2400" dirty="0" smtClean="0"/>
              <a:t> </a:t>
            </a:r>
            <a:r>
              <a:rPr lang="en-US" sz="2400" dirty="0" err="1" smtClean="0"/>
              <a:t>dalam</a:t>
            </a:r>
            <a:r>
              <a:rPr lang="en-US" sz="2400" dirty="0" smtClean="0"/>
              <a:t> </a:t>
            </a:r>
            <a:r>
              <a:rPr lang="en-US" sz="2400" dirty="0" err="1" smtClean="0"/>
              <a:t>lingkungan</a:t>
            </a:r>
            <a:r>
              <a:rPr lang="en-US" sz="2400" dirty="0" smtClean="0"/>
              <a:t> </a:t>
            </a:r>
            <a:r>
              <a:rPr lang="en-US" sz="2400" dirty="0" err="1" smtClean="0"/>
              <a:t>masyarakat</a:t>
            </a:r>
            <a:r>
              <a:rPr lang="en-US" sz="2400" dirty="0" smtClean="0"/>
              <a:t> yang </a:t>
            </a:r>
            <a:r>
              <a:rPr lang="en-US" sz="2400" dirty="0" err="1" smtClean="0"/>
              <a:t>dibuat</a:t>
            </a:r>
            <a:r>
              <a:rPr lang="en-US" sz="2400" dirty="0" smtClean="0"/>
              <a:t> </a:t>
            </a:r>
            <a:r>
              <a:rPr lang="en-US" sz="2400" dirty="0" err="1" smtClean="0"/>
              <a:t>oleh</a:t>
            </a:r>
            <a:r>
              <a:rPr lang="en-US" sz="2400" dirty="0" smtClean="0"/>
              <a:t> </a:t>
            </a:r>
            <a:r>
              <a:rPr lang="en-US" sz="2400" dirty="0" err="1" smtClean="0"/>
              <a:t>Badan-badan</a:t>
            </a:r>
            <a:r>
              <a:rPr lang="en-US" sz="2400" dirty="0" smtClean="0"/>
              <a:t> </a:t>
            </a:r>
            <a:r>
              <a:rPr lang="en-US" sz="2400" dirty="0" err="1" smtClean="0"/>
              <a:t>resmi</a:t>
            </a:r>
            <a:r>
              <a:rPr lang="en-US" sz="2400" dirty="0" smtClean="0"/>
              <a:t> yang </a:t>
            </a:r>
            <a:r>
              <a:rPr lang="en-US" sz="2400" dirty="0" err="1" smtClean="0"/>
              <a:t>berwajib</a:t>
            </a:r>
            <a:r>
              <a:rPr lang="en-US" sz="2400" dirty="0" smtClean="0"/>
              <a:t>, </a:t>
            </a:r>
            <a:r>
              <a:rPr lang="en-US" sz="2400" dirty="0" err="1" smtClean="0"/>
              <a:t>pelanggaran</a:t>
            </a:r>
            <a:r>
              <a:rPr lang="en-US" sz="2400" dirty="0" smtClean="0"/>
              <a:t> </a:t>
            </a:r>
            <a:r>
              <a:rPr lang="en-US" sz="2400" dirty="0" err="1" smtClean="0"/>
              <a:t>mana</a:t>
            </a:r>
            <a:r>
              <a:rPr lang="en-US" sz="2400" dirty="0" smtClean="0"/>
              <a:t> </a:t>
            </a:r>
            <a:r>
              <a:rPr lang="en-US" sz="2400" dirty="0" err="1" smtClean="0"/>
              <a:t>terhadap</a:t>
            </a:r>
            <a:r>
              <a:rPr lang="en-US" sz="2400" dirty="0" smtClean="0"/>
              <a:t> </a:t>
            </a:r>
            <a:r>
              <a:rPr lang="en-US" sz="2400" dirty="0" err="1" smtClean="0"/>
              <a:t>peraturan</a:t>
            </a:r>
            <a:r>
              <a:rPr lang="en-US" sz="2400" dirty="0" smtClean="0"/>
              <a:t> </a:t>
            </a:r>
            <a:r>
              <a:rPr lang="en-US" sz="2400" dirty="0" err="1" smtClean="0"/>
              <a:t>tadi</a:t>
            </a:r>
            <a:r>
              <a:rPr lang="en-US" sz="2400" dirty="0" smtClean="0"/>
              <a:t> </a:t>
            </a:r>
            <a:r>
              <a:rPr lang="en-US" sz="2400" dirty="0" err="1" smtClean="0"/>
              <a:t>berakibat</a:t>
            </a:r>
            <a:r>
              <a:rPr lang="en-US" sz="2400" dirty="0" smtClean="0"/>
              <a:t> </a:t>
            </a:r>
            <a:r>
              <a:rPr lang="en-US" sz="2400" dirty="0" err="1" smtClean="0"/>
              <a:t>diambilnya</a:t>
            </a:r>
            <a:r>
              <a:rPr lang="en-US" sz="2400" dirty="0" smtClean="0"/>
              <a:t> </a:t>
            </a:r>
            <a:r>
              <a:rPr lang="en-US" sz="2400" dirty="0" err="1" smtClean="0"/>
              <a:t>tindakan</a:t>
            </a:r>
            <a:r>
              <a:rPr lang="en-US" sz="2400" dirty="0" smtClean="0"/>
              <a:t> </a:t>
            </a:r>
            <a:r>
              <a:rPr lang="en-US" sz="2400" dirty="0" err="1" smtClean="0"/>
              <a:t>yaitu</a:t>
            </a:r>
            <a:r>
              <a:rPr lang="en-US" sz="2400" dirty="0" smtClean="0"/>
              <a:t> </a:t>
            </a:r>
            <a:r>
              <a:rPr lang="en-US" sz="2400" dirty="0" err="1" smtClean="0"/>
              <a:t>hukuman</a:t>
            </a:r>
            <a:r>
              <a:rPr lang="en-US" sz="2400" dirty="0" smtClean="0"/>
              <a:t> </a:t>
            </a:r>
            <a:r>
              <a:rPr lang="en-US" sz="2400" dirty="0" err="1" smtClean="0"/>
              <a:t>tertentu</a:t>
            </a:r>
            <a:r>
              <a:rPr lang="en-US" sz="2400" dirty="0" smtClean="0"/>
              <a:t>.</a:t>
            </a:r>
            <a:endParaRPr lang="en-US" sz="2400" dirty="0"/>
          </a:p>
        </p:txBody>
      </p:sp>
    </p:spTree>
    <p:extLst>
      <p:ext uri="{BB962C8B-B14F-4D97-AF65-F5344CB8AC3E}">
        <p14:creationId xmlns:p14="http://schemas.microsoft.com/office/powerpoint/2010/main" val="3338715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Unsur-unsur</a:t>
            </a:r>
            <a:r>
              <a:rPr lang="en-US" dirty="0" smtClean="0"/>
              <a:t> Hukum</a:t>
            </a:r>
            <a:endParaRPr lang="en-US" dirty="0"/>
          </a:p>
        </p:txBody>
      </p:sp>
      <p:sp>
        <p:nvSpPr>
          <p:cNvPr id="3" name="Content Placeholder 2"/>
          <p:cNvSpPr>
            <a:spLocks noGrp="1"/>
          </p:cNvSpPr>
          <p:nvPr>
            <p:ph idx="1"/>
          </p:nvPr>
        </p:nvSpPr>
        <p:spPr/>
        <p:txBody>
          <a:bodyPr>
            <a:normAutofit/>
          </a:bodyPr>
          <a:lstStyle/>
          <a:p>
            <a:pPr algn="just"/>
            <a:r>
              <a:rPr lang="en-US" sz="2400" dirty="0" err="1" smtClean="0"/>
              <a:t>Peraturan</a:t>
            </a:r>
            <a:r>
              <a:rPr lang="en-US" sz="2400" dirty="0" smtClean="0"/>
              <a:t> </a:t>
            </a:r>
            <a:r>
              <a:rPr lang="en-US" sz="2400" dirty="0" err="1" smtClean="0"/>
              <a:t>mengenai</a:t>
            </a:r>
            <a:r>
              <a:rPr lang="en-US" sz="2400" dirty="0" smtClean="0"/>
              <a:t> </a:t>
            </a:r>
            <a:r>
              <a:rPr lang="en-US" sz="2400" dirty="0" err="1" smtClean="0"/>
              <a:t>tingkah</a:t>
            </a:r>
            <a:r>
              <a:rPr lang="en-US" sz="2400" dirty="0" smtClean="0"/>
              <a:t> </a:t>
            </a:r>
            <a:r>
              <a:rPr lang="en-US" sz="2400" dirty="0" err="1" smtClean="0"/>
              <a:t>laku</a:t>
            </a:r>
            <a:r>
              <a:rPr lang="en-US" sz="2400" dirty="0" smtClean="0"/>
              <a:t> </a:t>
            </a:r>
            <a:r>
              <a:rPr lang="en-US" sz="2400" dirty="0" err="1" smtClean="0"/>
              <a:t>manusia</a:t>
            </a:r>
            <a:r>
              <a:rPr lang="en-US" sz="2400" dirty="0" smtClean="0"/>
              <a:t> </a:t>
            </a:r>
            <a:r>
              <a:rPr lang="en-US" sz="2400" dirty="0" err="1" smtClean="0"/>
              <a:t>dalam</a:t>
            </a:r>
            <a:r>
              <a:rPr lang="en-US" sz="2400" dirty="0" smtClean="0"/>
              <a:t> </a:t>
            </a:r>
            <a:r>
              <a:rPr lang="en-US" sz="2400" dirty="0" err="1" smtClean="0"/>
              <a:t>pergaulan</a:t>
            </a:r>
            <a:r>
              <a:rPr lang="en-US" sz="2400" dirty="0" smtClean="0"/>
              <a:t> </a:t>
            </a:r>
            <a:r>
              <a:rPr lang="en-US" sz="2400" dirty="0" err="1" smtClean="0"/>
              <a:t>masyarakat</a:t>
            </a:r>
            <a:r>
              <a:rPr lang="en-US" sz="2400" dirty="0"/>
              <a:t>;</a:t>
            </a:r>
          </a:p>
          <a:p>
            <a:pPr algn="just"/>
            <a:r>
              <a:rPr lang="en-US" sz="2400" dirty="0" err="1" smtClean="0"/>
              <a:t>Peraturan</a:t>
            </a:r>
            <a:r>
              <a:rPr lang="en-US" sz="2400" dirty="0" smtClean="0"/>
              <a:t> </a:t>
            </a:r>
            <a:r>
              <a:rPr lang="en-US" sz="2400" dirty="0" err="1" smtClean="0"/>
              <a:t>itu</a:t>
            </a:r>
            <a:r>
              <a:rPr lang="en-US" sz="2400" dirty="0" smtClean="0"/>
              <a:t> </a:t>
            </a:r>
            <a:r>
              <a:rPr lang="en-US" sz="2400" dirty="0" err="1" smtClean="0"/>
              <a:t>diadakan</a:t>
            </a:r>
            <a:r>
              <a:rPr lang="en-US" sz="2400" dirty="0" smtClean="0"/>
              <a:t> </a:t>
            </a:r>
            <a:r>
              <a:rPr lang="en-US" sz="2400" dirty="0" err="1" smtClean="0"/>
              <a:t>oleh</a:t>
            </a:r>
            <a:r>
              <a:rPr lang="en-US" sz="2400" dirty="0" smtClean="0"/>
              <a:t> </a:t>
            </a:r>
            <a:r>
              <a:rPr lang="en-US" sz="2400" dirty="0" err="1" smtClean="0"/>
              <a:t>badan-badan</a:t>
            </a:r>
            <a:r>
              <a:rPr lang="en-US" sz="2400" dirty="0" smtClean="0"/>
              <a:t> </a:t>
            </a:r>
            <a:r>
              <a:rPr lang="en-US" sz="2400" dirty="0" err="1" smtClean="0"/>
              <a:t>resmi</a:t>
            </a:r>
            <a:r>
              <a:rPr lang="en-US" sz="2400" dirty="0" smtClean="0"/>
              <a:t> yang </a:t>
            </a:r>
            <a:r>
              <a:rPr lang="en-US" sz="2400" dirty="0" err="1" smtClean="0"/>
              <a:t>berwajib</a:t>
            </a:r>
            <a:r>
              <a:rPr lang="en-US" sz="2400" dirty="0" smtClean="0"/>
              <a:t>;</a:t>
            </a:r>
          </a:p>
          <a:p>
            <a:pPr algn="just"/>
            <a:r>
              <a:rPr lang="en-US" sz="2400" dirty="0" err="1" smtClean="0"/>
              <a:t>Peraturan</a:t>
            </a:r>
            <a:r>
              <a:rPr lang="en-US" sz="2400" dirty="0" smtClean="0"/>
              <a:t> </a:t>
            </a:r>
            <a:r>
              <a:rPr lang="en-US" sz="2400" dirty="0" err="1" smtClean="0"/>
              <a:t>itu</a:t>
            </a:r>
            <a:r>
              <a:rPr lang="en-US" sz="2400" dirty="0" smtClean="0"/>
              <a:t> </a:t>
            </a:r>
            <a:r>
              <a:rPr lang="en-US" sz="2400" dirty="0" err="1" smtClean="0"/>
              <a:t>bersifat</a:t>
            </a:r>
            <a:r>
              <a:rPr lang="en-US" sz="2400" dirty="0" smtClean="0"/>
              <a:t> </a:t>
            </a:r>
            <a:r>
              <a:rPr lang="en-US" sz="2400" dirty="0" err="1" smtClean="0"/>
              <a:t>memaksa</a:t>
            </a:r>
            <a:r>
              <a:rPr lang="en-US" sz="2400" dirty="0" smtClean="0"/>
              <a:t>;</a:t>
            </a:r>
          </a:p>
          <a:p>
            <a:pPr algn="just"/>
            <a:r>
              <a:rPr lang="en-US" sz="2400" dirty="0" err="1" smtClean="0"/>
              <a:t>Sanksi</a:t>
            </a:r>
            <a:r>
              <a:rPr lang="en-US" sz="2400" dirty="0" smtClean="0"/>
              <a:t> </a:t>
            </a:r>
            <a:r>
              <a:rPr lang="en-US" sz="2400" dirty="0" err="1" smtClean="0"/>
              <a:t>terhadap</a:t>
            </a:r>
            <a:r>
              <a:rPr lang="en-US" sz="2400" dirty="0" smtClean="0"/>
              <a:t> </a:t>
            </a:r>
            <a:r>
              <a:rPr lang="en-US" sz="2400" dirty="0" err="1" smtClean="0"/>
              <a:t>pelanggar</a:t>
            </a:r>
            <a:r>
              <a:rPr lang="en-US" sz="2400" dirty="0" smtClean="0"/>
              <a:t> </a:t>
            </a:r>
            <a:r>
              <a:rPr lang="en-US" sz="2400" dirty="0" err="1" smtClean="0"/>
              <a:t>peraturan</a:t>
            </a:r>
            <a:r>
              <a:rPr lang="en-US" sz="2400" dirty="0" smtClean="0"/>
              <a:t> </a:t>
            </a:r>
            <a:r>
              <a:rPr lang="en-US" sz="2400" dirty="0" err="1" smtClean="0"/>
              <a:t>tersebut</a:t>
            </a:r>
            <a:r>
              <a:rPr lang="en-US" sz="2400" dirty="0" smtClean="0"/>
              <a:t> </a:t>
            </a:r>
            <a:r>
              <a:rPr lang="en-US" sz="2400" dirty="0" err="1" smtClean="0"/>
              <a:t>adalah</a:t>
            </a:r>
            <a:r>
              <a:rPr lang="en-US" sz="2400" dirty="0" smtClean="0"/>
              <a:t> </a:t>
            </a:r>
            <a:r>
              <a:rPr lang="en-US" sz="2400" dirty="0" err="1" smtClean="0"/>
              <a:t>tegas</a:t>
            </a:r>
            <a:r>
              <a:rPr lang="en-US" sz="2400" dirty="0" smtClean="0"/>
              <a:t>.</a:t>
            </a:r>
            <a:endParaRPr lang="en-US" sz="2400" dirty="0"/>
          </a:p>
        </p:txBody>
      </p:sp>
    </p:spTree>
    <p:extLst>
      <p:ext uri="{BB962C8B-B14F-4D97-AF65-F5344CB8AC3E}">
        <p14:creationId xmlns:p14="http://schemas.microsoft.com/office/powerpoint/2010/main" val="11581816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Ciri-ciri</a:t>
            </a:r>
            <a:r>
              <a:rPr lang="en-US" dirty="0" smtClean="0"/>
              <a:t> Hukum</a:t>
            </a:r>
            <a:endParaRPr lang="en-US" dirty="0"/>
          </a:p>
        </p:txBody>
      </p:sp>
      <p:sp>
        <p:nvSpPr>
          <p:cNvPr id="3" name="Content Placeholder 2"/>
          <p:cNvSpPr>
            <a:spLocks noGrp="1"/>
          </p:cNvSpPr>
          <p:nvPr>
            <p:ph idx="1"/>
          </p:nvPr>
        </p:nvSpPr>
        <p:spPr/>
        <p:txBody>
          <a:bodyPr>
            <a:normAutofit/>
          </a:bodyPr>
          <a:lstStyle/>
          <a:p>
            <a:pPr algn="just"/>
            <a:r>
              <a:rPr lang="en-US" sz="2400" dirty="0" err="1" smtClean="0"/>
              <a:t>Adanya</a:t>
            </a:r>
            <a:r>
              <a:rPr lang="en-US" sz="2400" dirty="0" smtClean="0"/>
              <a:t> </a:t>
            </a:r>
            <a:r>
              <a:rPr lang="en-US" sz="2400" dirty="0" err="1" smtClean="0"/>
              <a:t>perintah</a:t>
            </a:r>
            <a:r>
              <a:rPr lang="en-US" sz="2400" dirty="0" smtClean="0"/>
              <a:t> </a:t>
            </a:r>
            <a:r>
              <a:rPr lang="en-US" sz="2400" dirty="0" err="1" smtClean="0"/>
              <a:t>dan</a:t>
            </a:r>
            <a:r>
              <a:rPr lang="en-US" sz="2400" dirty="0" smtClean="0"/>
              <a:t>/</a:t>
            </a:r>
            <a:r>
              <a:rPr lang="en-US" sz="2400" dirty="0" err="1" smtClean="0"/>
              <a:t>atau</a:t>
            </a:r>
            <a:r>
              <a:rPr lang="en-US" sz="2400" dirty="0" smtClean="0"/>
              <a:t> </a:t>
            </a:r>
            <a:r>
              <a:rPr lang="en-US" sz="2400" dirty="0" err="1" smtClean="0"/>
              <a:t>larangan</a:t>
            </a:r>
            <a:r>
              <a:rPr lang="en-US" sz="2400" dirty="0" smtClean="0"/>
              <a:t>;</a:t>
            </a:r>
            <a:endParaRPr lang="en-US" sz="2400" dirty="0"/>
          </a:p>
          <a:p>
            <a:pPr algn="just"/>
            <a:r>
              <a:rPr lang="en-US" sz="2400" dirty="0" err="1" smtClean="0"/>
              <a:t>Perintah</a:t>
            </a:r>
            <a:r>
              <a:rPr lang="en-US" sz="2400" dirty="0" smtClean="0"/>
              <a:t> </a:t>
            </a:r>
            <a:r>
              <a:rPr lang="en-US" sz="2400" dirty="0" err="1" smtClean="0"/>
              <a:t>dan</a:t>
            </a:r>
            <a:r>
              <a:rPr lang="en-US" sz="2400" dirty="0" smtClean="0"/>
              <a:t>/</a:t>
            </a:r>
            <a:r>
              <a:rPr lang="en-US" sz="2400" dirty="0" err="1" smtClean="0"/>
              <a:t>atau</a:t>
            </a:r>
            <a:r>
              <a:rPr lang="en-US" sz="2400" dirty="0" smtClean="0"/>
              <a:t> </a:t>
            </a:r>
            <a:r>
              <a:rPr lang="en-US" sz="2400" dirty="0" err="1" smtClean="0"/>
              <a:t>larangan</a:t>
            </a:r>
            <a:r>
              <a:rPr lang="en-US" sz="2400" dirty="0" smtClean="0"/>
              <a:t> </a:t>
            </a:r>
            <a:r>
              <a:rPr lang="en-US" sz="2400" dirty="0" err="1" smtClean="0"/>
              <a:t>itu</a:t>
            </a:r>
            <a:r>
              <a:rPr lang="en-US" sz="2400" dirty="0" smtClean="0"/>
              <a:t> </a:t>
            </a:r>
            <a:r>
              <a:rPr lang="en-US" sz="2400" dirty="0" err="1" smtClean="0"/>
              <a:t>harus</a:t>
            </a:r>
            <a:r>
              <a:rPr lang="en-US" sz="2400" dirty="0" smtClean="0"/>
              <a:t> </a:t>
            </a:r>
            <a:r>
              <a:rPr lang="en-US" sz="2400" dirty="0" err="1" smtClean="0"/>
              <a:t>patuh</a:t>
            </a:r>
            <a:r>
              <a:rPr lang="en-US" sz="2400" dirty="0" smtClean="0"/>
              <a:t> </a:t>
            </a:r>
            <a:r>
              <a:rPr lang="en-US" sz="2400" dirty="0" err="1" smtClean="0"/>
              <a:t>ditaati</a:t>
            </a:r>
            <a:r>
              <a:rPr lang="en-US" sz="2400" dirty="0" smtClean="0"/>
              <a:t> </a:t>
            </a:r>
            <a:r>
              <a:rPr lang="en-US" sz="2400" dirty="0" err="1" smtClean="0"/>
              <a:t>setiap</a:t>
            </a:r>
            <a:r>
              <a:rPr lang="en-US" sz="2400" dirty="0" smtClean="0"/>
              <a:t> orang, </a:t>
            </a:r>
            <a:r>
              <a:rPr lang="en-US" sz="2400" dirty="0" err="1" smtClean="0"/>
              <a:t>barang</a:t>
            </a:r>
            <a:r>
              <a:rPr lang="en-US" sz="2400" dirty="0" smtClean="0"/>
              <a:t> </a:t>
            </a:r>
            <a:r>
              <a:rPr lang="en-US" sz="2400" dirty="0" err="1" smtClean="0"/>
              <a:t>siapa</a:t>
            </a:r>
            <a:r>
              <a:rPr lang="en-US" sz="2400" dirty="0" smtClean="0"/>
              <a:t> yang </a:t>
            </a:r>
            <a:r>
              <a:rPr lang="en-US" sz="2400" dirty="0" err="1" smtClean="0"/>
              <a:t>dengan</a:t>
            </a:r>
            <a:r>
              <a:rPr lang="en-US" sz="2400" dirty="0" smtClean="0"/>
              <a:t> </a:t>
            </a:r>
            <a:r>
              <a:rPr lang="en-US" sz="2400" dirty="0" err="1" smtClean="0"/>
              <a:t>sengaja</a:t>
            </a:r>
            <a:r>
              <a:rPr lang="en-US" sz="2400" dirty="0" smtClean="0"/>
              <a:t> </a:t>
            </a:r>
            <a:r>
              <a:rPr lang="en-US" sz="2400" dirty="0" err="1" smtClean="0"/>
              <a:t>melanggar</a:t>
            </a:r>
            <a:r>
              <a:rPr lang="en-US" sz="2400" dirty="0" smtClean="0"/>
              <a:t> </a:t>
            </a:r>
            <a:r>
              <a:rPr lang="en-US" sz="2400" dirty="0" err="1" smtClean="0"/>
              <a:t>akan</a:t>
            </a:r>
            <a:r>
              <a:rPr lang="en-US" sz="2400" dirty="0" smtClean="0"/>
              <a:t> </a:t>
            </a:r>
            <a:r>
              <a:rPr lang="en-US" sz="2400" dirty="0" err="1" smtClean="0"/>
              <a:t>dikenakan</a:t>
            </a:r>
            <a:r>
              <a:rPr lang="en-US" sz="2400" dirty="0" smtClean="0"/>
              <a:t> </a:t>
            </a:r>
            <a:r>
              <a:rPr lang="en-US" sz="2400" dirty="0" err="1" smtClean="0"/>
              <a:t>sanksi</a:t>
            </a:r>
            <a:r>
              <a:rPr lang="en-US" sz="2400" dirty="0" smtClean="0"/>
              <a:t> yang </a:t>
            </a:r>
            <a:r>
              <a:rPr lang="en-US" sz="2400" dirty="0" err="1" smtClean="0"/>
              <a:t>berupa</a:t>
            </a:r>
            <a:r>
              <a:rPr lang="en-US" sz="2400" dirty="0" smtClean="0"/>
              <a:t> </a:t>
            </a:r>
            <a:r>
              <a:rPr lang="en-US" sz="2400" dirty="0" err="1" smtClean="0"/>
              <a:t>hukuman</a:t>
            </a:r>
            <a:r>
              <a:rPr lang="en-US" sz="2400" dirty="0" smtClean="0"/>
              <a:t>.</a:t>
            </a:r>
          </a:p>
        </p:txBody>
      </p:sp>
    </p:spTree>
    <p:extLst>
      <p:ext uri="{BB962C8B-B14F-4D97-AF65-F5344CB8AC3E}">
        <p14:creationId xmlns:p14="http://schemas.microsoft.com/office/powerpoint/2010/main" val="3357859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1484</TotalTime>
  <Words>1558</Words>
  <Application>Microsoft Office PowerPoint</Application>
  <PresentationFormat>Widescreen</PresentationFormat>
  <Paragraphs>118</Paragraphs>
  <Slides>29</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29</vt:i4>
      </vt:variant>
    </vt:vector>
  </HeadingPairs>
  <TitlesOfParts>
    <vt:vector size="31" baseType="lpstr">
      <vt:lpstr>Franklin Gothic Book</vt:lpstr>
      <vt:lpstr>Crop</vt:lpstr>
      <vt:lpstr>HUKUM BISNIS</vt:lpstr>
      <vt:lpstr>NORMA/KAIDAH SOSIAL adalah</vt:lpstr>
      <vt:lpstr>Norma/kaidah sosial ini dikelompokkan menjadi dua jenis, yaitu:</vt:lpstr>
      <vt:lpstr>Norma/kaidah agama  - ialah peraturan hidup yang diterima sebagai perintah-peritah, larangan-  larangan, anjuran-anjuran yang berasal dari Tuhan.  - Norma/kaidah agama bersifat umum dan universal serta berlaku bagi seluruh golongan umat sedunia.  Norma/kaidah kesusilaan -  ialah peraturan hidup yang dianggap sebagai suara hati sanubari manusia (insan –kamil).  - menetapkan baik buruknya suatu perbuatan manusia dan turut pula memelihara ketertiban manusia dalam masyarakat. - bersifat umum dan universal, dapat diterima seluruh umat manusia.  Norma/kaidah kesopanan - peraturan hidup yang timbul dari pergaulan segolongan manusia. - bersifat khusus dan regional dan hanya berlaku bagi segolongan masyarakat tertentu saja.   </vt:lpstr>
      <vt:lpstr>Pelanggaran norma/kaidah agama diancam dengan hukuman dari Tuhan, dan berlaku kelak di akhirat. Pelanggaran norma/kaidah kesusilaan mengakibatkan perasaan cemas dan kesal hati kepada si pelanggar yang insyaf. Pelanggar norma/kaidah kesopanan mengakibatkan celaan atau pengasingan dari lingkungan masyarakat.  Oleh karena itu disamping tiga jenis peraturan hidup itu perlu juga adanya suatu jenis peraturan lain yang dapat menegakkan aturan yaitu jenis peraturan bersifat memaksa dan mempunyai sanksi yang tegas.  Jenis peraturan yang dimaksud adalah :  Norma/kaidah Hukum peraturan-peraturan yang timbul dari norma/kaidah hukum, dibuat oleh penguasa negara. Isinya mengikat setiap orang dan pelasanaannya dapat dipertahankan dengan segala paksaan alat-alat Negara. Paksaan tidak bersifa sewenang-wenang melainkan harus sebagai alat yang dapat memberi tekanan agar norma-norma hukum </vt:lpstr>
      <vt:lpstr>PowerPoint Presentation</vt:lpstr>
      <vt:lpstr>Pengertian Hukum</vt:lpstr>
      <vt:lpstr>Unsur-unsur Hukum</vt:lpstr>
      <vt:lpstr>Ciri-ciri Hukum</vt:lpstr>
      <vt:lpstr>Sumber Hukum segala apa saja yang dapat menimbulkan aturan-aturan yang mempunyai kekuatan yang bersifat memaksa yakni aturan-aturan yang kalau dilanggar mengakibatkan sanksi tegas dan nyata (CST. Kansil, 2000:19)</vt:lpstr>
      <vt:lpstr>1. Undang-Undang</vt:lpstr>
      <vt:lpstr>2. Yurisprudensi/Keputusan Hakim</vt:lpstr>
      <vt:lpstr>3. Kebiasaan</vt:lpstr>
      <vt:lpstr>4. Perjanjian</vt:lpstr>
      <vt:lpstr>5. Perjanjian Internasional/Traktat</vt:lpstr>
      <vt:lpstr>6. Doktrin/Pendapat sarjana hukum</vt:lpstr>
      <vt:lpstr>Klasifikasi hukum hukum dapat diklasifikasikan menjadi beberapa macam, antara lain berdasarkan sebagai berikut :</vt:lpstr>
      <vt:lpstr>Klasifikasi hukum</vt:lpstr>
      <vt:lpstr>PowerPoint Presentation</vt:lpstr>
      <vt:lpstr>Sistematika Hukum Perdata  menurut KUH Perdata  1. Hukum Perorangan  </vt:lpstr>
      <vt:lpstr>2. Hukum Benda</vt:lpstr>
      <vt:lpstr>Macam-macam Benda</vt:lpstr>
      <vt:lpstr>PowerPoint Presentation</vt:lpstr>
      <vt:lpstr>Hak-hak Kebendaan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HUKUM BISNIS</dc:title>
  <dc:creator>HERU DANIEL YANG</dc:creator>
  <cp:lastModifiedBy>HERU DANIEL YANG</cp:lastModifiedBy>
  <cp:revision>71</cp:revision>
  <dcterms:created xsi:type="dcterms:W3CDTF">2020-01-25T07:25:12Z</dcterms:created>
  <dcterms:modified xsi:type="dcterms:W3CDTF">2020-01-28T07:38:40Z</dcterms:modified>
</cp:coreProperties>
</file>