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0" r:id="rId5"/>
    <p:sldId id="261" r:id="rId6"/>
    <p:sldId id="263" r:id="rId7"/>
    <p:sldId id="264" r:id="rId8"/>
    <p:sldId id="265" r:id="rId9"/>
    <p:sldId id="262" r:id="rId10"/>
    <p:sldId id="267" r:id="rId11"/>
    <p:sldId id="266" r:id="rId12"/>
    <p:sldId id="268" r:id="rId13"/>
    <p:sldId id="269" r:id="rId14"/>
    <p:sldId id="270" r:id="rId15"/>
    <p:sldId id="257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73" d="100"/>
          <a:sy n="73" d="100"/>
        </p:scale>
        <p:origin x="129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wi Siswi" userId="170a5124d4566d3b" providerId="LiveId" clId="{F8E27C9A-0302-4F29-803D-31AE67FDB6D1}"/>
    <pc:docChg chg="modSld">
      <pc:chgData name="Dwi Siswi" userId="170a5124d4566d3b" providerId="LiveId" clId="{F8E27C9A-0302-4F29-803D-31AE67FDB6D1}" dt="2020-02-21T05:19:18.975" v="0" actId="1076"/>
      <pc:docMkLst>
        <pc:docMk/>
      </pc:docMkLst>
      <pc:sldChg chg="modSp">
        <pc:chgData name="Dwi Siswi" userId="170a5124d4566d3b" providerId="LiveId" clId="{F8E27C9A-0302-4F29-803D-31AE67FDB6D1}" dt="2020-02-21T05:19:18.975" v="0" actId="1076"/>
        <pc:sldMkLst>
          <pc:docMk/>
          <pc:sldMk cId="0" sldId="261"/>
        </pc:sldMkLst>
        <pc:picChg chg="mod">
          <ac:chgData name="Dwi Siswi" userId="170a5124d4566d3b" providerId="LiveId" clId="{F8E27C9A-0302-4F29-803D-31AE67FDB6D1}" dt="2020-02-21T05:19:18.975" v="0" actId="1076"/>
          <ac:picMkLst>
            <pc:docMk/>
            <pc:sldMk cId="0" sldId="261"/>
            <ac:picMk id="5122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F0FD0-ABF5-4938-868B-4FE463132D7B}" type="datetimeFigureOut">
              <a:rPr lang="en-US" smtClean="0"/>
              <a:pPr/>
              <a:t>2/21/2020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EC37B-71A3-4721-94A2-9C01C29967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F0FD0-ABF5-4938-868B-4FE463132D7B}" type="datetimeFigureOut">
              <a:rPr lang="en-US" smtClean="0"/>
              <a:pPr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EC37B-71A3-4721-94A2-9C01C29967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F0FD0-ABF5-4938-868B-4FE463132D7B}" type="datetimeFigureOut">
              <a:rPr lang="en-US" smtClean="0"/>
              <a:pPr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EC37B-71A3-4721-94A2-9C01C29967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F0FD0-ABF5-4938-868B-4FE463132D7B}" type="datetimeFigureOut">
              <a:rPr lang="en-US" smtClean="0"/>
              <a:pPr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EC37B-71A3-4721-94A2-9C01C29967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F0FD0-ABF5-4938-868B-4FE463132D7B}" type="datetimeFigureOut">
              <a:rPr lang="en-US" smtClean="0"/>
              <a:pPr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EC37B-71A3-4721-94A2-9C01C29967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F0FD0-ABF5-4938-868B-4FE463132D7B}" type="datetimeFigureOut">
              <a:rPr lang="en-US" smtClean="0"/>
              <a:pPr/>
              <a:t>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EC37B-71A3-4721-94A2-9C01C29967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F0FD0-ABF5-4938-868B-4FE463132D7B}" type="datetimeFigureOut">
              <a:rPr lang="en-US" smtClean="0"/>
              <a:pPr/>
              <a:t>2/21/2020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EC37B-71A3-4721-94A2-9C01C29967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F0FD0-ABF5-4938-868B-4FE463132D7B}" type="datetimeFigureOut">
              <a:rPr lang="en-US" smtClean="0"/>
              <a:pPr/>
              <a:t>2/21/2020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EC37B-71A3-4721-94A2-9C01C29967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F0FD0-ABF5-4938-868B-4FE463132D7B}" type="datetimeFigureOut">
              <a:rPr lang="en-US" smtClean="0"/>
              <a:pPr/>
              <a:t>2/21/2020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EC37B-71A3-4721-94A2-9C01C29967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F0FD0-ABF5-4938-868B-4FE463132D7B}" type="datetimeFigureOut">
              <a:rPr lang="en-US" smtClean="0"/>
              <a:pPr/>
              <a:t>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EC37B-71A3-4721-94A2-9C01C29967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F0FD0-ABF5-4938-868B-4FE463132D7B}" type="datetimeFigureOut">
              <a:rPr lang="en-US" smtClean="0"/>
              <a:pPr/>
              <a:t>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59EC37B-71A3-4721-94A2-9C01C29967A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DFF0FD0-ABF5-4938-868B-4FE463132D7B}" type="datetimeFigureOut">
              <a:rPr lang="en-US" smtClean="0"/>
              <a:pPr/>
              <a:t>2/21/2020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59EC37B-71A3-4721-94A2-9C01C29967A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://garuda.dikti.go.id/" TargetMode="External"/><Relationship Id="rId13" Type="http://schemas.openxmlformats.org/officeDocument/2006/relationships/hyperlink" Target="http://simlitabmas.dikti.go.id/" TargetMode="External"/><Relationship Id="rId3" Type="http://schemas.openxmlformats.org/officeDocument/2006/relationships/hyperlink" Target="http://www.pnri.go.id/" TargetMode="External"/><Relationship Id="rId7" Type="http://schemas.openxmlformats.org/officeDocument/2006/relationships/hyperlink" Target="http://perpustakaan.kemdikbud.go.id/" TargetMode="External"/><Relationship Id="rId12" Type="http://schemas.openxmlformats.org/officeDocument/2006/relationships/hyperlink" Target="http://www.perpusbungkarno.perpusnas.go.id/" TargetMode="External"/><Relationship Id="rId2" Type="http://schemas.openxmlformats.org/officeDocument/2006/relationships/hyperlink" Target="http://www.perpustakaan-dikti.blogspot.co.id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dii.lipi.go.id/" TargetMode="External"/><Relationship Id="rId11" Type="http://schemas.openxmlformats.org/officeDocument/2006/relationships/hyperlink" Target="http://lib.kemenperin.go.id/" TargetMode="External"/><Relationship Id="rId5" Type="http://schemas.openxmlformats.org/officeDocument/2006/relationships/hyperlink" Target="http://forlap.dikti.go.id/" TargetMode="External"/><Relationship Id="rId10" Type="http://schemas.openxmlformats.org/officeDocument/2006/relationships/hyperlink" Target="http://www.perpustakaan.kemenkeu.go.id/" TargetMode="External"/><Relationship Id="rId4" Type="http://schemas.openxmlformats.org/officeDocument/2006/relationships/hyperlink" Target="http://www.kopertis4.or.id/" TargetMode="External"/><Relationship Id="rId9" Type="http://schemas.openxmlformats.org/officeDocument/2006/relationships/hyperlink" Target="http://www.jayaschool.org/" TargetMode="External"/><Relationship Id="rId14" Type="http://schemas.openxmlformats.org/officeDocument/2006/relationships/hyperlink" Target="http://www.dikti.go.id/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/>
              <a:t>ELEMEN RUANG LUAR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4724400"/>
            <a:ext cx="6934200" cy="914400"/>
          </a:xfrm>
        </p:spPr>
        <p:txBody>
          <a:bodyPr>
            <a:normAutofit/>
          </a:bodyPr>
          <a:lstStyle/>
          <a:p>
            <a:pPr algn="ctr"/>
            <a:r>
              <a:rPr lang="en-US" sz="1600"/>
              <a:t>week 4. </a:t>
            </a:r>
          </a:p>
          <a:p>
            <a:pPr algn="ctr"/>
            <a:r>
              <a:rPr lang="en-US" sz="1600"/>
              <a:t>Teori elemen ruang luar -- identifikasi elemen ruang luar pada kawasan pilih</a:t>
            </a:r>
          </a:p>
          <a:p>
            <a:pPr algn="ctr"/>
            <a:endParaRPr lang="en-US" sz="1600"/>
          </a:p>
          <a:p>
            <a:pPr algn="ctr"/>
            <a:endParaRPr lang="en-US" sz="160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685800" y="3611607"/>
            <a:ext cx="7772400" cy="11997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Dwi Siswi Hariyani, S.T., M.Ars., IAI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52400"/>
            <a:ext cx="5334000" cy="4929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4953000"/>
            <a:ext cx="498951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304800"/>
            <a:ext cx="7641167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PEMBATAS RUANG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8547" y="2133600"/>
            <a:ext cx="8726906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SIRKULASI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905000"/>
            <a:ext cx="4257675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933950" y="1828800"/>
            <a:ext cx="4210050" cy="353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TATA HIJAU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199" y="1981200"/>
            <a:ext cx="8642195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90600" y="1828800"/>
            <a:ext cx="7239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Amati elemen ruang luar pada studi kasus  yang kamu pilih. Urai satu per satu manfaatnya. </a:t>
            </a:r>
          </a:p>
          <a:p>
            <a:r>
              <a:rPr lang="en-US"/>
              <a:t>Identifikasi  masalah, analisa dan usulkan perbaikan.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3124200"/>
            <a:ext cx="8229600" cy="3187891"/>
          </a:xfrm>
          <a:prstGeom prst="rect">
            <a:avLst/>
          </a:prstGeom>
        </p:spPr>
        <p:txBody>
          <a:bodyPr vert="horz">
            <a:normAutofit fontScale="77500" lnSpcReduction="2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Ambil kasus ruang luar pada lokasi tertentu (bisa lokasi site untuk tugas studio perancangan) dalam konteks ruang publik kota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Uraikan pemahamanmu tentang identifikasi masalah , analisa dan usulkan pemecahan masalahnya</a:t>
            </a:r>
            <a:r>
              <a:rPr kumimoji="0" lang="en-US" sz="2600" b="0" i="0" u="none" strike="noStrike" kern="1200" cap="none" spc="0" normalizeH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berdasarkan elemen ruang luar</a:t>
            </a:r>
            <a:endParaRPr kumimoji="0" lang="en-US" sz="2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Catatan:</a:t>
            </a:r>
          </a:p>
          <a:p>
            <a:pPr marL="284163" marR="0" lvl="0" indent="-284163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Dalam bentuk essay dan sketsa/gambar di format kertas ukuran A4, minimal 4 halaman. </a:t>
            </a:r>
          </a:p>
          <a:p>
            <a:pPr marL="284163" marR="0" lvl="0" indent="-284163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Kombinasi ketikan komputer dan sketsa tangan.</a:t>
            </a:r>
          </a:p>
          <a:p>
            <a:pPr marL="284163" marR="0" lvl="0" indent="-284163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Dikumpulkan hari ini, 20 februari 2018, 16.00-17.30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Presentasi 5 orang (nilai</a:t>
            </a:r>
            <a:r>
              <a:rPr kumimoji="0" lang="en-US" sz="2600" b="0" i="0" u="none" strike="noStrike" kern="1200" cap="none" spc="0" normalizeH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index 1,5)</a:t>
            </a:r>
            <a:endParaRPr kumimoji="0" lang="en-US" sz="2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609600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 fontScale="67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TUGAS MINGGU KE-4</a:t>
            </a:r>
            <a:br>
              <a:rPr kumimoji="0" lang="en-US" sz="50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50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(20 februari 2018 )</a:t>
            </a:r>
            <a:br>
              <a:rPr kumimoji="0" lang="en-US" sz="50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31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MATA KULIAH: PERANCANGAN RUANG LUAR</a:t>
            </a:r>
            <a:endParaRPr kumimoji="0" lang="en-US" sz="50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 -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>
                <a:hlinkClick r:id="rId2"/>
              </a:rPr>
              <a:t>www.perpustakaan-dikti.blogspot.co.id</a:t>
            </a:r>
            <a:endParaRPr lang="en-US"/>
          </a:p>
          <a:p>
            <a:r>
              <a:rPr lang="en-US">
                <a:hlinkClick r:id="rId3"/>
              </a:rPr>
              <a:t>www.pnri.go.id</a:t>
            </a:r>
            <a:endParaRPr lang="en-US"/>
          </a:p>
          <a:p>
            <a:r>
              <a:rPr lang="en-US">
                <a:hlinkClick r:id="rId4"/>
              </a:rPr>
              <a:t>www.kopertis4.or.id</a:t>
            </a:r>
            <a:endParaRPr lang="en-US"/>
          </a:p>
          <a:p>
            <a:r>
              <a:rPr lang="en-US">
                <a:hlinkClick r:id="rId5"/>
              </a:rPr>
              <a:t>forlap.dikti.go.id</a:t>
            </a:r>
            <a:endParaRPr lang="en-US"/>
          </a:p>
          <a:p>
            <a:r>
              <a:rPr lang="en-US">
                <a:hlinkClick r:id="rId6"/>
              </a:rPr>
              <a:t>www.pdii.lipi.go.id</a:t>
            </a:r>
            <a:endParaRPr lang="en-US"/>
          </a:p>
          <a:p>
            <a:r>
              <a:rPr lang="en-US">
                <a:hlinkClick r:id="rId7"/>
              </a:rPr>
              <a:t>perpustakaan.kemdikbud.go.id</a:t>
            </a:r>
            <a:endParaRPr lang="en-US"/>
          </a:p>
          <a:p>
            <a:r>
              <a:rPr lang="en-US">
                <a:hlinkClick r:id="rId8"/>
              </a:rPr>
              <a:t>garuda.dikti.go.id</a:t>
            </a:r>
            <a:endParaRPr lang="en-US"/>
          </a:p>
          <a:p>
            <a:r>
              <a:rPr lang="en-US">
                <a:hlinkClick r:id="rId9"/>
              </a:rPr>
              <a:t>www.jayaschool.org</a:t>
            </a:r>
            <a:endParaRPr lang="en-US"/>
          </a:p>
          <a:p>
            <a:r>
              <a:rPr lang="en-US">
                <a:hlinkClick r:id="rId10"/>
              </a:rPr>
              <a:t>www.perpustakaan.kemenkeu.go.id</a:t>
            </a:r>
            <a:endParaRPr lang="en-US"/>
          </a:p>
          <a:p>
            <a:r>
              <a:rPr lang="en-US">
                <a:hlinkClick r:id="rId11"/>
              </a:rPr>
              <a:t>lib.kemenperin.go.id</a:t>
            </a:r>
            <a:endParaRPr lang="en-US"/>
          </a:p>
          <a:p>
            <a:r>
              <a:rPr lang="en-US">
                <a:hlinkClick r:id="rId12"/>
              </a:rPr>
              <a:t>www.perpusbungkarno.perpusnas.go.id</a:t>
            </a:r>
            <a:endParaRPr lang="en-US"/>
          </a:p>
          <a:p>
            <a:r>
              <a:rPr lang="en-US">
                <a:hlinkClick r:id="rId13"/>
              </a:rPr>
              <a:t>simlitabmas.dikti.go.id</a:t>
            </a:r>
            <a:endParaRPr lang="en-US"/>
          </a:p>
          <a:p>
            <a:r>
              <a:rPr lang="en-US">
                <a:hlinkClick r:id="rId14"/>
              </a:rPr>
              <a:t>www.dikti.go.id</a:t>
            </a:r>
            <a:endParaRPr lang="en-US"/>
          </a:p>
          <a:p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0"/>
            <a:ext cx="5257800" cy="6825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0"/>
            <a:ext cx="652400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E:\3. UNIVERSITAS PEMBANGUNAN JAYA\4. MATERI PRL\week 5_27.02.2018_Kerangka Besar Proses PRL_tugas aplikasi kerangka proses PRL ke dalam site\cover buk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6999" y="838200"/>
            <a:ext cx="3441441" cy="5105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TEORI ELEMEN RUANG LUAR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2209800"/>
            <a:ext cx="8135007" cy="42253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SKALA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1981200"/>
            <a:ext cx="5838825" cy="397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TEXTURE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2819400"/>
            <a:ext cx="8229600" cy="2312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BENTUK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4" y="2362200"/>
            <a:ext cx="8629651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981200"/>
            <a:ext cx="8165843" cy="401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914400"/>
            <a:ext cx="7414625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472374"/>
            <a:ext cx="7843012" cy="5852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WARNA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6031" y="2362200"/>
            <a:ext cx="8631936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227</TotalTime>
  <Words>265</Words>
  <Application>Microsoft Office PowerPoint</Application>
  <PresentationFormat>On-screen Show (4:3)</PresentationFormat>
  <Paragraphs>38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Constantia</vt:lpstr>
      <vt:lpstr>Wingdings 2</vt:lpstr>
      <vt:lpstr>Flow</vt:lpstr>
      <vt:lpstr>ELEMEN RUANG LUAR</vt:lpstr>
      <vt:lpstr>TEORI ELEMEN RUANG LUAR</vt:lpstr>
      <vt:lpstr>SKALA</vt:lpstr>
      <vt:lpstr>TEXTURE</vt:lpstr>
      <vt:lpstr>BENTUK</vt:lpstr>
      <vt:lpstr>PowerPoint Presentation</vt:lpstr>
      <vt:lpstr>PowerPoint Presentation</vt:lpstr>
      <vt:lpstr>PowerPoint Presentation</vt:lpstr>
      <vt:lpstr>WARNA</vt:lpstr>
      <vt:lpstr>PowerPoint Presentation</vt:lpstr>
      <vt:lpstr>PowerPoint Presentation</vt:lpstr>
      <vt:lpstr>PEMBATAS RUANG</vt:lpstr>
      <vt:lpstr>SIRKULASI</vt:lpstr>
      <vt:lpstr>TATA HIJAU</vt:lpstr>
      <vt:lpstr> </vt:lpstr>
      <vt:lpstr>E - resources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4</dc:title>
  <dc:creator>windows_7</dc:creator>
  <cp:lastModifiedBy>Dwi Siswi Hariyani</cp:lastModifiedBy>
  <cp:revision>22</cp:revision>
  <dcterms:created xsi:type="dcterms:W3CDTF">2018-02-20T03:29:37Z</dcterms:created>
  <dcterms:modified xsi:type="dcterms:W3CDTF">2020-02-21T05:19:28Z</dcterms:modified>
</cp:coreProperties>
</file>