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5" r:id="rId1"/>
  </p:sldMasterIdLst>
  <p:notesMasterIdLst>
    <p:notesMasterId r:id="rId17"/>
  </p:notesMasterIdLst>
  <p:sldIdLst>
    <p:sldId id="271" r:id="rId2"/>
    <p:sldId id="257" r:id="rId3"/>
    <p:sldId id="279" r:id="rId4"/>
    <p:sldId id="278" r:id="rId5"/>
    <p:sldId id="273" r:id="rId6"/>
    <p:sldId id="274" r:id="rId7"/>
    <p:sldId id="275" r:id="rId8"/>
    <p:sldId id="272" r:id="rId9"/>
    <p:sldId id="276" r:id="rId10"/>
    <p:sldId id="286" r:id="rId11"/>
    <p:sldId id="277" r:id="rId12"/>
    <p:sldId id="282" r:id="rId13"/>
    <p:sldId id="288" r:id="rId14"/>
    <p:sldId id="287" r:id="rId15"/>
    <p:sldId id="280" r:id="rId16"/>
  </p:sldIdLst>
  <p:sldSz cx="9144000" cy="6858000" type="screen4x3"/>
  <p:notesSz cx="6858000" cy="99472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54A92E-9B24-435F-8CDF-081A91A2CC15}" v="21" dt="2020-01-31T06:51:46.2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660"/>
  </p:normalViewPr>
  <p:slideViewPr>
    <p:cSldViewPr>
      <p:cViewPr varScale="1">
        <p:scale>
          <a:sx n="73" d="100"/>
          <a:sy n="73" d="100"/>
        </p:scale>
        <p:origin x="131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21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wi Siswi" userId="170a5124d4566d3b" providerId="LiveId" clId="{5754A92E-9B24-435F-8CDF-081A91A2CC15}"/>
    <pc:docChg chg="undo custSel addSld delSld modSld sldOrd">
      <pc:chgData name="Dwi Siswi" userId="170a5124d4566d3b" providerId="LiveId" clId="{5754A92E-9B24-435F-8CDF-081A91A2CC15}" dt="2020-01-31T06:51:50.149" v="469" actId="20577"/>
      <pc:docMkLst>
        <pc:docMk/>
      </pc:docMkLst>
      <pc:sldChg chg="addSp delSp modSp">
        <pc:chgData name="Dwi Siswi" userId="170a5124d4566d3b" providerId="LiveId" clId="{5754A92E-9B24-435F-8CDF-081A91A2CC15}" dt="2020-01-31T05:25:56.791" v="161"/>
        <pc:sldMkLst>
          <pc:docMk/>
          <pc:sldMk cId="0" sldId="257"/>
        </pc:sldMkLst>
        <pc:spChg chg="del">
          <ac:chgData name="Dwi Siswi" userId="170a5124d4566d3b" providerId="LiveId" clId="{5754A92E-9B24-435F-8CDF-081A91A2CC15}" dt="2020-01-31T05:25:56.082" v="160" actId="478"/>
          <ac:spMkLst>
            <pc:docMk/>
            <pc:sldMk cId="0" sldId="257"/>
            <ac:spMk id="2" creationId="{00000000-0000-0000-0000-000000000000}"/>
          </ac:spMkLst>
        </pc:spChg>
        <pc:spChg chg="add">
          <ac:chgData name="Dwi Siswi" userId="170a5124d4566d3b" providerId="LiveId" clId="{5754A92E-9B24-435F-8CDF-081A91A2CC15}" dt="2020-01-31T05:25:56.791" v="161"/>
          <ac:spMkLst>
            <pc:docMk/>
            <pc:sldMk cId="0" sldId="257"/>
            <ac:spMk id="4" creationId="{F87B7F8D-3F79-43C2-A742-C83122146D96}"/>
          </ac:spMkLst>
        </pc:spChg>
        <pc:spChg chg="mod">
          <ac:chgData name="Dwi Siswi" userId="170a5124d4566d3b" providerId="LiveId" clId="{5754A92E-9B24-435F-8CDF-081A91A2CC15}" dt="2020-01-31T05:25:47.324" v="159" actId="6549"/>
          <ac:spMkLst>
            <pc:docMk/>
            <pc:sldMk cId="0" sldId="257"/>
            <ac:spMk id="5" creationId="{00000000-0000-0000-0000-000000000000}"/>
          </ac:spMkLst>
        </pc:spChg>
      </pc:sldChg>
      <pc:sldChg chg="del">
        <pc:chgData name="Dwi Siswi" userId="170a5124d4566d3b" providerId="LiveId" clId="{5754A92E-9B24-435F-8CDF-081A91A2CC15}" dt="2020-01-31T05:29:48.572" v="220" actId="47"/>
        <pc:sldMkLst>
          <pc:docMk/>
          <pc:sldMk cId="0" sldId="258"/>
        </pc:sldMkLst>
      </pc:sldChg>
      <pc:sldChg chg="del">
        <pc:chgData name="Dwi Siswi" userId="170a5124d4566d3b" providerId="LiveId" clId="{5754A92E-9B24-435F-8CDF-081A91A2CC15}" dt="2020-01-31T05:29:48.572" v="220" actId="47"/>
        <pc:sldMkLst>
          <pc:docMk/>
          <pc:sldMk cId="0" sldId="259"/>
        </pc:sldMkLst>
      </pc:sldChg>
      <pc:sldChg chg="del">
        <pc:chgData name="Dwi Siswi" userId="170a5124d4566d3b" providerId="LiveId" clId="{5754A92E-9B24-435F-8CDF-081A91A2CC15}" dt="2020-01-31T05:29:48.572" v="220" actId="47"/>
        <pc:sldMkLst>
          <pc:docMk/>
          <pc:sldMk cId="0" sldId="260"/>
        </pc:sldMkLst>
      </pc:sldChg>
      <pc:sldChg chg="del">
        <pc:chgData name="Dwi Siswi" userId="170a5124d4566d3b" providerId="LiveId" clId="{5754A92E-9B24-435F-8CDF-081A91A2CC15}" dt="2020-01-31T05:29:48.572" v="220" actId="47"/>
        <pc:sldMkLst>
          <pc:docMk/>
          <pc:sldMk cId="0" sldId="261"/>
        </pc:sldMkLst>
      </pc:sldChg>
      <pc:sldChg chg="del">
        <pc:chgData name="Dwi Siswi" userId="170a5124d4566d3b" providerId="LiveId" clId="{5754A92E-9B24-435F-8CDF-081A91A2CC15}" dt="2020-01-31T05:29:48.572" v="220" actId="47"/>
        <pc:sldMkLst>
          <pc:docMk/>
          <pc:sldMk cId="821083568" sldId="263"/>
        </pc:sldMkLst>
      </pc:sldChg>
      <pc:sldChg chg="del">
        <pc:chgData name="Dwi Siswi" userId="170a5124d4566d3b" providerId="LiveId" clId="{5754A92E-9B24-435F-8CDF-081A91A2CC15}" dt="2020-01-31T05:29:48.572" v="220" actId="47"/>
        <pc:sldMkLst>
          <pc:docMk/>
          <pc:sldMk cId="2396700582" sldId="264"/>
        </pc:sldMkLst>
      </pc:sldChg>
      <pc:sldChg chg="del">
        <pc:chgData name="Dwi Siswi" userId="170a5124d4566d3b" providerId="LiveId" clId="{5754A92E-9B24-435F-8CDF-081A91A2CC15}" dt="2020-01-31T05:29:48.572" v="220" actId="47"/>
        <pc:sldMkLst>
          <pc:docMk/>
          <pc:sldMk cId="787742394" sldId="266"/>
        </pc:sldMkLst>
      </pc:sldChg>
      <pc:sldChg chg="del">
        <pc:chgData name="Dwi Siswi" userId="170a5124d4566d3b" providerId="LiveId" clId="{5754A92E-9B24-435F-8CDF-081A91A2CC15}" dt="2020-01-31T05:29:48.572" v="220" actId="47"/>
        <pc:sldMkLst>
          <pc:docMk/>
          <pc:sldMk cId="2027165855" sldId="269"/>
        </pc:sldMkLst>
      </pc:sldChg>
      <pc:sldChg chg="del">
        <pc:chgData name="Dwi Siswi" userId="170a5124d4566d3b" providerId="LiveId" clId="{5754A92E-9B24-435F-8CDF-081A91A2CC15}" dt="2020-01-31T05:29:48.572" v="220" actId="47"/>
        <pc:sldMkLst>
          <pc:docMk/>
          <pc:sldMk cId="2796828286" sldId="270"/>
        </pc:sldMkLst>
      </pc:sldChg>
      <pc:sldChg chg="modSp">
        <pc:chgData name="Dwi Siswi" userId="170a5124d4566d3b" providerId="LiveId" clId="{5754A92E-9B24-435F-8CDF-081A91A2CC15}" dt="2020-01-31T05:25:42.697" v="158" actId="207"/>
        <pc:sldMkLst>
          <pc:docMk/>
          <pc:sldMk cId="0" sldId="271"/>
        </pc:sldMkLst>
        <pc:spChg chg="mod">
          <ac:chgData name="Dwi Siswi" userId="170a5124d4566d3b" providerId="LiveId" clId="{5754A92E-9B24-435F-8CDF-081A91A2CC15}" dt="2020-01-31T05:25:42.697" v="158" actId="207"/>
          <ac:spMkLst>
            <pc:docMk/>
            <pc:sldMk cId="0" sldId="271"/>
            <ac:spMk id="2" creationId="{00000000-0000-0000-0000-000000000000}"/>
          </ac:spMkLst>
        </pc:spChg>
        <pc:spChg chg="mod">
          <ac:chgData name="Dwi Siswi" userId="170a5124d4566d3b" providerId="LiveId" clId="{5754A92E-9B24-435F-8CDF-081A91A2CC15}" dt="2020-01-31T05:24:49.427" v="156" actId="14100"/>
          <ac:spMkLst>
            <pc:docMk/>
            <pc:sldMk cId="0" sldId="271"/>
            <ac:spMk id="6" creationId="{00000000-0000-0000-0000-000000000000}"/>
          </ac:spMkLst>
        </pc:spChg>
      </pc:sldChg>
      <pc:sldChg chg="modSp ord">
        <pc:chgData name="Dwi Siswi" userId="170a5124d4566d3b" providerId="LiveId" clId="{5754A92E-9B24-435F-8CDF-081A91A2CC15}" dt="2020-01-31T05:28:38.820" v="192"/>
        <pc:sldMkLst>
          <pc:docMk/>
          <pc:sldMk cId="0" sldId="272"/>
        </pc:sldMkLst>
        <pc:spChg chg="mod">
          <ac:chgData name="Dwi Siswi" userId="170a5124d4566d3b" providerId="LiveId" clId="{5754A92E-9B24-435F-8CDF-081A91A2CC15}" dt="2020-01-31T05:28:35.945" v="190" actId="20577"/>
          <ac:spMkLst>
            <pc:docMk/>
            <pc:sldMk cId="0" sldId="272"/>
            <ac:spMk id="2" creationId="{00000000-0000-0000-0000-000000000000}"/>
          </ac:spMkLst>
        </pc:spChg>
        <pc:spChg chg="mod">
          <ac:chgData name="Dwi Siswi" userId="170a5124d4566d3b" providerId="LiveId" clId="{5754A92E-9B24-435F-8CDF-081A91A2CC15}" dt="2020-01-31T05:28:22.892" v="177" actId="6549"/>
          <ac:spMkLst>
            <pc:docMk/>
            <pc:sldMk cId="0" sldId="272"/>
            <ac:spMk id="3" creationId="{00000000-0000-0000-0000-000000000000}"/>
          </ac:spMkLst>
        </pc:spChg>
      </pc:sldChg>
      <pc:sldChg chg="modSp">
        <pc:chgData name="Dwi Siswi" userId="170a5124d4566d3b" providerId="LiveId" clId="{5754A92E-9B24-435F-8CDF-081A91A2CC15}" dt="2020-01-31T05:24:01.560" v="147" actId="27636"/>
        <pc:sldMkLst>
          <pc:docMk/>
          <pc:sldMk cId="0" sldId="274"/>
        </pc:sldMkLst>
        <pc:spChg chg="mod">
          <ac:chgData name="Dwi Siswi" userId="170a5124d4566d3b" providerId="LiveId" clId="{5754A92E-9B24-435F-8CDF-081A91A2CC15}" dt="2020-01-31T05:24:01.560" v="147" actId="27636"/>
          <ac:spMkLst>
            <pc:docMk/>
            <pc:sldMk cId="0" sldId="274"/>
            <ac:spMk id="3" creationId="{00000000-0000-0000-0000-000000000000}"/>
          </ac:spMkLst>
        </pc:spChg>
      </pc:sldChg>
      <pc:sldChg chg="modSp">
        <pc:chgData name="Dwi Siswi" userId="170a5124d4566d3b" providerId="LiveId" clId="{5754A92E-9B24-435F-8CDF-081A91A2CC15}" dt="2020-01-31T05:29:07.876" v="208" actId="20577"/>
        <pc:sldMkLst>
          <pc:docMk/>
          <pc:sldMk cId="0" sldId="276"/>
        </pc:sldMkLst>
        <pc:spChg chg="mod">
          <ac:chgData name="Dwi Siswi" userId="170a5124d4566d3b" providerId="LiveId" clId="{5754A92E-9B24-435F-8CDF-081A91A2CC15}" dt="2020-01-31T05:29:07.876" v="208" actId="20577"/>
          <ac:spMkLst>
            <pc:docMk/>
            <pc:sldMk cId="0" sldId="276"/>
            <ac:spMk id="2" creationId="{00000000-0000-0000-0000-000000000000}"/>
          </ac:spMkLst>
        </pc:spChg>
        <pc:spChg chg="mod">
          <ac:chgData name="Dwi Siswi" userId="170a5124d4566d3b" providerId="LiveId" clId="{5754A92E-9B24-435F-8CDF-081A91A2CC15}" dt="2020-01-31T05:28:58.054" v="195" actId="115"/>
          <ac:spMkLst>
            <pc:docMk/>
            <pc:sldMk cId="0" sldId="276"/>
            <ac:spMk id="3" creationId="{00000000-0000-0000-0000-000000000000}"/>
          </ac:spMkLst>
        </pc:spChg>
      </pc:sldChg>
      <pc:sldChg chg="modSp">
        <pc:chgData name="Dwi Siswi" userId="170a5124d4566d3b" providerId="LiveId" clId="{5754A92E-9B24-435F-8CDF-081A91A2CC15}" dt="2020-01-31T05:35:11.412" v="317" actId="6549"/>
        <pc:sldMkLst>
          <pc:docMk/>
          <pc:sldMk cId="0" sldId="277"/>
        </pc:sldMkLst>
        <pc:spChg chg="mod">
          <ac:chgData name="Dwi Siswi" userId="170a5124d4566d3b" providerId="LiveId" clId="{5754A92E-9B24-435F-8CDF-081A91A2CC15}" dt="2020-01-31T05:35:11.412" v="317" actId="6549"/>
          <ac:spMkLst>
            <pc:docMk/>
            <pc:sldMk cId="0" sldId="277"/>
            <ac:spMk id="3" creationId="{00000000-0000-0000-0000-000000000000}"/>
          </ac:spMkLst>
        </pc:spChg>
      </pc:sldChg>
      <pc:sldChg chg="modSp">
        <pc:chgData name="Dwi Siswi" userId="170a5124d4566d3b" providerId="LiveId" clId="{5754A92E-9B24-435F-8CDF-081A91A2CC15}" dt="2020-01-31T05:27:38.964" v="175" actId="20577"/>
        <pc:sldMkLst>
          <pc:docMk/>
          <pc:sldMk cId="0" sldId="278"/>
        </pc:sldMkLst>
        <pc:spChg chg="mod">
          <ac:chgData name="Dwi Siswi" userId="170a5124d4566d3b" providerId="LiveId" clId="{5754A92E-9B24-435F-8CDF-081A91A2CC15}" dt="2020-01-31T05:27:38.964" v="175" actId="20577"/>
          <ac:spMkLst>
            <pc:docMk/>
            <pc:sldMk cId="0" sldId="278"/>
            <ac:spMk id="3" creationId="{00000000-0000-0000-0000-000000000000}"/>
          </ac:spMkLst>
        </pc:spChg>
      </pc:sldChg>
      <pc:sldChg chg="addSp delSp modSp">
        <pc:chgData name="Dwi Siswi" userId="170a5124d4566d3b" providerId="LiveId" clId="{5754A92E-9B24-435F-8CDF-081A91A2CC15}" dt="2020-01-31T06:51:50.149" v="469" actId="20577"/>
        <pc:sldMkLst>
          <pc:docMk/>
          <pc:sldMk cId="0" sldId="280"/>
        </pc:sldMkLst>
        <pc:spChg chg="del">
          <ac:chgData name="Dwi Siswi" userId="170a5124d4566d3b" providerId="LiveId" clId="{5754A92E-9B24-435F-8CDF-081A91A2CC15}" dt="2020-01-31T05:30:14.007" v="230" actId="478"/>
          <ac:spMkLst>
            <pc:docMk/>
            <pc:sldMk cId="0" sldId="280"/>
            <ac:spMk id="2" creationId="{00000000-0000-0000-0000-000000000000}"/>
          </ac:spMkLst>
        </pc:spChg>
        <pc:spChg chg="del">
          <ac:chgData name="Dwi Siswi" userId="170a5124d4566d3b" providerId="LiveId" clId="{5754A92E-9B24-435F-8CDF-081A91A2CC15}" dt="2020-01-31T05:26:27.387" v="162" actId="21"/>
          <ac:spMkLst>
            <pc:docMk/>
            <pc:sldMk cId="0" sldId="280"/>
            <ac:spMk id="4" creationId="{00000000-0000-0000-0000-000000000000}"/>
          </ac:spMkLst>
        </pc:spChg>
        <pc:spChg chg="add mod">
          <ac:chgData name="Dwi Siswi" userId="170a5124d4566d3b" providerId="LiveId" clId="{5754A92E-9B24-435F-8CDF-081A91A2CC15}" dt="2020-01-31T05:30:16.434" v="232" actId="20577"/>
          <ac:spMkLst>
            <pc:docMk/>
            <pc:sldMk cId="0" sldId="280"/>
            <ac:spMk id="5" creationId="{7C4D0AFB-44A1-4FD8-B610-1C567E19CD3E}"/>
          </ac:spMkLst>
        </pc:spChg>
        <pc:spChg chg="add mod">
          <ac:chgData name="Dwi Siswi" userId="170a5124d4566d3b" providerId="LiveId" clId="{5754A92E-9B24-435F-8CDF-081A91A2CC15}" dt="2020-01-31T06:51:50.149" v="469" actId="20577"/>
          <ac:spMkLst>
            <pc:docMk/>
            <pc:sldMk cId="0" sldId="280"/>
            <ac:spMk id="6" creationId="{EC1C4EC9-1FD3-4B53-8F7E-BC7B491D0877}"/>
          </ac:spMkLst>
        </pc:spChg>
      </pc:sldChg>
      <pc:sldChg chg="del">
        <pc:chgData name="Dwi Siswi" userId="170a5124d4566d3b" providerId="LiveId" clId="{5754A92E-9B24-435F-8CDF-081A91A2CC15}" dt="2020-01-31T05:29:48.572" v="220" actId="47"/>
        <pc:sldMkLst>
          <pc:docMk/>
          <pc:sldMk cId="0" sldId="281"/>
        </pc:sldMkLst>
      </pc:sldChg>
      <pc:sldChg chg="modSp">
        <pc:chgData name="Dwi Siswi" userId="170a5124d4566d3b" providerId="LiveId" clId="{5754A92E-9B24-435F-8CDF-081A91A2CC15}" dt="2020-01-31T05:24:17.814" v="153" actId="27636"/>
        <pc:sldMkLst>
          <pc:docMk/>
          <pc:sldMk cId="0" sldId="282"/>
        </pc:sldMkLst>
        <pc:spChg chg="mod">
          <ac:chgData name="Dwi Siswi" userId="170a5124d4566d3b" providerId="LiveId" clId="{5754A92E-9B24-435F-8CDF-081A91A2CC15}" dt="2020-01-31T05:24:17.814" v="153" actId="27636"/>
          <ac:spMkLst>
            <pc:docMk/>
            <pc:sldMk cId="0" sldId="282"/>
            <ac:spMk id="3" creationId="{00000000-0000-0000-0000-000000000000}"/>
          </ac:spMkLst>
        </pc:spChg>
      </pc:sldChg>
      <pc:sldChg chg="del">
        <pc:chgData name="Dwi Siswi" userId="170a5124d4566d3b" providerId="LiveId" clId="{5754A92E-9B24-435F-8CDF-081A91A2CC15}" dt="2020-01-31T05:29:41.013" v="219" actId="47"/>
        <pc:sldMkLst>
          <pc:docMk/>
          <pc:sldMk cId="0" sldId="283"/>
        </pc:sldMkLst>
      </pc:sldChg>
      <pc:sldChg chg="del">
        <pc:chgData name="Dwi Siswi" userId="170a5124d4566d3b" providerId="LiveId" clId="{5754A92E-9B24-435F-8CDF-081A91A2CC15}" dt="2020-01-31T05:29:41.013" v="219" actId="47"/>
        <pc:sldMkLst>
          <pc:docMk/>
          <pc:sldMk cId="0" sldId="284"/>
        </pc:sldMkLst>
      </pc:sldChg>
      <pc:sldChg chg="del">
        <pc:chgData name="Dwi Siswi" userId="170a5124d4566d3b" providerId="LiveId" clId="{5754A92E-9B24-435F-8CDF-081A91A2CC15}" dt="2020-01-31T05:29:41.013" v="219" actId="47"/>
        <pc:sldMkLst>
          <pc:docMk/>
          <pc:sldMk cId="0" sldId="285"/>
        </pc:sldMkLst>
      </pc:sldChg>
      <pc:sldChg chg="addSp delSp modSp ord">
        <pc:chgData name="Dwi Siswi" userId="170a5124d4566d3b" providerId="LiveId" clId="{5754A92E-9B24-435F-8CDF-081A91A2CC15}" dt="2020-01-31T05:29:32.424" v="218"/>
        <pc:sldMkLst>
          <pc:docMk/>
          <pc:sldMk cId="0" sldId="286"/>
        </pc:sldMkLst>
        <pc:spChg chg="mod">
          <ac:chgData name="Dwi Siswi" userId="170a5124d4566d3b" providerId="LiveId" clId="{5754A92E-9B24-435F-8CDF-081A91A2CC15}" dt="2020-01-31T05:27:04.358" v="170" actId="1076"/>
          <ac:spMkLst>
            <pc:docMk/>
            <pc:sldMk cId="0" sldId="286"/>
            <ac:spMk id="2" creationId="{00000000-0000-0000-0000-000000000000}"/>
          </ac:spMkLst>
        </pc:spChg>
        <pc:spChg chg="mod">
          <ac:chgData name="Dwi Siswi" userId="170a5124d4566d3b" providerId="LiveId" clId="{5754A92E-9B24-435F-8CDF-081A91A2CC15}" dt="2020-01-31T05:26:57.420" v="168" actId="1076"/>
          <ac:spMkLst>
            <pc:docMk/>
            <pc:sldMk cId="0" sldId="286"/>
            <ac:spMk id="3" creationId="{00000000-0000-0000-0000-000000000000}"/>
          </ac:spMkLst>
        </pc:spChg>
        <pc:spChg chg="add mod">
          <ac:chgData name="Dwi Siswi" userId="170a5124d4566d3b" providerId="LiveId" clId="{5754A92E-9B24-435F-8CDF-081A91A2CC15}" dt="2020-01-31T05:29:18.962" v="216" actId="1035"/>
          <ac:spMkLst>
            <pc:docMk/>
            <pc:sldMk cId="0" sldId="286"/>
            <ac:spMk id="4" creationId="{A80551E0-2957-48BA-A0B9-446549C83D2C}"/>
          </ac:spMkLst>
        </pc:spChg>
        <pc:spChg chg="add mod">
          <ac:chgData name="Dwi Siswi" userId="170a5124d4566d3b" providerId="LiveId" clId="{5754A92E-9B24-435F-8CDF-081A91A2CC15}" dt="2020-01-31T05:29:18.962" v="216" actId="1035"/>
          <ac:spMkLst>
            <pc:docMk/>
            <pc:sldMk cId="0" sldId="286"/>
            <ac:spMk id="5" creationId="{6CBA65ED-2DC5-4BBB-9BE1-D16146969E85}"/>
          </ac:spMkLst>
        </pc:spChg>
        <pc:spChg chg="add del">
          <ac:chgData name="Dwi Siswi" userId="170a5124d4566d3b" providerId="LiveId" clId="{5754A92E-9B24-435F-8CDF-081A91A2CC15}" dt="2020-01-31T05:26:43.697" v="164" actId="478"/>
          <ac:spMkLst>
            <pc:docMk/>
            <pc:sldMk cId="0" sldId="286"/>
            <ac:spMk id="6" creationId="{1ED48A17-DDE3-4156-8363-143FB0A996F3}"/>
          </ac:spMkLst>
        </pc:spChg>
      </pc:sldChg>
      <pc:sldChg chg="modSp">
        <pc:chgData name="Dwi Siswi" userId="170a5124d4566d3b" providerId="LiveId" clId="{5754A92E-9B24-435F-8CDF-081A91A2CC15}" dt="2020-01-31T05:34:28.797" v="316" actId="6549"/>
        <pc:sldMkLst>
          <pc:docMk/>
          <pc:sldMk cId="0" sldId="287"/>
        </pc:sldMkLst>
        <pc:spChg chg="mod">
          <ac:chgData name="Dwi Siswi" userId="170a5124d4566d3b" providerId="LiveId" clId="{5754A92E-9B24-435F-8CDF-081A91A2CC15}" dt="2020-01-31T05:30:03.363" v="228" actId="20577"/>
          <ac:spMkLst>
            <pc:docMk/>
            <pc:sldMk cId="0" sldId="287"/>
            <ac:spMk id="4" creationId="{00000000-0000-0000-0000-000000000000}"/>
          </ac:spMkLst>
        </pc:spChg>
        <pc:spChg chg="mod">
          <ac:chgData name="Dwi Siswi" userId="170a5124d4566d3b" providerId="LiveId" clId="{5754A92E-9B24-435F-8CDF-081A91A2CC15}" dt="2020-01-31T05:34:28.797" v="316" actId="6549"/>
          <ac:spMkLst>
            <pc:docMk/>
            <pc:sldMk cId="0" sldId="287"/>
            <ac:spMk id="5" creationId="{00000000-0000-0000-0000-000000000000}"/>
          </ac:spMkLst>
        </pc:spChg>
      </pc:sldChg>
      <pc:sldChg chg="addSp delSp modSp add">
        <pc:chgData name="Dwi Siswi" userId="170a5124d4566d3b" providerId="LiveId" clId="{5754A92E-9B24-435F-8CDF-081A91A2CC15}" dt="2020-01-31T05:24:17.829" v="154" actId="27636"/>
        <pc:sldMkLst>
          <pc:docMk/>
          <pc:sldMk cId="3848135240" sldId="288"/>
        </pc:sldMkLst>
        <pc:spChg chg="del mod">
          <ac:chgData name="Dwi Siswi" userId="170a5124d4566d3b" providerId="LiveId" clId="{5754A92E-9B24-435F-8CDF-081A91A2CC15}" dt="2020-01-31T05:23:20.659" v="142" actId="478"/>
          <ac:spMkLst>
            <pc:docMk/>
            <pc:sldMk cId="3848135240" sldId="288"/>
            <ac:spMk id="2" creationId="{D2C1ABCC-DF3A-4680-8363-11F695CF1F70}"/>
          </ac:spMkLst>
        </pc:spChg>
        <pc:spChg chg="del mod">
          <ac:chgData name="Dwi Siswi" userId="170a5124d4566d3b" providerId="LiveId" clId="{5754A92E-9B24-435F-8CDF-081A91A2CC15}" dt="2020-01-31T05:23:01.334" v="110" actId="478"/>
          <ac:spMkLst>
            <pc:docMk/>
            <pc:sldMk cId="3848135240" sldId="288"/>
            <ac:spMk id="3" creationId="{46FB7E89-C64C-4E47-9F5F-242C3E317D03}"/>
          </ac:spMkLst>
        </pc:spChg>
        <pc:spChg chg="add mod">
          <ac:chgData name="Dwi Siswi" userId="170a5124d4566d3b" providerId="LiveId" clId="{5754A92E-9B24-435F-8CDF-081A91A2CC15}" dt="2020-01-31T05:24:17.829" v="154" actId="27636"/>
          <ac:spMkLst>
            <pc:docMk/>
            <pc:sldMk cId="3848135240" sldId="288"/>
            <ac:spMk id="4" creationId="{FD3E7E12-BDEC-4EF2-BFAD-BB6968A67795}"/>
          </ac:spMkLst>
        </pc:spChg>
        <pc:spChg chg="add del mod">
          <ac:chgData name="Dwi Siswi" userId="170a5124d4566d3b" providerId="LiveId" clId="{5754A92E-9B24-435F-8CDF-081A91A2CC15}" dt="2020-01-31T05:23:22.193" v="143" actId="478"/>
          <ac:spMkLst>
            <pc:docMk/>
            <pc:sldMk cId="3848135240" sldId="288"/>
            <ac:spMk id="6" creationId="{997006AF-CDA9-4AC4-8719-59BB387B289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A79F6-9349-482A-A8B8-6B730B2631D4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3613DB-E654-45A0-ABEB-AAB85BB4FE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101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A9FD85-26A4-43FC-98D9-D4F2B3B94CF8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8550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613DB-E654-45A0-ABEB-AAB85BB4FEE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613DB-E654-45A0-ABEB-AAB85BB4FEE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604BD-2B1A-45C7-81E3-27731E76CC49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05FA6-EBD3-4C3E-8EEE-3D134F76F6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1135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604BD-2B1A-45C7-81E3-27731E76CC49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05FA6-EBD3-4C3E-8EEE-3D134F76F6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802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604BD-2B1A-45C7-81E3-27731E76CC49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05FA6-EBD3-4C3E-8EEE-3D134F76F6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348416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604BD-2B1A-45C7-81E3-27731E76CC49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05FA6-EBD3-4C3E-8EEE-3D134F76F6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6039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604BD-2B1A-45C7-81E3-27731E76CC49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05FA6-EBD3-4C3E-8EEE-3D134F76F6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76208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604BD-2B1A-45C7-81E3-27731E76CC49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05FA6-EBD3-4C3E-8EEE-3D134F76F6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9258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604BD-2B1A-45C7-81E3-27731E76CC49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05FA6-EBD3-4C3E-8EEE-3D134F76F6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9846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604BD-2B1A-45C7-81E3-27731E76CC49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05FA6-EBD3-4C3E-8EEE-3D134F76F6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24752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FD314C-4B83-48CA-8716-9E798E9CBC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796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604BD-2B1A-45C7-81E3-27731E76CC49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05FA6-EBD3-4C3E-8EEE-3D134F76F6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450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604BD-2B1A-45C7-81E3-27731E76CC49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05FA6-EBD3-4C3E-8EEE-3D134F76F6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650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604BD-2B1A-45C7-81E3-27731E76CC49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05FA6-EBD3-4C3E-8EEE-3D134F76F6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318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604BD-2B1A-45C7-81E3-27731E76CC49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05FA6-EBD3-4C3E-8EEE-3D134F76F6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268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604BD-2B1A-45C7-81E3-27731E76CC49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05FA6-EBD3-4C3E-8EEE-3D134F76F6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367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604BD-2B1A-45C7-81E3-27731E76CC49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05FA6-EBD3-4C3E-8EEE-3D134F76F6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397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604BD-2B1A-45C7-81E3-27731E76CC49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05FA6-EBD3-4C3E-8EEE-3D134F76F6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6161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604BD-2B1A-45C7-81E3-27731E76CC49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05FA6-EBD3-4C3E-8EEE-3D134F76F6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423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604BD-2B1A-45C7-81E3-27731E76CC49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8B05FA6-EBD3-4C3E-8EEE-3D134F76F6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778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  <p:sldLayoutId id="2147483787" r:id="rId12"/>
    <p:sldLayoutId id="2147483788" r:id="rId13"/>
    <p:sldLayoutId id="2147483789" r:id="rId14"/>
    <p:sldLayoutId id="2147483790" r:id="rId15"/>
    <p:sldLayoutId id="2147483791" r:id="rId16"/>
    <p:sldLayoutId id="214748379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dwi.siswi@upj.ac.id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Relationship Id="rId4" Type="http://schemas.openxmlformats.org/officeDocument/2006/relationships/hyperlink" Target="mailto:reza.anjaspratama@student.upj.ac.id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" y="2590800"/>
            <a:ext cx="9143999" cy="914400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gency FB" pitchFamily="34" charset="0"/>
                <a:ea typeface="+mj-ea"/>
                <a:cs typeface="+mj-cs"/>
              </a:rPr>
              <a:t>PERANCANGAN RUANG LUAR</a:t>
            </a: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2362201" y="3836321"/>
            <a:ext cx="4419599" cy="81442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60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gency FB" pitchFamily="34" charset="0"/>
              </a:rPr>
              <a:t>Disusun</a:t>
            </a:r>
            <a:r>
              <a:rPr kumimoji="0" lang="en-US" sz="1600" i="0" u="none" strike="noStrike" kern="1200" cap="none" spc="0" normalizeH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gency FB" pitchFamily="34" charset="0"/>
              </a:rPr>
              <a:t> Oleh</a:t>
            </a:r>
            <a:endParaRPr kumimoji="0" lang="en-US" sz="160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gency FB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60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gency FB" pitchFamily="34" charset="0"/>
              </a:rPr>
              <a:t>Dwi Siswi Hariyani, S.T., M.Ars.</a:t>
            </a:r>
          </a:p>
        </p:txBody>
      </p:sp>
      <p:pic>
        <p:nvPicPr>
          <p:cNvPr id="5" name="Picture 4" descr="Hasil gambar untuk logo UPJ 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5105400"/>
            <a:ext cx="3048000" cy="1416908"/>
          </a:xfrm>
          <a:prstGeom prst="rect">
            <a:avLst/>
          </a:prstGeom>
          <a:noFill/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" y="152400"/>
            <a:ext cx="9143999" cy="5334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Agency FB" pitchFamily="34" charset="0"/>
                <a:ea typeface="+mj-ea"/>
                <a:cs typeface="+mj-cs"/>
              </a:rPr>
              <a:t>RENCANA PEMBELAJARAN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Agency FB" pitchFamily="34" charset="0"/>
                <a:ea typeface="+mj-ea"/>
                <a:cs typeface="+mj-cs"/>
              </a:rPr>
              <a:t> SEMESTER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Agency FB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28923"/>
            <a:ext cx="6347713" cy="929482"/>
          </a:xfrm>
        </p:spPr>
        <p:txBody>
          <a:bodyPr/>
          <a:lstStyle/>
          <a:p>
            <a:r>
              <a:rPr lang="en-US" cap="all" dirty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</a:rPr>
              <a:t>TUGAS</a:t>
            </a:r>
            <a:r>
              <a:rPr lang="en-US" dirty="0"/>
              <a:t> </a:t>
            </a:r>
            <a:r>
              <a:rPr lang="en-US" cap="all" dirty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</a:rPr>
              <a:t>KECIL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539082"/>
            <a:ext cx="6347714" cy="1878010"/>
          </a:xfrm>
        </p:spPr>
        <p:txBody>
          <a:bodyPr/>
          <a:lstStyle/>
          <a:p>
            <a:r>
              <a:rPr lang="en-US" dirty="0"/>
              <a:t>Individual</a:t>
            </a:r>
          </a:p>
          <a:p>
            <a:pPr lvl="1"/>
            <a:r>
              <a:rPr lang="en-US" dirty="0"/>
              <a:t>Resume reading &amp; </a:t>
            </a:r>
            <a:r>
              <a:rPr lang="en-US" dirty="0" err="1"/>
              <a:t>kasus</a:t>
            </a:r>
            <a:r>
              <a:rPr lang="en-US" dirty="0"/>
              <a:t> (LOGBOOK A4)</a:t>
            </a:r>
          </a:p>
          <a:p>
            <a:r>
              <a:rPr lang="en-US" dirty="0" err="1"/>
              <a:t>Kelompok</a:t>
            </a:r>
            <a:endParaRPr lang="en-US" dirty="0"/>
          </a:p>
          <a:p>
            <a:pPr lvl="1"/>
            <a:r>
              <a:rPr lang="en-US" dirty="0" err="1"/>
              <a:t>Presentasi</a:t>
            </a:r>
            <a:r>
              <a:rPr lang="en-US" dirty="0"/>
              <a:t> (*.PPT)</a:t>
            </a: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80551E0-2957-48BA-A0B9-446549C83D2C}"/>
              </a:ext>
            </a:extLst>
          </p:cNvPr>
          <p:cNvSpPr txBox="1">
            <a:spLocks/>
          </p:cNvSpPr>
          <p:nvPr/>
        </p:nvSpPr>
        <p:spPr>
          <a:xfrm>
            <a:off x="304800" y="34290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/>
              <a:t>Uts</a:t>
            </a:r>
            <a:r>
              <a:rPr lang="en-US" dirty="0"/>
              <a:t> - PAPER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CBA65ED-2DC5-4BBB-9BE1-D16146969E85}"/>
              </a:ext>
            </a:extLst>
          </p:cNvPr>
          <p:cNvSpPr txBox="1">
            <a:spLocks/>
          </p:cNvSpPr>
          <p:nvPr/>
        </p:nvSpPr>
        <p:spPr>
          <a:xfrm>
            <a:off x="304800" y="4814887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/>
              <a:t>Uas</a:t>
            </a:r>
            <a:r>
              <a:rPr lang="en-US" dirty="0"/>
              <a:t> - POSTER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Daftar Referensi		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defTabSz="688975">
              <a:lnSpc>
                <a:spcPct val="150000"/>
              </a:lnSpc>
              <a:tabLst>
                <a:tab pos="1603375" algn="l"/>
              </a:tabLst>
            </a:pPr>
            <a:r>
              <a:rPr lang="en-US" dirty="0"/>
              <a:t>De </a:t>
            </a:r>
            <a:r>
              <a:rPr lang="en-US" dirty="0" err="1"/>
              <a:t>Certeau</a:t>
            </a:r>
            <a:r>
              <a:rPr lang="en-US" dirty="0"/>
              <a:t> ,</a:t>
            </a:r>
            <a:r>
              <a:rPr lang="en-US" b="1" dirty="0"/>
              <a:t> </a:t>
            </a:r>
            <a:r>
              <a:rPr lang="en-US" dirty="0"/>
              <a:t>Michel Walking In The City. University of California Press. 1984.</a:t>
            </a:r>
          </a:p>
          <a:p>
            <a:pPr defTabSz="688975">
              <a:lnSpc>
                <a:spcPct val="150000"/>
              </a:lnSpc>
              <a:tabLst>
                <a:tab pos="1603375" algn="l"/>
              </a:tabLst>
            </a:pPr>
            <a:r>
              <a:rPr lang="en-US" dirty="0" err="1"/>
              <a:t>Virilio</a:t>
            </a:r>
            <a:r>
              <a:rPr lang="en-US" dirty="0"/>
              <a:t>, Paul. A Landscape of Events. </a:t>
            </a:r>
            <a:r>
              <a:rPr lang="en-US" dirty="0" err="1"/>
              <a:t>Massachusette</a:t>
            </a:r>
            <a:r>
              <a:rPr lang="en-US" dirty="0"/>
              <a:t> institute of technology 2000.</a:t>
            </a:r>
          </a:p>
          <a:p>
            <a:pPr defTabSz="688975">
              <a:lnSpc>
                <a:spcPct val="150000"/>
              </a:lnSpc>
              <a:tabLst>
                <a:tab pos="1603375" algn="l"/>
              </a:tabLst>
            </a:pPr>
            <a:r>
              <a:rPr lang="en-US" dirty="0"/>
              <a:t>Garnham, H Launce Maintaining the spirit of place. PDA Publisher Corporation. 1985</a:t>
            </a:r>
          </a:p>
          <a:p>
            <a:r>
              <a:rPr lang="en-US" dirty="0"/>
              <a:t>Rus H Thomas, Site Planning and design handbook, Mc Graw Hills, 2009</a:t>
            </a:r>
            <a:endParaRPr lang="en-US" sz="2400" dirty="0"/>
          </a:p>
          <a:p>
            <a:r>
              <a:rPr lang="id-ID" dirty="0"/>
              <a:t>Harris, Charles, </a:t>
            </a:r>
            <a:r>
              <a:rPr lang="id-ID" dirty="0" err="1"/>
              <a:t>Time-Saver</a:t>
            </a:r>
            <a:r>
              <a:rPr lang="id-ID" dirty="0"/>
              <a:t> </a:t>
            </a:r>
            <a:r>
              <a:rPr lang="id-ID" dirty="0" err="1"/>
              <a:t>Standards</a:t>
            </a:r>
            <a:r>
              <a:rPr lang="id-ID" dirty="0"/>
              <a:t> </a:t>
            </a:r>
            <a:r>
              <a:rPr lang="id-ID" dirty="0" err="1"/>
              <a:t>for</a:t>
            </a:r>
            <a:r>
              <a:rPr lang="id-ID" dirty="0"/>
              <a:t> </a:t>
            </a:r>
            <a:r>
              <a:rPr lang="id-ID" dirty="0" err="1"/>
              <a:t>Landscape</a:t>
            </a:r>
            <a:r>
              <a:rPr lang="id-ID" dirty="0"/>
              <a:t> </a:t>
            </a:r>
            <a:r>
              <a:rPr lang="id-ID" dirty="0" err="1"/>
              <a:t>Architecture</a:t>
            </a:r>
            <a:r>
              <a:rPr lang="id-ID" dirty="0"/>
              <a:t>. 1998</a:t>
            </a:r>
            <a:endParaRPr lang="en-US" sz="2400" dirty="0">
              <a:latin typeface="Arial"/>
              <a:ea typeface="Times New Roman"/>
            </a:endParaRPr>
          </a:p>
          <a:p>
            <a:pPr defTabSz="688975">
              <a:lnSpc>
                <a:spcPct val="150000"/>
              </a:lnSpc>
              <a:tabLst>
                <a:tab pos="1603375" algn="l"/>
              </a:tabLst>
            </a:pPr>
            <a:endParaRPr lang="en-US" dirty="0"/>
          </a:p>
          <a:p>
            <a:pPr defTabSz="688975">
              <a:spcBef>
                <a:spcPts val="0"/>
              </a:spcBef>
              <a:tabLst>
                <a:tab pos="1603375" algn="l"/>
              </a:tabLst>
            </a:pPr>
            <a:endParaRPr lang="en-US" dirty="0">
              <a:cs typeface="Calibri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/>
              <a:t>Week 1 </a:t>
            </a:r>
            <a:r>
              <a:rPr lang="en-US" dirty="0" err="1"/>
              <a:t>Pengertian</a:t>
            </a:r>
            <a:r>
              <a:rPr lang="id-ID" dirty="0"/>
              <a:t> dan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lingkup</a:t>
            </a:r>
            <a:r>
              <a:rPr lang="en-US" dirty="0"/>
              <a:t>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Week 2 </a:t>
            </a:r>
            <a:r>
              <a:rPr lang="id-ID" dirty="0"/>
              <a:t>Pemahaman dasar, konsep dasar ruang dan ruang luar 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Week 2 </a:t>
            </a:r>
            <a:r>
              <a:rPr lang="id-ID" dirty="0"/>
              <a:t>PRL dalam konteks ruang publik 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Week 3 </a:t>
            </a:r>
            <a:r>
              <a:rPr lang="id-ID" dirty="0"/>
              <a:t>Teori ruang luar dan ruang dalam serta teori perancangan</a:t>
            </a:r>
            <a:r>
              <a:rPr lang="en-US" dirty="0"/>
              <a:t>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Week 4 </a:t>
            </a:r>
            <a:r>
              <a:rPr lang="id-ID" dirty="0"/>
              <a:t>Teori elemen-elemen ruang luar</a:t>
            </a:r>
            <a:r>
              <a:rPr lang="en-US" dirty="0"/>
              <a:t>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Week 5 </a:t>
            </a:r>
            <a:r>
              <a:rPr lang="id-ID" dirty="0"/>
              <a:t>Kerangka berpikir proses PRL</a:t>
            </a:r>
            <a:r>
              <a:rPr lang="en-US" dirty="0"/>
              <a:t>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Week 6 </a:t>
            </a:r>
            <a:r>
              <a:rPr lang="id-ID" dirty="0"/>
              <a:t>Teknik dan aplikasi PRL</a:t>
            </a:r>
            <a:r>
              <a:rPr lang="en-US" dirty="0"/>
              <a:t>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Week 7 Site survey dan </a:t>
            </a:r>
            <a:r>
              <a:rPr lang="en-US" dirty="0" err="1"/>
              <a:t>asisteni</a:t>
            </a:r>
            <a:r>
              <a:rPr lang="en-US" dirty="0"/>
              <a:t> </a:t>
            </a:r>
            <a:r>
              <a:rPr lang="en-US" dirty="0" err="1"/>
              <a:t>materi</a:t>
            </a:r>
            <a:r>
              <a:rPr lang="en-US" dirty="0"/>
              <a:t> UAS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Week 8 UTS – </a:t>
            </a:r>
            <a:r>
              <a:rPr lang="en-US" dirty="0" err="1"/>
              <a:t>lokasi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 the Breeze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Week 9 </a:t>
            </a:r>
            <a:r>
              <a:rPr lang="id-ID" dirty="0"/>
              <a:t>Pemahaman korelasi prinsip, elemen dan unsur desain</a:t>
            </a:r>
            <a:r>
              <a:rPr lang="en-US" dirty="0"/>
              <a:t> 9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Week 10 &amp; 11 </a:t>
            </a:r>
            <a:r>
              <a:rPr lang="id-ID" dirty="0"/>
              <a:t>Ruang terbuka kota sebagai elemen perancangan kota</a:t>
            </a:r>
            <a:r>
              <a:rPr lang="en-US" dirty="0"/>
              <a:t>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Week 12  </a:t>
            </a:r>
            <a:r>
              <a:rPr lang="en-US" dirty="0" err="1"/>
              <a:t>Peraturan</a:t>
            </a:r>
            <a:r>
              <a:rPr lang="en-US" dirty="0"/>
              <a:t> RTH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Week 13 &amp; 15 </a:t>
            </a:r>
            <a:r>
              <a:rPr lang="en-US" dirty="0" err="1"/>
              <a:t>Penyampaian</a:t>
            </a:r>
            <a:r>
              <a:rPr lang="en-US" dirty="0"/>
              <a:t> </a:t>
            </a:r>
            <a:r>
              <a:rPr lang="en-US" dirty="0" err="1"/>
              <a:t>materi</a:t>
            </a:r>
            <a:r>
              <a:rPr lang="en-US" dirty="0"/>
              <a:t> UAS &amp; </a:t>
            </a:r>
            <a:r>
              <a:rPr lang="en-US" dirty="0" err="1"/>
              <a:t>asistensi</a:t>
            </a:r>
            <a:r>
              <a:rPr lang="en-US" dirty="0"/>
              <a:t> UAS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Week 16 - UAS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D3E7E12-BDEC-4EF2-BFAD-BB6968A67795}"/>
              </a:ext>
            </a:extLst>
          </p:cNvPr>
          <p:cNvSpPr txBox="1">
            <a:spLocks/>
          </p:cNvSpPr>
          <p:nvPr/>
        </p:nvSpPr>
        <p:spPr>
          <a:xfrm>
            <a:off x="228600" y="30099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/>
              <a:t>HAVE FUN AND ENJOY UR CLASS!!</a:t>
            </a:r>
            <a:endParaRPr lang="en-ID" sz="4000" dirty="0"/>
          </a:p>
        </p:txBody>
      </p:sp>
    </p:spTree>
    <p:extLst>
      <p:ext uri="{BB962C8B-B14F-4D97-AF65-F5344CB8AC3E}">
        <p14:creationId xmlns:p14="http://schemas.microsoft.com/office/powerpoint/2010/main" val="38481352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</p:spPr>
        <p:txBody>
          <a:bodyPr/>
          <a:lstStyle/>
          <a:p>
            <a:r>
              <a:rPr lang="id-ID" dirty="0"/>
              <a:t>TUGAS</a:t>
            </a:r>
            <a:r>
              <a:rPr lang="en-US" dirty="0"/>
              <a:t> WEEK 1 </a:t>
            </a:r>
            <a:endParaRPr lang="id-ID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pPr>
              <a:buNone/>
            </a:pPr>
            <a:r>
              <a:rPr lang="en-US" dirty="0" err="1"/>
              <a:t>Uraikan</a:t>
            </a:r>
            <a:r>
              <a:rPr lang="en-US" dirty="0"/>
              <a:t> </a:t>
            </a:r>
            <a:r>
              <a:rPr lang="en-US" dirty="0" err="1"/>
              <a:t>pemahamanmu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:</a:t>
            </a:r>
          </a:p>
          <a:p>
            <a:pPr marL="514350" indent="-514350">
              <a:buAutoNum type="arabicPeriod"/>
            </a:pP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Luar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Perencanaan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  </a:t>
            </a:r>
          </a:p>
          <a:p>
            <a:pPr marL="514350" indent="-514350">
              <a:buAutoNum type="arabicPeriod"/>
            </a:pPr>
            <a:r>
              <a:rPr lang="en-US" dirty="0" err="1"/>
              <a:t>Manfaat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Perencanaan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studio </a:t>
            </a:r>
            <a:r>
              <a:rPr lang="en-US" dirty="0" err="1"/>
              <a:t>perancangan</a:t>
            </a:r>
            <a:r>
              <a:rPr lang="en-US" dirty="0"/>
              <a:t> </a:t>
            </a:r>
            <a:r>
              <a:rPr lang="en-US" dirty="0" err="1"/>
              <a:t>arsitekturmu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.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Catatan</a:t>
            </a:r>
            <a:r>
              <a:rPr lang="en-US" dirty="0"/>
              <a:t>:</a:t>
            </a:r>
          </a:p>
          <a:p>
            <a:pPr marL="284163" indent="-284163"/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essay dan </a:t>
            </a:r>
            <a:r>
              <a:rPr lang="en-US" dirty="0" err="1"/>
              <a:t>sketsa</a:t>
            </a:r>
            <a:r>
              <a:rPr lang="en-US" dirty="0"/>
              <a:t>/</a:t>
            </a:r>
            <a:r>
              <a:rPr lang="en-US" dirty="0" err="1"/>
              <a:t>gambar</a:t>
            </a:r>
            <a:r>
              <a:rPr lang="en-US" dirty="0"/>
              <a:t> di format </a:t>
            </a:r>
            <a:r>
              <a:rPr lang="en-US" dirty="0" err="1"/>
              <a:t>kertas</a:t>
            </a:r>
            <a:r>
              <a:rPr lang="en-US" dirty="0"/>
              <a:t> </a:t>
            </a:r>
            <a:r>
              <a:rPr lang="en-US" dirty="0" err="1"/>
              <a:t>ukuran</a:t>
            </a:r>
            <a:r>
              <a:rPr lang="en-US" dirty="0"/>
              <a:t> A4, minimal 2 </a:t>
            </a:r>
            <a:r>
              <a:rPr lang="en-US" dirty="0" err="1"/>
              <a:t>halaman</a:t>
            </a:r>
            <a:r>
              <a:rPr lang="en-US" dirty="0"/>
              <a:t>. </a:t>
            </a:r>
          </a:p>
          <a:p>
            <a:pPr marL="284163" indent="-284163"/>
            <a:r>
              <a:rPr lang="en-US" dirty="0" err="1"/>
              <a:t>Dikumpulkan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, jam 15.00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7C4D0AFB-44A1-4FD8-B610-1C567E19CD3E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d-ID" dirty="0"/>
              <a:t>TUGAS</a:t>
            </a:r>
            <a:r>
              <a:rPr lang="en-US" dirty="0"/>
              <a:t> WEEK 2 </a:t>
            </a:r>
            <a:endParaRPr lang="id-ID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C1C4EC9-1FD3-4B53-8F7E-BC7B491D0877}"/>
              </a:ext>
            </a:extLst>
          </p:cNvPr>
          <p:cNvSpPr txBox="1">
            <a:spLocks/>
          </p:cNvSpPr>
          <p:nvPr/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Font typeface="Wingdings 3" charset="2"/>
              <a:buNone/>
            </a:pPr>
            <a:endParaRPr lang="id-ID" dirty="0"/>
          </a:p>
          <a:p>
            <a:r>
              <a:rPr lang="en-US" dirty="0"/>
              <a:t>TUGAS INDIVIDU - LOGBOOK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id-ID" dirty="0"/>
              <a:t>Carilah studi kasus mengenai ruang publik kota dan bahaslah </a:t>
            </a:r>
            <a:r>
              <a:rPr lang="en-US" dirty="0"/>
              <a:t>	</a:t>
            </a:r>
            <a:r>
              <a:rPr lang="id-ID" dirty="0"/>
              <a:t>PERUBAHAN PERSEPSI TERHADAP RUANG TERBUKA KOTA </a:t>
            </a:r>
            <a:r>
              <a:rPr lang="en-US" dirty="0"/>
              <a:t>	</a:t>
            </a:r>
            <a:r>
              <a:rPr lang="id-ID" dirty="0"/>
              <a:t>menggunakan metode analisis  A LANDSCAPE OF EVENTS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pengumpulan</a:t>
            </a:r>
            <a:r>
              <a:rPr lang="en-US" dirty="0"/>
              <a:t>: week2 jam 15.00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TUGAS KELOMPOK - PPT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pengumpulan</a:t>
            </a:r>
            <a:r>
              <a:rPr lang="en-US" dirty="0"/>
              <a:t>: </a:t>
            </a:r>
            <a:r>
              <a:rPr lang="en-US" dirty="0" err="1"/>
              <a:t>kamis</a:t>
            </a:r>
            <a:r>
              <a:rPr lang="en-US" dirty="0"/>
              <a:t>, 23.59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>
                <a:hlinkClick r:id="rId3"/>
              </a:rPr>
              <a:t>dwi.siswi@upj.ac.id</a:t>
            </a:r>
            <a:r>
              <a:rPr lang="en-US" dirty="0"/>
              <a:t> dan 	</a:t>
            </a:r>
            <a:r>
              <a:rPr lang="en-US" dirty="0">
                <a:hlinkClick r:id="rId4"/>
              </a:rPr>
              <a:t>reza.anjaspratama@student.upj.ac.id</a:t>
            </a:r>
            <a:r>
              <a:rPr lang="en-US" dirty="0"/>
              <a:t> </a:t>
            </a:r>
            <a:endParaRPr lang="id-ID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81"/>
          <p:cNvSpPr txBox="1">
            <a:spLocks noChangeArrowheads="1"/>
          </p:cNvSpPr>
          <p:nvPr/>
        </p:nvSpPr>
        <p:spPr bwMode="auto">
          <a:xfrm>
            <a:off x="762000" y="1066800"/>
            <a:ext cx="78486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688975">
              <a:lnSpc>
                <a:spcPct val="150000"/>
              </a:lnSpc>
              <a:spcBef>
                <a:spcPts val="0"/>
              </a:spcBef>
              <a:tabLst>
                <a:tab pos="1603375" algn="l"/>
              </a:tabLst>
            </a:pPr>
            <a:r>
              <a:rPr lang="en-US" sz="2400" b="1" dirty="0">
                <a:cs typeface="Calibri" pitchFamily="34" charset="0"/>
              </a:rPr>
              <a:t>Mata </a:t>
            </a:r>
            <a:r>
              <a:rPr lang="en-US" sz="2400" b="1" dirty="0" err="1">
                <a:cs typeface="Calibri" pitchFamily="34" charset="0"/>
              </a:rPr>
              <a:t>kuliah</a:t>
            </a:r>
            <a:r>
              <a:rPr lang="en-US" sz="2400" b="1" dirty="0">
                <a:cs typeface="Calibri" pitchFamily="34" charset="0"/>
              </a:rPr>
              <a:t>    		: </a:t>
            </a:r>
            <a:r>
              <a:rPr lang="en-US" sz="2400" dirty="0" err="1">
                <a:cs typeface="Calibri" pitchFamily="34" charset="0"/>
              </a:rPr>
              <a:t>Perancangan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Ruang</a:t>
            </a:r>
            <a:r>
              <a:rPr lang="en-US" sz="2400" dirty="0">
                <a:cs typeface="Calibri" pitchFamily="34" charset="0"/>
              </a:rPr>
              <a:t> </a:t>
            </a:r>
            <a:r>
              <a:rPr lang="en-US" sz="2400" dirty="0" err="1">
                <a:cs typeface="Calibri" pitchFamily="34" charset="0"/>
              </a:rPr>
              <a:t>Luar</a:t>
            </a:r>
            <a:r>
              <a:rPr lang="en-US" sz="2400" dirty="0">
                <a:cs typeface="Calibri" pitchFamily="34" charset="0"/>
              </a:rPr>
              <a:t>   </a:t>
            </a:r>
          </a:p>
          <a:p>
            <a:pPr defTabSz="688975">
              <a:lnSpc>
                <a:spcPct val="150000"/>
              </a:lnSpc>
              <a:spcBef>
                <a:spcPts val="0"/>
              </a:spcBef>
              <a:tabLst>
                <a:tab pos="1603375" algn="l"/>
              </a:tabLst>
            </a:pPr>
            <a:r>
              <a:rPr lang="en-US" sz="2400" b="1" dirty="0">
                <a:cs typeface="Calibri" pitchFamily="34" charset="0"/>
              </a:rPr>
              <a:t>Semester </a:t>
            </a:r>
            <a:r>
              <a:rPr lang="en-US" sz="2400" dirty="0">
                <a:cs typeface="Calibri" pitchFamily="34" charset="0"/>
              </a:rPr>
              <a:t>/</a:t>
            </a:r>
            <a:r>
              <a:rPr lang="en-US" sz="2400" b="1" dirty="0">
                <a:cs typeface="Calibri" pitchFamily="34" charset="0"/>
              </a:rPr>
              <a:t>SKS	: </a:t>
            </a:r>
            <a:r>
              <a:rPr lang="en-US" sz="2400" b="1" dirty="0" err="1">
                <a:cs typeface="Calibri" pitchFamily="34" charset="0"/>
              </a:rPr>
              <a:t>Genap</a:t>
            </a:r>
            <a:r>
              <a:rPr lang="en-US" sz="2400" b="1" dirty="0">
                <a:cs typeface="Calibri" pitchFamily="34" charset="0"/>
              </a:rPr>
              <a:t>/ </a:t>
            </a:r>
            <a:r>
              <a:rPr lang="en-US" sz="2400" dirty="0">
                <a:cs typeface="Calibri" pitchFamily="34" charset="0"/>
              </a:rPr>
              <a:t>3</a:t>
            </a:r>
          </a:p>
          <a:p>
            <a:pPr defTabSz="688975">
              <a:lnSpc>
                <a:spcPct val="150000"/>
              </a:lnSpc>
              <a:tabLst>
                <a:tab pos="1603375" algn="l"/>
              </a:tabLst>
            </a:pPr>
            <a:r>
              <a:rPr lang="en-US" sz="2400" b="1" dirty="0">
                <a:cs typeface="Calibri" pitchFamily="34" charset="0"/>
              </a:rPr>
              <a:t>Program </a:t>
            </a:r>
            <a:r>
              <a:rPr lang="en-US" sz="2400" b="1" dirty="0" err="1">
                <a:cs typeface="Calibri" pitchFamily="34" charset="0"/>
              </a:rPr>
              <a:t>studi</a:t>
            </a:r>
            <a:r>
              <a:rPr lang="en-US" sz="2400" b="1" dirty="0">
                <a:cs typeface="Calibri" pitchFamily="34" charset="0"/>
              </a:rPr>
              <a:t>       	: </a:t>
            </a:r>
            <a:r>
              <a:rPr lang="en-US" sz="2400" dirty="0" err="1">
                <a:cs typeface="Calibri" pitchFamily="34" charset="0"/>
              </a:rPr>
              <a:t>Arsitektur</a:t>
            </a:r>
            <a:r>
              <a:rPr lang="en-US" sz="2400" dirty="0">
                <a:cs typeface="Calibri" pitchFamily="34" charset="0"/>
              </a:rPr>
              <a:t>                            </a:t>
            </a:r>
          </a:p>
          <a:p>
            <a:pPr defTabSz="688975">
              <a:lnSpc>
                <a:spcPct val="150000"/>
              </a:lnSpc>
              <a:tabLst>
                <a:tab pos="1603375" algn="l"/>
              </a:tabLst>
            </a:pPr>
            <a:r>
              <a:rPr lang="en-US" sz="2400" b="1" dirty="0" err="1">
                <a:cs typeface="Calibri" pitchFamily="34" charset="0"/>
              </a:rPr>
              <a:t>Dosen</a:t>
            </a:r>
            <a:r>
              <a:rPr lang="en-US" sz="2400" b="1" dirty="0">
                <a:cs typeface="Calibri" pitchFamily="34" charset="0"/>
              </a:rPr>
              <a:t> 			: </a:t>
            </a:r>
            <a:r>
              <a:rPr lang="en-US" sz="2400" dirty="0">
                <a:cs typeface="Calibri" pitchFamily="34" charset="0"/>
              </a:rPr>
              <a:t>Dwi Siswi Hariyani, ST., </a:t>
            </a:r>
            <a:r>
              <a:rPr lang="en-US" sz="2400" dirty="0" err="1">
                <a:cs typeface="Calibri" pitchFamily="34" charset="0"/>
              </a:rPr>
              <a:t>M.Ars</a:t>
            </a:r>
            <a:r>
              <a:rPr lang="en-US" sz="2400" dirty="0">
                <a:cs typeface="Calibri" pitchFamily="34" charset="0"/>
              </a:rPr>
              <a:t>.</a:t>
            </a:r>
            <a:endParaRPr lang="en-US" sz="2400" b="1" dirty="0">
              <a:cs typeface="Calibri" pitchFamily="34" charset="0"/>
            </a:endParaRPr>
          </a:p>
          <a:p>
            <a:pPr defTabSz="688975">
              <a:lnSpc>
                <a:spcPct val="150000"/>
              </a:lnSpc>
              <a:tabLst>
                <a:tab pos="1603375" algn="l"/>
              </a:tabLst>
            </a:pPr>
            <a:endParaRPr lang="en-US" sz="2400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87B7F8D-3F79-43C2-A742-C83122146D96}"/>
              </a:ext>
            </a:extLst>
          </p:cNvPr>
          <p:cNvSpPr txBox="1">
            <a:spLocks/>
          </p:cNvSpPr>
          <p:nvPr/>
        </p:nvSpPr>
        <p:spPr>
          <a:xfrm>
            <a:off x="1" y="152400"/>
            <a:ext cx="9143999" cy="5334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Agency FB" pitchFamily="34" charset="0"/>
                <a:ea typeface="+mj-ea"/>
                <a:cs typeface="+mj-cs"/>
              </a:rPr>
              <a:t>RENCANA PEMBELAJARAN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Agency FB" pitchFamily="34" charset="0"/>
                <a:ea typeface="+mj-ea"/>
                <a:cs typeface="+mj-cs"/>
              </a:rPr>
              <a:t> SEMESTER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Agency FB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533400"/>
            <a:ext cx="701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>
                <a:cs typeface="Calibri" pitchFamily="34" charset="0"/>
              </a:rPr>
              <a:t>Unsur capaian pembelajaran 	</a:t>
            </a:r>
            <a:endParaRPr lang="en-US" sz="3600"/>
          </a:p>
        </p:txBody>
      </p:sp>
      <p:sp>
        <p:nvSpPr>
          <p:cNvPr id="3" name="TextBox 2"/>
          <p:cNvSpPr txBox="1"/>
          <p:nvPr/>
        </p:nvSpPr>
        <p:spPr>
          <a:xfrm>
            <a:off x="1295400" y="1600200"/>
            <a:ext cx="70104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/>
              <a:t>mahasiswa dapat memiki kepekaan dalam melihat  ruang luar pada konteks perkotaan, mampu merumuskan ide pengembangan ruang luar berdasarkan karakter kawasan yang berkelanjutan</a:t>
            </a:r>
          </a:p>
          <a:p>
            <a:endParaRPr lang="en-US" sz="3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1295400"/>
            <a:ext cx="8305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8975">
              <a:lnSpc>
                <a:spcPct val="150000"/>
              </a:lnSpc>
              <a:tabLst>
                <a:tab pos="1603375" algn="l"/>
              </a:tabLst>
            </a:pPr>
            <a:r>
              <a:rPr lang="en-US" sz="3600" dirty="0" err="1"/>
              <a:t>Keaktifan</a:t>
            </a:r>
            <a:r>
              <a:rPr lang="en-US" sz="3600" dirty="0"/>
              <a:t>					5</a:t>
            </a:r>
            <a:r>
              <a:rPr lang="en-US" sz="3600" b="1" dirty="0"/>
              <a:t>%</a:t>
            </a:r>
          </a:p>
          <a:p>
            <a:pPr defTabSz="688975">
              <a:lnSpc>
                <a:spcPct val="150000"/>
              </a:lnSpc>
              <a:tabLst>
                <a:tab pos="1603375" algn="l"/>
              </a:tabLst>
            </a:pPr>
            <a:r>
              <a:rPr lang="en-US" sz="3600" dirty="0" err="1"/>
              <a:t>Tugas</a:t>
            </a:r>
            <a:r>
              <a:rPr lang="en-US" sz="3600" dirty="0"/>
              <a:t> Kecil				45%</a:t>
            </a:r>
          </a:p>
          <a:p>
            <a:pPr defTabSz="688975">
              <a:lnSpc>
                <a:spcPct val="150000"/>
              </a:lnSpc>
              <a:tabLst>
                <a:tab pos="1603375" algn="l"/>
              </a:tabLst>
            </a:pPr>
            <a:r>
              <a:rPr lang="en-US" sz="3600" dirty="0" err="1"/>
              <a:t>Ujian</a:t>
            </a:r>
            <a:r>
              <a:rPr lang="en-US" sz="3600" dirty="0"/>
              <a:t> Tengah Semester	20</a:t>
            </a:r>
            <a:r>
              <a:rPr lang="en-US" sz="3600" b="1" dirty="0"/>
              <a:t>%</a:t>
            </a:r>
          </a:p>
          <a:p>
            <a:pPr defTabSz="688975">
              <a:lnSpc>
                <a:spcPct val="150000"/>
              </a:lnSpc>
              <a:tabLst>
                <a:tab pos="1603375" algn="l"/>
              </a:tabLst>
            </a:pPr>
            <a:r>
              <a:rPr lang="en-US" sz="3600" dirty="0" err="1"/>
              <a:t>Ujian</a:t>
            </a:r>
            <a:r>
              <a:rPr lang="en-US" sz="3600" dirty="0"/>
              <a:t> </a:t>
            </a:r>
            <a:r>
              <a:rPr lang="en-US" sz="3600" dirty="0" err="1"/>
              <a:t>Akhir</a:t>
            </a:r>
            <a:r>
              <a:rPr lang="en-US" sz="3600" dirty="0"/>
              <a:t> Semester	</a:t>
            </a:r>
            <a:r>
              <a:rPr lang="en-US" sz="3600" b="1" dirty="0"/>
              <a:t>30%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43000" y="381000"/>
            <a:ext cx="6324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/>
              <a:t>Komponen Penilaian	</a:t>
            </a:r>
            <a:r>
              <a:rPr lang="en-US" sz="4000"/>
              <a:t>  </a:t>
            </a:r>
          </a:p>
          <a:p>
            <a:endParaRPr lang="en-US" sz="4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Keterlambatan Tugas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/>
              <a:t>Keterlambatan tugas tidak akan diterima dan mahasiswa berhak mendapatkan nilai E, kecuali mahasiswa bersangkutan mempunyai ijin tertulis dari dokter/orang tua/instansi terkait yang menyebabkan mahasiswa bersangkutan tidak bisa mengumpulkan tugas pada hari dan jam pengumpulan tugas. </a:t>
            </a:r>
            <a:endParaRPr lang="en-US"/>
          </a:p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/>
              <a:t>Keterlambatan Kuliah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Keterlambatan</a:t>
            </a:r>
            <a:r>
              <a:rPr lang="en-US" dirty="0"/>
              <a:t> </a:t>
            </a:r>
            <a:r>
              <a:rPr lang="en-US" dirty="0" err="1"/>
              <a:t>mengikuti</a:t>
            </a:r>
            <a:r>
              <a:rPr lang="en-US" dirty="0"/>
              <a:t> </a:t>
            </a:r>
            <a:r>
              <a:rPr lang="en-US" dirty="0" err="1"/>
              <a:t>kelas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maksimal</a:t>
            </a:r>
            <a:r>
              <a:rPr lang="en-US" dirty="0"/>
              <a:t> 10 </a:t>
            </a:r>
            <a:r>
              <a:rPr lang="en-US" dirty="0" err="1"/>
              <a:t>menit</a:t>
            </a:r>
            <a:r>
              <a:rPr lang="en-US" dirty="0"/>
              <a:t>.</a:t>
            </a:r>
          </a:p>
          <a:p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terlambat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dikenai</a:t>
            </a:r>
            <a:r>
              <a:rPr lang="en-US" dirty="0"/>
              <a:t> </a:t>
            </a:r>
            <a:r>
              <a:rPr lang="en-US" dirty="0" err="1"/>
              <a:t>sanksi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dihitung</a:t>
            </a:r>
            <a:r>
              <a:rPr lang="en-US" dirty="0"/>
              <a:t> </a:t>
            </a:r>
            <a:r>
              <a:rPr lang="en-US" dirty="0" err="1"/>
              <a:t>kehadiran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daftar </a:t>
            </a:r>
            <a:r>
              <a:rPr lang="en-US" dirty="0" err="1"/>
              <a:t>hadir</a:t>
            </a:r>
            <a:r>
              <a:rPr lang="en-US" dirty="0"/>
              <a:t>.</a:t>
            </a:r>
          </a:p>
          <a:p>
            <a:r>
              <a:rPr lang="en-US" dirty="0" err="1"/>
              <a:t>Kehadiran</a:t>
            </a:r>
            <a:r>
              <a:rPr lang="en-US" dirty="0"/>
              <a:t> minimal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mengikuti</a:t>
            </a:r>
            <a:r>
              <a:rPr lang="en-US" dirty="0"/>
              <a:t> </a:t>
            </a:r>
            <a:r>
              <a:rPr lang="en-US" dirty="0" err="1"/>
              <a:t>kelulusan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80%. </a:t>
            </a:r>
          </a:p>
          <a:p>
            <a:r>
              <a:rPr lang="en-US" dirty="0" err="1"/>
              <a:t>mahasiswa</a:t>
            </a:r>
            <a:r>
              <a:rPr lang="en-US" dirty="0"/>
              <a:t> yang  </a:t>
            </a:r>
            <a:r>
              <a:rPr lang="en-US" dirty="0" err="1"/>
              <a:t>terlambat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boleh</a:t>
            </a:r>
            <a:r>
              <a:rPr lang="en-US" dirty="0"/>
              <a:t> </a:t>
            </a:r>
            <a:r>
              <a:rPr lang="en-US" dirty="0" err="1"/>
              <a:t>mengikuti</a:t>
            </a:r>
            <a:r>
              <a:rPr lang="en-US" dirty="0"/>
              <a:t> proses yang </a:t>
            </a:r>
            <a:r>
              <a:rPr lang="en-US" dirty="0" err="1"/>
              <a:t>sedang</a:t>
            </a:r>
            <a:r>
              <a:rPr lang="en-US" dirty="0"/>
              <a:t> </a:t>
            </a:r>
            <a:r>
              <a:rPr lang="en-US" dirty="0" err="1"/>
              <a:t>berlangsung</a:t>
            </a:r>
            <a:r>
              <a:rPr lang="en-US" dirty="0"/>
              <a:t> di </a:t>
            </a:r>
            <a:r>
              <a:rPr lang="en-US" dirty="0" err="1"/>
              <a:t>kelas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/>
              <a:t>Plagiarisme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Setiap tindak plagiarism, baik dalam tulisan maupun dalam desain akan ditindak tegas dengan memberikan nilai E pada tugas bersangkutan.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KESEPAKATAN LAIN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Keterlambatan</a:t>
            </a:r>
            <a:r>
              <a:rPr lang="en-US" b="1" dirty="0"/>
              <a:t> </a:t>
            </a:r>
            <a:r>
              <a:rPr lang="en-US" b="1" dirty="0" err="1"/>
              <a:t>pengumpulan</a:t>
            </a:r>
            <a:r>
              <a:rPr lang="en-US" b="1" dirty="0"/>
              <a:t> </a:t>
            </a:r>
            <a:r>
              <a:rPr lang="en-US" b="1" dirty="0" err="1"/>
              <a:t>tugas</a:t>
            </a:r>
            <a:r>
              <a:rPr lang="en-US" b="1" dirty="0"/>
              <a:t> -1 </a:t>
            </a:r>
            <a:r>
              <a:rPr lang="en-US" b="1" dirty="0" err="1"/>
              <a:t>angka</a:t>
            </a:r>
            <a:r>
              <a:rPr lang="en-US" b="1" dirty="0"/>
              <a:t> </a:t>
            </a:r>
            <a:r>
              <a:rPr lang="en-US" b="1" dirty="0" err="1"/>
              <a:t>mutu</a:t>
            </a:r>
            <a:endParaRPr lang="en-US" b="1" dirty="0"/>
          </a:p>
          <a:p>
            <a:r>
              <a:rPr lang="en-US" b="1" dirty="0" err="1"/>
              <a:t>Japri</a:t>
            </a:r>
            <a:r>
              <a:rPr lang="en-US" b="1" dirty="0"/>
              <a:t> HP </a:t>
            </a:r>
            <a:r>
              <a:rPr lang="en-US" b="1" dirty="0" err="1"/>
              <a:t>hanya</a:t>
            </a:r>
            <a:r>
              <a:rPr lang="en-US" b="1" dirty="0"/>
              <a:t> </a:t>
            </a:r>
            <a:r>
              <a:rPr lang="en-US" b="1" dirty="0" err="1"/>
              <a:t>ke</a:t>
            </a:r>
            <a:r>
              <a:rPr lang="en-US" b="1" dirty="0"/>
              <a:t> </a:t>
            </a:r>
            <a:r>
              <a:rPr lang="en-US" b="1" dirty="0" err="1"/>
              <a:t>asdos</a:t>
            </a:r>
            <a:endParaRPr lang="en-US" b="1" dirty="0"/>
          </a:p>
          <a:p>
            <a:r>
              <a:rPr lang="en-US" b="1" dirty="0"/>
              <a:t>Jaga </a:t>
            </a:r>
            <a:r>
              <a:rPr lang="en-US" b="1" dirty="0" err="1"/>
              <a:t>kebersihan</a:t>
            </a:r>
            <a:r>
              <a:rPr lang="en-US" b="1" dirty="0"/>
              <a:t> dan </a:t>
            </a:r>
            <a:r>
              <a:rPr lang="en-US" b="1" dirty="0" err="1"/>
              <a:t>ketertiban</a:t>
            </a:r>
            <a:r>
              <a:rPr lang="en-US" b="1" dirty="0"/>
              <a:t> </a:t>
            </a:r>
            <a:r>
              <a:rPr lang="en-US" b="1" dirty="0" err="1"/>
              <a:t>kelas</a:t>
            </a:r>
            <a:endParaRPr lang="en-US" b="1" dirty="0"/>
          </a:p>
          <a:p>
            <a:r>
              <a:rPr lang="en-US" b="1" dirty="0" err="1"/>
              <a:t>Berkata</a:t>
            </a:r>
            <a:r>
              <a:rPr lang="en-US" b="1" dirty="0"/>
              <a:t> </a:t>
            </a:r>
            <a:r>
              <a:rPr lang="en-US" b="1" dirty="0" err="1"/>
              <a:t>tidak</a:t>
            </a:r>
            <a:r>
              <a:rPr lang="en-US" b="1" dirty="0"/>
              <a:t> </a:t>
            </a:r>
            <a:r>
              <a:rPr lang="en-US" b="1" dirty="0" err="1"/>
              <a:t>baik</a:t>
            </a:r>
            <a:r>
              <a:rPr lang="en-US" b="1" dirty="0"/>
              <a:t>, </a:t>
            </a:r>
            <a:r>
              <a:rPr lang="en-US" b="1" dirty="0" err="1"/>
              <a:t>denda</a:t>
            </a:r>
            <a:r>
              <a:rPr lang="en-US" b="1" dirty="0"/>
              <a:t> push up</a:t>
            </a:r>
          </a:p>
          <a:p>
            <a:endParaRPr lang="en-US" b="1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UTS &amp; UAS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Ujian</a:t>
            </a:r>
            <a:r>
              <a:rPr lang="en-US" dirty="0"/>
              <a:t> Tengah Semester (UTS)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ujian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b="1" u="sng" dirty="0" err="1"/>
              <a:t>mampu</a:t>
            </a:r>
            <a:r>
              <a:rPr lang="en-US" b="1" u="sng" dirty="0"/>
              <a:t> </a:t>
            </a:r>
            <a:r>
              <a:rPr lang="en-US" b="1" u="sng" dirty="0" err="1"/>
              <a:t>menjelaskan</a:t>
            </a:r>
            <a:r>
              <a:rPr lang="en-US" b="1" u="sng" dirty="0"/>
              <a:t> </a:t>
            </a:r>
            <a:r>
              <a:rPr lang="en-US" b="1" u="sng" dirty="0" err="1"/>
              <a:t>pemahamannya</a:t>
            </a:r>
            <a:r>
              <a:rPr lang="en-US" dirty="0"/>
              <a:t>  </a:t>
            </a:r>
            <a:r>
              <a:rPr lang="en-US" dirty="0" err="1"/>
              <a:t>prinsip</a:t>
            </a:r>
            <a:r>
              <a:rPr lang="en-US" dirty="0"/>
              <a:t> </a:t>
            </a:r>
            <a:r>
              <a:rPr lang="en-US" dirty="0" err="1"/>
              <a:t>perancangan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 pada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dipilih</a:t>
            </a:r>
            <a:r>
              <a:rPr lang="en-US" dirty="0"/>
              <a:t> dan </a:t>
            </a:r>
            <a:r>
              <a:rPr lang="en-US" dirty="0" err="1"/>
              <a:t>dianalisis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prinsip-prinsip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/>
              <a:t>Ujian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 Semester (UAS)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ajang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</a:p>
          <a:p>
            <a:pPr lvl="1">
              <a:buNone/>
            </a:pPr>
            <a:r>
              <a:rPr lang="en-US" b="1" dirty="0"/>
              <a:t>1. </a:t>
            </a:r>
            <a:r>
              <a:rPr lang="en-US" b="1" u="sng" dirty="0" err="1"/>
              <a:t>menunjukkan</a:t>
            </a:r>
            <a:r>
              <a:rPr lang="en-US" b="1" u="sng" dirty="0"/>
              <a:t> </a:t>
            </a:r>
            <a:r>
              <a:rPr lang="en-US" b="1" u="sng" dirty="0" err="1"/>
              <a:t>kemampuan</a:t>
            </a:r>
            <a:r>
              <a:rPr lang="en-US" b="1" u="sng" dirty="0"/>
              <a:t> </a:t>
            </a:r>
            <a:r>
              <a:rPr lang="en-US" b="1" u="sng" dirty="0" err="1"/>
              <a:t>melihat</a:t>
            </a:r>
            <a:r>
              <a:rPr lang="en-US" b="1" u="sng" dirty="0"/>
              <a:t>  </a:t>
            </a:r>
            <a:r>
              <a:rPr lang="en-US" b="1" u="sng" dirty="0" err="1"/>
              <a:t>ruang</a:t>
            </a:r>
            <a:r>
              <a:rPr lang="en-US" b="1" u="sng" dirty="0"/>
              <a:t> </a:t>
            </a:r>
            <a:r>
              <a:rPr lang="en-US" b="1" u="sng" dirty="0" err="1"/>
              <a:t>luar</a:t>
            </a:r>
            <a:r>
              <a:rPr lang="en-US" b="1" u="sng" dirty="0"/>
              <a:t> pada </a:t>
            </a:r>
            <a:r>
              <a:rPr lang="en-US" b="1" u="sng" dirty="0" err="1"/>
              <a:t>konteks</a:t>
            </a:r>
            <a:r>
              <a:rPr lang="en-US" b="1" u="sng" dirty="0"/>
              <a:t> </a:t>
            </a:r>
            <a:r>
              <a:rPr lang="en-US" b="1" u="sng" dirty="0" err="1"/>
              <a:t>perkotaan</a:t>
            </a:r>
            <a:endParaRPr lang="en-US" b="1" u="sng" dirty="0"/>
          </a:p>
          <a:p>
            <a:pPr lvl="1">
              <a:buNone/>
            </a:pPr>
            <a:r>
              <a:rPr lang="en-US" b="1" dirty="0"/>
              <a:t>2. </a:t>
            </a:r>
            <a:r>
              <a:rPr lang="en-US" b="1" u="sng" dirty="0" err="1"/>
              <a:t>mampu</a:t>
            </a:r>
            <a:r>
              <a:rPr lang="en-US" b="1" u="sng" dirty="0"/>
              <a:t> </a:t>
            </a:r>
            <a:r>
              <a:rPr lang="en-US" b="1" u="sng" dirty="0" err="1"/>
              <a:t>merumuskan</a:t>
            </a:r>
            <a:r>
              <a:rPr lang="en-US" b="1" u="sng" dirty="0"/>
              <a:t> ide </a:t>
            </a:r>
            <a:r>
              <a:rPr lang="en-US" b="1" u="sng" dirty="0" err="1"/>
              <a:t>pengembangan</a:t>
            </a:r>
            <a:r>
              <a:rPr lang="en-US" b="1" u="sng" dirty="0"/>
              <a:t> </a:t>
            </a:r>
            <a:r>
              <a:rPr lang="en-US" b="1" u="sng" dirty="0" err="1"/>
              <a:t>ruang</a:t>
            </a:r>
            <a:r>
              <a:rPr lang="en-US" b="1" u="sng" dirty="0"/>
              <a:t> </a:t>
            </a:r>
            <a:r>
              <a:rPr lang="en-US" b="1" u="sng" dirty="0" err="1"/>
              <a:t>luar</a:t>
            </a:r>
            <a:r>
              <a:rPr lang="en-US" b="1" u="sng" dirty="0"/>
              <a:t> </a:t>
            </a:r>
            <a:r>
              <a:rPr lang="en-US" b="1" u="sng" dirty="0" err="1"/>
              <a:t>berdasarkan</a:t>
            </a:r>
            <a:r>
              <a:rPr lang="en-US" b="1" u="sng" dirty="0"/>
              <a:t> </a:t>
            </a:r>
            <a:r>
              <a:rPr lang="en-US" b="1" u="sng" dirty="0" err="1"/>
              <a:t>karakter</a:t>
            </a:r>
            <a:r>
              <a:rPr lang="en-US" b="1" u="sng" dirty="0"/>
              <a:t> </a:t>
            </a:r>
            <a:r>
              <a:rPr lang="en-US" b="1" u="sng" dirty="0" err="1"/>
              <a:t>kawasan</a:t>
            </a:r>
            <a:r>
              <a:rPr lang="en-US" b="1" u="sng" dirty="0"/>
              <a:t> yang </a:t>
            </a:r>
            <a:r>
              <a:rPr lang="en-US" b="1" u="sng" dirty="0" err="1"/>
              <a:t>berkelanjutan</a:t>
            </a:r>
            <a:endParaRPr lang="en-US" b="1" u="sng" dirty="0"/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2339</TotalTime>
  <Words>665</Words>
  <Application>Microsoft Office PowerPoint</Application>
  <PresentationFormat>On-screen Show (4:3)</PresentationFormat>
  <Paragraphs>86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Agency FB</vt:lpstr>
      <vt:lpstr>Arial</vt:lpstr>
      <vt:lpstr>Calibri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Keterlambatan Tugas</vt:lpstr>
      <vt:lpstr>Keterlambatan Kuliah</vt:lpstr>
      <vt:lpstr>Plagiarisme</vt:lpstr>
      <vt:lpstr>KESEPAKATAN LAIN</vt:lpstr>
      <vt:lpstr>UTS &amp; UAS </vt:lpstr>
      <vt:lpstr>TUGAS KECIL</vt:lpstr>
      <vt:lpstr>Daftar Referensi  </vt:lpstr>
      <vt:lpstr>RPS</vt:lpstr>
      <vt:lpstr>PowerPoint Presentation</vt:lpstr>
      <vt:lpstr>TUGAS WEEK 1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Dwi Siswi</dc:creator>
  <cp:lastModifiedBy>Dwi Siswi Hariyani</cp:lastModifiedBy>
  <cp:revision>71</cp:revision>
  <cp:lastPrinted>2015-05-26T13:15:12Z</cp:lastPrinted>
  <dcterms:created xsi:type="dcterms:W3CDTF">2015-02-01T18:56:07Z</dcterms:created>
  <dcterms:modified xsi:type="dcterms:W3CDTF">2020-01-31T06:52:00Z</dcterms:modified>
</cp:coreProperties>
</file>