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79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79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35" d="100"/>
          <a:sy n="35" d="100"/>
        </p:scale>
        <p:origin x="54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Week15. Quiz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Petunjuk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1" y="1825625"/>
            <a:ext cx="10881574" cy="421456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6000" dirty="0" smtClean="0"/>
              <a:t>Kerjakan Quiz sesuai dengan Soal yang diberikan oleh Dosen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73754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277</TotalTime>
  <Words>20</Words>
  <Application>Microsoft Office PowerPoint</Application>
  <PresentationFormat>Widescreen</PresentationFormat>
  <Paragraphs>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WelcomeDoc</vt:lpstr>
      <vt:lpstr>Pengantar Aplikasi Komputer &amp; Teknologi</vt:lpstr>
      <vt:lpstr>Petunjuk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26</cp:revision>
  <dcterms:created xsi:type="dcterms:W3CDTF">2020-02-20T06:01:24Z</dcterms:created>
  <dcterms:modified xsi:type="dcterms:W3CDTF">2020-02-26T04:56:49Z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