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60" r:id="rId6"/>
    <p:sldId id="278" r:id="rId7"/>
    <p:sldId id="279" r:id="rId8"/>
    <p:sldId id="280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60"/>
            <p14:sldId id="278"/>
            <p14:sldId id="279"/>
            <p14:sldId id="280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280" autoAdjust="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 b="1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738" y="4874600"/>
            <a:ext cx="2963103" cy="137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558" y="1484243"/>
            <a:ext cx="11516138" cy="43768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817" y="1512243"/>
            <a:ext cx="5608983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512243"/>
            <a:ext cx="5648739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  <p:sldLayoutId id="2147483671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Pengantar Aplikasi Komputer &amp; Teknologi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/>
              <a:t>Week14. </a:t>
            </a:r>
            <a:r>
              <a:rPr lang="id-ID" dirty="0" smtClean="0"/>
              <a:t>Macro Excel</a:t>
            </a:r>
          </a:p>
          <a:p>
            <a:r>
              <a:rPr lang="id-ID" dirty="0" smtClean="0"/>
              <a:t>Menyiapkan Form Aplikasi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66DC-C2DD-4E28-B1B5-8408A84E7DF4}" type="slidenum">
              <a:rPr lang="en-US" altLang="id-ID"/>
              <a:pPr/>
              <a:t>2</a:t>
            </a:fld>
            <a:endParaRPr lang="en-US" altLang="id-ID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id-ID" dirty="0" smtClean="0"/>
              <a:t>Objective</a:t>
            </a:r>
            <a:endParaRPr lang="en-US" altLang="id-ID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3341" y="1981200"/>
            <a:ext cx="9574306" cy="437515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d-ID" altLang="id-ID" dirty="0" smtClean="0"/>
              <a:t>Diharapkan Mahasiswa mampu : </a:t>
            </a:r>
          </a:p>
          <a:p>
            <a:r>
              <a:rPr lang="id-ID" altLang="id-ID" dirty="0" smtClean="0"/>
              <a:t>Menjelaskan tentang Microsoft Excel Macro</a:t>
            </a:r>
          </a:p>
          <a:p>
            <a:r>
              <a:rPr lang="id-ID" altLang="id-ID" dirty="0" smtClean="0"/>
              <a:t>Menggunakan Macro Excel sebagai pengolahan data</a:t>
            </a:r>
            <a:endParaRPr lang="en-US" altLang="id-ID" dirty="0"/>
          </a:p>
        </p:txBody>
      </p:sp>
    </p:spTree>
    <p:extLst>
      <p:ext uri="{BB962C8B-B14F-4D97-AF65-F5344CB8AC3E}">
        <p14:creationId xmlns:p14="http://schemas.microsoft.com/office/powerpoint/2010/main" val="145116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Form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04434" y="5623990"/>
            <a:ext cx="5594367" cy="479028"/>
          </a:xfrm>
        </p:spPr>
        <p:txBody>
          <a:bodyPr/>
          <a:lstStyle/>
          <a:p>
            <a:r>
              <a:rPr lang="id-ID" dirty="0" smtClean="0"/>
              <a:t>User Form di gunakan untuk membuat form Aplikasi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628" y="1484243"/>
            <a:ext cx="5000625" cy="3886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2665" y="1510579"/>
            <a:ext cx="1857375" cy="43529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65024" y="1909482"/>
            <a:ext cx="21914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Properties berisikan </a:t>
            </a:r>
          </a:p>
          <a:p>
            <a:r>
              <a:rPr lang="id-ID" dirty="0" smtClean="0"/>
              <a:t>Properties dari setiap</a:t>
            </a:r>
          </a:p>
          <a:p>
            <a:r>
              <a:rPr lang="id-ID" dirty="0" smtClean="0"/>
              <a:t>Object dari userform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58206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1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244352" y="1484243"/>
            <a:ext cx="6616343" cy="4376807"/>
          </a:xfrm>
        </p:spPr>
        <p:txBody>
          <a:bodyPr/>
          <a:lstStyle/>
          <a:p>
            <a:r>
              <a:rPr lang="id-ID" dirty="0" smtClean="0"/>
              <a:t>Buatlah Form Nilai Ujian dengan ketentuan sebagai berikut </a:t>
            </a:r>
            <a:br>
              <a:rPr lang="id-ID" dirty="0" smtClean="0"/>
            </a:br>
            <a:r>
              <a:rPr lang="id-ID" dirty="0" smtClean="0"/>
              <a:t>Jika Tombol Hitung dan Simpan di click maka</a:t>
            </a:r>
          </a:p>
          <a:p>
            <a:pPr marL="342900" indent="-342900">
              <a:buAutoNum type="alphaLcPeriod"/>
            </a:pPr>
            <a:r>
              <a:rPr lang="id-ID" dirty="0" smtClean="0"/>
              <a:t>akan menghitung : total, nilai huruf dan  Nilai Mutu</a:t>
            </a:r>
          </a:p>
          <a:p>
            <a:pPr marL="342900" indent="-342900">
              <a:buAutoNum type="alphaLcPeriod"/>
            </a:pPr>
            <a:r>
              <a:rPr lang="id-ID" dirty="0" smtClean="0"/>
              <a:t>Akan menyimpan data di Worksheet</a:t>
            </a:r>
          </a:p>
          <a:p>
            <a:pPr marL="342900" indent="-342900">
              <a:buAutoNum type="alphaLcPeriod"/>
            </a:pPr>
            <a:endParaRPr lang="id-ID" dirty="0"/>
          </a:p>
          <a:p>
            <a:r>
              <a:rPr lang="id-ID" dirty="0" smtClean="0"/>
              <a:t>Penjelasan dan Demo oleh Dosen Pengampu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047" y="1640820"/>
            <a:ext cx="48768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30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2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244352" y="1484243"/>
            <a:ext cx="6616343" cy="4376807"/>
          </a:xfrm>
        </p:spPr>
        <p:txBody>
          <a:bodyPr/>
          <a:lstStyle/>
          <a:p>
            <a:r>
              <a:rPr lang="id-ID" dirty="0" smtClean="0"/>
              <a:t>Buatlah Form Nilai Ujian dengan ketentuan sebagai berikut </a:t>
            </a:r>
            <a:br>
              <a:rPr lang="id-ID" dirty="0" smtClean="0"/>
            </a:br>
            <a:r>
              <a:rPr lang="id-ID" dirty="0" smtClean="0"/>
              <a:t>Jika Tombol Hitung dan Simpan di click maka</a:t>
            </a:r>
          </a:p>
          <a:p>
            <a:pPr marL="342900" indent="-342900">
              <a:buAutoNum type="alphaLcPeriod"/>
            </a:pPr>
            <a:r>
              <a:rPr lang="id-ID" dirty="0" smtClean="0"/>
              <a:t>akan menghitung : total, nilai huruf dan  Nilai Mutu</a:t>
            </a:r>
          </a:p>
          <a:p>
            <a:pPr marL="342900" indent="-342900">
              <a:buAutoNum type="alphaLcPeriod"/>
            </a:pPr>
            <a:r>
              <a:rPr lang="id-ID" dirty="0" smtClean="0"/>
              <a:t>Akan menyimpan data di Worksheet</a:t>
            </a:r>
          </a:p>
          <a:p>
            <a:pPr marL="342900" indent="-342900">
              <a:buAutoNum type="alphaLcPeriod"/>
            </a:pPr>
            <a:endParaRPr lang="id-ID" dirty="0"/>
          </a:p>
          <a:p>
            <a:r>
              <a:rPr lang="id-ID" dirty="0" smtClean="0"/>
              <a:t>Penjelasan dan Demo oleh Dosen Pengampu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67" y="1484243"/>
            <a:ext cx="4838700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626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Thankyou</a:t>
            </a: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843" y="2084854"/>
            <a:ext cx="7170920" cy="356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43024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70C04F-E7AC-41AB-9C6D-1B1BB88BFF7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4873beb7-5857-4685-be1f-d57550cc96c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311</TotalTime>
  <Words>68</Words>
  <Application>Microsoft Office PowerPoint</Application>
  <PresentationFormat>Widescreen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WelcomeDoc</vt:lpstr>
      <vt:lpstr>Pengantar Aplikasi Komputer &amp; Teknologi</vt:lpstr>
      <vt:lpstr>Objective</vt:lpstr>
      <vt:lpstr>Form</vt:lpstr>
      <vt:lpstr>Latihan 1</vt:lpstr>
      <vt:lpstr>Latihan 2</vt:lpstr>
      <vt:lpstr>Thankyou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Komputer</dc:title>
  <dc:creator>Windows User</dc:creator>
  <cp:keywords/>
  <cp:lastModifiedBy>Windows User</cp:lastModifiedBy>
  <cp:revision>29</cp:revision>
  <dcterms:created xsi:type="dcterms:W3CDTF">2020-02-20T06:01:24Z</dcterms:created>
  <dcterms:modified xsi:type="dcterms:W3CDTF">2020-02-26T06:17:36Z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