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60" r:id="rId6"/>
    <p:sldId id="282" r:id="rId7"/>
    <p:sldId id="281" r:id="rId8"/>
    <p:sldId id="283" r:id="rId9"/>
    <p:sldId id="284" r:id="rId10"/>
    <p:sldId id="285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60"/>
            <p14:sldId id="282"/>
            <p14:sldId id="281"/>
            <p14:sldId id="283"/>
            <p14:sldId id="284"/>
            <p14:sldId id="285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 b="1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738" y="4874600"/>
            <a:ext cx="2963103" cy="137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558" y="1484243"/>
            <a:ext cx="11516138" cy="43768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817" y="1512243"/>
            <a:ext cx="5608983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512243"/>
            <a:ext cx="5648739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1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smtClean="0"/>
              <a:t>Week13. </a:t>
            </a:r>
            <a:r>
              <a:rPr lang="id-ID" dirty="0" smtClean="0"/>
              <a:t>Macro Excel</a:t>
            </a:r>
          </a:p>
          <a:p>
            <a:r>
              <a:rPr lang="id-ID" dirty="0" smtClean="0"/>
              <a:t>Menyiapkan Worksheet Aplikasi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66DC-C2DD-4E28-B1B5-8408A84E7DF4}" type="slidenum">
              <a:rPr lang="en-US" altLang="id-ID"/>
              <a:pPr/>
              <a:t>2</a:t>
            </a:fld>
            <a:endParaRPr lang="en-US" altLang="id-ID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dirty="0" smtClean="0"/>
              <a:t>Objective</a:t>
            </a:r>
            <a:endParaRPr lang="en-US" altLang="id-ID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3341" y="1981200"/>
            <a:ext cx="9574306" cy="43751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d-ID" altLang="id-ID" dirty="0" smtClean="0"/>
              <a:t>Diharapkan Mahasiswa mampu : </a:t>
            </a:r>
          </a:p>
          <a:p>
            <a:r>
              <a:rPr lang="id-ID" altLang="id-ID" dirty="0" smtClean="0"/>
              <a:t>Menjelaskan tentang Microsoft Excel Macro</a:t>
            </a:r>
          </a:p>
          <a:p>
            <a:r>
              <a:rPr lang="id-ID" altLang="id-ID" dirty="0" smtClean="0"/>
              <a:t>Menggunakan Macro Excel sebagai pengolahan data</a:t>
            </a:r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145116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Loop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id-ID" sz="2800" dirty="0"/>
              <a:t>Loop adalah struktur kode perulangan yang akan terus mengeksekusi ulang kodenya sampai memenuhi kondisi tertentu</a:t>
            </a:r>
            <a:r>
              <a:rPr lang="id-ID" sz="2800" dirty="0" smtClean="0"/>
              <a:t>.</a:t>
            </a:r>
          </a:p>
          <a:p>
            <a:endParaRPr lang="id-ID" sz="2800" dirty="0"/>
          </a:p>
          <a:p>
            <a:r>
              <a:rPr lang="id-ID" sz="2800" dirty="0"/>
              <a:t>Struktur loop ini merupakan struktur yang paling sering digunakan daripada struktur loop yang lain.</a:t>
            </a:r>
            <a:r>
              <a:rPr lang="id-ID" sz="2800" dirty="0"/>
              <a:t/>
            </a:r>
            <a:br>
              <a:rPr lang="id-ID" sz="2800" dirty="0"/>
            </a:br>
            <a:r>
              <a:rPr lang="id-ID" sz="2800" i="1" dirty="0"/>
              <a:t>Syntaks :</a:t>
            </a:r>
            <a:r>
              <a:rPr lang="id-ID" sz="2800" dirty="0"/>
              <a:t/>
            </a:r>
            <a:br>
              <a:rPr lang="id-ID" sz="2800" dirty="0"/>
            </a:br>
            <a:r>
              <a:rPr lang="id-ID" sz="2800" dirty="0"/>
              <a:t>For [Condition]</a:t>
            </a:r>
            <a:br>
              <a:rPr lang="id-ID" sz="2800" dirty="0"/>
            </a:br>
            <a:r>
              <a:rPr lang="id-ID" sz="2800" dirty="0"/>
              <a:t>   [statement]</a:t>
            </a:r>
            <a:br>
              <a:rPr lang="id-ID" sz="2800" dirty="0"/>
            </a:br>
            <a:r>
              <a:rPr lang="id-ID" sz="2800" dirty="0"/>
              <a:t>Next</a:t>
            </a: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6400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534" y="1794902"/>
            <a:ext cx="5657850" cy="3133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0738" y="1794902"/>
            <a:ext cx="5610963" cy="2527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24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114" y="1939457"/>
            <a:ext cx="3638550" cy="32480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56094" y="1939457"/>
            <a:ext cx="67992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Buatlah Macro untuk menampilkan angka ganjil sebanyak yang di ingin</a:t>
            </a:r>
          </a:p>
          <a:p>
            <a:r>
              <a:rPr lang="id-ID" dirty="0" smtClean="0"/>
              <a:t>kan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9505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5056094" y="1939457"/>
            <a:ext cx="6824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Buatlah Macro untuk menampilkan angka genap sebanyak yang di ingin</a:t>
            </a:r>
          </a:p>
          <a:p>
            <a:r>
              <a:rPr lang="id-ID" dirty="0" smtClean="0"/>
              <a:t>Kan 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945" y="1799104"/>
            <a:ext cx="3676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63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5056094" y="1939457"/>
            <a:ext cx="6560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Buatlah Macro untuk menampilkan List bilangan kuadrat, pangkat 3,</a:t>
            </a:r>
          </a:p>
          <a:p>
            <a:r>
              <a:rPr lang="id-ID" dirty="0" smtClean="0"/>
              <a:t>dan pangkat 4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781" y="1939457"/>
            <a:ext cx="4614313" cy="319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008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Thankyou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843" y="2084854"/>
            <a:ext cx="7170920" cy="356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43024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70C04F-E7AC-41AB-9C6D-1B1BB88BFF7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307</TotalTime>
  <Words>103</Words>
  <Application>Microsoft Office PowerPoint</Application>
  <PresentationFormat>Widescreen</PresentationFormat>
  <Paragraphs>24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WelcomeDoc</vt:lpstr>
      <vt:lpstr>Pengantar Aplikasi Komputer &amp; Teknologi</vt:lpstr>
      <vt:lpstr>Objective</vt:lpstr>
      <vt:lpstr>Loop</vt:lpstr>
      <vt:lpstr>Latihan </vt:lpstr>
      <vt:lpstr>Latihan </vt:lpstr>
      <vt:lpstr>Latihan </vt:lpstr>
      <vt:lpstr>Latihan </vt:lpstr>
      <vt:lpstr>Thankyou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30</cp:revision>
  <dcterms:created xsi:type="dcterms:W3CDTF">2020-02-20T06:01:24Z</dcterms:created>
  <dcterms:modified xsi:type="dcterms:W3CDTF">2020-02-26T07:06:11Z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