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60" r:id="rId6"/>
    <p:sldId id="278" r:id="rId7"/>
    <p:sldId id="279" r:id="rId8"/>
    <p:sldId id="280" r:id="rId9"/>
    <p:sldId id="281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0"/>
            <p14:sldId id="278"/>
            <p14:sldId id="279"/>
            <p14:sldId id="280"/>
            <p14:sldId id="281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 b="1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38" y="4874600"/>
            <a:ext cx="2963103" cy="137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344558" y="1484243"/>
            <a:ext cx="11516138" cy="43768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0817" y="1512243"/>
            <a:ext cx="5608983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12243"/>
            <a:ext cx="5648739" cy="466472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tx1"/>
                </a:solidFill>
              </a:defRPr>
            </a:lvl1pPr>
            <a:lvl2pPr>
              <a:defRPr lang="en-US" sz="1400" smtClean="0">
                <a:solidFill>
                  <a:schemeClr val="tx1"/>
                </a:solidFill>
              </a:defRPr>
            </a:lvl2pPr>
            <a:lvl3pPr>
              <a:defRPr lang="en-US" sz="1200" smtClean="0">
                <a:solidFill>
                  <a:schemeClr val="tx1"/>
                </a:solidFill>
              </a:defRPr>
            </a:lvl3pPr>
            <a:lvl4pPr>
              <a:defRPr lang="en-US" sz="1100" smtClean="0">
                <a:solidFill>
                  <a:schemeClr val="tx1"/>
                </a:solidFill>
              </a:defRPr>
            </a:lvl4pPr>
            <a:lvl5pPr>
              <a:defRPr lang="en-US" sz="1100">
                <a:solidFill>
                  <a:schemeClr val="tx1"/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  <p:sldLayoutId id="2147483671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 smtClean="0"/>
              <a:t>Week12. </a:t>
            </a:r>
            <a:r>
              <a:rPr lang="id-ID" dirty="0" smtClean="0"/>
              <a:t>Macro Excel</a:t>
            </a:r>
          </a:p>
          <a:p>
            <a:r>
              <a:rPr lang="id-ID" dirty="0" smtClean="0"/>
              <a:t>Menambah </a:t>
            </a:r>
            <a:r>
              <a:rPr lang="id-ID" dirty="0" smtClean="0"/>
              <a:t>Interactive Macro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66DC-C2DD-4E28-B1B5-8408A84E7DF4}" type="slidenum">
              <a:rPr lang="en-US" altLang="id-ID"/>
              <a:pPr/>
              <a:t>2</a:t>
            </a:fld>
            <a:endParaRPr lang="en-US" altLang="id-ID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Objective</a:t>
            </a:r>
            <a:endParaRPr lang="en-US" altLang="id-ID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3341" y="1981200"/>
            <a:ext cx="9574306" cy="437515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id-ID" altLang="id-ID" dirty="0" smtClean="0"/>
              <a:t>Diharapkan Mahasiswa mampu : </a:t>
            </a:r>
          </a:p>
          <a:p>
            <a:r>
              <a:rPr lang="id-ID" altLang="id-ID" dirty="0" smtClean="0"/>
              <a:t>Menjelaskan tentang Microsoft Excel Macro</a:t>
            </a:r>
          </a:p>
          <a:p>
            <a:r>
              <a:rPr lang="id-ID" altLang="id-ID" dirty="0" smtClean="0"/>
              <a:t>Menggunakan Macro Excel sebagai pengolahan data</a:t>
            </a:r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145116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Macro Excel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44559" y="1484243"/>
            <a:ext cx="3595430" cy="4376807"/>
          </a:xfrm>
        </p:spPr>
        <p:txBody>
          <a:bodyPr/>
          <a:lstStyle/>
          <a:p>
            <a:r>
              <a:rPr lang="id-ID" dirty="0" smtClean="0"/>
              <a:t>Untuk Bisa membuat Macro Excel </a:t>
            </a:r>
          </a:p>
          <a:p>
            <a:r>
              <a:rPr lang="id-ID" dirty="0" smtClean="0"/>
              <a:t>harus ada menu Developer</a:t>
            </a:r>
          </a:p>
          <a:p>
            <a:endParaRPr lang="id-ID" dirty="0"/>
          </a:p>
          <a:p>
            <a:r>
              <a:rPr lang="id-ID" dirty="0" smtClean="0"/>
              <a:t>File -&gt; Option -&gt; Customize Ribbon</a:t>
            </a:r>
          </a:p>
          <a:p>
            <a:endParaRPr lang="id-ID" dirty="0"/>
          </a:p>
          <a:p>
            <a:r>
              <a:rPr lang="id-ID" dirty="0" smtClean="0"/>
              <a:t>Centang Developer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3995" y="150158"/>
            <a:ext cx="7858125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78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Menampilkan Message Box / Alert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886199" y="1540809"/>
            <a:ext cx="7315201" cy="4376807"/>
          </a:xfrm>
        </p:spPr>
        <p:txBody>
          <a:bodyPr/>
          <a:lstStyle/>
          <a:p>
            <a:r>
              <a:rPr lang="id-ID" dirty="0" smtClean="0"/>
              <a:t>Click Insert , Pilih Button , Ubah tulisan Menjadi Hallo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81" y="1634938"/>
            <a:ext cx="3095625" cy="1866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6297" y="1889311"/>
            <a:ext cx="4260197" cy="27834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6297" y="5092253"/>
            <a:ext cx="51720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53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Menampilkan Message Box / Alert</a:t>
            </a:r>
            <a:endParaRPr lang="id-ID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81" y="1634938"/>
            <a:ext cx="3095625" cy="1866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0" y="2481262"/>
            <a:ext cx="2095500" cy="18954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04371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 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d-ID" dirty="0" smtClean="0"/>
              <a:t>Buatlah Button Jika di click akan menampilkan :</a:t>
            </a:r>
          </a:p>
          <a:p>
            <a:endParaRPr lang="id-ID" dirty="0" smtClean="0"/>
          </a:p>
          <a:p>
            <a:r>
              <a:rPr lang="id-ID" dirty="0" smtClean="0"/>
              <a:t>Message Box dengan tulisan sebagai berikut :</a:t>
            </a:r>
          </a:p>
          <a:p>
            <a:endParaRPr lang="id-ID" dirty="0"/>
          </a:p>
          <a:p>
            <a:r>
              <a:rPr lang="id-ID" dirty="0" smtClean="0"/>
              <a:t>Hallo Upj</a:t>
            </a:r>
          </a:p>
          <a:p>
            <a:r>
              <a:rPr lang="id-ID" dirty="0" smtClean="0"/>
              <a:t>Saya &lt;nama mahasiswa&gt;</a:t>
            </a:r>
          </a:p>
          <a:p>
            <a:r>
              <a:rPr lang="id-ID" dirty="0" smtClean="0"/>
              <a:t>Dari Prodi </a:t>
            </a:r>
          </a:p>
          <a:p>
            <a:r>
              <a:rPr lang="id-ID" dirty="0" smtClean="0"/>
              <a:t>Sistem Informasi UPJ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80249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Thankyou</a:t>
            </a: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843" y="2084854"/>
            <a:ext cx="7170920" cy="356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943024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873beb7-5857-4685-be1f-d57550cc96c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295</TotalTime>
  <Words>98</Words>
  <Application>Microsoft Office PowerPoint</Application>
  <PresentationFormat>Widescreen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WelcomeDoc</vt:lpstr>
      <vt:lpstr>Pengantar Aplikasi Komputer &amp; Teknologi</vt:lpstr>
      <vt:lpstr>Objective</vt:lpstr>
      <vt:lpstr>Macro Excel</vt:lpstr>
      <vt:lpstr>Menampilkan Message Box / Alert</vt:lpstr>
      <vt:lpstr>Menampilkan Message Box / Alert</vt:lpstr>
      <vt:lpstr>Latihan </vt:lpstr>
      <vt:lpstr>Thankyou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27</cp:revision>
  <dcterms:created xsi:type="dcterms:W3CDTF">2020-02-20T06:01:24Z</dcterms:created>
  <dcterms:modified xsi:type="dcterms:W3CDTF">2020-02-26T05:59:07Z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