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60" r:id="rId6"/>
    <p:sldId id="257" r:id="rId7"/>
    <p:sldId id="259" r:id="rId8"/>
    <p:sldId id="278" r:id="rId9"/>
    <p:sldId id="279" r:id="rId10"/>
    <p:sldId id="280" r:id="rId11"/>
    <p:sldId id="281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60"/>
            <p14:sldId id="257"/>
            <p14:sldId id="259"/>
            <p14:sldId id="278"/>
            <p14:sldId id="279"/>
            <p14:sldId id="280"/>
            <p14:sldId id="281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280" autoAdjust="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 b="1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738" y="4874600"/>
            <a:ext cx="2963103" cy="137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558" y="1484243"/>
            <a:ext cx="11516138" cy="43768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817" y="1512243"/>
            <a:ext cx="5608983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512243"/>
            <a:ext cx="5648739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  <p:sldLayoutId id="2147483671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Pengantar Aplikasi Komputer &amp;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Week10. </a:t>
            </a:r>
            <a:r>
              <a:rPr lang="id-ID" dirty="0" smtClean="0"/>
              <a:t>Visio</a:t>
            </a:r>
          </a:p>
          <a:p>
            <a:r>
              <a:rPr lang="id-ID" dirty="0" smtClean="0"/>
              <a:t>Connecting Smartshape</a:t>
            </a:r>
            <a:endParaRPr lang="id-ID" dirty="0" smtClean="0"/>
          </a:p>
          <a:p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66DC-C2DD-4E28-B1B5-8408A84E7DF4}" type="slidenum">
              <a:rPr lang="en-US" altLang="id-ID"/>
              <a:pPr/>
              <a:t>2</a:t>
            </a:fld>
            <a:endParaRPr lang="en-US" altLang="id-ID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id-ID" dirty="0" smtClean="0"/>
              <a:t>Objective</a:t>
            </a:r>
            <a:endParaRPr lang="en-US" altLang="id-ID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3341" y="1981200"/>
            <a:ext cx="9574306" cy="437515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d-ID" altLang="id-ID" dirty="0" smtClean="0"/>
              <a:t>Diharapkan Mahasiswa mampu : </a:t>
            </a:r>
          </a:p>
          <a:p>
            <a:r>
              <a:rPr lang="id-ID" altLang="id-ID" dirty="0" smtClean="0"/>
              <a:t>Menjelaskan tentang Microsoft Visio</a:t>
            </a:r>
          </a:p>
          <a:p>
            <a:r>
              <a:rPr lang="id-ID" altLang="id-ID" dirty="0" smtClean="0"/>
              <a:t>Menggunakan Ms Visio untuk m</a:t>
            </a:r>
            <a:r>
              <a:rPr lang="en-US" altLang="id-ID" dirty="0" smtClean="0"/>
              <a:t>e</a:t>
            </a:r>
            <a:r>
              <a:rPr lang="id-ID" altLang="id-ID" dirty="0" smtClean="0"/>
              <a:t>nggambarkan flowchart system</a:t>
            </a:r>
            <a:endParaRPr lang="en-US" altLang="id-ID" dirty="0"/>
          </a:p>
        </p:txBody>
      </p:sp>
    </p:spTree>
    <p:extLst>
      <p:ext uri="{BB962C8B-B14F-4D97-AF65-F5344CB8AC3E}">
        <p14:creationId xmlns:p14="http://schemas.microsoft.com/office/powerpoint/2010/main" val="145116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Visio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872752" y="1484243"/>
            <a:ext cx="7987943" cy="437680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3200" dirty="0"/>
              <a:t>Microsoft Visio (atau sering disebut Visio) adalah sebuah program aplikasi komputer yang sering digunakan untuk membuat diagram, diagram alir (flowchart), brainstorm, dan skema jaringan yang dirilis oleh Microsoft Corporation. </a:t>
            </a:r>
            <a:endParaRPr lang="id-ID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3200" dirty="0" smtClean="0"/>
              <a:t>Aplikasi </a:t>
            </a:r>
            <a:r>
              <a:rPr lang="id-ID" sz="3200" dirty="0"/>
              <a:t>ini menggunakan grafik vektor untuk membuat diagram-diagramnya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58" y="1484243"/>
            <a:ext cx="3653182" cy="172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50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5293-2854-49D9-8576-761BAD099B48}" type="slidenum">
              <a:rPr lang="en-US" altLang="id-ID"/>
              <a:pPr/>
              <a:t>4</a:t>
            </a:fld>
            <a:endParaRPr lang="en-US" altLang="id-ID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id-ID" dirty="0" smtClean="0"/>
              <a:t>Diagram Alir Data</a:t>
            </a:r>
            <a:endParaRPr lang="en-US" altLang="id-ID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4434" y="1532965"/>
            <a:ext cx="11282766" cy="5002305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id-ID" b="1" dirty="0"/>
              <a:t>Diagram alir data</a:t>
            </a:r>
            <a:r>
              <a:rPr lang="id-ID" dirty="0"/>
              <a:t> (</a:t>
            </a:r>
            <a:r>
              <a:rPr lang="id-ID" i="1" dirty="0" smtClean="0"/>
              <a:t>Data </a:t>
            </a:r>
            <a:r>
              <a:rPr lang="id-ID" i="1" dirty="0"/>
              <a:t>flow diagram</a:t>
            </a:r>
            <a:r>
              <a:rPr lang="id-ID" dirty="0"/>
              <a:t>, DFD) adalah suatu diagram yang menggambarkan aliran data dari sebuah proses atau sistem (biasanya sistem informasi). </a:t>
            </a:r>
            <a:endParaRPr lang="id-ID" dirty="0" smtClean="0"/>
          </a:p>
          <a:p>
            <a:pPr fontAlgn="base"/>
            <a:r>
              <a:rPr lang="id-ID" dirty="0" smtClean="0"/>
              <a:t>DFD </a:t>
            </a:r>
            <a:r>
              <a:rPr lang="id-ID" dirty="0"/>
              <a:t>juga menyediakan informasi mengenai luaran dan masukan dari setiap entitas dan proses itu sendiri. </a:t>
            </a:r>
            <a:endParaRPr lang="id-ID" dirty="0" smtClean="0"/>
          </a:p>
          <a:p>
            <a:pPr fontAlgn="base"/>
            <a:r>
              <a:rPr lang="id-ID" dirty="0" smtClean="0"/>
              <a:t>DFD </a:t>
            </a:r>
            <a:r>
              <a:rPr lang="id-ID" dirty="0"/>
              <a:t>tidak memiliki kontrol terhadap alirannya, tidak ada aturan mengenai keputusan maupun pengulangan. </a:t>
            </a:r>
            <a:endParaRPr lang="id-ID" dirty="0" smtClean="0"/>
          </a:p>
          <a:p>
            <a:pPr fontAlgn="base"/>
            <a:r>
              <a:rPr lang="id-ID" dirty="0" smtClean="0"/>
              <a:t>Operasi </a:t>
            </a:r>
            <a:r>
              <a:rPr lang="id-ID" dirty="0"/>
              <a:t>spesifik berbasis data dapat digambarkan oleh diagram </a:t>
            </a:r>
            <a:r>
              <a:rPr lang="id-ID" dirty="0" smtClean="0"/>
              <a:t>flowchart.</a:t>
            </a:r>
          </a:p>
          <a:p>
            <a:pPr fontAlgn="base"/>
            <a:r>
              <a:rPr lang="id-ID" dirty="0" smtClean="0"/>
              <a:t>Tujuan </a:t>
            </a:r>
            <a:r>
              <a:rPr lang="id-ID" dirty="0"/>
              <a:t>dari DFD adalah menyediakan jembatan antara pengguna dan pengembang sistem.</a:t>
            </a:r>
          </a:p>
        </p:txBody>
      </p:sp>
    </p:spTree>
    <p:extLst>
      <p:ext uri="{BB962C8B-B14F-4D97-AF65-F5344CB8AC3E}">
        <p14:creationId xmlns:p14="http://schemas.microsoft.com/office/powerpoint/2010/main" val="2477686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5293-2854-49D9-8576-761BAD099B48}" type="slidenum">
              <a:rPr lang="en-US" altLang="id-ID"/>
              <a:pPr/>
              <a:t>5</a:t>
            </a:fld>
            <a:endParaRPr lang="en-US" altLang="id-ID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id-ID" dirty="0" smtClean="0"/>
              <a:t>Diagram Alir Data</a:t>
            </a:r>
            <a:endParaRPr lang="en-US" alt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3077290" y="1225689"/>
            <a:ext cx="5206650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/>
              <a:t>Proses</a:t>
            </a:r>
          </a:p>
          <a:p>
            <a:r>
              <a:rPr lang="id-ID" dirty="0" smtClean="0"/>
              <a:t>Proses </a:t>
            </a:r>
            <a:r>
              <a:rPr lang="id-ID" dirty="0"/>
              <a:t>(fungsi, transformasi) merupakan bagian dari sistem yang mengubah </a:t>
            </a:r>
            <a:endParaRPr lang="id-ID" dirty="0" smtClean="0"/>
          </a:p>
          <a:p>
            <a:r>
              <a:rPr lang="id-ID" dirty="0" smtClean="0"/>
              <a:t>masukan </a:t>
            </a:r>
            <a:r>
              <a:rPr lang="id-ID" dirty="0"/>
              <a:t>menjadi luaran. Simbol proses digambarkan dalam bentuk lingkaran, </a:t>
            </a:r>
            <a:endParaRPr lang="id-ID" dirty="0" smtClean="0"/>
          </a:p>
          <a:p>
            <a:r>
              <a:rPr lang="id-ID" dirty="0" smtClean="0"/>
              <a:t>oval</a:t>
            </a:r>
            <a:r>
              <a:rPr lang="id-ID" dirty="0"/>
              <a:t>, persegi panjang atau persegi panjang dengan sudut </a:t>
            </a:r>
            <a:r>
              <a:rPr lang="id-ID" dirty="0" smtClean="0"/>
              <a:t>bundar</a:t>
            </a:r>
            <a:endParaRPr lang="id-ID" dirty="0"/>
          </a:p>
          <a:p>
            <a:endParaRPr lang="id-ID" dirty="0" smtClean="0"/>
          </a:p>
          <a:p>
            <a:r>
              <a:rPr lang="id-ID" b="1" dirty="0" smtClean="0"/>
              <a:t>Aliran </a:t>
            </a:r>
            <a:r>
              <a:rPr lang="id-ID" b="1" dirty="0"/>
              <a:t>Data</a:t>
            </a:r>
          </a:p>
          <a:p>
            <a:r>
              <a:rPr lang="id-ID" dirty="0" smtClean="0"/>
              <a:t>Aliran </a:t>
            </a:r>
            <a:r>
              <a:rPr lang="id-ID" dirty="0"/>
              <a:t>data menggambarkan penyaluran informasi dari satu bagian sistem ke bagian lainnya. </a:t>
            </a:r>
            <a:endParaRPr lang="id-ID" dirty="0" smtClean="0"/>
          </a:p>
          <a:p>
            <a:r>
              <a:rPr lang="id-ID" dirty="0" smtClean="0"/>
              <a:t>Simbol </a:t>
            </a:r>
            <a:r>
              <a:rPr lang="id-ID" dirty="0"/>
              <a:t>dari aliran adalah panah. Aliran harus memiliki nama yang menentukan </a:t>
            </a:r>
            <a:r>
              <a:rPr lang="id-ID" dirty="0" smtClean="0"/>
              <a:t>informasi</a:t>
            </a:r>
          </a:p>
          <a:p>
            <a:r>
              <a:rPr lang="id-ID" dirty="0" smtClean="0"/>
              <a:t> </a:t>
            </a:r>
            <a:r>
              <a:rPr lang="id-ID" dirty="0"/>
              <a:t>(atau material) apa yang sedang berpindah. </a:t>
            </a:r>
            <a:endParaRPr lang="id-ID" dirty="0" smtClean="0"/>
          </a:p>
          <a:p>
            <a:r>
              <a:rPr lang="id-ID" dirty="0" smtClean="0"/>
              <a:t>Aliran </a:t>
            </a:r>
            <a:r>
              <a:rPr lang="id-ID" dirty="0"/>
              <a:t>seharusnya hanya mengalirkan satu jenis informasi (atau material). </a:t>
            </a:r>
            <a:endParaRPr lang="id-ID" dirty="0" smtClean="0"/>
          </a:p>
          <a:p>
            <a:r>
              <a:rPr lang="id-ID" dirty="0" smtClean="0"/>
              <a:t>Simbol </a:t>
            </a:r>
            <a:r>
              <a:rPr lang="id-ID" dirty="0"/>
              <a:t>panah menggambarkan arah </a:t>
            </a:r>
            <a:r>
              <a:rPr lang="id-ID" dirty="0" smtClean="0"/>
              <a:t>aliran</a:t>
            </a:r>
          </a:p>
          <a:p>
            <a:endParaRPr lang="id-ID" dirty="0"/>
          </a:p>
          <a:p>
            <a:r>
              <a:rPr lang="id-ID" b="1" dirty="0"/>
              <a:t>Warehouse</a:t>
            </a:r>
          </a:p>
          <a:p>
            <a:r>
              <a:rPr lang="id-ID" dirty="0"/>
              <a:t>Warehouse (data store, file, data base) digunakan untuk menyimpan data. </a:t>
            </a:r>
            <a:endParaRPr lang="id-ID" dirty="0" smtClean="0"/>
          </a:p>
          <a:p>
            <a:endParaRPr lang="id-ID" dirty="0"/>
          </a:p>
          <a:p>
            <a:r>
              <a:rPr lang="id-ID" b="1" dirty="0" smtClean="0"/>
              <a:t>Entitas </a:t>
            </a:r>
            <a:r>
              <a:rPr lang="id-ID" b="1" dirty="0"/>
              <a:t>Eksternal</a:t>
            </a:r>
          </a:p>
          <a:p>
            <a:r>
              <a:rPr lang="id-ID" dirty="0"/>
              <a:t>Entitas eksternal berkomunikasi dengan sistem dan berdiri di luar sistem. </a:t>
            </a:r>
            <a:endParaRPr lang="id-ID" dirty="0" smtClean="0"/>
          </a:p>
          <a:p>
            <a:r>
              <a:rPr lang="id-ID" dirty="0" smtClean="0"/>
              <a:t>Entitas </a:t>
            </a:r>
            <a:r>
              <a:rPr lang="id-ID" dirty="0"/>
              <a:t>dapat berupa organisasi (misalnya bank), kelompok orang (misalnya pelanggan), </a:t>
            </a:r>
            <a:endParaRPr lang="id-ID" dirty="0" smtClean="0"/>
          </a:p>
          <a:p>
            <a:r>
              <a:rPr lang="id-ID" dirty="0" smtClean="0"/>
              <a:t>otoritas </a:t>
            </a:r>
            <a:r>
              <a:rPr lang="id-ID" dirty="0"/>
              <a:t>(misalnya kantor pajak) atau departemen (mis. Departemen sumber daya manusia) </a:t>
            </a:r>
            <a:endParaRPr lang="id-ID" dirty="0" smtClean="0"/>
          </a:p>
          <a:p>
            <a:r>
              <a:rPr lang="id-ID" dirty="0" smtClean="0"/>
              <a:t>dari </a:t>
            </a:r>
            <a:r>
              <a:rPr lang="id-ID" dirty="0"/>
              <a:t>organisasi yang sama, yang tidak berada di dalam sistem.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40" y="1474994"/>
            <a:ext cx="2990850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944" y="3046869"/>
            <a:ext cx="1847850" cy="561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8072" y="4757371"/>
            <a:ext cx="2978220" cy="8275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041" y="5580710"/>
            <a:ext cx="2035136" cy="97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314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128" y="2329422"/>
            <a:ext cx="6320678" cy="25943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2728" y="1432079"/>
            <a:ext cx="853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1. Gambarkan diagram berikut kedalam Ms Visio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555128" y="5267075"/>
            <a:ext cx="853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2. Uraikan dalam kata-kata diagram tersebut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5282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402728" y="1432079"/>
            <a:ext cx="853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1. Gambarkan diagram berikut kedalam Ms Visio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34" y="2177056"/>
            <a:ext cx="10058400" cy="416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61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402728" y="1432079"/>
            <a:ext cx="853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1. Gambarkan diagram berikut kedalam Ms Visio</a:t>
            </a:r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728" y="2024622"/>
            <a:ext cx="7636601" cy="440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317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Thankyou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843" y="2084854"/>
            <a:ext cx="7170920" cy="356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43024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70C04F-E7AC-41AB-9C6D-1B1BB88BFF7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4873beb7-5857-4685-be1f-d57550cc96c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277</TotalTime>
  <Words>280</Words>
  <Application>Microsoft Office PowerPoint</Application>
  <PresentationFormat>Widescreen</PresentationFormat>
  <Paragraphs>49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WelcomeDoc</vt:lpstr>
      <vt:lpstr>Pengantar Aplikasi Komputer &amp; Teknologi</vt:lpstr>
      <vt:lpstr>Objective</vt:lpstr>
      <vt:lpstr>Visio</vt:lpstr>
      <vt:lpstr>Diagram Alir Data</vt:lpstr>
      <vt:lpstr>Diagram Alir Data</vt:lpstr>
      <vt:lpstr>Latihan</vt:lpstr>
      <vt:lpstr>Latihan</vt:lpstr>
      <vt:lpstr>Latihan</vt:lpstr>
      <vt:lpstr>Thankyou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Komputer</dc:title>
  <dc:creator>Windows User</dc:creator>
  <cp:keywords/>
  <cp:lastModifiedBy>Windows User</cp:lastModifiedBy>
  <cp:revision>25</cp:revision>
  <dcterms:created xsi:type="dcterms:W3CDTF">2020-02-20T06:01:24Z</dcterms:created>
  <dcterms:modified xsi:type="dcterms:W3CDTF">2020-02-26T05:42:21Z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