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7"/>
  </p:notesMasterIdLst>
  <p:sldIdLst>
    <p:sldId id="256" r:id="rId5"/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280" autoAdjust="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2/20/2020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 smtClean="0"/>
              <a:t>Pengantar Aplikasi Komputer &amp; Teknologi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Week7. </a:t>
            </a:r>
            <a:r>
              <a:rPr lang="id-ID" dirty="0" smtClean="0"/>
              <a:t>UTS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Petunjuk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881574" cy="421456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id-ID" sz="6000" dirty="0" smtClean="0"/>
              <a:t>SIFAT UJIAN PRAKTIKA DAN ESSAY</a:t>
            </a:r>
          </a:p>
          <a:p>
            <a:pPr algn="ctr"/>
            <a:r>
              <a:rPr lang="id-ID" sz="6000" dirty="0" smtClean="0"/>
              <a:t>BAHAN WEEK 1-6</a:t>
            </a:r>
          </a:p>
          <a:p>
            <a:pPr algn="ctr"/>
            <a:endParaRPr lang="id-ID" sz="6000" dirty="0"/>
          </a:p>
        </p:txBody>
      </p:sp>
    </p:spTree>
    <p:extLst>
      <p:ext uri="{BB962C8B-B14F-4D97-AF65-F5344CB8AC3E}">
        <p14:creationId xmlns:p14="http://schemas.microsoft.com/office/powerpoint/2010/main" val="2884125417"/>
      </p:ext>
    </p:extLst>
  </p:cSld>
  <p:clrMapOvr>
    <a:masterClrMapping/>
  </p:clrMapOvr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ThumbnailAssetId xmlns="4873beb7-5857-4685-be1f-d57550cc96cc" xsi:nil="true"/>
    <PrimaryImageGen xmlns="4873beb7-5857-4685-be1f-d57550cc96cc">true</PrimaryImageGen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1584528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 xsi:nil="true"/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2012-06-20T23:39:00+00:00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ShowIn xmlns="4873beb7-5857-4685-be1f-d57550cc96cc">Show everywhere</ShowIn>
    <UANotes xmlns="4873beb7-5857-4685-be1f-d57550cc96cc" xsi:nil="true"/>
    <TemplateStatus xmlns="4873beb7-5857-4685-be1f-d57550cc96cc">Complete</TemplateStatus>
    <InternalTagsTaxHTField0 xmlns="4873beb7-5857-4685-be1f-d57550cc96cc">
      <Terms xmlns="http://schemas.microsoft.com/office/infopath/2007/PartnerControls"/>
    </InternalTagsTaxHTField0>
    <CSXHash xmlns="4873beb7-5857-4685-be1f-d57550cc96cc" xsi:nil="true"/>
    <Downloads xmlns="4873beb7-5857-4685-be1f-d57550cc96cc">0</Downloads>
    <VoteCount xmlns="4873beb7-5857-4685-be1f-d57550cc96cc" xsi:nil="true"/>
    <OOCacheId xmlns="4873beb7-5857-4685-be1f-d57550cc96cc" xsi:nil="true"/>
    <IsDeleted xmlns="4873beb7-5857-4685-be1f-d57550cc96cc">false</IsDeleted>
    <AssetExpire xmlns="4873beb7-5857-4685-be1f-d57550cc96cc">2029-01-01T08:00:00+00:00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SubmitterId xmlns="4873beb7-5857-4685-be1f-d57550cc96cc" xsi:nil="true"/>
    <EditorialTags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TP102923943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843282</LocLastLocAttemptVersionLookup>
    <IsSearchable xmlns="4873beb7-5857-4685-be1f-d57550cc96cc">true</IsSearchable>
    <TemplateTemplateType xmlns="4873beb7-5857-4685-be1f-d57550cc96cc">PowerPoint Template - Slideshow Launch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>false</IntlLangReview>
    <OutputCachingOn xmlns="4873beb7-5857-4685-be1f-d57550cc96cc">false</OutputCachingOn>
    <AverageRating xmlns="4873beb7-5857-4685-be1f-d57550cc96cc" xsi:nil="true"/>
    <LocMarketGroupTiers2 xmlns="4873beb7-5857-4685-be1f-d57550cc96cc" xsi:nil="true"/>
    <APAuthor xmlns="4873beb7-5857-4685-be1f-d57550cc96cc">
      <UserInfo>
        <DisplayName>REDMOND\v-sa</DisplayName>
        <AccountId>2467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15</OriginalRelease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</documentManagement>
</p:properties>
</file>

<file path=customXml/itemProps1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EE7759-C66F-4EA4-9863-7EBA32518D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970C04F-E7AC-41AB-9C6D-1B1BB88BFF7F}">
  <ds:schemaRefs>
    <ds:schemaRef ds:uri="http://schemas.microsoft.com/office/2006/documentManagement/types"/>
    <ds:schemaRef ds:uri="4873beb7-5857-4685-be1f-d57550cc96cc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 2013</Template>
  <TotalTime>57</TotalTime>
  <Words>18</Words>
  <Application>Microsoft Office PowerPoint</Application>
  <PresentationFormat>Widescreen</PresentationFormat>
  <Paragraphs>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Segoe UI</vt:lpstr>
      <vt:lpstr>Segoe UI Light</vt:lpstr>
      <vt:lpstr>WelcomeDoc</vt:lpstr>
      <vt:lpstr>Pengantar Aplikasi Komputer &amp; Teknologi</vt:lpstr>
      <vt:lpstr>Petunjuk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Aplikasi Komputer</dc:title>
  <dc:creator>Windows User</dc:creator>
  <cp:keywords/>
  <cp:lastModifiedBy>Windows User</cp:lastModifiedBy>
  <cp:revision>15</cp:revision>
  <dcterms:created xsi:type="dcterms:W3CDTF">2020-02-20T06:01:24Z</dcterms:created>
  <dcterms:modified xsi:type="dcterms:W3CDTF">2020-02-20T08:44:06Z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_TemplateID">
    <vt:lpwstr>TC029239449991</vt:lpwstr>
  </property>
  <property fmtid="{D5CDD505-2E9C-101B-9397-08002B2CF9AE}" pid="4" name="ContentTypeId">
    <vt:lpwstr>0x0101006EDDDB5EE6D98C44930B742096920B300400F5B6D36B3EF94B4E9A635CDF2A18F5B8</vt:lpwstr>
  </property>
  <property fmtid="{D5CDD505-2E9C-101B-9397-08002B2CF9AE}" pid="5" name="FeatureTags">
    <vt:lpwstr/>
  </property>
  <property fmtid="{D5CDD505-2E9C-101B-9397-08002B2CF9AE}" pid="6" name="LocalizationTags">
    <vt:lpwstr/>
  </property>
  <property fmtid="{D5CDD505-2E9C-101B-9397-08002B2CF9AE}" pid="7" name="ScenarioTags">
    <vt:lpwstr/>
  </property>
  <property fmtid="{D5CDD505-2E9C-101B-9397-08002B2CF9AE}" pid="8" name="CampaignTags">
    <vt:lpwstr/>
  </property>
</Properties>
</file>