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280" autoAdjust="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Pengantar Aplikasi Komputer &amp; Teknologi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Week7. </a:t>
            </a:r>
            <a:r>
              <a:rPr lang="id-ID" dirty="0" smtClean="0"/>
              <a:t>UTS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Petunjuk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881574" cy="4214567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id-ID" sz="6000" dirty="0" smtClean="0"/>
              <a:t>SIFAT UJIAN PRAKTIKA DAN ESSAY</a:t>
            </a:r>
          </a:p>
          <a:p>
            <a:pPr algn="ctr"/>
            <a:r>
              <a:rPr lang="id-ID" sz="6000" dirty="0" smtClean="0"/>
              <a:t>BAHAN WEEK 1-6</a:t>
            </a:r>
          </a:p>
          <a:p>
            <a:pPr algn="ctr"/>
            <a:endParaRPr lang="id-ID" sz="6000" dirty="0"/>
          </a:p>
        </p:txBody>
      </p:sp>
    </p:spTree>
    <p:extLst>
      <p:ext uri="{BB962C8B-B14F-4D97-AF65-F5344CB8AC3E}">
        <p14:creationId xmlns:p14="http://schemas.microsoft.com/office/powerpoint/2010/main" val="2884125417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.potx" id="{43699C43-EC89-4A55-9A99-3FD944590577}" vid="{3C36ED3A-1C33-4ECB-8650-37D568EF45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1584528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2012-06-20T23:39:00+00:00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TP102923943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843282</LocLastLocAttemptVersionLookup>
    <IsSearchable xmlns="4873beb7-5857-4685-be1f-d57550cc96cc">true</IsSearchable>
    <TemplateTemplateType xmlns="4873beb7-5857-4685-be1f-d57550cc96cc">PowerPoint Template - Slideshow Launch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LocMarketGroupTiers2 xmlns="4873beb7-5857-4685-be1f-d57550cc96cc" xsi:nil="true"/>
    <APAuthor xmlns="4873beb7-5857-4685-be1f-d57550cc96cc">
      <UserInfo>
        <DisplayName>REDMOND\v-sa</DisplayName>
        <AccountId>2467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Props1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EE7759-C66F-4EA4-9863-7EBA32518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970C04F-E7AC-41AB-9C6D-1B1BB88BFF7F}">
  <ds:schemaRefs>
    <ds:schemaRef ds:uri="http://schemas.microsoft.com/office/2006/documentManagement/types"/>
    <ds:schemaRef ds:uri="4873beb7-5857-4685-be1f-d57550cc96cc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 2013</Template>
  <TotalTime>57</TotalTime>
  <Words>18</Words>
  <Application>Microsoft Office PowerPoint</Application>
  <PresentationFormat>Widescreen</PresentationFormat>
  <Paragraphs>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Segoe UI</vt:lpstr>
      <vt:lpstr>Segoe UI Light</vt:lpstr>
      <vt:lpstr>WelcomeDoc</vt:lpstr>
      <vt:lpstr>Pengantar Aplikasi Komputer &amp; Teknologi</vt:lpstr>
      <vt:lpstr>Petunjuk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Aplikasi Komputer</dc:title>
  <dc:creator>Windows User</dc:creator>
  <cp:keywords/>
  <cp:lastModifiedBy>Windows User</cp:lastModifiedBy>
  <cp:revision>15</cp:revision>
  <dcterms:created xsi:type="dcterms:W3CDTF">2020-02-20T06:01:24Z</dcterms:created>
  <dcterms:modified xsi:type="dcterms:W3CDTF">2020-02-20T08:44:06Z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0x0101006EDDDB5EE6D98C44930B742096920B300400F5B6D36B3EF94B4E9A635CDF2A18F5B8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</Properties>
</file>