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Week7. Quiz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Petunjuk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81574" cy="4214567"/>
          </a:xfrm>
        </p:spPr>
        <p:txBody>
          <a:bodyPr>
            <a:normAutofit/>
          </a:bodyPr>
          <a:lstStyle/>
          <a:p>
            <a:pPr algn="ctr"/>
            <a:r>
              <a:rPr lang="id-ID" sz="6000" dirty="0" smtClean="0"/>
              <a:t>Kerjakan Quiz sesuai dengan Soal yang diberikan oleh Dosen</a:t>
            </a:r>
            <a:endParaRPr lang="id-ID" sz="6000" dirty="0"/>
          </a:p>
        </p:txBody>
      </p:sp>
    </p:spTree>
    <p:extLst>
      <p:ext uri="{BB962C8B-B14F-4D97-AF65-F5344CB8AC3E}">
        <p14:creationId xmlns:p14="http://schemas.microsoft.com/office/powerpoint/2010/main" val="2884125417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970C04F-E7AC-41AB-9C6D-1B1BB88BFF7F}">
  <ds:schemaRefs>
    <ds:schemaRef ds:uri="http://schemas.microsoft.com/office/2006/documentManagement/types"/>
    <ds:schemaRef ds:uri="4873beb7-5857-4685-be1f-d57550cc96cc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57</TotalTime>
  <Words>19</Words>
  <Application>Microsoft Office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Segoe UI</vt:lpstr>
      <vt:lpstr>Segoe UI Light</vt:lpstr>
      <vt:lpstr>WelcomeDoc</vt:lpstr>
      <vt:lpstr>Pengantar Aplikasi Komputer &amp; Teknologi</vt:lpstr>
      <vt:lpstr>Petunjuk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14</cp:revision>
  <dcterms:created xsi:type="dcterms:W3CDTF">2020-02-20T06:01:24Z</dcterms:created>
  <dcterms:modified xsi:type="dcterms:W3CDTF">2020-02-20T07:07:00Z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