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59" r:id="rId6"/>
    <p:sldId id="260" r:id="rId7"/>
    <p:sldId id="310" r:id="rId8"/>
    <p:sldId id="311" r:id="rId9"/>
    <p:sldId id="312" r:id="rId10"/>
    <p:sldId id="315" r:id="rId11"/>
    <p:sldId id="313" r:id="rId12"/>
    <p:sldId id="314" r:id="rId13"/>
    <p:sldId id="316" r:id="rId14"/>
    <p:sldId id="317" r:id="rId15"/>
    <p:sldId id="31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59"/>
            <p14:sldId id="260"/>
            <p14:sldId id="310"/>
            <p14:sldId id="311"/>
            <p14:sldId id="312"/>
            <p14:sldId id="315"/>
            <p14:sldId id="313"/>
            <p14:sldId id="314"/>
            <p14:sldId id="316"/>
            <p14:sldId id="317"/>
            <p14:sldId id="31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280" autoAdjust="0"/>
  </p:normalViewPr>
  <p:slideViewPr>
    <p:cSldViewPr snapToGrid="0">
      <p:cViewPr varScale="1">
        <p:scale>
          <a:sx n="68" d="100"/>
          <a:sy n="68" d="100"/>
        </p:scale>
        <p:origin x="78"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id-ID" dirty="0" smtClean="0"/>
              <a:t>Jumlah Penjualan HP dalam jutaan</a:t>
            </a:r>
            <a:endParaRPr lang="id-ID"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id-ID"/>
        </a:p>
      </c:txPr>
    </c:title>
    <c:autoTitleDeleted val="0"/>
    <c:plotArea>
      <c:layout/>
      <c:barChart>
        <c:barDir val="col"/>
        <c:grouping val="clustered"/>
        <c:varyColors val="0"/>
        <c:ser>
          <c:idx val="0"/>
          <c:order val="0"/>
          <c:tx>
            <c:strRef>
              <c:f>Sheet1!$B$1</c:f>
              <c:strCache>
                <c:ptCount val="1"/>
                <c:pt idx="0">
                  <c:v>2017</c:v>
                </c:pt>
              </c:strCache>
            </c:strRef>
          </c:tx>
          <c:spPr>
            <a:solidFill>
              <a:schemeClr val="accent1"/>
            </a:solidFill>
            <a:ln>
              <a:noFill/>
            </a:ln>
            <a:effectLst/>
          </c:spPr>
          <c:invertIfNegative val="0"/>
          <c:cat>
            <c:strRef>
              <c:f>Sheet1!$A$2:$A$5</c:f>
              <c:strCache>
                <c:ptCount val="4"/>
                <c:pt idx="0">
                  <c:v>Nokia</c:v>
                </c:pt>
                <c:pt idx="1">
                  <c:v>Samsung</c:v>
                </c:pt>
                <c:pt idx="2">
                  <c:v>Xiaomi</c:v>
                </c:pt>
                <c:pt idx="3">
                  <c:v>Apple</c:v>
                </c:pt>
              </c:strCache>
            </c:strRef>
          </c:cat>
          <c:val>
            <c:numRef>
              <c:f>Sheet1!$B$2:$B$5</c:f>
              <c:numCache>
                <c:formatCode>General</c:formatCode>
                <c:ptCount val="4"/>
                <c:pt idx="0">
                  <c:v>1000</c:v>
                </c:pt>
                <c:pt idx="1">
                  <c:v>7000</c:v>
                </c:pt>
                <c:pt idx="2">
                  <c:v>4000</c:v>
                </c:pt>
                <c:pt idx="3">
                  <c:v>5000</c:v>
                </c:pt>
              </c:numCache>
            </c:numRef>
          </c:val>
        </c:ser>
        <c:ser>
          <c:idx val="1"/>
          <c:order val="1"/>
          <c:tx>
            <c:strRef>
              <c:f>Sheet1!$C$1</c:f>
              <c:strCache>
                <c:ptCount val="1"/>
                <c:pt idx="0">
                  <c:v>2018</c:v>
                </c:pt>
              </c:strCache>
            </c:strRef>
          </c:tx>
          <c:spPr>
            <a:solidFill>
              <a:schemeClr val="accent2"/>
            </a:solidFill>
            <a:ln>
              <a:noFill/>
            </a:ln>
            <a:effectLst/>
          </c:spPr>
          <c:invertIfNegative val="0"/>
          <c:cat>
            <c:strRef>
              <c:f>Sheet1!$A$2:$A$5</c:f>
              <c:strCache>
                <c:ptCount val="4"/>
                <c:pt idx="0">
                  <c:v>Nokia</c:v>
                </c:pt>
                <c:pt idx="1">
                  <c:v>Samsung</c:v>
                </c:pt>
                <c:pt idx="2">
                  <c:v>Xiaomi</c:v>
                </c:pt>
                <c:pt idx="3">
                  <c:v>Apple</c:v>
                </c:pt>
              </c:strCache>
            </c:strRef>
          </c:cat>
          <c:val>
            <c:numRef>
              <c:f>Sheet1!$C$2:$C$5</c:f>
              <c:numCache>
                <c:formatCode>General</c:formatCode>
                <c:ptCount val="4"/>
                <c:pt idx="0">
                  <c:v>1200</c:v>
                </c:pt>
                <c:pt idx="1">
                  <c:v>8000</c:v>
                </c:pt>
                <c:pt idx="2">
                  <c:v>4500</c:v>
                </c:pt>
                <c:pt idx="3">
                  <c:v>5500</c:v>
                </c:pt>
              </c:numCache>
            </c:numRef>
          </c:val>
        </c:ser>
        <c:ser>
          <c:idx val="2"/>
          <c:order val="2"/>
          <c:tx>
            <c:strRef>
              <c:f>Sheet1!$D$1</c:f>
              <c:strCache>
                <c:ptCount val="1"/>
                <c:pt idx="0">
                  <c:v>2019</c:v>
                </c:pt>
              </c:strCache>
            </c:strRef>
          </c:tx>
          <c:spPr>
            <a:solidFill>
              <a:schemeClr val="accent3"/>
            </a:solidFill>
            <a:ln>
              <a:noFill/>
            </a:ln>
            <a:effectLst/>
          </c:spPr>
          <c:invertIfNegative val="0"/>
          <c:cat>
            <c:strRef>
              <c:f>Sheet1!$A$2:$A$5</c:f>
              <c:strCache>
                <c:ptCount val="4"/>
                <c:pt idx="0">
                  <c:v>Nokia</c:v>
                </c:pt>
                <c:pt idx="1">
                  <c:v>Samsung</c:v>
                </c:pt>
                <c:pt idx="2">
                  <c:v>Xiaomi</c:v>
                </c:pt>
                <c:pt idx="3">
                  <c:v>Apple</c:v>
                </c:pt>
              </c:strCache>
            </c:strRef>
          </c:cat>
          <c:val>
            <c:numRef>
              <c:f>Sheet1!$D$2:$D$5</c:f>
              <c:numCache>
                <c:formatCode>General</c:formatCode>
                <c:ptCount val="4"/>
                <c:pt idx="0">
                  <c:v>1500</c:v>
                </c:pt>
                <c:pt idx="1">
                  <c:v>7500</c:v>
                </c:pt>
                <c:pt idx="2">
                  <c:v>6000</c:v>
                </c:pt>
                <c:pt idx="3">
                  <c:v>6500</c:v>
                </c:pt>
              </c:numCache>
            </c:numRef>
          </c:val>
        </c:ser>
        <c:dLbls>
          <c:showLegendKey val="0"/>
          <c:showVal val="0"/>
          <c:showCatName val="0"/>
          <c:showSerName val="0"/>
          <c:showPercent val="0"/>
          <c:showBubbleSize val="0"/>
        </c:dLbls>
        <c:gapWidth val="219"/>
        <c:overlap val="-27"/>
        <c:axId val="343567448"/>
        <c:axId val="343567840"/>
      </c:barChart>
      <c:catAx>
        <c:axId val="343567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d-ID"/>
          </a:p>
        </c:txPr>
        <c:crossAx val="343567840"/>
        <c:crosses val="autoZero"/>
        <c:auto val="1"/>
        <c:lblAlgn val="ctr"/>
        <c:lblOffset val="100"/>
        <c:noMultiLvlLbl val="0"/>
      </c:catAx>
      <c:valAx>
        <c:axId val="343567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d-ID"/>
          </a:p>
        </c:txPr>
        <c:crossAx val="3435674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noFill/>
    <a:ln>
      <a:noFill/>
    </a:ln>
    <a:effectLst/>
  </c:spPr>
  <c:txPr>
    <a:bodyPr/>
    <a:lstStyle/>
    <a:p>
      <a:pPr>
        <a:defRPr/>
      </a:pPr>
      <a:endParaRPr lang="id-ID"/>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95C8EE-263B-4E61-9682-5421C3341E51}" type="doc">
      <dgm:prSet loTypeId="urn:microsoft.com/office/officeart/2005/8/layout/hProcess9" loCatId="process" qsTypeId="urn:microsoft.com/office/officeart/2005/8/quickstyle/simple1" qsCatId="simple" csTypeId="urn:microsoft.com/office/officeart/2005/8/colors/accent1_2" csCatId="accent1" phldr="1"/>
      <dgm:spPr/>
    </dgm:pt>
    <dgm:pt modelId="{2550FFCF-6CC8-49E0-8731-A1582F853780}">
      <dgm:prSet phldrT="[Text]"/>
      <dgm:spPr/>
      <dgm:t>
        <a:bodyPr/>
        <a:lstStyle/>
        <a:p>
          <a:r>
            <a:rPr lang="id-ID" dirty="0" smtClean="0"/>
            <a:t>Input</a:t>
          </a:r>
          <a:endParaRPr lang="id-ID" dirty="0"/>
        </a:p>
      </dgm:t>
    </dgm:pt>
    <dgm:pt modelId="{4D0CABEA-AC54-4A66-B5DF-D3581A5AD0B2}" type="parTrans" cxnId="{91790EA5-37CF-4AC7-8FAA-8B31AFB5348C}">
      <dgm:prSet/>
      <dgm:spPr/>
      <dgm:t>
        <a:bodyPr/>
        <a:lstStyle/>
        <a:p>
          <a:endParaRPr lang="id-ID"/>
        </a:p>
      </dgm:t>
    </dgm:pt>
    <dgm:pt modelId="{A117E473-43FA-4FD7-90B1-A77B29B7B8FC}" type="sibTrans" cxnId="{91790EA5-37CF-4AC7-8FAA-8B31AFB5348C}">
      <dgm:prSet/>
      <dgm:spPr/>
      <dgm:t>
        <a:bodyPr/>
        <a:lstStyle/>
        <a:p>
          <a:endParaRPr lang="id-ID"/>
        </a:p>
      </dgm:t>
    </dgm:pt>
    <dgm:pt modelId="{ECF41CB2-A7F5-48CE-BAF8-2E19EFFE43C8}">
      <dgm:prSet phldrT="[Text]"/>
      <dgm:spPr/>
      <dgm:t>
        <a:bodyPr/>
        <a:lstStyle/>
        <a:p>
          <a:r>
            <a:rPr lang="id-ID" dirty="0" smtClean="0"/>
            <a:t>Proses</a:t>
          </a:r>
          <a:endParaRPr lang="id-ID" dirty="0"/>
        </a:p>
      </dgm:t>
    </dgm:pt>
    <dgm:pt modelId="{1EAE0169-C07C-4988-8A44-B21995AF64A5}" type="parTrans" cxnId="{84CEDF7B-8ED1-4451-9506-89F669A0372A}">
      <dgm:prSet/>
      <dgm:spPr/>
      <dgm:t>
        <a:bodyPr/>
        <a:lstStyle/>
        <a:p>
          <a:endParaRPr lang="id-ID"/>
        </a:p>
      </dgm:t>
    </dgm:pt>
    <dgm:pt modelId="{4F5A5036-26F7-4CDF-B398-ED0D0E061361}" type="sibTrans" cxnId="{84CEDF7B-8ED1-4451-9506-89F669A0372A}">
      <dgm:prSet/>
      <dgm:spPr/>
      <dgm:t>
        <a:bodyPr/>
        <a:lstStyle/>
        <a:p>
          <a:endParaRPr lang="id-ID"/>
        </a:p>
      </dgm:t>
    </dgm:pt>
    <dgm:pt modelId="{D19ED8E8-5B18-4B82-8C0E-B354CAF1447E}">
      <dgm:prSet phldrT="[Text]"/>
      <dgm:spPr/>
      <dgm:t>
        <a:bodyPr/>
        <a:lstStyle/>
        <a:p>
          <a:r>
            <a:rPr lang="id-ID" dirty="0" smtClean="0"/>
            <a:t>Output</a:t>
          </a:r>
          <a:endParaRPr lang="id-ID" dirty="0"/>
        </a:p>
      </dgm:t>
    </dgm:pt>
    <dgm:pt modelId="{05AA179E-A4B5-45B6-BEE5-28D727C997E6}" type="parTrans" cxnId="{24218933-7DFD-4A61-B181-8B67177EB532}">
      <dgm:prSet/>
      <dgm:spPr/>
      <dgm:t>
        <a:bodyPr/>
        <a:lstStyle/>
        <a:p>
          <a:endParaRPr lang="id-ID"/>
        </a:p>
      </dgm:t>
    </dgm:pt>
    <dgm:pt modelId="{619833F4-507E-43AE-975F-8DB86A0D4A76}" type="sibTrans" cxnId="{24218933-7DFD-4A61-B181-8B67177EB532}">
      <dgm:prSet/>
      <dgm:spPr/>
      <dgm:t>
        <a:bodyPr/>
        <a:lstStyle/>
        <a:p>
          <a:endParaRPr lang="id-ID"/>
        </a:p>
      </dgm:t>
    </dgm:pt>
    <dgm:pt modelId="{FC14E8F7-D0D3-465B-9305-38057A3FD61F}" type="pres">
      <dgm:prSet presAssocID="{B995C8EE-263B-4E61-9682-5421C3341E51}" presName="CompostProcess" presStyleCnt="0">
        <dgm:presLayoutVars>
          <dgm:dir/>
          <dgm:resizeHandles val="exact"/>
        </dgm:presLayoutVars>
      </dgm:prSet>
      <dgm:spPr/>
    </dgm:pt>
    <dgm:pt modelId="{08FA8933-FEFF-41D2-A576-541920C735B2}" type="pres">
      <dgm:prSet presAssocID="{B995C8EE-263B-4E61-9682-5421C3341E51}" presName="arrow" presStyleLbl="bgShp" presStyleIdx="0" presStyleCnt="1" custLinFactNeighborX="-6109" custLinFactNeighborY="24281"/>
      <dgm:spPr/>
    </dgm:pt>
    <dgm:pt modelId="{D53DDD63-2622-4A6E-B079-4AFE61CD2150}" type="pres">
      <dgm:prSet presAssocID="{B995C8EE-263B-4E61-9682-5421C3341E51}" presName="linearProcess" presStyleCnt="0"/>
      <dgm:spPr/>
    </dgm:pt>
    <dgm:pt modelId="{72595DA9-99EA-4DA1-A09B-03F3FEB837C0}" type="pres">
      <dgm:prSet presAssocID="{2550FFCF-6CC8-49E0-8731-A1582F853780}" presName="textNode" presStyleLbl="node1" presStyleIdx="0" presStyleCnt="3">
        <dgm:presLayoutVars>
          <dgm:bulletEnabled val="1"/>
        </dgm:presLayoutVars>
      </dgm:prSet>
      <dgm:spPr/>
    </dgm:pt>
    <dgm:pt modelId="{910EFB3D-ADF1-4E39-9CB7-13AE17136290}" type="pres">
      <dgm:prSet presAssocID="{A117E473-43FA-4FD7-90B1-A77B29B7B8FC}" presName="sibTrans" presStyleCnt="0"/>
      <dgm:spPr/>
    </dgm:pt>
    <dgm:pt modelId="{2A55069E-BB08-4158-A97A-7AE432AB0554}" type="pres">
      <dgm:prSet presAssocID="{ECF41CB2-A7F5-48CE-BAF8-2E19EFFE43C8}" presName="textNode" presStyleLbl="node1" presStyleIdx="1" presStyleCnt="3">
        <dgm:presLayoutVars>
          <dgm:bulletEnabled val="1"/>
        </dgm:presLayoutVars>
      </dgm:prSet>
      <dgm:spPr/>
    </dgm:pt>
    <dgm:pt modelId="{084C4FF4-79E1-4497-BC4E-6691D0165859}" type="pres">
      <dgm:prSet presAssocID="{4F5A5036-26F7-4CDF-B398-ED0D0E061361}" presName="sibTrans" presStyleCnt="0"/>
      <dgm:spPr/>
    </dgm:pt>
    <dgm:pt modelId="{76595CD1-7ADF-4662-A018-2695A71E3A78}" type="pres">
      <dgm:prSet presAssocID="{D19ED8E8-5B18-4B82-8C0E-B354CAF1447E}" presName="textNode" presStyleLbl="node1" presStyleIdx="2" presStyleCnt="3">
        <dgm:presLayoutVars>
          <dgm:bulletEnabled val="1"/>
        </dgm:presLayoutVars>
      </dgm:prSet>
      <dgm:spPr/>
    </dgm:pt>
  </dgm:ptLst>
  <dgm:cxnLst>
    <dgm:cxn modelId="{E2018DE0-5754-4BF8-9417-CE997BFAF7B1}" type="presOf" srcId="{D19ED8E8-5B18-4B82-8C0E-B354CAF1447E}" destId="{76595CD1-7ADF-4662-A018-2695A71E3A78}" srcOrd="0" destOrd="0" presId="urn:microsoft.com/office/officeart/2005/8/layout/hProcess9"/>
    <dgm:cxn modelId="{76B726DB-2E11-4833-8AA2-88B1F148FA5E}" type="presOf" srcId="{B995C8EE-263B-4E61-9682-5421C3341E51}" destId="{FC14E8F7-D0D3-465B-9305-38057A3FD61F}" srcOrd="0" destOrd="0" presId="urn:microsoft.com/office/officeart/2005/8/layout/hProcess9"/>
    <dgm:cxn modelId="{24218933-7DFD-4A61-B181-8B67177EB532}" srcId="{B995C8EE-263B-4E61-9682-5421C3341E51}" destId="{D19ED8E8-5B18-4B82-8C0E-B354CAF1447E}" srcOrd="2" destOrd="0" parTransId="{05AA179E-A4B5-45B6-BEE5-28D727C997E6}" sibTransId="{619833F4-507E-43AE-975F-8DB86A0D4A76}"/>
    <dgm:cxn modelId="{84CEDF7B-8ED1-4451-9506-89F669A0372A}" srcId="{B995C8EE-263B-4E61-9682-5421C3341E51}" destId="{ECF41CB2-A7F5-48CE-BAF8-2E19EFFE43C8}" srcOrd="1" destOrd="0" parTransId="{1EAE0169-C07C-4988-8A44-B21995AF64A5}" sibTransId="{4F5A5036-26F7-4CDF-B398-ED0D0E061361}"/>
    <dgm:cxn modelId="{1FCC9F85-9CA8-4627-9913-48927105D837}" type="presOf" srcId="{ECF41CB2-A7F5-48CE-BAF8-2E19EFFE43C8}" destId="{2A55069E-BB08-4158-A97A-7AE432AB0554}" srcOrd="0" destOrd="0" presId="urn:microsoft.com/office/officeart/2005/8/layout/hProcess9"/>
    <dgm:cxn modelId="{47661DDF-BC1D-48C6-ABD3-67A1330A5ACB}" type="presOf" srcId="{2550FFCF-6CC8-49E0-8731-A1582F853780}" destId="{72595DA9-99EA-4DA1-A09B-03F3FEB837C0}" srcOrd="0" destOrd="0" presId="urn:microsoft.com/office/officeart/2005/8/layout/hProcess9"/>
    <dgm:cxn modelId="{91790EA5-37CF-4AC7-8FAA-8B31AFB5348C}" srcId="{B995C8EE-263B-4E61-9682-5421C3341E51}" destId="{2550FFCF-6CC8-49E0-8731-A1582F853780}" srcOrd="0" destOrd="0" parTransId="{4D0CABEA-AC54-4A66-B5DF-D3581A5AD0B2}" sibTransId="{A117E473-43FA-4FD7-90B1-A77B29B7B8FC}"/>
    <dgm:cxn modelId="{F53DBF8B-90AF-4DBC-9F77-7B06B7BCA310}" type="presParOf" srcId="{FC14E8F7-D0D3-465B-9305-38057A3FD61F}" destId="{08FA8933-FEFF-41D2-A576-541920C735B2}" srcOrd="0" destOrd="0" presId="urn:microsoft.com/office/officeart/2005/8/layout/hProcess9"/>
    <dgm:cxn modelId="{36FC4237-FAE0-40DB-A17D-E795083FA9D5}" type="presParOf" srcId="{FC14E8F7-D0D3-465B-9305-38057A3FD61F}" destId="{D53DDD63-2622-4A6E-B079-4AFE61CD2150}" srcOrd="1" destOrd="0" presId="urn:microsoft.com/office/officeart/2005/8/layout/hProcess9"/>
    <dgm:cxn modelId="{ADC8104F-B413-404A-B6A5-4285015CA80C}" type="presParOf" srcId="{D53DDD63-2622-4A6E-B079-4AFE61CD2150}" destId="{72595DA9-99EA-4DA1-A09B-03F3FEB837C0}" srcOrd="0" destOrd="0" presId="urn:microsoft.com/office/officeart/2005/8/layout/hProcess9"/>
    <dgm:cxn modelId="{9136DF2C-12BB-4711-8A78-3EF8C723E0E1}" type="presParOf" srcId="{D53DDD63-2622-4A6E-B079-4AFE61CD2150}" destId="{910EFB3D-ADF1-4E39-9CB7-13AE17136290}" srcOrd="1" destOrd="0" presId="urn:microsoft.com/office/officeart/2005/8/layout/hProcess9"/>
    <dgm:cxn modelId="{9A9EA777-EF6A-4D6C-BA85-008380833D92}" type="presParOf" srcId="{D53DDD63-2622-4A6E-B079-4AFE61CD2150}" destId="{2A55069E-BB08-4158-A97A-7AE432AB0554}" srcOrd="2" destOrd="0" presId="urn:microsoft.com/office/officeart/2005/8/layout/hProcess9"/>
    <dgm:cxn modelId="{704A9632-93CE-428B-A79C-D09F8C588208}" type="presParOf" srcId="{D53DDD63-2622-4A6E-B079-4AFE61CD2150}" destId="{084C4FF4-79E1-4497-BC4E-6691D0165859}" srcOrd="3" destOrd="0" presId="urn:microsoft.com/office/officeart/2005/8/layout/hProcess9"/>
    <dgm:cxn modelId="{6C323325-E5A4-483A-853E-B7C798E4A118}" type="presParOf" srcId="{D53DDD63-2622-4A6E-B079-4AFE61CD2150}" destId="{76595CD1-7ADF-4662-A018-2695A71E3A7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03F285-8CB8-4300-97FF-C11764348B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d-ID"/>
        </a:p>
      </dgm:t>
    </dgm:pt>
    <dgm:pt modelId="{3D04B65A-399A-4AD2-AA4D-EA70C2FCED2A}">
      <dgm:prSet phldrT="[Text]"/>
      <dgm:spPr/>
      <dgm:t>
        <a:bodyPr/>
        <a:lstStyle/>
        <a:p>
          <a:r>
            <a:rPr lang="id-ID" dirty="0" smtClean="0"/>
            <a:t>Direktur</a:t>
          </a:r>
          <a:endParaRPr lang="id-ID" dirty="0"/>
        </a:p>
      </dgm:t>
    </dgm:pt>
    <dgm:pt modelId="{8EFA8F90-7A6D-4048-8E1A-E53BB1EEF33E}" type="parTrans" cxnId="{F248A131-42D1-4F6D-A276-B189FC511490}">
      <dgm:prSet/>
      <dgm:spPr/>
      <dgm:t>
        <a:bodyPr/>
        <a:lstStyle/>
        <a:p>
          <a:endParaRPr lang="id-ID"/>
        </a:p>
      </dgm:t>
    </dgm:pt>
    <dgm:pt modelId="{9457C904-5B9D-4FB2-8493-2CC1DFDCD7B6}" type="sibTrans" cxnId="{F248A131-42D1-4F6D-A276-B189FC511490}">
      <dgm:prSet/>
      <dgm:spPr/>
      <dgm:t>
        <a:bodyPr/>
        <a:lstStyle/>
        <a:p>
          <a:endParaRPr lang="id-ID"/>
        </a:p>
      </dgm:t>
    </dgm:pt>
    <dgm:pt modelId="{6A0B8471-AC9B-48D5-A792-0A2C456B71D5}" type="asst">
      <dgm:prSet phldrT="[Text]"/>
      <dgm:spPr/>
      <dgm:t>
        <a:bodyPr/>
        <a:lstStyle/>
        <a:p>
          <a:r>
            <a:rPr lang="id-ID" dirty="0" smtClean="0"/>
            <a:t>Sekretaris</a:t>
          </a:r>
          <a:endParaRPr lang="id-ID" dirty="0"/>
        </a:p>
      </dgm:t>
    </dgm:pt>
    <dgm:pt modelId="{7F10AD9B-1A42-440F-A6F0-7C50829774CA}" type="parTrans" cxnId="{3AE3038A-5C0B-404D-B93F-DF29467E65C8}">
      <dgm:prSet/>
      <dgm:spPr/>
      <dgm:t>
        <a:bodyPr/>
        <a:lstStyle/>
        <a:p>
          <a:endParaRPr lang="id-ID"/>
        </a:p>
      </dgm:t>
    </dgm:pt>
    <dgm:pt modelId="{01BEEFCE-075B-4D47-B9E9-02AB67ECE494}" type="sibTrans" cxnId="{3AE3038A-5C0B-404D-B93F-DF29467E65C8}">
      <dgm:prSet/>
      <dgm:spPr/>
      <dgm:t>
        <a:bodyPr/>
        <a:lstStyle/>
        <a:p>
          <a:endParaRPr lang="id-ID"/>
        </a:p>
      </dgm:t>
    </dgm:pt>
    <dgm:pt modelId="{9D0F93D4-5648-4586-BA8B-98F3AAE80FB0}">
      <dgm:prSet phldrT="[Text]"/>
      <dgm:spPr/>
      <dgm:t>
        <a:bodyPr/>
        <a:lstStyle/>
        <a:p>
          <a:r>
            <a:rPr lang="id-ID" dirty="0" smtClean="0"/>
            <a:t>Manager IT</a:t>
          </a:r>
          <a:endParaRPr lang="id-ID" dirty="0"/>
        </a:p>
      </dgm:t>
    </dgm:pt>
    <dgm:pt modelId="{12EFF0E8-EB91-435B-BD3A-F82F77BBB5BC}" type="parTrans" cxnId="{0E8C7A0B-6CC2-41DD-A684-A521F668CE87}">
      <dgm:prSet/>
      <dgm:spPr/>
      <dgm:t>
        <a:bodyPr/>
        <a:lstStyle/>
        <a:p>
          <a:endParaRPr lang="id-ID"/>
        </a:p>
      </dgm:t>
    </dgm:pt>
    <dgm:pt modelId="{B91B1A57-9C25-493F-8949-5E40CE21BF7F}" type="sibTrans" cxnId="{0E8C7A0B-6CC2-41DD-A684-A521F668CE87}">
      <dgm:prSet/>
      <dgm:spPr/>
      <dgm:t>
        <a:bodyPr/>
        <a:lstStyle/>
        <a:p>
          <a:endParaRPr lang="id-ID"/>
        </a:p>
      </dgm:t>
    </dgm:pt>
    <dgm:pt modelId="{9E7E29FB-555B-41D4-8434-5830A4A71AD7}">
      <dgm:prSet phldrT="[Text]"/>
      <dgm:spPr/>
      <dgm:t>
        <a:bodyPr/>
        <a:lstStyle/>
        <a:p>
          <a:r>
            <a:rPr lang="id-ID" dirty="0" smtClean="0"/>
            <a:t>Manager Penjualan</a:t>
          </a:r>
          <a:endParaRPr lang="id-ID" dirty="0"/>
        </a:p>
      </dgm:t>
    </dgm:pt>
    <dgm:pt modelId="{7EEF3D38-611E-4E99-A99B-FD375C2EC3CB}" type="parTrans" cxnId="{01054E87-1862-4ED7-85A5-73E77EE47A5B}">
      <dgm:prSet/>
      <dgm:spPr/>
      <dgm:t>
        <a:bodyPr/>
        <a:lstStyle/>
        <a:p>
          <a:endParaRPr lang="id-ID"/>
        </a:p>
      </dgm:t>
    </dgm:pt>
    <dgm:pt modelId="{43D35853-6609-4284-A596-47301FAEEFCC}" type="sibTrans" cxnId="{01054E87-1862-4ED7-85A5-73E77EE47A5B}">
      <dgm:prSet/>
      <dgm:spPr/>
      <dgm:t>
        <a:bodyPr/>
        <a:lstStyle/>
        <a:p>
          <a:endParaRPr lang="id-ID"/>
        </a:p>
      </dgm:t>
    </dgm:pt>
    <dgm:pt modelId="{D3CDB051-61D9-422C-8002-B24758AF3430}">
      <dgm:prSet phldrT="[Text]"/>
      <dgm:spPr/>
      <dgm:t>
        <a:bodyPr/>
        <a:lstStyle/>
        <a:p>
          <a:r>
            <a:rPr lang="id-ID" dirty="0" smtClean="0"/>
            <a:t>Manager Personalia</a:t>
          </a:r>
          <a:endParaRPr lang="id-ID" dirty="0"/>
        </a:p>
      </dgm:t>
    </dgm:pt>
    <dgm:pt modelId="{F708C106-3D70-4E6A-A1AF-9AA0452337B0}" type="parTrans" cxnId="{A391E616-7BDD-46A7-B536-EE6D9CAD626D}">
      <dgm:prSet/>
      <dgm:spPr/>
      <dgm:t>
        <a:bodyPr/>
        <a:lstStyle/>
        <a:p>
          <a:endParaRPr lang="id-ID"/>
        </a:p>
      </dgm:t>
    </dgm:pt>
    <dgm:pt modelId="{636689B5-39C9-41C1-B9A6-607A39E3A056}" type="sibTrans" cxnId="{A391E616-7BDD-46A7-B536-EE6D9CAD626D}">
      <dgm:prSet/>
      <dgm:spPr/>
      <dgm:t>
        <a:bodyPr/>
        <a:lstStyle/>
        <a:p>
          <a:endParaRPr lang="id-ID"/>
        </a:p>
      </dgm:t>
    </dgm:pt>
    <dgm:pt modelId="{1F404173-34A2-4C66-A725-9BEAF6540ED0}" type="pres">
      <dgm:prSet presAssocID="{E003F285-8CB8-4300-97FF-C11764348B3F}" presName="hierChild1" presStyleCnt="0">
        <dgm:presLayoutVars>
          <dgm:orgChart val="1"/>
          <dgm:chPref val="1"/>
          <dgm:dir/>
          <dgm:animOne val="branch"/>
          <dgm:animLvl val="lvl"/>
          <dgm:resizeHandles/>
        </dgm:presLayoutVars>
      </dgm:prSet>
      <dgm:spPr/>
    </dgm:pt>
    <dgm:pt modelId="{96ED0E71-98B4-432A-AAEA-8672B6DB6692}" type="pres">
      <dgm:prSet presAssocID="{3D04B65A-399A-4AD2-AA4D-EA70C2FCED2A}" presName="hierRoot1" presStyleCnt="0">
        <dgm:presLayoutVars>
          <dgm:hierBranch val="init"/>
        </dgm:presLayoutVars>
      </dgm:prSet>
      <dgm:spPr/>
    </dgm:pt>
    <dgm:pt modelId="{66F2F166-2DC5-4625-A708-589AA358A644}" type="pres">
      <dgm:prSet presAssocID="{3D04B65A-399A-4AD2-AA4D-EA70C2FCED2A}" presName="rootComposite1" presStyleCnt="0"/>
      <dgm:spPr/>
    </dgm:pt>
    <dgm:pt modelId="{F05154F5-2E6D-4E77-882B-1B9165D49D62}" type="pres">
      <dgm:prSet presAssocID="{3D04B65A-399A-4AD2-AA4D-EA70C2FCED2A}" presName="rootText1" presStyleLbl="node0" presStyleIdx="0" presStyleCnt="1">
        <dgm:presLayoutVars>
          <dgm:chPref val="3"/>
        </dgm:presLayoutVars>
      </dgm:prSet>
      <dgm:spPr/>
    </dgm:pt>
    <dgm:pt modelId="{563CC7E8-27C1-4131-9FAF-98FDCDF6BBBF}" type="pres">
      <dgm:prSet presAssocID="{3D04B65A-399A-4AD2-AA4D-EA70C2FCED2A}" presName="rootConnector1" presStyleLbl="node1" presStyleIdx="0" presStyleCnt="0"/>
      <dgm:spPr/>
    </dgm:pt>
    <dgm:pt modelId="{7FDC06C2-41D4-4FF0-9BAB-CD383F4730AC}" type="pres">
      <dgm:prSet presAssocID="{3D04B65A-399A-4AD2-AA4D-EA70C2FCED2A}" presName="hierChild2" presStyleCnt="0"/>
      <dgm:spPr/>
    </dgm:pt>
    <dgm:pt modelId="{85C1E5D1-D9FE-4995-BF7A-E781879EDD62}" type="pres">
      <dgm:prSet presAssocID="{12EFF0E8-EB91-435B-BD3A-F82F77BBB5BC}" presName="Name37" presStyleLbl="parChTrans1D2" presStyleIdx="0" presStyleCnt="4"/>
      <dgm:spPr/>
    </dgm:pt>
    <dgm:pt modelId="{B2E4D26A-FF9E-4E7E-B482-EB14F42160E4}" type="pres">
      <dgm:prSet presAssocID="{9D0F93D4-5648-4586-BA8B-98F3AAE80FB0}" presName="hierRoot2" presStyleCnt="0">
        <dgm:presLayoutVars>
          <dgm:hierBranch val="init"/>
        </dgm:presLayoutVars>
      </dgm:prSet>
      <dgm:spPr/>
    </dgm:pt>
    <dgm:pt modelId="{503E4D7F-34AB-4549-8636-30DE2DF34AE5}" type="pres">
      <dgm:prSet presAssocID="{9D0F93D4-5648-4586-BA8B-98F3AAE80FB0}" presName="rootComposite" presStyleCnt="0"/>
      <dgm:spPr/>
    </dgm:pt>
    <dgm:pt modelId="{0B65FA35-CC66-4171-908D-F2B28549AB0C}" type="pres">
      <dgm:prSet presAssocID="{9D0F93D4-5648-4586-BA8B-98F3AAE80FB0}" presName="rootText" presStyleLbl="node2" presStyleIdx="0" presStyleCnt="3">
        <dgm:presLayoutVars>
          <dgm:chPref val="3"/>
        </dgm:presLayoutVars>
      </dgm:prSet>
      <dgm:spPr/>
      <dgm:t>
        <a:bodyPr/>
        <a:lstStyle/>
        <a:p>
          <a:endParaRPr lang="id-ID"/>
        </a:p>
      </dgm:t>
    </dgm:pt>
    <dgm:pt modelId="{77EDE1ED-F1B2-4BCB-A19F-E560FDE7D5C9}" type="pres">
      <dgm:prSet presAssocID="{9D0F93D4-5648-4586-BA8B-98F3AAE80FB0}" presName="rootConnector" presStyleLbl="node2" presStyleIdx="0" presStyleCnt="3"/>
      <dgm:spPr/>
    </dgm:pt>
    <dgm:pt modelId="{F612785C-2421-4B3E-A9C0-1539D7A55B3E}" type="pres">
      <dgm:prSet presAssocID="{9D0F93D4-5648-4586-BA8B-98F3AAE80FB0}" presName="hierChild4" presStyleCnt="0"/>
      <dgm:spPr/>
    </dgm:pt>
    <dgm:pt modelId="{E0217385-03F8-4466-9544-70A9877BD276}" type="pres">
      <dgm:prSet presAssocID="{9D0F93D4-5648-4586-BA8B-98F3AAE80FB0}" presName="hierChild5" presStyleCnt="0"/>
      <dgm:spPr/>
    </dgm:pt>
    <dgm:pt modelId="{1C3278F7-194D-4007-B2C9-9370D1FC0C35}" type="pres">
      <dgm:prSet presAssocID="{7EEF3D38-611E-4E99-A99B-FD375C2EC3CB}" presName="Name37" presStyleLbl="parChTrans1D2" presStyleIdx="1" presStyleCnt="4"/>
      <dgm:spPr/>
    </dgm:pt>
    <dgm:pt modelId="{080F7626-91FE-40C6-AFCB-208107D5FF2A}" type="pres">
      <dgm:prSet presAssocID="{9E7E29FB-555B-41D4-8434-5830A4A71AD7}" presName="hierRoot2" presStyleCnt="0">
        <dgm:presLayoutVars>
          <dgm:hierBranch val="init"/>
        </dgm:presLayoutVars>
      </dgm:prSet>
      <dgm:spPr/>
    </dgm:pt>
    <dgm:pt modelId="{F4DA4533-3105-4A3C-834A-7051E3E7ECF1}" type="pres">
      <dgm:prSet presAssocID="{9E7E29FB-555B-41D4-8434-5830A4A71AD7}" presName="rootComposite" presStyleCnt="0"/>
      <dgm:spPr/>
    </dgm:pt>
    <dgm:pt modelId="{5204E231-D2EE-4116-A335-6923DD525F08}" type="pres">
      <dgm:prSet presAssocID="{9E7E29FB-555B-41D4-8434-5830A4A71AD7}" presName="rootText" presStyleLbl="node2" presStyleIdx="1" presStyleCnt="3">
        <dgm:presLayoutVars>
          <dgm:chPref val="3"/>
        </dgm:presLayoutVars>
      </dgm:prSet>
      <dgm:spPr/>
      <dgm:t>
        <a:bodyPr/>
        <a:lstStyle/>
        <a:p>
          <a:endParaRPr lang="id-ID"/>
        </a:p>
      </dgm:t>
    </dgm:pt>
    <dgm:pt modelId="{6E189BAC-5020-4F0A-B0DC-D6DED8F709D5}" type="pres">
      <dgm:prSet presAssocID="{9E7E29FB-555B-41D4-8434-5830A4A71AD7}" presName="rootConnector" presStyleLbl="node2" presStyleIdx="1" presStyleCnt="3"/>
      <dgm:spPr/>
    </dgm:pt>
    <dgm:pt modelId="{D379BD1A-1D48-49E6-9656-8634DE112840}" type="pres">
      <dgm:prSet presAssocID="{9E7E29FB-555B-41D4-8434-5830A4A71AD7}" presName="hierChild4" presStyleCnt="0"/>
      <dgm:spPr/>
    </dgm:pt>
    <dgm:pt modelId="{537F9CA6-D12A-467B-B4CF-80B97BBD3B61}" type="pres">
      <dgm:prSet presAssocID="{9E7E29FB-555B-41D4-8434-5830A4A71AD7}" presName="hierChild5" presStyleCnt="0"/>
      <dgm:spPr/>
    </dgm:pt>
    <dgm:pt modelId="{4544B8A2-5772-40C8-BD93-B6D848E2E6B9}" type="pres">
      <dgm:prSet presAssocID="{F708C106-3D70-4E6A-A1AF-9AA0452337B0}" presName="Name37" presStyleLbl="parChTrans1D2" presStyleIdx="2" presStyleCnt="4"/>
      <dgm:spPr/>
    </dgm:pt>
    <dgm:pt modelId="{40650ED1-7400-47F2-8644-99B4C633D0C2}" type="pres">
      <dgm:prSet presAssocID="{D3CDB051-61D9-422C-8002-B24758AF3430}" presName="hierRoot2" presStyleCnt="0">
        <dgm:presLayoutVars>
          <dgm:hierBranch val="init"/>
        </dgm:presLayoutVars>
      </dgm:prSet>
      <dgm:spPr/>
    </dgm:pt>
    <dgm:pt modelId="{24405727-B2D0-461F-B1DC-235AB3602185}" type="pres">
      <dgm:prSet presAssocID="{D3CDB051-61D9-422C-8002-B24758AF3430}" presName="rootComposite" presStyleCnt="0"/>
      <dgm:spPr/>
    </dgm:pt>
    <dgm:pt modelId="{F80AF313-664B-4F88-86C1-BC40C84BE56D}" type="pres">
      <dgm:prSet presAssocID="{D3CDB051-61D9-422C-8002-B24758AF3430}" presName="rootText" presStyleLbl="node2" presStyleIdx="2" presStyleCnt="3">
        <dgm:presLayoutVars>
          <dgm:chPref val="3"/>
        </dgm:presLayoutVars>
      </dgm:prSet>
      <dgm:spPr/>
      <dgm:t>
        <a:bodyPr/>
        <a:lstStyle/>
        <a:p>
          <a:endParaRPr lang="id-ID"/>
        </a:p>
      </dgm:t>
    </dgm:pt>
    <dgm:pt modelId="{9800285B-9DD3-423D-BF87-755A408FEA3A}" type="pres">
      <dgm:prSet presAssocID="{D3CDB051-61D9-422C-8002-B24758AF3430}" presName="rootConnector" presStyleLbl="node2" presStyleIdx="2" presStyleCnt="3"/>
      <dgm:spPr/>
    </dgm:pt>
    <dgm:pt modelId="{C47897FA-33AE-4F26-B0FD-33BD6E9C1F34}" type="pres">
      <dgm:prSet presAssocID="{D3CDB051-61D9-422C-8002-B24758AF3430}" presName="hierChild4" presStyleCnt="0"/>
      <dgm:spPr/>
    </dgm:pt>
    <dgm:pt modelId="{0E611FB5-E0AD-4EC5-A0D3-90DC520D1E8A}" type="pres">
      <dgm:prSet presAssocID="{D3CDB051-61D9-422C-8002-B24758AF3430}" presName="hierChild5" presStyleCnt="0"/>
      <dgm:spPr/>
    </dgm:pt>
    <dgm:pt modelId="{35411E7C-AA5F-4BA9-8CB1-E1F8E01A9F38}" type="pres">
      <dgm:prSet presAssocID="{3D04B65A-399A-4AD2-AA4D-EA70C2FCED2A}" presName="hierChild3" presStyleCnt="0"/>
      <dgm:spPr/>
    </dgm:pt>
    <dgm:pt modelId="{A372B17D-6755-414B-B63A-C9BF8C471E95}" type="pres">
      <dgm:prSet presAssocID="{7F10AD9B-1A42-440F-A6F0-7C50829774CA}" presName="Name111" presStyleLbl="parChTrans1D2" presStyleIdx="3" presStyleCnt="4"/>
      <dgm:spPr/>
    </dgm:pt>
    <dgm:pt modelId="{B223BBFD-F74C-421B-8D1C-EB72DFDDF891}" type="pres">
      <dgm:prSet presAssocID="{6A0B8471-AC9B-48D5-A792-0A2C456B71D5}" presName="hierRoot3" presStyleCnt="0">
        <dgm:presLayoutVars>
          <dgm:hierBranch val="init"/>
        </dgm:presLayoutVars>
      </dgm:prSet>
      <dgm:spPr/>
    </dgm:pt>
    <dgm:pt modelId="{12E97682-15BE-4260-9DED-37F1E9DBD6E8}" type="pres">
      <dgm:prSet presAssocID="{6A0B8471-AC9B-48D5-A792-0A2C456B71D5}" presName="rootComposite3" presStyleCnt="0"/>
      <dgm:spPr/>
    </dgm:pt>
    <dgm:pt modelId="{3B140325-4B54-4ABA-8C2F-5F9C08133DB7}" type="pres">
      <dgm:prSet presAssocID="{6A0B8471-AC9B-48D5-A792-0A2C456B71D5}" presName="rootText3" presStyleLbl="asst1" presStyleIdx="0" presStyleCnt="1">
        <dgm:presLayoutVars>
          <dgm:chPref val="3"/>
        </dgm:presLayoutVars>
      </dgm:prSet>
      <dgm:spPr/>
      <dgm:t>
        <a:bodyPr/>
        <a:lstStyle/>
        <a:p>
          <a:endParaRPr lang="id-ID"/>
        </a:p>
      </dgm:t>
    </dgm:pt>
    <dgm:pt modelId="{8AE02137-0872-4385-9BA7-E68687C9EB85}" type="pres">
      <dgm:prSet presAssocID="{6A0B8471-AC9B-48D5-A792-0A2C456B71D5}" presName="rootConnector3" presStyleLbl="asst1" presStyleIdx="0" presStyleCnt="1"/>
      <dgm:spPr/>
    </dgm:pt>
    <dgm:pt modelId="{F35B6571-9DD9-40F4-B2CB-6EC304ED5A27}" type="pres">
      <dgm:prSet presAssocID="{6A0B8471-AC9B-48D5-A792-0A2C456B71D5}" presName="hierChild6" presStyleCnt="0"/>
      <dgm:spPr/>
    </dgm:pt>
    <dgm:pt modelId="{3812C964-2DF4-4404-9611-4C422726740B}" type="pres">
      <dgm:prSet presAssocID="{6A0B8471-AC9B-48D5-A792-0A2C456B71D5}" presName="hierChild7" presStyleCnt="0"/>
      <dgm:spPr/>
    </dgm:pt>
  </dgm:ptLst>
  <dgm:cxnLst>
    <dgm:cxn modelId="{A9BB5AFE-A17C-426A-985B-CC6CC8BCB7A9}" type="presOf" srcId="{6A0B8471-AC9B-48D5-A792-0A2C456B71D5}" destId="{8AE02137-0872-4385-9BA7-E68687C9EB85}" srcOrd="1" destOrd="0" presId="urn:microsoft.com/office/officeart/2005/8/layout/orgChart1"/>
    <dgm:cxn modelId="{E36A62C7-11B1-4DB9-9578-FE7B94C1B9A0}" type="presOf" srcId="{E003F285-8CB8-4300-97FF-C11764348B3F}" destId="{1F404173-34A2-4C66-A725-9BEAF6540ED0}" srcOrd="0" destOrd="0" presId="urn:microsoft.com/office/officeart/2005/8/layout/orgChart1"/>
    <dgm:cxn modelId="{23970623-9267-4C84-9C5E-478D065D78F8}" type="presOf" srcId="{3D04B65A-399A-4AD2-AA4D-EA70C2FCED2A}" destId="{F05154F5-2E6D-4E77-882B-1B9165D49D62}" srcOrd="0" destOrd="0" presId="urn:microsoft.com/office/officeart/2005/8/layout/orgChart1"/>
    <dgm:cxn modelId="{36BCA127-3A3A-43E7-A460-A27E11D1728E}" type="presOf" srcId="{F708C106-3D70-4E6A-A1AF-9AA0452337B0}" destId="{4544B8A2-5772-40C8-BD93-B6D848E2E6B9}" srcOrd="0" destOrd="0" presId="urn:microsoft.com/office/officeart/2005/8/layout/orgChart1"/>
    <dgm:cxn modelId="{B9D45FFA-517B-4ADA-8B31-0705E6CC0C49}" type="presOf" srcId="{6A0B8471-AC9B-48D5-A792-0A2C456B71D5}" destId="{3B140325-4B54-4ABA-8C2F-5F9C08133DB7}" srcOrd="0" destOrd="0" presId="urn:microsoft.com/office/officeart/2005/8/layout/orgChart1"/>
    <dgm:cxn modelId="{01054E87-1862-4ED7-85A5-73E77EE47A5B}" srcId="{3D04B65A-399A-4AD2-AA4D-EA70C2FCED2A}" destId="{9E7E29FB-555B-41D4-8434-5830A4A71AD7}" srcOrd="2" destOrd="0" parTransId="{7EEF3D38-611E-4E99-A99B-FD375C2EC3CB}" sibTransId="{43D35853-6609-4284-A596-47301FAEEFCC}"/>
    <dgm:cxn modelId="{1114B7BF-90BB-4010-B08C-1650ACEFADA0}" type="presOf" srcId="{9D0F93D4-5648-4586-BA8B-98F3AAE80FB0}" destId="{77EDE1ED-F1B2-4BCB-A19F-E560FDE7D5C9}" srcOrd="1" destOrd="0" presId="urn:microsoft.com/office/officeart/2005/8/layout/orgChart1"/>
    <dgm:cxn modelId="{0E8C7A0B-6CC2-41DD-A684-A521F668CE87}" srcId="{3D04B65A-399A-4AD2-AA4D-EA70C2FCED2A}" destId="{9D0F93D4-5648-4586-BA8B-98F3AAE80FB0}" srcOrd="1" destOrd="0" parTransId="{12EFF0E8-EB91-435B-BD3A-F82F77BBB5BC}" sibTransId="{B91B1A57-9C25-493F-8949-5E40CE21BF7F}"/>
    <dgm:cxn modelId="{18FA0E35-EB8B-41AA-A0BF-577930A15B37}" type="presOf" srcId="{9D0F93D4-5648-4586-BA8B-98F3AAE80FB0}" destId="{0B65FA35-CC66-4171-908D-F2B28549AB0C}" srcOrd="0" destOrd="0" presId="urn:microsoft.com/office/officeart/2005/8/layout/orgChart1"/>
    <dgm:cxn modelId="{B6E31FF0-0612-4DB1-A0CC-91E1B2B39E73}" type="presOf" srcId="{D3CDB051-61D9-422C-8002-B24758AF3430}" destId="{9800285B-9DD3-423D-BF87-755A408FEA3A}" srcOrd="1" destOrd="0" presId="urn:microsoft.com/office/officeart/2005/8/layout/orgChart1"/>
    <dgm:cxn modelId="{1DE14B3C-207A-4597-ADA5-5941B5B4E7A0}" type="presOf" srcId="{3D04B65A-399A-4AD2-AA4D-EA70C2FCED2A}" destId="{563CC7E8-27C1-4131-9FAF-98FDCDF6BBBF}" srcOrd="1" destOrd="0" presId="urn:microsoft.com/office/officeart/2005/8/layout/orgChart1"/>
    <dgm:cxn modelId="{9EFA7C7B-75C9-4337-8082-3EB386E5F5E1}" type="presOf" srcId="{D3CDB051-61D9-422C-8002-B24758AF3430}" destId="{F80AF313-664B-4F88-86C1-BC40C84BE56D}" srcOrd="0" destOrd="0" presId="urn:microsoft.com/office/officeart/2005/8/layout/orgChart1"/>
    <dgm:cxn modelId="{EB5B597C-3E75-4453-8821-2474C6956487}" type="presOf" srcId="{12EFF0E8-EB91-435B-BD3A-F82F77BBB5BC}" destId="{85C1E5D1-D9FE-4995-BF7A-E781879EDD62}" srcOrd="0" destOrd="0" presId="urn:microsoft.com/office/officeart/2005/8/layout/orgChart1"/>
    <dgm:cxn modelId="{0CF19023-17FF-4792-893B-C7EA9E67090F}" type="presOf" srcId="{9E7E29FB-555B-41D4-8434-5830A4A71AD7}" destId="{6E189BAC-5020-4F0A-B0DC-D6DED8F709D5}" srcOrd="1" destOrd="0" presId="urn:microsoft.com/office/officeart/2005/8/layout/orgChart1"/>
    <dgm:cxn modelId="{8A03EB6C-0DA5-4FBE-837B-3883E3506D2B}" type="presOf" srcId="{7F10AD9B-1A42-440F-A6F0-7C50829774CA}" destId="{A372B17D-6755-414B-B63A-C9BF8C471E95}" srcOrd="0" destOrd="0" presId="urn:microsoft.com/office/officeart/2005/8/layout/orgChart1"/>
    <dgm:cxn modelId="{3AE3038A-5C0B-404D-B93F-DF29467E65C8}" srcId="{3D04B65A-399A-4AD2-AA4D-EA70C2FCED2A}" destId="{6A0B8471-AC9B-48D5-A792-0A2C456B71D5}" srcOrd="0" destOrd="0" parTransId="{7F10AD9B-1A42-440F-A6F0-7C50829774CA}" sibTransId="{01BEEFCE-075B-4D47-B9E9-02AB67ECE494}"/>
    <dgm:cxn modelId="{48CF4FF0-F048-4D8E-A11E-63155994A6E0}" type="presOf" srcId="{9E7E29FB-555B-41D4-8434-5830A4A71AD7}" destId="{5204E231-D2EE-4116-A335-6923DD525F08}" srcOrd="0" destOrd="0" presId="urn:microsoft.com/office/officeart/2005/8/layout/orgChart1"/>
    <dgm:cxn modelId="{12F7EC37-9067-4ECF-8F3A-5114228FA009}" type="presOf" srcId="{7EEF3D38-611E-4E99-A99B-FD375C2EC3CB}" destId="{1C3278F7-194D-4007-B2C9-9370D1FC0C35}" srcOrd="0" destOrd="0" presId="urn:microsoft.com/office/officeart/2005/8/layout/orgChart1"/>
    <dgm:cxn modelId="{A391E616-7BDD-46A7-B536-EE6D9CAD626D}" srcId="{3D04B65A-399A-4AD2-AA4D-EA70C2FCED2A}" destId="{D3CDB051-61D9-422C-8002-B24758AF3430}" srcOrd="3" destOrd="0" parTransId="{F708C106-3D70-4E6A-A1AF-9AA0452337B0}" sibTransId="{636689B5-39C9-41C1-B9A6-607A39E3A056}"/>
    <dgm:cxn modelId="{F248A131-42D1-4F6D-A276-B189FC511490}" srcId="{E003F285-8CB8-4300-97FF-C11764348B3F}" destId="{3D04B65A-399A-4AD2-AA4D-EA70C2FCED2A}" srcOrd="0" destOrd="0" parTransId="{8EFA8F90-7A6D-4048-8E1A-E53BB1EEF33E}" sibTransId="{9457C904-5B9D-4FB2-8493-2CC1DFDCD7B6}"/>
    <dgm:cxn modelId="{2397FF02-0EFC-4CA8-9EFA-0C84BAF659E3}" type="presParOf" srcId="{1F404173-34A2-4C66-A725-9BEAF6540ED0}" destId="{96ED0E71-98B4-432A-AAEA-8672B6DB6692}" srcOrd="0" destOrd="0" presId="urn:microsoft.com/office/officeart/2005/8/layout/orgChart1"/>
    <dgm:cxn modelId="{5EF2C78B-5D01-4067-AA25-ABFA236609BF}" type="presParOf" srcId="{96ED0E71-98B4-432A-AAEA-8672B6DB6692}" destId="{66F2F166-2DC5-4625-A708-589AA358A644}" srcOrd="0" destOrd="0" presId="urn:microsoft.com/office/officeart/2005/8/layout/orgChart1"/>
    <dgm:cxn modelId="{4C6EAF42-8718-4958-AE59-C39224BCCB3B}" type="presParOf" srcId="{66F2F166-2DC5-4625-A708-589AA358A644}" destId="{F05154F5-2E6D-4E77-882B-1B9165D49D62}" srcOrd="0" destOrd="0" presId="urn:microsoft.com/office/officeart/2005/8/layout/orgChart1"/>
    <dgm:cxn modelId="{9E5EBC34-C250-4658-9E81-843838E70C1D}" type="presParOf" srcId="{66F2F166-2DC5-4625-A708-589AA358A644}" destId="{563CC7E8-27C1-4131-9FAF-98FDCDF6BBBF}" srcOrd="1" destOrd="0" presId="urn:microsoft.com/office/officeart/2005/8/layout/orgChart1"/>
    <dgm:cxn modelId="{FF1CA0A9-E842-4B0A-B8B2-853EF5373EF0}" type="presParOf" srcId="{96ED0E71-98B4-432A-AAEA-8672B6DB6692}" destId="{7FDC06C2-41D4-4FF0-9BAB-CD383F4730AC}" srcOrd="1" destOrd="0" presId="urn:microsoft.com/office/officeart/2005/8/layout/orgChart1"/>
    <dgm:cxn modelId="{5F0BA129-E9B5-42ED-81DD-BE92BADC323E}" type="presParOf" srcId="{7FDC06C2-41D4-4FF0-9BAB-CD383F4730AC}" destId="{85C1E5D1-D9FE-4995-BF7A-E781879EDD62}" srcOrd="0" destOrd="0" presId="urn:microsoft.com/office/officeart/2005/8/layout/orgChart1"/>
    <dgm:cxn modelId="{6AB08586-C775-440C-9388-3B9933B5A0C4}" type="presParOf" srcId="{7FDC06C2-41D4-4FF0-9BAB-CD383F4730AC}" destId="{B2E4D26A-FF9E-4E7E-B482-EB14F42160E4}" srcOrd="1" destOrd="0" presId="urn:microsoft.com/office/officeart/2005/8/layout/orgChart1"/>
    <dgm:cxn modelId="{FD9C8347-8F05-40C4-A4DE-307CC1D6BDB4}" type="presParOf" srcId="{B2E4D26A-FF9E-4E7E-B482-EB14F42160E4}" destId="{503E4D7F-34AB-4549-8636-30DE2DF34AE5}" srcOrd="0" destOrd="0" presId="urn:microsoft.com/office/officeart/2005/8/layout/orgChart1"/>
    <dgm:cxn modelId="{4AFB572C-D95F-4ECD-A77F-916660F127FA}" type="presParOf" srcId="{503E4D7F-34AB-4549-8636-30DE2DF34AE5}" destId="{0B65FA35-CC66-4171-908D-F2B28549AB0C}" srcOrd="0" destOrd="0" presId="urn:microsoft.com/office/officeart/2005/8/layout/orgChart1"/>
    <dgm:cxn modelId="{9ADFB9A0-3862-4707-8ABA-1981AC1CF2E8}" type="presParOf" srcId="{503E4D7F-34AB-4549-8636-30DE2DF34AE5}" destId="{77EDE1ED-F1B2-4BCB-A19F-E560FDE7D5C9}" srcOrd="1" destOrd="0" presId="urn:microsoft.com/office/officeart/2005/8/layout/orgChart1"/>
    <dgm:cxn modelId="{D3AECE0B-B1BA-4510-B24E-0AB23153BDE4}" type="presParOf" srcId="{B2E4D26A-FF9E-4E7E-B482-EB14F42160E4}" destId="{F612785C-2421-4B3E-A9C0-1539D7A55B3E}" srcOrd="1" destOrd="0" presId="urn:microsoft.com/office/officeart/2005/8/layout/orgChart1"/>
    <dgm:cxn modelId="{E48B7F97-F6E9-4712-90AB-7EA0F15AEE1E}" type="presParOf" srcId="{B2E4D26A-FF9E-4E7E-B482-EB14F42160E4}" destId="{E0217385-03F8-4466-9544-70A9877BD276}" srcOrd="2" destOrd="0" presId="urn:microsoft.com/office/officeart/2005/8/layout/orgChart1"/>
    <dgm:cxn modelId="{0C932095-9E7C-4645-8059-0FDEBB4C2BA2}" type="presParOf" srcId="{7FDC06C2-41D4-4FF0-9BAB-CD383F4730AC}" destId="{1C3278F7-194D-4007-B2C9-9370D1FC0C35}" srcOrd="2" destOrd="0" presId="urn:microsoft.com/office/officeart/2005/8/layout/orgChart1"/>
    <dgm:cxn modelId="{CE6C18C5-2641-4F13-8611-A3ED47A98571}" type="presParOf" srcId="{7FDC06C2-41D4-4FF0-9BAB-CD383F4730AC}" destId="{080F7626-91FE-40C6-AFCB-208107D5FF2A}" srcOrd="3" destOrd="0" presId="urn:microsoft.com/office/officeart/2005/8/layout/orgChart1"/>
    <dgm:cxn modelId="{3E4EEAE3-7CEF-41C2-8812-DF9E5E5D35D6}" type="presParOf" srcId="{080F7626-91FE-40C6-AFCB-208107D5FF2A}" destId="{F4DA4533-3105-4A3C-834A-7051E3E7ECF1}" srcOrd="0" destOrd="0" presId="urn:microsoft.com/office/officeart/2005/8/layout/orgChart1"/>
    <dgm:cxn modelId="{242D67BA-DA54-44F6-AA5C-8DE373DA9984}" type="presParOf" srcId="{F4DA4533-3105-4A3C-834A-7051E3E7ECF1}" destId="{5204E231-D2EE-4116-A335-6923DD525F08}" srcOrd="0" destOrd="0" presId="urn:microsoft.com/office/officeart/2005/8/layout/orgChart1"/>
    <dgm:cxn modelId="{40D27CD3-C5C6-4365-8491-D91798C2D575}" type="presParOf" srcId="{F4DA4533-3105-4A3C-834A-7051E3E7ECF1}" destId="{6E189BAC-5020-4F0A-B0DC-D6DED8F709D5}" srcOrd="1" destOrd="0" presId="urn:microsoft.com/office/officeart/2005/8/layout/orgChart1"/>
    <dgm:cxn modelId="{3146E0C1-E579-40ED-94B5-5239AC2880E6}" type="presParOf" srcId="{080F7626-91FE-40C6-AFCB-208107D5FF2A}" destId="{D379BD1A-1D48-49E6-9656-8634DE112840}" srcOrd="1" destOrd="0" presId="urn:microsoft.com/office/officeart/2005/8/layout/orgChart1"/>
    <dgm:cxn modelId="{EC2B1FFB-8A5B-42E7-9E36-A99775B921EA}" type="presParOf" srcId="{080F7626-91FE-40C6-AFCB-208107D5FF2A}" destId="{537F9CA6-D12A-467B-B4CF-80B97BBD3B61}" srcOrd="2" destOrd="0" presId="urn:microsoft.com/office/officeart/2005/8/layout/orgChart1"/>
    <dgm:cxn modelId="{19DC1325-05F9-477C-AB8F-3D9ADA25BCB9}" type="presParOf" srcId="{7FDC06C2-41D4-4FF0-9BAB-CD383F4730AC}" destId="{4544B8A2-5772-40C8-BD93-B6D848E2E6B9}" srcOrd="4" destOrd="0" presId="urn:microsoft.com/office/officeart/2005/8/layout/orgChart1"/>
    <dgm:cxn modelId="{5A515557-DE0F-4C1B-80FC-E065C413F4ED}" type="presParOf" srcId="{7FDC06C2-41D4-4FF0-9BAB-CD383F4730AC}" destId="{40650ED1-7400-47F2-8644-99B4C633D0C2}" srcOrd="5" destOrd="0" presId="urn:microsoft.com/office/officeart/2005/8/layout/orgChart1"/>
    <dgm:cxn modelId="{62BC9D4E-8126-44B5-A789-2C3787BF8BBE}" type="presParOf" srcId="{40650ED1-7400-47F2-8644-99B4C633D0C2}" destId="{24405727-B2D0-461F-B1DC-235AB3602185}" srcOrd="0" destOrd="0" presId="urn:microsoft.com/office/officeart/2005/8/layout/orgChart1"/>
    <dgm:cxn modelId="{646DA9FB-757F-4AD1-90D3-075BAF1E155F}" type="presParOf" srcId="{24405727-B2D0-461F-B1DC-235AB3602185}" destId="{F80AF313-664B-4F88-86C1-BC40C84BE56D}" srcOrd="0" destOrd="0" presId="urn:microsoft.com/office/officeart/2005/8/layout/orgChart1"/>
    <dgm:cxn modelId="{8E237BCD-90B0-4656-9686-82948EE1B857}" type="presParOf" srcId="{24405727-B2D0-461F-B1DC-235AB3602185}" destId="{9800285B-9DD3-423D-BF87-755A408FEA3A}" srcOrd="1" destOrd="0" presId="urn:microsoft.com/office/officeart/2005/8/layout/orgChart1"/>
    <dgm:cxn modelId="{76E48492-5B3D-4F7C-B809-2E1B848773B3}" type="presParOf" srcId="{40650ED1-7400-47F2-8644-99B4C633D0C2}" destId="{C47897FA-33AE-4F26-B0FD-33BD6E9C1F34}" srcOrd="1" destOrd="0" presId="urn:microsoft.com/office/officeart/2005/8/layout/orgChart1"/>
    <dgm:cxn modelId="{6707298D-26B8-4088-8F67-271E253384F2}" type="presParOf" srcId="{40650ED1-7400-47F2-8644-99B4C633D0C2}" destId="{0E611FB5-E0AD-4EC5-A0D3-90DC520D1E8A}" srcOrd="2" destOrd="0" presId="urn:microsoft.com/office/officeart/2005/8/layout/orgChart1"/>
    <dgm:cxn modelId="{935BBCED-4389-481D-BEBD-89924B5A9085}" type="presParOf" srcId="{96ED0E71-98B4-432A-AAEA-8672B6DB6692}" destId="{35411E7C-AA5F-4BA9-8CB1-E1F8E01A9F38}" srcOrd="2" destOrd="0" presId="urn:microsoft.com/office/officeart/2005/8/layout/orgChart1"/>
    <dgm:cxn modelId="{B077C659-F1D5-42B6-8477-2A5979BA8102}" type="presParOf" srcId="{35411E7C-AA5F-4BA9-8CB1-E1F8E01A9F38}" destId="{A372B17D-6755-414B-B63A-C9BF8C471E95}" srcOrd="0" destOrd="0" presId="urn:microsoft.com/office/officeart/2005/8/layout/orgChart1"/>
    <dgm:cxn modelId="{AF0F708B-BEFB-4535-A247-ACF13BE150E5}" type="presParOf" srcId="{35411E7C-AA5F-4BA9-8CB1-E1F8E01A9F38}" destId="{B223BBFD-F74C-421B-8D1C-EB72DFDDF891}" srcOrd="1" destOrd="0" presId="urn:microsoft.com/office/officeart/2005/8/layout/orgChart1"/>
    <dgm:cxn modelId="{C10CB2D2-11E3-4A6B-B8D7-6B40301A7F5D}" type="presParOf" srcId="{B223BBFD-F74C-421B-8D1C-EB72DFDDF891}" destId="{12E97682-15BE-4260-9DED-37F1E9DBD6E8}" srcOrd="0" destOrd="0" presId="urn:microsoft.com/office/officeart/2005/8/layout/orgChart1"/>
    <dgm:cxn modelId="{74F5E16D-2CE7-41B2-A7FE-B8EBE3E07988}" type="presParOf" srcId="{12E97682-15BE-4260-9DED-37F1E9DBD6E8}" destId="{3B140325-4B54-4ABA-8C2F-5F9C08133DB7}" srcOrd="0" destOrd="0" presId="urn:microsoft.com/office/officeart/2005/8/layout/orgChart1"/>
    <dgm:cxn modelId="{26BECFE9-F30B-43B0-9A09-FB351856A39C}" type="presParOf" srcId="{12E97682-15BE-4260-9DED-37F1E9DBD6E8}" destId="{8AE02137-0872-4385-9BA7-E68687C9EB85}" srcOrd="1" destOrd="0" presId="urn:microsoft.com/office/officeart/2005/8/layout/orgChart1"/>
    <dgm:cxn modelId="{D844663A-3FD8-4500-9386-6F374C6E0C97}" type="presParOf" srcId="{B223BBFD-F74C-421B-8D1C-EB72DFDDF891}" destId="{F35B6571-9DD9-40F4-B2CB-6EC304ED5A27}" srcOrd="1" destOrd="0" presId="urn:microsoft.com/office/officeart/2005/8/layout/orgChart1"/>
    <dgm:cxn modelId="{3872D1ED-1CD0-456C-9989-9D7678ECEADD}" type="presParOf" srcId="{B223BBFD-F74C-421B-8D1C-EB72DFDDF891}" destId="{3812C964-2DF4-4404-9611-4C422726740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FA8933-FEFF-41D2-A576-541920C735B2}">
      <dsp:nvSpPr>
        <dsp:cNvPr id="0" name=""/>
        <dsp:cNvSpPr/>
      </dsp:nvSpPr>
      <dsp:spPr>
        <a:xfrm>
          <a:off x="187541" y="0"/>
          <a:ext cx="6908800" cy="153819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595DA9-99EA-4DA1-A09B-03F3FEB837C0}">
      <dsp:nvSpPr>
        <dsp:cNvPr id="0" name=""/>
        <dsp:cNvSpPr/>
      </dsp:nvSpPr>
      <dsp:spPr>
        <a:xfrm>
          <a:off x="47228" y="461459"/>
          <a:ext cx="2438400" cy="615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Input</a:t>
          </a:r>
          <a:endParaRPr lang="id-ID" sz="2400" kern="1200" dirty="0"/>
        </a:p>
      </dsp:txBody>
      <dsp:txXfrm>
        <a:off x="77263" y="491494"/>
        <a:ext cx="2378330" cy="555209"/>
      </dsp:txXfrm>
    </dsp:sp>
    <dsp:sp modelId="{2A55069E-BB08-4158-A97A-7AE432AB0554}">
      <dsp:nvSpPr>
        <dsp:cNvPr id="0" name=""/>
        <dsp:cNvSpPr/>
      </dsp:nvSpPr>
      <dsp:spPr>
        <a:xfrm>
          <a:off x="2844800" y="461459"/>
          <a:ext cx="2438400" cy="615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Proses</a:t>
          </a:r>
          <a:endParaRPr lang="id-ID" sz="2400" kern="1200" dirty="0"/>
        </a:p>
      </dsp:txBody>
      <dsp:txXfrm>
        <a:off x="2874835" y="491494"/>
        <a:ext cx="2378330" cy="555209"/>
      </dsp:txXfrm>
    </dsp:sp>
    <dsp:sp modelId="{76595CD1-7ADF-4662-A018-2695A71E3A78}">
      <dsp:nvSpPr>
        <dsp:cNvPr id="0" name=""/>
        <dsp:cNvSpPr/>
      </dsp:nvSpPr>
      <dsp:spPr>
        <a:xfrm>
          <a:off x="5642371" y="461459"/>
          <a:ext cx="2438400" cy="6152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Output</a:t>
          </a:r>
          <a:endParaRPr lang="id-ID" sz="2400" kern="1200" dirty="0"/>
        </a:p>
      </dsp:txBody>
      <dsp:txXfrm>
        <a:off x="5672406" y="491494"/>
        <a:ext cx="2378330" cy="5552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72B17D-6755-414B-B63A-C9BF8C471E95}">
      <dsp:nvSpPr>
        <dsp:cNvPr id="0" name=""/>
        <dsp:cNvSpPr/>
      </dsp:nvSpPr>
      <dsp:spPr>
        <a:xfrm>
          <a:off x="3814489" y="1616240"/>
          <a:ext cx="249510" cy="1093092"/>
        </a:xfrm>
        <a:custGeom>
          <a:avLst/>
          <a:gdLst/>
          <a:ahLst/>
          <a:cxnLst/>
          <a:rect l="0" t="0" r="0" b="0"/>
          <a:pathLst>
            <a:path>
              <a:moveTo>
                <a:pt x="249510" y="0"/>
              </a:moveTo>
              <a:lnTo>
                <a:pt x="249510" y="1093092"/>
              </a:lnTo>
              <a:lnTo>
                <a:pt x="0" y="10930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44B8A2-5772-40C8-BD93-B6D848E2E6B9}">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3278F7-194D-4007-B2C9-9370D1FC0C35}">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C1E5D1-D9FE-4995-BF7A-E781879EDD62}">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5154F5-2E6D-4E77-882B-1B9165D49D62}">
      <dsp:nvSpPr>
        <dsp:cNvPr id="0" name=""/>
        <dsp:cNvSpPr/>
      </dsp:nvSpPr>
      <dsp:spPr>
        <a:xfrm>
          <a:off x="2875855" y="42809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d-ID" sz="3700" kern="1200" dirty="0" smtClean="0"/>
            <a:t>Direktur</a:t>
          </a:r>
          <a:endParaRPr lang="id-ID" sz="3700" kern="1200" dirty="0"/>
        </a:p>
      </dsp:txBody>
      <dsp:txXfrm>
        <a:off x="2875855" y="428096"/>
        <a:ext cx="2376289" cy="1188144"/>
      </dsp:txXfrm>
    </dsp:sp>
    <dsp:sp modelId="{0B65FA35-CC66-4171-908D-F2B28549AB0C}">
      <dsp:nvSpPr>
        <dsp:cNvPr id="0" name=""/>
        <dsp:cNvSpPr/>
      </dsp:nvSpPr>
      <dsp:spPr>
        <a:xfrm>
          <a:off x="545" y="380242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d-ID" sz="3700" kern="1200" dirty="0" smtClean="0"/>
            <a:t>Manager IT</a:t>
          </a:r>
          <a:endParaRPr lang="id-ID" sz="3700" kern="1200" dirty="0"/>
        </a:p>
      </dsp:txBody>
      <dsp:txXfrm>
        <a:off x="545" y="3802426"/>
        <a:ext cx="2376289" cy="1188144"/>
      </dsp:txXfrm>
    </dsp:sp>
    <dsp:sp modelId="{5204E231-D2EE-4116-A335-6923DD525F08}">
      <dsp:nvSpPr>
        <dsp:cNvPr id="0" name=""/>
        <dsp:cNvSpPr/>
      </dsp:nvSpPr>
      <dsp:spPr>
        <a:xfrm>
          <a:off x="2875855" y="380242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d-ID" sz="3700" kern="1200" dirty="0" smtClean="0"/>
            <a:t>Manager Penjualan</a:t>
          </a:r>
          <a:endParaRPr lang="id-ID" sz="3700" kern="1200" dirty="0"/>
        </a:p>
      </dsp:txBody>
      <dsp:txXfrm>
        <a:off x="2875855" y="3802426"/>
        <a:ext cx="2376289" cy="1188144"/>
      </dsp:txXfrm>
    </dsp:sp>
    <dsp:sp modelId="{F80AF313-664B-4F88-86C1-BC40C84BE56D}">
      <dsp:nvSpPr>
        <dsp:cNvPr id="0" name=""/>
        <dsp:cNvSpPr/>
      </dsp:nvSpPr>
      <dsp:spPr>
        <a:xfrm>
          <a:off x="5751165" y="380242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d-ID" sz="3700" kern="1200" dirty="0" smtClean="0"/>
            <a:t>Manager Personalia</a:t>
          </a:r>
          <a:endParaRPr lang="id-ID" sz="3700" kern="1200" dirty="0"/>
        </a:p>
      </dsp:txBody>
      <dsp:txXfrm>
        <a:off x="5751165" y="3802426"/>
        <a:ext cx="2376289" cy="1188144"/>
      </dsp:txXfrm>
    </dsp:sp>
    <dsp:sp modelId="{3B140325-4B54-4ABA-8C2F-5F9C08133DB7}">
      <dsp:nvSpPr>
        <dsp:cNvPr id="0" name=""/>
        <dsp:cNvSpPr/>
      </dsp:nvSpPr>
      <dsp:spPr>
        <a:xfrm>
          <a:off x="1438200" y="2115261"/>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id-ID" sz="3700" kern="1200" dirty="0" smtClean="0"/>
            <a:t>Sekretaris</a:t>
          </a:r>
          <a:endParaRPr lang="id-ID" sz="3700" kern="1200" dirty="0"/>
        </a:p>
      </dsp:txBody>
      <dsp:txXfrm>
        <a:off x="1438200" y="2115261"/>
        <a:ext cx="2376289" cy="11881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2/20/2020</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Pengantar Aplikasi Komputer &amp; Teknologi</a:t>
            </a:r>
            <a:endParaRPr lang="en-US" dirty="0"/>
          </a:p>
        </p:txBody>
      </p:sp>
      <p:sp>
        <p:nvSpPr>
          <p:cNvPr id="3" name="Subtitle 2"/>
          <p:cNvSpPr>
            <a:spLocks noGrp="1"/>
          </p:cNvSpPr>
          <p:nvPr>
            <p:ph type="subTitle" idx="1"/>
          </p:nvPr>
        </p:nvSpPr>
        <p:spPr/>
        <p:txBody>
          <a:bodyPr>
            <a:normAutofit fontScale="85000" lnSpcReduction="20000"/>
          </a:bodyPr>
          <a:lstStyle/>
          <a:p>
            <a:r>
              <a:rPr lang="id-ID" dirty="0" smtClean="0"/>
              <a:t>Week3. </a:t>
            </a:r>
            <a:r>
              <a:rPr lang="id-ID" dirty="0" smtClean="0"/>
              <a:t>MS Word</a:t>
            </a:r>
          </a:p>
          <a:p>
            <a:r>
              <a:rPr lang="id-ID" dirty="0" smtClean="0"/>
              <a:t>Table, Mail Merge, dokumen</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Smart Art</a:t>
            </a:r>
            <a:endParaRPr lang="id-ID" dirty="0"/>
          </a:p>
        </p:txBody>
      </p:sp>
      <p:pic>
        <p:nvPicPr>
          <p:cNvPr id="3" name="Picture 2"/>
          <p:cNvPicPr>
            <a:picLocks noChangeAspect="1"/>
          </p:cNvPicPr>
          <p:nvPr/>
        </p:nvPicPr>
        <p:blipFill>
          <a:blip r:embed="rId2"/>
          <a:stretch>
            <a:fillRect/>
          </a:stretch>
        </p:blipFill>
        <p:spPr>
          <a:xfrm>
            <a:off x="425255" y="2017249"/>
            <a:ext cx="6896100" cy="3695700"/>
          </a:xfrm>
          <a:prstGeom prst="rect">
            <a:avLst/>
          </a:prstGeom>
        </p:spPr>
      </p:pic>
      <p:sp>
        <p:nvSpPr>
          <p:cNvPr id="4" name="Rectangle 3"/>
          <p:cNvSpPr/>
          <p:nvPr/>
        </p:nvSpPr>
        <p:spPr>
          <a:xfrm>
            <a:off x="7732542" y="2017249"/>
            <a:ext cx="4273355" cy="4031873"/>
          </a:xfrm>
          <a:prstGeom prst="rect">
            <a:avLst/>
          </a:prstGeom>
        </p:spPr>
        <p:txBody>
          <a:bodyPr wrap="square">
            <a:spAutoFit/>
          </a:bodyPr>
          <a:lstStyle/>
          <a:p>
            <a:r>
              <a:rPr lang="id-ID" sz="3200" dirty="0"/>
              <a:t>SmartArt adalah salah satu fungsi di Microsoft Word yang dapat mengubah data berupa teks biasa menjadi data yang lebih menarik secara visual.</a:t>
            </a:r>
          </a:p>
        </p:txBody>
      </p:sp>
    </p:spTree>
    <p:extLst>
      <p:ext uri="{BB962C8B-B14F-4D97-AF65-F5344CB8AC3E}">
        <p14:creationId xmlns:p14="http://schemas.microsoft.com/office/powerpoint/2010/main" val="286617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Smart Art</a:t>
            </a:r>
            <a:endParaRPr lang="id-ID" dirty="0"/>
          </a:p>
        </p:txBody>
      </p:sp>
      <p:sp>
        <p:nvSpPr>
          <p:cNvPr id="4" name="Rectangle 3"/>
          <p:cNvSpPr/>
          <p:nvPr/>
        </p:nvSpPr>
        <p:spPr>
          <a:xfrm>
            <a:off x="276665" y="1496744"/>
            <a:ext cx="4273355" cy="1077218"/>
          </a:xfrm>
          <a:prstGeom prst="rect">
            <a:avLst/>
          </a:prstGeom>
        </p:spPr>
        <p:txBody>
          <a:bodyPr wrap="square">
            <a:spAutoFit/>
          </a:bodyPr>
          <a:lstStyle/>
          <a:p>
            <a:r>
              <a:rPr lang="id-ID" sz="3200" dirty="0" smtClean="0"/>
              <a:t>Buatlah dokumen sebagai berikut :</a:t>
            </a:r>
            <a:endParaRPr lang="id-ID" sz="3200" dirty="0"/>
          </a:p>
        </p:txBody>
      </p:sp>
      <p:graphicFrame>
        <p:nvGraphicFramePr>
          <p:cNvPr id="5" name="Diagram 4"/>
          <p:cNvGraphicFramePr/>
          <p:nvPr>
            <p:extLst>
              <p:ext uri="{D42A27DB-BD31-4B8C-83A1-F6EECF244321}">
                <p14:modId xmlns:p14="http://schemas.microsoft.com/office/powerpoint/2010/main" val="2489026239"/>
              </p:ext>
            </p:extLst>
          </p:nvPr>
        </p:nvGraphicFramePr>
        <p:xfrm>
          <a:off x="1624037" y="2842269"/>
          <a:ext cx="8128000" cy="1538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927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Smart Art</a:t>
            </a:r>
            <a:endParaRPr lang="id-ID" dirty="0"/>
          </a:p>
        </p:txBody>
      </p:sp>
      <p:sp>
        <p:nvSpPr>
          <p:cNvPr id="4" name="Rectangle 3"/>
          <p:cNvSpPr/>
          <p:nvPr/>
        </p:nvSpPr>
        <p:spPr>
          <a:xfrm>
            <a:off x="276665" y="1496744"/>
            <a:ext cx="4273355" cy="1077218"/>
          </a:xfrm>
          <a:prstGeom prst="rect">
            <a:avLst/>
          </a:prstGeom>
        </p:spPr>
        <p:txBody>
          <a:bodyPr wrap="square">
            <a:spAutoFit/>
          </a:bodyPr>
          <a:lstStyle/>
          <a:p>
            <a:r>
              <a:rPr lang="id-ID" sz="3200" dirty="0" smtClean="0"/>
              <a:t>Buatlah dokumen sebagai berikut :</a:t>
            </a:r>
            <a:endParaRPr lang="id-ID" sz="3200" dirty="0"/>
          </a:p>
        </p:txBody>
      </p:sp>
      <p:graphicFrame>
        <p:nvGraphicFramePr>
          <p:cNvPr id="3" name="Diagram 2"/>
          <p:cNvGraphicFramePr/>
          <p:nvPr>
            <p:extLst>
              <p:ext uri="{D42A27DB-BD31-4B8C-83A1-F6EECF244321}">
                <p14:modId xmlns:p14="http://schemas.microsoft.com/office/powerpoint/2010/main" val="2435448842"/>
              </p:ext>
            </p:extLst>
          </p:nvPr>
        </p:nvGraphicFramePr>
        <p:xfrm>
          <a:off x="3368431" y="122843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9690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a:t>TUJUAN PEMBELA JARAN</a:t>
            </a:r>
            <a:endParaRPr lang="en-US" dirty="0"/>
          </a:p>
        </p:txBody>
      </p:sp>
      <p:sp>
        <p:nvSpPr>
          <p:cNvPr id="3" name="Content Placeholder 2"/>
          <p:cNvSpPr>
            <a:spLocks noGrp="1"/>
          </p:cNvSpPr>
          <p:nvPr>
            <p:ph idx="1"/>
          </p:nvPr>
        </p:nvSpPr>
        <p:spPr>
          <a:xfrm>
            <a:off x="838201" y="1825625"/>
            <a:ext cx="10830058" cy="4351338"/>
          </a:xfrm>
        </p:spPr>
        <p:txBody>
          <a:bodyPr anchor="t">
            <a:noAutofit/>
          </a:bodyPr>
          <a:lstStyle/>
          <a:p>
            <a:r>
              <a:rPr lang="id-ID" sz="3600" dirty="0"/>
              <a:t>Setelah mempelajari bagian ini, Anda diharapkan telah mampu: </a:t>
            </a:r>
            <a:endParaRPr lang="id-ID" sz="3600" dirty="0" smtClean="0"/>
          </a:p>
          <a:p>
            <a:pPr marL="571500" indent="-571500">
              <a:buFont typeface="Arial" panose="020B0604020202020204" pitchFamily="34" charset="0"/>
              <a:buChar char="•"/>
            </a:pPr>
            <a:r>
              <a:rPr lang="id-ID" sz="3600" dirty="0" smtClean="0"/>
              <a:t>Membuat Table</a:t>
            </a:r>
          </a:p>
          <a:p>
            <a:pPr marL="571500" indent="-571500">
              <a:buFont typeface="Arial" panose="020B0604020202020204" pitchFamily="34" charset="0"/>
              <a:buChar char="•"/>
            </a:pPr>
            <a:r>
              <a:rPr lang="id-ID" sz="3600" dirty="0" smtClean="0"/>
              <a:t>Mail Merge</a:t>
            </a:r>
            <a:endParaRPr lang="en-US" sz="3600" dirty="0"/>
          </a:p>
        </p:txBody>
      </p:sp>
    </p:spTree>
    <p:extLst>
      <p:ext uri="{BB962C8B-B14F-4D97-AF65-F5344CB8AC3E}">
        <p14:creationId xmlns:p14="http://schemas.microsoft.com/office/powerpoint/2010/main" val="51492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1442" y="180304"/>
            <a:ext cx="7467600" cy="510988"/>
          </a:xfrm>
        </p:spPr>
        <p:txBody>
          <a:bodyPr anchor="t">
            <a:normAutofit fontScale="90000"/>
          </a:bodyPr>
          <a:lstStyle/>
          <a:p>
            <a:pPr algn="just"/>
            <a:r>
              <a:rPr lang="id-ID" dirty="0" smtClean="0"/>
              <a:t>Table</a:t>
            </a:r>
            <a:endParaRPr lang="en-US" altLang="en-US" dirty="0" smtClean="0"/>
          </a:p>
        </p:txBody>
      </p:sp>
      <p:sp>
        <p:nvSpPr>
          <p:cNvPr id="13315" name="TextBox 2"/>
          <p:cNvSpPr txBox="1">
            <a:spLocks noChangeArrowheads="1"/>
          </p:cNvSpPr>
          <p:nvPr/>
        </p:nvSpPr>
        <p:spPr bwMode="auto">
          <a:xfrm>
            <a:off x="609600" y="1913965"/>
            <a:ext cx="10820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2000">
                <a:solidFill>
                  <a:schemeClr val="tx1"/>
                </a:solidFill>
                <a:latin typeface="Comic Sans MS" panose="030F0702030302020204" pitchFamily="66" charset="0"/>
              </a:defRPr>
            </a:lvl1pPr>
            <a:lvl2pPr marL="742950" indent="-285750" eaLnBrk="0" hangingPunct="0">
              <a:defRPr sz="2000">
                <a:solidFill>
                  <a:schemeClr val="tx1"/>
                </a:solidFill>
                <a:latin typeface="Comic Sans MS" panose="030F0702030302020204" pitchFamily="66" charset="0"/>
              </a:defRPr>
            </a:lvl2pPr>
            <a:lvl3pPr marL="1143000" indent="-228600" eaLnBrk="0" hangingPunct="0">
              <a:defRPr sz="2000">
                <a:solidFill>
                  <a:schemeClr val="tx1"/>
                </a:solidFill>
                <a:latin typeface="Comic Sans MS" panose="030F0702030302020204" pitchFamily="66" charset="0"/>
              </a:defRPr>
            </a:lvl3pPr>
            <a:lvl4pPr marL="1600200" indent="-228600" eaLnBrk="0" hangingPunct="0">
              <a:defRPr sz="2000">
                <a:solidFill>
                  <a:schemeClr val="tx1"/>
                </a:solidFill>
                <a:latin typeface="Comic Sans MS" panose="030F0702030302020204" pitchFamily="66" charset="0"/>
              </a:defRPr>
            </a:lvl4pPr>
            <a:lvl5pPr marL="2057400" indent="-228600" eaLnBrk="0" hangingPunct="0">
              <a:defRPr sz="2000">
                <a:solidFill>
                  <a:schemeClr val="tx1"/>
                </a:solidFill>
                <a:latin typeface="Comic Sans MS" panose="030F0702030302020204" pitchFamily="66" charset="0"/>
              </a:defRPr>
            </a:lvl5pPr>
            <a:lvl6pPr marL="2514600" indent="-228600" eaLnBrk="0" fontAlgn="base" hangingPunct="0">
              <a:spcBef>
                <a:spcPct val="0"/>
              </a:spcBef>
              <a:spcAft>
                <a:spcPct val="0"/>
              </a:spcAft>
              <a:defRPr sz="2000">
                <a:solidFill>
                  <a:schemeClr val="tx1"/>
                </a:solidFill>
                <a:latin typeface="Comic Sans MS" panose="030F0702030302020204" pitchFamily="66" charset="0"/>
              </a:defRPr>
            </a:lvl6pPr>
            <a:lvl7pPr marL="2971800" indent="-228600" eaLnBrk="0" fontAlgn="base" hangingPunct="0">
              <a:spcBef>
                <a:spcPct val="0"/>
              </a:spcBef>
              <a:spcAft>
                <a:spcPct val="0"/>
              </a:spcAft>
              <a:defRPr sz="2000">
                <a:solidFill>
                  <a:schemeClr val="tx1"/>
                </a:solidFill>
                <a:latin typeface="Comic Sans MS" panose="030F0702030302020204" pitchFamily="66" charset="0"/>
              </a:defRPr>
            </a:lvl7pPr>
            <a:lvl8pPr marL="3429000" indent="-228600" eaLnBrk="0" fontAlgn="base" hangingPunct="0">
              <a:spcBef>
                <a:spcPct val="0"/>
              </a:spcBef>
              <a:spcAft>
                <a:spcPct val="0"/>
              </a:spcAft>
              <a:defRPr sz="2000">
                <a:solidFill>
                  <a:schemeClr val="tx1"/>
                </a:solidFill>
                <a:latin typeface="Comic Sans MS" panose="030F0702030302020204" pitchFamily="66" charset="0"/>
              </a:defRPr>
            </a:lvl8pPr>
            <a:lvl9pPr marL="3886200" indent="-228600" eaLnBrk="0" fontAlgn="base" hangingPunct="0">
              <a:spcBef>
                <a:spcPct val="0"/>
              </a:spcBef>
              <a:spcAft>
                <a:spcPct val="0"/>
              </a:spcAft>
              <a:defRPr sz="2000">
                <a:solidFill>
                  <a:schemeClr val="tx1"/>
                </a:solidFill>
                <a:latin typeface="Comic Sans MS" panose="030F0702030302020204" pitchFamily="66" charset="0"/>
              </a:defRPr>
            </a:lvl9pPr>
          </a:lstStyle>
          <a:p>
            <a:pPr marL="0" indent="0" eaLnBrk="1" hangingPunct="1">
              <a:lnSpc>
                <a:spcPct val="150000"/>
              </a:lnSpc>
            </a:pPr>
            <a:r>
              <a:rPr lang="id-ID" dirty="0"/>
              <a:t>Untuk membuat tabel di Microsoft Word, pengguna bisa klik pada tab Insert, lalu pilih menu Table, dan pilihlah jumlah kolom dan baris yang diinginkan. Untuk mengustomisasi tabel, pengguna bisa memilih menu Table &gt;&gt; Insert Table. Pilih jumlah kolom dan baris yang diinginkan. Pilih juga opsi penyesuaian konten dengan tabel dan pilih </a:t>
            </a:r>
            <a:r>
              <a:rPr lang="id-ID" dirty="0" smtClean="0"/>
              <a:t>Ok</a:t>
            </a:r>
            <a:endParaRPr lang="en-US" altLang="en-US" dirty="0"/>
          </a:p>
        </p:txBody>
      </p:sp>
      <p:pic>
        <p:nvPicPr>
          <p:cNvPr id="3" name="Picture 2"/>
          <p:cNvPicPr>
            <a:picLocks noChangeAspect="1"/>
          </p:cNvPicPr>
          <p:nvPr/>
        </p:nvPicPr>
        <p:blipFill>
          <a:blip r:embed="rId2"/>
          <a:stretch>
            <a:fillRect/>
          </a:stretch>
        </p:blipFill>
        <p:spPr>
          <a:xfrm>
            <a:off x="609600" y="4124392"/>
            <a:ext cx="3067050" cy="1133475"/>
          </a:xfrm>
          <a:prstGeom prst="rect">
            <a:avLst/>
          </a:prstGeom>
        </p:spPr>
      </p:pic>
    </p:spTree>
    <p:extLst>
      <p:ext uri="{BB962C8B-B14F-4D97-AF65-F5344CB8AC3E}">
        <p14:creationId xmlns:p14="http://schemas.microsoft.com/office/powerpoint/2010/main" val="1885293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a:t>
            </a:r>
            <a:endParaRPr lang="id-ID" dirty="0"/>
          </a:p>
        </p:txBody>
      </p:sp>
      <p:sp>
        <p:nvSpPr>
          <p:cNvPr id="3" name="TextBox 2"/>
          <p:cNvSpPr txBox="1"/>
          <p:nvPr/>
        </p:nvSpPr>
        <p:spPr>
          <a:xfrm>
            <a:off x="609600" y="2060620"/>
            <a:ext cx="5122108" cy="369332"/>
          </a:xfrm>
          <a:prstGeom prst="rect">
            <a:avLst/>
          </a:prstGeom>
          <a:noFill/>
        </p:spPr>
        <p:txBody>
          <a:bodyPr wrap="none" rtlCol="0">
            <a:spAutoFit/>
          </a:bodyPr>
          <a:lstStyle/>
          <a:p>
            <a:r>
              <a:rPr lang="id-ID" dirty="0" smtClean="0"/>
              <a:t>1. Buatlah dokumen berisi tabel sebagai berikut :</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3576888649"/>
              </p:ext>
            </p:extLst>
          </p:nvPr>
        </p:nvGraphicFramePr>
        <p:xfrm>
          <a:off x="609600" y="2593014"/>
          <a:ext cx="7557304" cy="4084682"/>
        </p:xfrm>
        <a:graphic>
          <a:graphicData uri="http://schemas.openxmlformats.org/drawingml/2006/table">
            <a:tbl>
              <a:tblPr>
                <a:tableStyleId>{5C22544A-7EE6-4342-B048-85BDC9FD1C3A}</a:tableStyleId>
              </a:tblPr>
              <a:tblGrid>
                <a:gridCol w="4482660"/>
                <a:gridCol w="1839039"/>
                <a:gridCol w="1235605"/>
              </a:tblGrid>
              <a:tr h="305261">
                <a:tc gridSpan="3">
                  <a:txBody>
                    <a:bodyPr/>
                    <a:lstStyle/>
                    <a:p>
                      <a:pPr algn="ctr" fontAlgn="ctr"/>
                      <a:r>
                        <a:rPr lang="id-ID" sz="1400" b="1" u="none" strike="noStrike" dirty="0">
                          <a:effectLst/>
                          <a:latin typeface="Arial" panose="020B0604020202020204" pitchFamily="34" charset="0"/>
                          <a:cs typeface="Arial" panose="020B0604020202020204" pitchFamily="34" charset="0"/>
                        </a:rPr>
                        <a:t>SEMESTER 1</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hMerge="1">
                  <a:txBody>
                    <a:bodyPr/>
                    <a:lstStyle/>
                    <a:p>
                      <a:endParaRPr lang="id-ID"/>
                    </a:p>
                  </a:txBody>
                  <a:tcPr/>
                </a:tc>
                <a:tc hMerge="1">
                  <a:txBody>
                    <a:bodyPr/>
                    <a:lstStyle/>
                    <a:p>
                      <a:endParaRPr lang="id-ID"/>
                    </a:p>
                  </a:txBody>
                  <a:tcPr/>
                </a:tc>
              </a:tr>
              <a:tr h="290725">
                <a:tc rowSpan="2">
                  <a:txBody>
                    <a:bodyPr/>
                    <a:lstStyle/>
                    <a:p>
                      <a:pPr algn="ctr" fontAlgn="ctr"/>
                      <a:r>
                        <a:rPr lang="id-ID" sz="1400" b="1" u="none" strike="noStrike" dirty="0">
                          <a:effectLst/>
                          <a:latin typeface="Arial" panose="020B0604020202020204" pitchFamily="34" charset="0"/>
                          <a:cs typeface="Arial" panose="020B0604020202020204" pitchFamily="34" charset="0"/>
                        </a:rPr>
                        <a:t>Mata Kuliah</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rowSpan="2">
                  <a:txBody>
                    <a:bodyPr/>
                    <a:lstStyle/>
                    <a:p>
                      <a:pPr algn="ctr" fontAlgn="ctr"/>
                      <a:r>
                        <a:rPr lang="id-ID" sz="1400" b="1" u="none" strike="noStrike" dirty="0">
                          <a:effectLst/>
                          <a:latin typeface="Arial" panose="020B0604020202020204" pitchFamily="34" charset="0"/>
                          <a:cs typeface="Arial" panose="020B0604020202020204" pitchFamily="34" charset="0"/>
                        </a:rPr>
                        <a:t>SKS</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1" u="none" strike="noStrike">
                          <a:effectLst/>
                          <a:latin typeface="Arial" panose="020B0604020202020204" pitchFamily="34" charset="0"/>
                          <a:cs typeface="Arial" panose="020B0604020202020204" pitchFamily="34" charset="0"/>
                        </a:rPr>
                        <a:t>Online/</a:t>
                      </a:r>
                      <a:endParaRPr lang="id-ID" sz="14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vMerge="1">
                  <a:txBody>
                    <a:bodyPr/>
                    <a:lstStyle/>
                    <a:p>
                      <a:endParaRPr lang="id-ID"/>
                    </a:p>
                  </a:txBody>
                  <a:tcPr/>
                </a:tc>
                <a:tc vMerge="1">
                  <a:txBody>
                    <a:bodyPr/>
                    <a:lstStyle/>
                    <a:p>
                      <a:endParaRPr lang="id-ID"/>
                    </a:p>
                  </a:txBody>
                  <a:tcPr/>
                </a:tc>
                <a:tc>
                  <a:txBody>
                    <a:bodyPr/>
                    <a:lstStyle/>
                    <a:p>
                      <a:pPr algn="ctr" fontAlgn="ctr"/>
                      <a:r>
                        <a:rPr lang="id-ID" sz="1400" b="1" u="none" strike="noStrike" dirty="0">
                          <a:effectLst/>
                          <a:latin typeface="Arial" panose="020B0604020202020204" pitchFamily="34" charset="0"/>
                          <a:cs typeface="Arial" panose="020B0604020202020204" pitchFamily="34" charset="0"/>
                        </a:rPr>
                        <a:t>Offline</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Bahasa Indonesia</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2</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a:effectLst/>
                          <a:latin typeface="Arial" panose="020B0604020202020204" pitchFamily="34" charset="0"/>
                          <a:cs typeface="Arial" panose="020B0604020202020204" pitchFamily="34" charset="0"/>
                        </a:rPr>
                        <a:t>Online</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Bahasa Inggris</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2</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a:effectLst/>
                          <a:latin typeface="Arial" panose="020B0604020202020204" pitchFamily="34" charset="0"/>
                          <a:cs typeface="Arial" panose="020B0604020202020204" pitchFamily="34" charset="0"/>
                        </a:rPr>
                        <a:t>Online</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u="none" strike="noStrike">
                          <a:effectLst/>
                          <a:latin typeface="Arial" panose="020B0604020202020204" pitchFamily="34" charset="0"/>
                          <a:cs typeface="Arial" panose="020B0604020202020204" pitchFamily="34" charset="0"/>
                        </a:rPr>
                        <a:t>Fondasi Pemrograman &amp; Struktur Data</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4</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a:effectLst/>
                          <a:latin typeface="Arial" panose="020B0604020202020204" pitchFamily="34" charset="0"/>
                          <a:cs typeface="Arial" panose="020B0604020202020204" pitchFamily="34" charset="0"/>
                        </a:rPr>
                        <a:t>Online</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u="none" strike="noStrike">
                          <a:effectLst/>
                          <a:latin typeface="Arial" panose="020B0604020202020204" pitchFamily="34" charset="0"/>
                          <a:cs typeface="Arial" panose="020B0604020202020204" pitchFamily="34" charset="0"/>
                        </a:rPr>
                        <a:t>Dasar Logika Matematika</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3</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a:effectLst/>
                          <a:latin typeface="Arial" panose="020B0604020202020204" pitchFamily="34" charset="0"/>
                          <a:cs typeface="Arial" panose="020B0604020202020204" pitchFamily="34" charset="0"/>
                        </a:rPr>
                        <a:t>Offline</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Bahasa Pemrograman</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3</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a:effectLst/>
                          <a:latin typeface="Arial" panose="020B0604020202020204" pitchFamily="34" charset="0"/>
                          <a:cs typeface="Arial" panose="020B0604020202020204" pitchFamily="34" charset="0"/>
                        </a:rPr>
                        <a:t>Offline</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u="none" strike="noStrike">
                          <a:effectLst/>
                          <a:latin typeface="Arial" panose="020B0604020202020204" pitchFamily="34" charset="0"/>
                          <a:cs typeface="Arial" panose="020B0604020202020204" pitchFamily="34" charset="0"/>
                        </a:rPr>
                        <a:t>Probabilitas &amp; Statistika</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3</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dirty="0">
                          <a:effectLst/>
                          <a:latin typeface="Arial" panose="020B0604020202020204" pitchFamily="34" charset="0"/>
                          <a:cs typeface="Arial" panose="020B0604020202020204" pitchFamily="34" charset="0"/>
                        </a:rPr>
                        <a:t>Offline</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Aljabar Linear </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a:effectLst/>
                          <a:latin typeface="Arial" panose="020B0604020202020204" pitchFamily="34" charset="0"/>
                          <a:cs typeface="Arial" panose="020B0604020202020204" pitchFamily="34" charset="0"/>
                        </a:rPr>
                        <a:t>3</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dirty="0">
                          <a:effectLst/>
                          <a:latin typeface="Arial" panose="020B0604020202020204" pitchFamily="34" charset="0"/>
                          <a:cs typeface="Arial" panose="020B0604020202020204" pitchFamily="34" charset="0"/>
                        </a:rPr>
                        <a:t>Offline</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 </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a:effectLst/>
                          <a:latin typeface="Arial" panose="020B0604020202020204" pitchFamily="34" charset="0"/>
                          <a:cs typeface="Arial" panose="020B0604020202020204" pitchFamily="34" charset="0"/>
                        </a:rPr>
                        <a:t> </a:t>
                      </a:r>
                      <a:endParaRPr lang="id-ID" sz="14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dirty="0">
                          <a:effectLst/>
                          <a:latin typeface="Arial" panose="020B0604020202020204" pitchFamily="34" charset="0"/>
                          <a:cs typeface="Arial" panose="020B0604020202020204" pitchFamily="34" charset="0"/>
                        </a:rPr>
                        <a:t> </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a:effectLst/>
                          <a:latin typeface="Arial" panose="020B0604020202020204" pitchFamily="34" charset="0"/>
                          <a:cs typeface="Arial" panose="020B0604020202020204" pitchFamily="34" charset="0"/>
                        </a:rPr>
                        <a:t>Total SKS</a:t>
                      </a:r>
                      <a:endParaRPr lang="id-ID" sz="14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1" i="0" u="none" strike="noStrike" dirty="0" smtClean="0">
                          <a:solidFill>
                            <a:srgbClr val="000000"/>
                          </a:solidFill>
                          <a:effectLst/>
                          <a:latin typeface="Arial" panose="020B0604020202020204" pitchFamily="34" charset="0"/>
                          <a:cs typeface="Arial" panose="020B0604020202020204" pitchFamily="34" charset="0"/>
                        </a:rPr>
                        <a:t>20</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dirty="0">
                          <a:effectLst/>
                          <a:latin typeface="Arial" panose="020B0604020202020204" pitchFamily="34" charset="0"/>
                          <a:cs typeface="Arial" panose="020B0604020202020204" pitchFamily="34" charset="0"/>
                        </a:rPr>
                        <a:t> </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
        <p:nvSpPr>
          <p:cNvPr id="5" name="TextBox 4"/>
          <p:cNvSpPr txBox="1"/>
          <p:nvPr/>
        </p:nvSpPr>
        <p:spPr>
          <a:xfrm>
            <a:off x="8699884" y="2269848"/>
            <a:ext cx="3062762" cy="923330"/>
          </a:xfrm>
          <a:prstGeom prst="rect">
            <a:avLst/>
          </a:prstGeom>
          <a:noFill/>
        </p:spPr>
        <p:txBody>
          <a:bodyPr wrap="none" rtlCol="0">
            <a:spAutoFit/>
          </a:bodyPr>
          <a:lstStyle/>
          <a:p>
            <a:r>
              <a:rPr lang="id-ID" dirty="0" smtClean="0"/>
              <a:t>Mencari Total :</a:t>
            </a:r>
          </a:p>
          <a:p>
            <a:r>
              <a:rPr lang="id-ID" dirty="0" smtClean="0"/>
              <a:t>Menu Format , click Formula</a:t>
            </a:r>
          </a:p>
          <a:p>
            <a:endParaRPr lang="id-ID" dirty="0"/>
          </a:p>
        </p:txBody>
      </p:sp>
      <p:pic>
        <p:nvPicPr>
          <p:cNvPr id="6" name="Picture 5"/>
          <p:cNvPicPr>
            <a:picLocks noChangeAspect="1"/>
          </p:cNvPicPr>
          <p:nvPr/>
        </p:nvPicPr>
        <p:blipFill>
          <a:blip r:embed="rId2"/>
          <a:stretch>
            <a:fillRect/>
          </a:stretch>
        </p:blipFill>
        <p:spPr>
          <a:xfrm>
            <a:off x="8745082" y="3210419"/>
            <a:ext cx="3228975" cy="2000250"/>
          </a:xfrm>
          <a:prstGeom prst="rect">
            <a:avLst/>
          </a:prstGeom>
        </p:spPr>
      </p:pic>
    </p:spTree>
    <p:extLst>
      <p:ext uri="{BB962C8B-B14F-4D97-AF65-F5344CB8AC3E}">
        <p14:creationId xmlns:p14="http://schemas.microsoft.com/office/powerpoint/2010/main" val="4223636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a:t>
            </a:r>
            <a:endParaRPr lang="id-ID" dirty="0"/>
          </a:p>
        </p:txBody>
      </p:sp>
      <p:sp>
        <p:nvSpPr>
          <p:cNvPr id="3" name="TextBox 2"/>
          <p:cNvSpPr txBox="1"/>
          <p:nvPr/>
        </p:nvSpPr>
        <p:spPr>
          <a:xfrm>
            <a:off x="609600" y="2060620"/>
            <a:ext cx="5122108" cy="369332"/>
          </a:xfrm>
          <a:prstGeom prst="rect">
            <a:avLst/>
          </a:prstGeom>
          <a:noFill/>
        </p:spPr>
        <p:txBody>
          <a:bodyPr wrap="none" rtlCol="0">
            <a:spAutoFit/>
          </a:bodyPr>
          <a:lstStyle/>
          <a:p>
            <a:r>
              <a:rPr lang="id-ID" dirty="0" smtClean="0"/>
              <a:t>2. Buatlah dokumen berisi tabel sebagai berikut :</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56107104"/>
              </p:ext>
            </p:extLst>
          </p:nvPr>
        </p:nvGraphicFramePr>
        <p:xfrm>
          <a:off x="609600" y="2593014"/>
          <a:ext cx="7557304" cy="4084682"/>
        </p:xfrm>
        <a:graphic>
          <a:graphicData uri="http://schemas.openxmlformats.org/drawingml/2006/table">
            <a:tbl>
              <a:tblPr>
                <a:tableStyleId>{5C22544A-7EE6-4342-B048-85BDC9FD1C3A}</a:tableStyleId>
              </a:tblPr>
              <a:tblGrid>
                <a:gridCol w="3605320"/>
                <a:gridCol w="1479105"/>
                <a:gridCol w="1479105"/>
                <a:gridCol w="993774"/>
              </a:tblGrid>
              <a:tr h="305261">
                <a:tc gridSpan="4">
                  <a:txBody>
                    <a:bodyPr/>
                    <a:lstStyle/>
                    <a:p>
                      <a:pPr algn="ctr" fontAlgn="ct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hMerge="1">
                  <a:txBody>
                    <a:bodyPr/>
                    <a:lstStyle/>
                    <a:p>
                      <a:endParaRPr lang="id-ID"/>
                    </a:p>
                  </a:txBody>
                  <a:tcPr/>
                </a:tc>
                <a:tc hMerge="1">
                  <a:txBody>
                    <a:bodyPr/>
                    <a:lstStyle/>
                    <a:p>
                      <a:endParaRPr lang="id-ID"/>
                    </a:p>
                  </a:txBody>
                  <a:tcPr/>
                </a:tc>
                <a:tc hMerge="1">
                  <a:txBody>
                    <a:bodyPr/>
                    <a:lstStyle/>
                    <a:p>
                      <a:endParaRPr lang="id-ID"/>
                    </a:p>
                  </a:txBody>
                  <a:tcPr/>
                </a:tc>
              </a:tr>
              <a:tr h="595986">
                <a:tc>
                  <a:txBody>
                    <a:bodyPr/>
                    <a:lstStyle/>
                    <a:p>
                      <a:pPr algn="ctr" fontAlgn="ctr"/>
                      <a:r>
                        <a:rPr lang="id-ID" sz="1400" b="1" u="none" strike="noStrike" dirty="0">
                          <a:effectLst/>
                          <a:latin typeface="Arial" panose="020B0604020202020204" pitchFamily="34" charset="0"/>
                          <a:cs typeface="Arial" panose="020B0604020202020204" pitchFamily="34" charset="0"/>
                        </a:rPr>
                        <a:t>Mata Kuliah</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1" i="0" u="none" strike="noStrike" dirty="0" smtClean="0">
                          <a:solidFill>
                            <a:srgbClr val="000000"/>
                          </a:solidFill>
                          <a:effectLst/>
                          <a:latin typeface="Arial" panose="020B0604020202020204" pitchFamily="34" charset="0"/>
                          <a:cs typeface="Arial" panose="020B0604020202020204" pitchFamily="34" charset="0"/>
                        </a:rPr>
                        <a:t>Qty</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1" u="none" strike="noStrike" dirty="0" smtClean="0">
                          <a:effectLst/>
                          <a:latin typeface="Arial" panose="020B0604020202020204" pitchFamily="34" charset="0"/>
                          <a:cs typeface="Arial" panose="020B0604020202020204" pitchFamily="34" charset="0"/>
                        </a:rPr>
                        <a:t>Harga</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1" u="none" strike="noStrike" dirty="0" smtClean="0">
                          <a:effectLst/>
                          <a:latin typeface="Arial" panose="020B0604020202020204" pitchFamily="34" charset="0"/>
                          <a:cs typeface="Arial" panose="020B0604020202020204" pitchFamily="34" charset="0"/>
                        </a:rPr>
                        <a:t>Total</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Ballpoint</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3</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smtClean="0">
                          <a:effectLst/>
                          <a:latin typeface="Arial" panose="020B0604020202020204" pitchFamily="34" charset="0"/>
                          <a:cs typeface="Arial" panose="020B0604020202020204" pitchFamily="34" charset="0"/>
                        </a:rPr>
                        <a:t>2000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Buku</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4</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smtClean="0">
                          <a:effectLst/>
                          <a:latin typeface="Arial" panose="020B0604020202020204" pitchFamily="34" charset="0"/>
                          <a:cs typeface="Arial" panose="020B0604020202020204" pitchFamily="34" charset="0"/>
                        </a:rPr>
                        <a:t>4000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Penggaris</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10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smtClean="0">
                          <a:effectLst/>
                          <a:latin typeface="Arial" panose="020B0604020202020204" pitchFamily="34" charset="0"/>
                          <a:cs typeface="Arial" panose="020B0604020202020204" pitchFamily="34" charset="0"/>
                        </a:rPr>
                        <a:t>2000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Penghapus</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10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smtClean="0">
                          <a:effectLst/>
                          <a:latin typeface="Arial" panose="020B0604020202020204" pitchFamily="34" charset="0"/>
                          <a:cs typeface="Arial" panose="020B0604020202020204" pitchFamily="34" charset="0"/>
                        </a:rPr>
                        <a:t>1500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Spidol</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8</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2000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450623">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Kerta Origami</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7</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3000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b="0" i="0" u="none" strike="noStrike" dirty="0" smtClean="0">
                          <a:solidFill>
                            <a:srgbClr val="000000"/>
                          </a:solidFill>
                          <a:effectLst/>
                          <a:latin typeface="Arial" panose="020B0604020202020204" pitchFamily="34" charset="0"/>
                          <a:cs typeface="Arial" panose="020B0604020202020204" pitchFamily="34" charset="0"/>
                        </a:rPr>
                        <a:t>Pensil</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20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b="0" i="0" u="none" strike="noStrike" dirty="0" smtClean="0">
                          <a:solidFill>
                            <a:srgbClr val="000000"/>
                          </a:solidFill>
                          <a:effectLst/>
                          <a:latin typeface="Arial" panose="020B0604020202020204" pitchFamily="34" charset="0"/>
                          <a:cs typeface="Arial" panose="020B0604020202020204" pitchFamily="34" charset="0"/>
                        </a:rPr>
                        <a:t>2500</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id-ID" sz="1400" u="none" strike="noStrike" dirty="0">
                          <a:effectLst/>
                          <a:latin typeface="Arial" panose="020B0604020202020204" pitchFamily="34" charset="0"/>
                          <a:cs typeface="Arial" panose="020B0604020202020204" pitchFamily="34" charset="0"/>
                        </a:rPr>
                        <a:t> </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ctr"/>
                      <a:r>
                        <a:rPr lang="id-ID" sz="1400" u="none" strike="noStrike" dirty="0">
                          <a:effectLst/>
                          <a:latin typeface="Arial" panose="020B0604020202020204" pitchFamily="34" charset="0"/>
                          <a:cs typeface="Arial" panose="020B0604020202020204" pitchFamily="34" charset="0"/>
                        </a:rPr>
                        <a:t> </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305261">
                <a:tc>
                  <a:txBody>
                    <a:bodyPr/>
                    <a:lstStyle/>
                    <a:p>
                      <a:pPr algn="l" fontAlgn="ctr"/>
                      <a:r>
                        <a:rPr lang="id-ID" sz="1400" u="none" strike="noStrike" dirty="0" smtClean="0">
                          <a:effectLst/>
                          <a:latin typeface="Arial" panose="020B0604020202020204" pitchFamily="34" charset="0"/>
                          <a:cs typeface="Arial" panose="020B0604020202020204" pitchFamily="34" charset="0"/>
                        </a:rPr>
                        <a:t>Total</a:t>
                      </a: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endParaRPr lang="id-ID"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r" fontAlgn="ctr"/>
                      <a:r>
                        <a:rPr lang="id-ID" sz="1400" u="none" strike="noStrike" dirty="0" smtClean="0">
                          <a:effectLst/>
                          <a:latin typeface="Arial" panose="020B0604020202020204" pitchFamily="34" charset="0"/>
                          <a:cs typeface="Arial" panose="020B0604020202020204" pitchFamily="34" charset="0"/>
                        </a:rPr>
                        <a:t>999999</a:t>
                      </a:r>
                      <a:endParaRPr lang="id-ID"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
        <p:nvSpPr>
          <p:cNvPr id="5" name="TextBox 4"/>
          <p:cNvSpPr txBox="1"/>
          <p:nvPr/>
        </p:nvSpPr>
        <p:spPr>
          <a:xfrm>
            <a:off x="8264771" y="1968287"/>
            <a:ext cx="3927229" cy="923330"/>
          </a:xfrm>
          <a:prstGeom prst="rect">
            <a:avLst/>
          </a:prstGeom>
          <a:noFill/>
        </p:spPr>
        <p:txBody>
          <a:bodyPr wrap="none" rtlCol="0">
            <a:spAutoFit/>
          </a:bodyPr>
          <a:lstStyle/>
          <a:p>
            <a:r>
              <a:rPr lang="id-ID" dirty="0" smtClean="0"/>
              <a:t>Gunakan Formula untuk menghitung</a:t>
            </a:r>
          </a:p>
          <a:p>
            <a:r>
              <a:rPr lang="id-ID" dirty="0" smtClean="0"/>
              <a:t>Total</a:t>
            </a:r>
          </a:p>
          <a:p>
            <a:endParaRPr lang="id-ID" dirty="0"/>
          </a:p>
        </p:txBody>
      </p:sp>
    </p:spTree>
    <p:extLst>
      <p:ext uri="{BB962C8B-B14F-4D97-AF65-F5344CB8AC3E}">
        <p14:creationId xmlns:p14="http://schemas.microsoft.com/office/powerpoint/2010/main" val="504721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Chart</a:t>
            </a:r>
            <a:endParaRPr lang="id-ID" dirty="0"/>
          </a:p>
        </p:txBody>
      </p:sp>
      <p:sp>
        <p:nvSpPr>
          <p:cNvPr id="6" name="Rectangle 5"/>
          <p:cNvSpPr/>
          <p:nvPr/>
        </p:nvSpPr>
        <p:spPr>
          <a:xfrm>
            <a:off x="5619481" y="1322195"/>
            <a:ext cx="6096000" cy="1477328"/>
          </a:xfrm>
          <a:prstGeom prst="rect">
            <a:avLst/>
          </a:prstGeom>
        </p:spPr>
        <p:txBody>
          <a:bodyPr>
            <a:spAutoFit/>
          </a:bodyPr>
          <a:lstStyle/>
          <a:p>
            <a:r>
              <a:rPr lang="id-ID" dirty="0"/>
              <a:t>Untuk membuat chart di Microsoft Word, pengguna bisa klik pada tab Insert, lalu pilih menu Chart. Pada menu ini, pengguna dapat melihat macam-macam chart yang dapat dibuat dengan Microsoft Word. </a:t>
            </a:r>
            <a:endParaRPr lang="id-ID" dirty="0" smtClean="0"/>
          </a:p>
          <a:p>
            <a:r>
              <a:rPr lang="id-ID" dirty="0" smtClean="0"/>
              <a:t>• </a:t>
            </a:r>
            <a:r>
              <a:rPr lang="id-ID" dirty="0"/>
              <a:t>Jika sudah menentukan chart yang akan dibuat, klik OK.</a:t>
            </a:r>
          </a:p>
        </p:txBody>
      </p:sp>
      <p:sp>
        <p:nvSpPr>
          <p:cNvPr id="8" name="Rectangle 7"/>
          <p:cNvSpPr/>
          <p:nvPr/>
        </p:nvSpPr>
        <p:spPr>
          <a:xfrm>
            <a:off x="609600" y="4036281"/>
            <a:ext cx="6096000" cy="923330"/>
          </a:xfrm>
          <a:prstGeom prst="rect">
            <a:avLst/>
          </a:prstGeom>
        </p:spPr>
        <p:txBody>
          <a:bodyPr>
            <a:spAutoFit/>
          </a:bodyPr>
          <a:lstStyle/>
          <a:p>
            <a:r>
              <a:rPr lang="id-ID" dirty="0"/>
              <a:t>Setelah klik OK maka akan muncul tampilan pop-up yang berisikan tabel untuk pengguna isi data yang diperlukan dalam membuat chart</a:t>
            </a:r>
          </a:p>
        </p:txBody>
      </p:sp>
      <p:pic>
        <p:nvPicPr>
          <p:cNvPr id="12" name="Picture 11"/>
          <p:cNvPicPr>
            <a:picLocks noChangeAspect="1"/>
          </p:cNvPicPr>
          <p:nvPr/>
        </p:nvPicPr>
        <p:blipFill>
          <a:blip r:embed="rId2"/>
          <a:stretch>
            <a:fillRect/>
          </a:stretch>
        </p:blipFill>
        <p:spPr>
          <a:xfrm>
            <a:off x="811436" y="1703402"/>
            <a:ext cx="3743325" cy="1143000"/>
          </a:xfrm>
          <a:prstGeom prst="rect">
            <a:avLst/>
          </a:prstGeom>
        </p:spPr>
      </p:pic>
      <p:pic>
        <p:nvPicPr>
          <p:cNvPr id="13" name="Picture 12"/>
          <p:cNvPicPr>
            <a:picLocks noChangeAspect="1"/>
          </p:cNvPicPr>
          <p:nvPr/>
        </p:nvPicPr>
        <p:blipFill>
          <a:blip r:embed="rId3"/>
          <a:stretch>
            <a:fillRect/>
          </a:stretch>
        </p:blipFill>
        <p:spPr>
          <a:xfrm>
            <a:off x="7289510" y="3121621"/>
            <a:ext cx="3837971" cy="3675979"/>
          </a:xfrm>
          <a:prstGeom prst="rect">
            <a:avLst/>
          </a:prstGeom>
        </p:spPr>
      </p:pic>
    </p:spTree>
    <p:extLst>
      <p:ext uri="{BB962C8B-B14F-4D97-AF65-F5344CB8AC3E}">
        <p14:creationId xmlns:p14="http://schemas.microsoft.com/office/powerpoint/2010/main" val="4139191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Chart : </a:t>
            </a:r>
            <a:endParaRPr lang="id-ID" dirty="0"/>
          </a:p>
        </p:txBody>
      </p:sp>
      <p:sp>
        <p:nvSpPr>
          <p:cNvPr id="6" name="Rectangle 5"/>
          <p:cNvSpPr/>
          <p:nvPr/>
        </p:nvSpPr>
        <p:spPr>
          <a:xfrm>
            <a:off x="442174" y="1528257"/>
            <a:ext cx="2948140" cy="923330"/>
          </a:xfrm>
          <a:prstGeom prst="rect">
            <a:avLst/>
          </a:prstGeom>
        </p:spPr>
        <p:txBody>
          <a:bodyPr wrap="square">
            <a:spAutoFit/>
          </a:bodyPr>
          <a:lstStyle/>
          <a:p>
            <a:r>
              <a:rPr lang="id-ID" dirty="0" smtClean="0"/>
              <a:t>Buatlah </a:t>
            </a:r>
          </a:p>
          <a:p>
            <a:r>
              <a:rPr lang="id-ID" dirty="0" smtClean="0"/>
              <a:t>Document berisi Chart </a:t>
            </a:r>
          </a:p>
          <a:p>
            <a:r>
              <a:rPr lang="id-ID" dirty="0" smtClean="0"/>
              <a:t>sebagai Berikut : </a:t>
            </a:r>
            <a:endParaRPr lang="id-ID" dirty="0"/>
          </a:p>
        </p:txBody>
      </p:sp>
      <p:graphicFrame>
        <p:nvGraphicFramePr>
          <p:cNvPr id="5" name="Chart 4"/>
          <p:cNvGraphicFramePr/>
          <p:nvPr>
            <p:extLst>
              <p:ext uri="{D42A27DB-BD31-4B8C-83A1-F6EECF244321}">
                <p14:modId xmlns:p14="http://schemas.microsoft.com/office/powerpoint/2010/main" val="2267097152"/>
              </p:ext>
            </p:extLst>
          </p:nvPr>
        </p:nvGraphicFramePr>
        <p:xfrm>
          <a:off x="3490174" y="1439333"/>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23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Mail Merge</a:t>
            </a:r>
            <a:endParaRPr lang="id-ID" dirty="0"/>
          </a:p>
        </p:txBody>
      </p:sp>
      <p:sp>
        <p:nvSpPr>
          <p:cNvPr id="3" name="Rectangle 2"/>
          <p:cNvSpPr/>
          <p:nvPr/>
        </p:nvSpPr>
        <p:spPr>
          <a:xfrm>
            <a:off x="716924" y="1985166"/>
            <a:ext cx="10636876" cy="1200329"/>
          </a:xfrm>
          <a:prstGeom prst="rect">
            <a:avLst/>
          </a:prstGeom>
        </p:spPr>
        <p:txBody>
          <a:bodyPr wrap="square">
            <a:spAutoFit/>
          </a:bodyPr>
          <a:lstStyle/>
          <a:p>
            <a:r>
              <a:rPr lang="id-ID" dirty="0"/>
              <a:t>Mail Merge sering digunakan ketika kita akan mencetak surat atau mengirim email untuk banyak penerima. Dengan mail merge, kita dapat dengan mudah mengustomisasi surat untuk tiap penerima yang berbeda. </a:t>
            </a:r>
            <a:endParaRPr lang="id-ID" dirty="0" smtClean="0"/>
          </a:p>
          <a:p>
            <a:r>
              <a:rPr lang="id-ID" dirty="0" smtClean="0"/>
              <a:t>Selain </a:t>
            </a:r>
            <a:r>
              <a:rPr lang="id-ID" dirty="0"/>
              <a:t>itu, Mail Merge juga digunakan untuk membuat amplop atau label dalam jumlah banyak.</a:t>
            </a:r>
          </a:p>
        </p:txBody>
      </p:sp>
      <p:pic>
        <p:nvPicPr>
          <p:cNvPr id="4" name="Picture 3"/>
          <p:cNvPicPr>
            <a:picLocks noChangeAspect="1"/>
          </p:cNvPicPr>
          <p:nvPr/>
        </p:nvPicPr>
        <p:blipFill>
          <a:blip r:embed="rId2"/>
          <a:stretch>
            <a:fillRect/>
          </a:stretch>
        </p:blipFill>
        <p:spPr>
          <a:xfrm>
            <a:off x="914333" y="3580327"/>
            <a:ext cx="9667875" cy="1371600"/>
          </a:xfrm>
          <a:prstGeom prst="rect">
            <a:avLst/>
          </a:prstGeom>
        </p:spPr>
      </p:pic>
    </p:spTree>
    <p:extLst>
      <p:ext uri="{BB962C8B-B14F-4D97-AF65-F5344CB8AC3E}">
        <p14:creationId xmlns:p14="http://schemas.microsoft.com/office/powerpoint/2010/main" val="3027062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 Mail Merge</a:t>
            </a:r>
            <a:endParaRPr lang="id-ID" dirty="0"/>
          </a:p>
        </p:txBody>
      </p:sp>
      <p:sp>
        <p:nvSpPr>
          <p:cNvPr id="3" name="Rectangle 2"/>
          <p:cNvSpPr/>
          <p:nvPr/>
        </p:nvSpPr>
        <p:spPr>
          <a:xfrm>
            <a:off x="716924" y="1985166"/>
            <a:ext cx="10636876" cy="369332"/>
          </a:xfrm>
          <a:prstGeom prst="rect">
            <a:avLst/>
          </a:prstGeom>
        </p:spPr>
        <p:txBody>
          <a:bodyPr wrap="square">
            <a:spAutoFit/>
          </a:bodyPr>
          <a:lstStyle/>
          <a:p>
            <a:r>
              <a:rPr lang="id-ID" dirty="0" smtClean="0"/>
              <a:t>Buat File Excel : undangan.xls</a:t>
            </a:r>
            <a:endParaRPr lang="id-ID" dirty="0"/>
          </a:p>
        </p:txBody>
      </p:sp>
      <p:pic>
        <p:nvPicPr>
          <p:cNvPr id="4" name="Picture 3"/>
          <p:cNvPicPr>
            <a:picLocks noChangeAspect="1"/>
          </p:cNvPicPr>
          <p:nvPr/>
        </p:nvPicPr>
        <p:blipFill>
          <a:blip r:embed="rId2"/>
          <a:stretch>
            <a:fillRect/>
          </a:stretch>
        </p:blipFill>
        <p:spPr>
          <a:xfrm>
            <a:off x="716924" y="2650163"/>
            <a:ext cx="4200525" cy="2562225"/>
          </a:xfrm>
          <a:prstGeom prst="rect">
            <a:avLst/>
          </a:prstGeom>
        </p:spPr>
      </p:pic>
      <p:sp>
        <p:nvSpPr>
          <p:cNvPr id="5" name="TextBox 4"/>
          <p:cNvSpPr txBox="1"/>
          <p:nvPr/>
        </p:nvSpPr>
        <p:spPr>
          <a:xfrm>
            <a:off x="6568225" y="1422135"/>
            <a:ext cx="3300391" cy="369332"/>
          </a:xfrm>
          <a:prstGeom prst="rect">
            <a:avLst/>
          </a:prstGeom>
          <a:noFill/>
        </p:spPr>
        <p:txBody>
          <a:bodyPr wrap="none" rtlCol="0">
            <a:spAutoFit/>
          </a:bodyPr>
          <a:lstStyle/>
          <a:p>
            <a:r>
              <a:rPr lang="id-ID" dirty="0" smtClean="0"/>
              <a:t>Buat File Word : undangan.doc</a:t>
            </a:r>
            <a:endParaRPr lang="id-ID" dirty="0"/>
          </a:p>
        </p:txBody>
      </p:sp>
      <p:pic>
        <p:nvPicPr>
          <p:cNvPr id="6" name="Picture 5"/>
          <p:cNvPicPr>
            <a:picLocks noChangeAspect="1"/>
          </p:cNvPicPr>
          <p:nvPr/>
        </p:nvPicPr>
        <p:blipFill>
          <a:blip r:embed="rId3"/>
          <a:stretch>
            <a:fillRect/>
          </a:stretch>
        </p:blipFill>
        <p:spPr>
          <a:xfrm>
            <a:off x="6747199" y="1791467"/>
            <a:ext cx="5444801" cy="5320490"/>
          </a:xfrm>
          <a:prstGeom prst="rect">
            <a:avLst/>
          </a:prstGeom>
        </p:spPr>
      </p:pic>
      <p:sp>
        <p:nvSpPr>
          <p:cNvPr id="7" name="TextBox 6"/>
          <p:cNvSpPr txBox="1"/>
          <p:nvPr/>
        </p:nvSpPr>
        <p:spPr>
          <a:xfrm>
            <a:off x="837127" y="5692462"/>
            <a:ext cx="5091458" cy="923330"/>
          </a:xfrm>
          <a:prstGeom prst="rect">
            <a:avLst/>
          </a:prstGeom>
          <a:noFill/>
        </p:spPr>
        <p:txBody>
          <a:bodyPr wrap="none" rtlCol="0">
            <a:spAutoFit/>
          </a:bodyPr>
          <a:lstStyle/>
          <a:p>
            <a:r>
              <a:rPr lang="id-ID" dirty="0" smtClean="0"/>
              <a:t>Setelah di buat excel -&gt; Pada MS word </a:t>
            </a:r>
          </a:p>
          <a:p>
            <a:r>
              <a:rPr lang="id-ID" dirty="0" smtClean="0"/>
              <a:t>Click Menu Mailing  -&gt; Select Recepients -&gt; Use</a:t>
            </a:r>
          </a:p>
          <a:p>
            <a:r>
              <a:rPr lang="id-ID" dirty="0" smtClean="0"/>
              <a:t>Existing -&gt; Pilih file undangan.xls</a:t>
            </a:r>
            <a:endParaRPr lang="id-ID" dirty="0"/>
          </a:p>
        </p:txBody>
      </p:sp>
    </p:spTree>
    <p:extLst>
      <p:ext uri="{BB962C8B-B14F-4D97-AF65-F5344CB8AC3E}">
        <p14:creationId xmlns:p14="http://schemas.microsoft.com/office/powerpoint/2010/main" val="3774599530"/>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70C04F-E7AC-41AB-9C6D-1B1BB88BFF7F}">
  <ds:schemaRefs>
    <ds:schemaRef ds:uri="http://schemas.microsoft.com/office/2006/documentManagement/types"/>
    <ds:schemaRef ds:uri="4873beb7-5857-4685-be1f-d57550cc96cc"/>
    <ds:schemaRef ds:uri="http://schemas.openxmlformats.org/package/2006/metadata/core-properti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56</TotalTime>
  <Words>419</Words>
  <Application>Microsoft Office PowerPoint</Application>
  <PresentationFormat>Widescreen</PresentationFormat>
  <Paragraphs>111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Comic Sans MS</vt:lpstr>
      <vt:lpstr>Segoe UI</vt:lpstr>
      <vt:lpstr>Segoe UI Light</vt:lpstr>
      <vt:lpstr>WelcomeDoc</vt:lpstr>
      <vt:lpstr>Pengantar Aplikasi Komputer &amp; Teknologi</vt:lpstr>
      <vt:lpstr>TUJUAN PEMBELA JARAN</vt:lpstr>
      <vt:lpstr>Table</vt:lpstr>
      <vt:lpstr>Latihan :</vt:lpstr>
      <vt:lpstr>Latihan :</vt:lpstr>
      <vt:lpstr>Chart</vt:lpstr>
      <vt:lpstr>Latihan Chart : </vt:lpstr>
      <vt:lpstr>Mail Merge</vt:lpstr>
      <vt:lpstr>Latihan : Mail Merge</vt:lpstr>
      <vt:lpstr>Smart Art</vt:lpstr>
      <vt:lpstr>Smart Art</vt:lpstr>
      <vt:lpstr>Smart Art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Aplikasi Komputer</dc:title>
  <dc:creator>Windows User</dc:creator>
  <cp:keywords/>
  <cp:lastModifiedBy>Windows User</cp:lastModifiedBy>
  <cp:revision>13</cp:revision>
  <dcterms:created xsi:type="dcterms:W3CDTF">2020-02-20T06:01:24Z</dcterms:created>
  <dcterms:modified xsi:type="dcterms:W3CDTF">2020-02-20T07:03:51Z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