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  <p:sldMasterId id="2147483736" r:id="rId2"/>
    <p:sldMasterId id="2147483754" r:id="rId3"/>
  </p:sldMasterIdLst>
  <p:notesMasterIdLst>
    <p:notesMasterId r:id="rId26"/>
  </p:notesMasterIdLst>
  <p:handoutMasterIdLst>
    <p:handoutMasterId r:id="rId27"/>
  </p:handoutMasterIdLst>
  <p:sldIdLst>
    <p:sldId id="412" r:id="rId4"/>
    <p:sldId id="413" r:id="rId5"/>
    <p:sldId id="419" r:id="rId6"/>
    <p:sldId id="420" r:id="rId7"/>
    <p:sldId id="422" r:id="rId8"/>
    <p:sldId id="342" r:id="rId9"/>
    <p:sldId id="347" r:id="rId10"/>
    <p:sldId id="364" r:id="rId11"/>
    <p:sldId id="365" r:id="rId12"/>
    <p:sldId id="375" r:id="rId13"/>
    <p:sldId id="376" r:id="rId14"/>
    <p:sldId id="377" r:id="rId15"/>
    <p:sldId id="368" r:id="rId16"/>
    <p:sldId id="369" r:id="rId17"/>
    <p:sldId id="380" r:id="rId18"/>
    <p:sldId id="383" r:id="rId19"/>
    <p:sldId id="384" r:id="rId20"/>
    <p:sldId id="386" r:id="rId21"/>
    <p:sldId id="379" r:id="rId22"/>
    <p:sldId id="381" r:id="rId23"/>
    <p:sldId id="382" r:id="rId24"/>
    <p:sldId id="38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5F5F5F"/>
    <a:srgbClr val="969696"/>
    <a:srgbClr val="80007E"/>
    <a:srgbClr val="FF6600"/>
    <a:srgbClr val="FFFFE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66" d="100"/>
          <a:sy n="66" d="100"/>
        </p:scale>
        <p:origin x="1602" y="60"/>
      </p:cViewPr>
      <p:guideLst>
        <p:guide orient="horz" pos="4319"/>
        <p:guide pos="10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0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0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0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0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DCB7E1-CA27-4428-9E97-3BB18E71C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ADF2B7-7BEA-42A7-AF95-D486FC3F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9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FE4C820-238F-47A4-871F-5A7780184B1B}" type="slidenum">
              <a:rPr lang="en-US" altLang="en-US" sz="1000" smtClean="0">
                <a:solidFill>
                  <a:schemeClr val="tx1"/>
                </a:solidFill>
              </a:rPr>
              <a:pPr/>
              <a:t>1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6395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96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7D9D0F3E-E929-4CC5-8A40-753D20DD849A}" type="slidenum">
              <a:rPr lang="en-US" altLang="en-US" sz="1000" smtClean="0">
                <a:solidFill>
                  <a:schemeClr val="tx1"/>
                </a:solidFill>
              </a:rPr>
              <a:pPr/>
              <a:t>3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19467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8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20D2508-3829-4879-9652-E5833FF26F74}" type="slidenum">
              <a:rPr lang="en-US" altLang="en-US" sz="1000" smtClean="0">
                <a:solidFill>
                  <a:schemeClr val="tx1"/>
                </a:solidFill>
              </a:rPr>
              <a:pPr/>
              <a:t>4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1515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16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7C8E07E-5654-485E-835D-A523EA046D25}" type="slidenum">
              <a:rPr lang="en-US" altLang="en-US" sz="1000" smtClean="0">
                <a:solidFill>
                  <a:schemeClr val="tx1"/>
                </a:solidFill>
              </a:rPr>
              <a:pPr/>
              <a:t>5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3563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64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6D96F8B6-3BB0-4B6F-8DEE-4CF268A19405}" type="slidenum">
              <a:rPr lang="en-US" altLang="en-US" sz="1000" smtClean="0">
                <a:solidFill>
                  <a:schemeClr val="tx1"/>
                </a:solidFill>
              </a:rPr>
              <a:pPr/>
              <a:t>6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5611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12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00FD801-0834-4A14-A69F-82F9C5783B62}" type="slidenum">
              <a:rPr lang="en-US" altLang="en-US" sz="1000" smtClean="0">
                <a:solidFill>
                  <a:schemeClr val="tx1"/>
                </a:solidFill>
              </a:rPr>
              <a:pPr/>
              <a:t>7</a:t>
            </a:fld>
            <a:endParaRPr lang="en-US" altLang="en-US" sz="10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</a:pPr>
            <a:endParaRPr lang="id-ID" altLang="en-US"/>
          </a:p>
        </p:txBody>
      </p:sp>
      <p:sp>
        <p:nvSpPr>
          <p:cNvPr id="27659" name="Rectangle 10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60" name="Rectangle 1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B7F9-E82B-4F05-8BFC-024798BD1B0D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F385-7E5B-400A-9200-7931F56D617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13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C253-2F45-4CD3-8DC7-4E7413D376EC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2286-F8A8-40B3-88DC-5853101E477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95444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1E6C-5499-4673-9BBF-DAAF43E430FF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BAB8-6670-4EC6-8885-65D20651075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453913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5ED9E-F9A4-4467-A0F7-5AC0C0FC945C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29C2-D85D-4FD5-B3EB-7E9C9722C09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742960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D100-4FC3-49F8-97DE-195EBC92E1AE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12100-5F83-4EAC-AA75-F018B679B42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758688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4FBF-8E58-4426-9DFD-CF41136291C5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761B-2B53-4FF5-B660-744C67DA4F7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024272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3B9C-537B-4767-848D-B84325835DC6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65C6-A459-4EE1-AC98-45379C8BC94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91214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2029-4CD9-4B79-9839-4FCD9811E1AE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DBB4-B17C-4BD2-B1E0-C626ADDEBE8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13247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6EF7-807A-4E72-B57E-1D4C8EB9DBCC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595F-8620-4923-A39A-A3EE6C36698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32308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CCBC-89D5-423E-AB06-1CEC5CD56D4A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8521-D809-4800-9A44-B5B09BC4EE8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1186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E20D-A45D-473B-A8C1-1484015E5A7A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C41C-C5B7-4272-B169-AF3DD1B90D6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9199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1803-AC5D-4F6C-AADF-AA1D3FE55526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B7C0-E312-48B6-AB75-4B948EB5269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361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CA32-51F5-4B5B-A5F4-AF32EBBF8358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C9E1-F84C-444C-AC84-82B67D3DE15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6824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9B57-C7A2-4BD2-9172-9FA3B995C549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9ED1-67F6-44CE-9657-A807B097D7F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8972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BB03-8A5F-4FCB-B5F1-B0081C4E5ED5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8B05-C3B3-48A9-85F8-6FB0E2A4FD7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64843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131E-3E7E-4580-BAFC-55D8A72F861D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8F6E-6844-4456-92F3-70E2D0522B5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1688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9EB-D021-4AD6-BB1F-7C587CBA04F8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F8BE-6EF5-4A7C-99EA-25E4847808B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3342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6DA9-2037-4840-9621-9A36A98259E5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1D26-AF0A-43D5-A2B1-77E502EF2DE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56985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54A9-4EF9-4D1E-B1C7-64B97354DF6B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405F-A886-4075-94AE-DFFB5DCEC2B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9376146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28BB-8084-4471-9150-9B5A98A0AB14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1D62-426F-4051-AF10-53B9C1B6856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6647898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0E81-D13F-4646-911E-4144A85B00F5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A5D0-067B-42CD-9FEB-B2486E48CCA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1925757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083F-F75B-48F1-BDB7-15EF8BB3A23C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39B5-CF54-41B9-ACDC-5BF1798AFC9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113428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7F92-8753-448C-BC11-9A02AD59BAF3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F432-B71A-4F4D-816F-BE126F07AAC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28077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E64B-0EF7-431A-B885-379F51442E92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5019-3A35-4032-9F3A-47B3219A6C2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3483602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0A78-EEE4-41EA-94C8-C3999396FE59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9B88-2E43-4A4A-ACB5-332893B5F92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494603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EF31-AC24-44CE-986E-367AD26F1BA5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C843-6CB4-4B8B-B04F-D0092BFB559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53115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9B94-C037-4CC8-9EFB-F7B4F1E5A8D6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B1D1-09E4-4F79-A438-67B2D8C3AD1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0274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BDBB-6C46-4EE7-8772-97DB0A0F607D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13BE-D87B-4425-BABB-3F350B57D1B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8300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E30B-5ED1-4AE2-892D-9E18CA2A28B6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5F88-DB56-40E2-AA76-894D855B46C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93599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30C4-418E-4664-862C-02CB074A4A55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B77D0-6891-47B2-960D-27306CABA4F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1975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F33CC-D649-41B0-A51B-519B423FB6F0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C155-930C-4E56-BF2D-808E80A1323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5785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FA1A-49D8-4D00-AB68-A7DE47094430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16DC-3B1D-4828-A934-7F80610BE71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42115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195-366E-486F-B69C-98231432DA5C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8757-C998-4EB4-97B8-3923C977F9B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0822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0365E-BC97-4688-941B-7ABF7499122C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53C6-B6FC-4D40-9D19-1DE7B9EB7D1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64444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6F11-8E3B-449F-8A2F-E207E929C3BA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4EC3-0108-4E76-8060-EFF692A9BF7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6345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1C87-27D4-41DE-AA49-3D4E1EC9394B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EBD4-6E10-419F-A9A9-067FB8EF907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43092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0E258-2588-4691-BB10-BE13E3449144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86A0-6BE3-4C26-9AFB-1E9116A8A30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2773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DC89-6B9A-4EB4-A9B4-857165AF6CE9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D63D-F5F5-4E77-AAA9-536FDFAF526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53724173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8677-BCAD-4ED6-93C7-C3616A33B449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7D1F-470F-4D4A-97ED-2EA73C9D40F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8488736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DE48-67E7-4A20-9AAB-8892559600C3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6A28-1404-46EB-A9BD-6D5F9512C82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7511439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A139-0FE3-49D5-B8CC-E4DE5E5E2D07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80D3-1E3D-41EF-8E88-2E596FDC1F6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4721214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B513-5A9C-4467-9F1E-947F312CA466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E8D6-0964-45FE-852F-A4372B744A2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8027788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980E-5345-4679-ACD8-941007DE5E44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E35C-8408-4941-8EA1-08BF8CF11F5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5838879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79D7-3D2B-4CED-869C-908D649492DD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9A74-5E7D-4034-9F9A-2178C9D183A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77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058D-9FA4-4084-979B-401B8C9323C7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87F4-239C-425E-9188-E76DC8D626A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42899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A207-F2B5-4A72-BC27-B2A77C8F97FD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A74E-F3CA-42CE-AEB4-41B6544ED32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0386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DB4A-BA8D-47C3-BB35-F03F77A67B65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0218-DBE3-4661-9E3D-1F29DAD8ACF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4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D4CC-0F25-48AA-9246-0B27C17ECD28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3A08-32FF-4D0A-BD40-D90158C556D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7176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3418-8492-431E-B094-09B974116570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5717-1B88-4000-A896-39C65ECE37D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9744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4FE3-004E-4841-93CD-B9A2D877CB66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5BFA-D1B4-4FBA-9AE9-61945EE064E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190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FCA2E9-FFCF-4445-80D2-D527083CA011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49B4A69-BDC3-498F-B27B-3FA43CA1204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82" r:id="rId11"/>
    <p:sldLayoutId id="2147483849" r:id="rId12"/>
    <p:sldLayoutId id="2147483883" r:id="rId13"/>
    <p:sldLayoutId id="2147483850" r:id="rId14"/>
    <p:sldLayoutId id="2147483851" r:id="rId15"/>
    <p:sldLayoutId id="2147483852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D43E1432-EABB-423E-A392-E55DB67D0FA7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1B0AB3-8043-4C75-AFA5-090BDAF1AE0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84" r:id="rId12"/>
    <p:sldLayoutId id="2147483864" r:id="rId13"/>
    <p:sldLayoutId id="2147483885" r:id="rId14"/>
    <p:sldLayoutId id="2147483886" r:id="rId15"/>
    <p:sldLayoutId id="2147483865" r:id="rId16"/>
    <p:sldLayoutId id="2147483866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0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1063FC9-6F0B-4DA2-818F-3ECE10272981}" type="datetimeFigureOut">
              <a:rPr lang="en-US"/>
              <a:pPr>
                <a:defRPr/>
              </a:pPr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7EE95-B578-42CE-830A-6D6FB2BFFD5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87" r:id="rId12"/>
    <p:sldLayoutId id="2147483878" r:id="rId13"/>
    <p:sldLayoutId id="2147483888" r:id="rId14"/>
    <p:sldLayoutId id="2147483889" r:id="rId15"/>
    <p:sldLayoutId id="2147483879" r:id="rId16"/>
    <p:sldLayoutId id="2147483880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Contoh Aktivitas Operasi : Metode langsung</a:t>
            </a: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99576E-EB98-489D-968E-6D7E61AB48F8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685800" y="1676400"/>
            <a:ext cx="8458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Penjualan dan kas y</a:t>
            </a:r>
            <a:r>
              <a:rPr lang="id-ID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an</a:t>
            </a: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g dikumpulkan d</a:t>
            </a:r>
            <a:r>
              <a:rPr lang="id-ID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id-ID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 pelanggan: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	Saldo awal piutang	$  40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+	Penjualan     	150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=	Kas tersedia utk dikumpulkan	$190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	Piutang akhir      	  60</a:t>
            </a:r>
            <a:endParaRPr lang="en-US" altLang="en-US" sz="3000" u="sng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=	Kas dikumpulkan dr pelanggan          	 $130</a:t>
            </a:r>
            <a:endParaRPr lang="en-US" altLang="en-US" sz="3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762000" y="3143250"/>
            <a:ext cx="784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762000" y="4038600"/>
            <a:ext cx="784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6774" name="Freeform 6"/>
          <p:cNvSpPr>
            <a:spLocks/>
          </p:cNvSpPr>
          <p:nvPr/>
        </p:nvSpPr>
        <p:spPr bwMode="auto">
          <a:xfrm>
            <a:off x="3657600" y="5029200"/>
            <a:ext cx="2133600" cy="1370013"/>
          </a:xfrm>
          <a:custGeom>
            <a:avLst/>
            <a:gdLst>
              <a:gd name="T0" fmla="*/ 2147483646 w 3254"/>
              <a:gd name="T1" fmla="*/ 2147483646 h 2014"/>
              <a:gd name="T2" fmla="*/ 2147483646 w 3254"/>
              <a:gd name="T3" fmla="*/ 2147483646 h 2014"/>
              <a:gd name="T4" fmla="*/ 2147483646 w 3254"/>
              <a:gd name="T5" fmla="*/ 2147483646 h 2014"/>
              <a:gd name="T6" fmla="*/ 2147483646 w 3254"/>
              <a:gd name="T7" fmla="*/ 2147483646 h 2014"/>
              <a:gd name="T8" fmla="*/ 2147483646 w 3254"/>
              <a:gd name="T9" fmla="*/ 2147483646 h 2014"/>
              <a:gd name="T10" fmla="*/ 2147483646 w 3254"/>
              <a:gd name="T11" fmla="*/ 2147483646 h 2014"/>
              <a:gd name="T12" fmla="*/ 2147483646 w 3254"/>
              <a:gd name="T13" fmla="*/ 2147483646 h 2014"/>
              <a:gd name="T14" fmla="*/ 2147483646 w 3254"/>
              <a:gd name="T15" fmla="*/ 2147483646 h 2014"/>
              <a:gd name="T16" fmla="*/ 2147483646 w 3254"/>
              <a:gd name="T17" fmla="*/ 2147483646 h 2014"/>
              <a:gd name="T18" fmla="*/ 2147483646 w 3254"/>
              <a:gd name="T19" fmla="*/ 2147483646 h 2014"/>
              <a:gd name="T20" fmla="*/ 2147483646 w 3254"/>
              <a:gd name="T21" fmla="*/ 0 h 2014"/>
              <a:gd name="T22" fmla="*/ 2147483646 w 3254"/>
              <a:gd name="T23" fmla="*/ 2147483646 h 2014"/>
              <a:gd name="T24" fmla="*/ 2147483646 w 3254"/>
              <a:gd name="T25" fmla="*/ 2147483646 h 2014"/>
              <a:gd name="T26" fmla="*/ 2147483646 w 3254"/>
              <a:gd name="T27" fmla="*/ 2147483646 h 2014"/>
              <a:gd name="T28" fmla="*/ 2147483646 w 3254"/>
              <a:gd name="T29" fmla="*/ 2147483646 h 2014"/>
              <a:gd name="T30" fmla="*/ 2147483646 w 3254"/>
              <a:gd name="T31" fmla="*/ 2147483646 h 2014"/>
              <a:gd name="T32" fmla="*/ 2147483646 w 3254"/>
              <a:gd name="T33" fmla="*/ 2147483646 h 2014"/>
              <a:gd name="T34" fmla="*/ 2147483646 w 3254"/>
              <a:gd name="T35" fmla="*/ 2147483646 h 2014"/>
              <a:gd name="T36" fmla="*/ 2147483646 w 3254"/>
              <a:gd name="T37" fmla="*/ 2147483646 h 2014"/>
              <a:gd name="T38" fmla="*/ 2147483646 w 3254"/>
              <a:gd name="T39" fmla="*/ 2147483646 h 2014"/>
              <a:gd name="T40" fmla="*/ 2147483646 w 3254"/>
              <a:gd name="T41" fmla="*/ 2147483646 h 2014"/>
              <a:gd name="T42" fmla="*/ 2147483646 w 3254"/>
              <a:gd name="T43" fmla="*/ 2147483646 h 2014"/>
              <a:gd name="T44" fmla="*/ 2147483646 w 3254"/>
              <a:gd name="T45" fmla="*/ 2147483646 h 2014"/>
              <a:gd name="T46" fmla="*/ 2147483646 w 3254"/>
              <a:gd name="T47" fmla="*/ 2147483646 h 2014"/>
              <a:gd name="T48" fmla="*/ 2147483646 w 3254"/>
              <a:gd name="T49" fmla="*/ 2147483646 h 2014"/>
              <a:gd name="T50" fmla="*/ 2147483646 w 3254"/>
              <a:gd name="T51" fmla="*/ 2147483646 h 2014"/>
              <a:gd name="T52" fmla="*/ 2147483646 w 3254"/>
              <a:gd name="T53" fmla="*/ 2147483646 h 2014"/>
              <a:gd name="T54" fmla="*/ 2147483646 w 3254"/>
              <a:gd name="T55" fmla="*/ 2147483646 h 2014"/>
              <a:gd name="T56" fmla="*/ 2147483646 w 3254"/>
              <a:gd name="T57" fmla="*/ 2147483646 h 2014"/>
              <a:gd name="T58" fmla="*/ 2147483646 w 3254"/>
              <a:gd name="T59" fmla="*/ 2147483646 h 2014"/>
              <a:gd name="T60" fmla="*/ 2147483646 w 3254"/>
              <a:gd name="T61" fmla="*/ 2147483646 h 2014"/>
              <a:gd name="T62" fmla="*/ 2147483646 w 3254"/>
              <a:gd name="T63" fmla="*/ 2147483646 h 2014"/>
              <a:gd name="T64" fmla="*/ 2147483646 w 3254"/>
              <a:gd name="T65" fmla="*/ 2147483646 h 2014"/>
              <a:gd name="T66" fmla="*/ 2147483646 w 3254"/>
              <a:gd name="T67" fmla="*/ 2147483646 h 2014"/>
              <a:gd name="T68" fmla="*/ 2147483646 w 3254"/>
              <a:gd name="T69" fmla="*/ 2147483646 h 2014"/>
              <a:gd name="T70" fmla="*/ 2147483646 w 3254"/>
              <a:gd name="T71" fmla="*/ 2147483646 h 2014"/>
              <a:gd name="T72" fmla="*/ 2147483646 w 3254"/>
              <a:gd name="T73" fmla="*/ 2147483646 h 2014"/>
              <a:gd name="T74" fmla="*/ 2147483646 w 3254"/>
              <a:gd name="T75" fmla="*/ 2147483646 h 2014"/>
              <a:gd name="T76" fmla="*/ 2147483646 w 3254"/>
              <a:gd name="T77" fmla="*/ 2147483646 h 2014"/>
              <a:gd name="T78" fmla="*/ 2147483646 w 3254"/>
              <a:gd name="T79" fmla="*/ 2147483646 h 2014"/>
              <a:gd name="T80" fmla="*/ 2147483646 w 3254"/>
              <a:gd name="T81" fmla="*/ 2147483646 h 2014"/>
              <a:gd name="T82" fmla="*/ 2147483646 w 3254"/>
              <a:gd name="T83" fmla="*/ 2147483646 h 2014"/>
              <a:gd name="T84" fmla="*/ 2147483646 w 3254"/>
              <a:gd name="T85" fmla="*/ 2147483646 h 2014"/>
              <a:gd name="T86" fmla="*/ 2147483646 w 3254"/>
              <a:gd name="T87" fmla="*/ 2147483646 h 2014"/>
              <a:gd name="T88" fmla="*/ 2147483646 w 3254"/>
              <a:gd name="T89" fmla="*/ 2147483646 h 2014"/>
              <a:gd name="T90" fmla="*/ 2147483646 w 3254"/>
              <a:gd name="T91" fmla="*/ 2147483646 h 2014"/>
              <a:gd name="T92" fmla="*/ 2147483646 w 3254"/>
              <a:gd name="T93" fmla="*/ 2147483646 h 2014"/>
              <a:gd name="T94" fmla="*/ 2147483646 w 3254"/>
              <a:gd name="T95" fmla="*/ 2147483646 h 2014"/>
              <a:gd name="T96" fmla="*/ 2147483646 w 3254"/>
              <a:gd name="T97" fmla="*/ 2147483646 h 2014"/>
              <a:gd name="T98" fmla="*/ 2147483646 w 3254"/>
              <a:gd name="T99" fmla="*/ 2147483646 h 2014"/>
              <a:gd name="T100" fmla="*/ 2147483646 w 3254"/>
              <a:gd name="T101" fmla="*/ 2147483646 h 2014"/>
              <a:gd name="T102" fmla="*/ 2147483646 w 3254"/>
              <a:gd name="T103" fmla="*/ 2147483646 h 2014"/>
              <a:gd name="T104" fmla="*/ 2147483646 w 3254"/>
              <a:gd name="T105" fmla="*/ 2147483646 h 2014"/>
              <a:gd name="T106" fmla="*/ 2147483646 w 3254"/>
              <a:gd name="T107" fmla="*/ 2147483646 h 2014"/>
              <a:gd name="T108" fmla="*/ 2147483646 w 3254"/>
              <a:gd name="T109" fmla="*/ 2147483646 h 2014"/>
              <a:gd name="T110" fmla="*/ 2147483646 w 3254"/>
              <a:gd name="T111" fmla="*/ 2147483646 h 2014"/>
              <a:gd name="T112" fmla="*/ 2147483646 w 3254"/>
              <a:gd name="T113" fmla="*/ 2147483646 h 2014"/>
              <a:gd name="T114" fmla="*/ 2147483646 w 3254"/>
              <a:gd name="T115" fmla="*/ 2147483646 h 2014"/>
              <a:gd name="T116" fmla="*/ 2147483646 w 3254"/>
              <a:gd name="T117" fmla="*/ 2147483646 h 2014"/>
              <a:gd name="T118" fmla="*/ 2147483646 w 3254"/>
              <a:gd name="T119" fmla="*/ 2147483646 h 2014"/>
              <a:gd name="T120" fmla="*/ 0 w 3254"/>
              <a:gd name="T121" fmla="*/ 2147483646 h 20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254" h="2014">
                <a:moveTo>
                  <a:pt x="0" y="1227"/>
                </a:moveTo>
                <a:lnTo>
                  <a:pt x="18" y="1190"/>
                </a:lnTo>
                <a:lnTo>
                  <a:pt x="30" y="1170"/>
                </a:lnTo>
                <a:lnTo>
                  <a:pt x="43" y="1148"/>
                </a:lnTo>
                <a:lnTo>
                  <a:pt x="57" y="1126"/>
                </a:lnTo>
                <a:lnTo>
                  <a:pt x="72" y="1103"/>
                </a:lnTo>
                <a:lnTo>
                  <a:pt x="88" y="1078"/>
                </a:lnTo>
                <a:lnTo>
                  <a:pt x="106" y="1052"/>
                </a:lnTo>
                <a:lnTo>
                  <a:pt x="123" y="1027"/>
                </a:lnTo>
                <a:lnTo>
                  <a:pt x="142" y="1001"/>
                </a:lnTo>
                <a:lnTo>
                  <a:pt x="162" y="975"/>
                </a:lnTo>
                <a:lnTo>
                  <a:pt x="182" y="948"/>
                </a:lnTo>
                <a:lnTo>
                  <a:pt x="203" y="921"/>
                </a:lnTo>
                <a:lnTo>
                  <a:pt x="224" y="894"/>
                </a:lnTo>
                <a:lnTo>
                  <a:pt x="247" y="867"/>
                </a:lnTo>
                <a:lnTo>
                  <a:pt x="269" y="840"/>
                </a:lnTo>
                <a:lnTo>
                  <a:pt x="291" y="814"/>
                </a:lnTo>
                <a:lnTo>
                  <a:pt x="315" y="788"/>
                </a:lnTo>
                <a:lnTo>
                  <a:pt x="338" y="763"/>
                </a:lnTo>
                <a:lnTo>
                  <a:pt x="360" y="738"/>
                </a:lnTo>
                <a:lnTo>
                  <a:pt x="372" y="727"/>
                </a:lnTo>
                <a:lnTo>
                  <a:pt x="384" y="716"/>
                </a:lnTo>
                <a:lnTo>
                  <a:pt x="395" y="704"/>
                </a:lnTo>
                <a:lnTo>
                  <a:pt x="407" y="693"/>
                </a:lnTo>
                <a:lnTo>
                  <a:pt x="419" y="682"/>
                </a:lnTo>
                <a:lnTo>
                  <a:pt x="430" y="672"/>
                </a:lnTo>
                <a:lnTo>
                  <a:pt x="441" y="662"/>
                </a:lnTo>
                <a:lnTo>
                  <a:pt x="453" y="652"/>
                </a:lnTo>
                <a:lnTo>
                  <a:pt x="475" y="633"/>
                </a:lnTo>
                <a:lnTo>
                  <a:pt x="497" y="617"/>
                </a:lnTo>
                <a:lnTo>
                  <a:pt x="519" y="600"/>
                </a:lnTo>
                <a:lnTo>
                  <a:pt x="540" y="586"/>
                </a:lnTo>
                <a:lnTo>
                  <a:pt x="561" y="574"/>
                </a:lnTo>
                <a:lnTo>
                  <a:pt x="580" y="565"/>
                </a:lnTo>
                <a:lnTo>
                  <a:pt x="618" y="552"/>
                </a:lnTo>
                <a:lnTo>
                  <a:pt x="686" y="546"/>
                </a:lnTo>
                <a:lnTo>
                  <a:pt x="729" y="566"/>
                </a:lnTo>
                <a:lnTo>
                  <a:pt x="748" y="610"/>
                </a:lnTo>
                <a:lnTo>
                  <a:pt x="748" y="641"/>
                </a:lnTo>
                <a:lnTo>
                  <a:pt x="741" y="677"/>
                </a:lnTo>
                <a:lnTo>
                  <a:pt x="726" y="725"/>
                </a:lnTo>
                <a:lnTo>
                  <a:pt x="717" y="749"/>
                </a:lnTo>
                <a:lnTo>
                  <a:pt x="708" y="773"/>
                </a:lnTo>
                <a:lnTo>
                  <a:pt x="697" y="796"/>
                </a:lnTo>
                <a:lnTo>
                  <a:pt x="686" y="819"/>
                </a:lnTo>
                <a:lnTo>
                  <a:pt x="674" y="842"/>
                </a:lnTo>
                <a:lnTo>
                  <a:pt x="662" y="866"/>
                </a:lnTo>
                <a:lnTo>
                  <a:pt x="650" y="888"/>
                </a:lnTo>
                <a:lnTo>
                  <a:pt x="638" y="912"/>
                </a:lnTo>
                <a:lnTo>
                  <a:pt x="626" y="935"/>
                </a:lnTo>
                <a:lnTo>
                  <a:pt x="614" y="958"/>
                </a:lnTo>
                <a:lnTo>
                  <a:pt x="590" y="1004"/>
                </a:lnTo>
                <a:lnTo>
                  <a:pt x="570" y="1050"/>
                </a:lnTo>
                <a:lnTo>
                  <a:pt x="599" y="1013"/>
                </a:lnTo>
                <a:lnTo>
                  <a:pt x="617" y="985"/>
                </a:lnTo>
                <a:lnTo>
                  <a:pt x="638" y="952"/>
                </a:lnTo>
                <a:lnTo>
                  <a:pt x="648" y="934"/>
                </a:lnTo>
                <a:lnTo>
                  <a:pt x="660" y="915"/>
                </a:lnTo>
                <a:lnTo>
                  <a:pt x="672" y="895"/>
                </a:lnTo>
                <a:lnTo>
                  <a:pt x="685" y="873"/>
                </a:lnTo>
                <a:lnTo>
                  <a:pt x="698" y="851"/>
                </a:lnTo>
                <a:lnTo>
                  <a:pt x="711" y="827"/>
                </a:lnTo>
                <a:lnTo>
                  <a:pt x="725" y="803"/>
                </a:lnTo>
                <a:lnTo>
                  <a:pt x="739" y="778"/>
                </a:lnTo>
                <a:lnTo>
                  <a:pt x="754" y="754"/>
                </a:lnTo>
                <a:lnTo>
                  <a:pt x="768" y="728"/>
                </a:lnTo>
                <a:lnTo>
                  <a:pt x="783" y="701"/>
                </a:lnTo>
                <a:lnTo>
                  <a:pt x="798" y="674"/>
                </a:lnTo>
                <a:lnTo>
                  <a:pt x="814" y="647"/>
                </a:lnTo>
                <a:lnTo>
                  <a:pt x="831" y="620"/>
                </a:lnTo>
                <a:lnTo>
                  <a:pt x="847" y="592"/>
                </a:lnTo>
                <a:lnTo>
                  <a:pt x="863" y="564"/>
                </a:lnTo>
                <a:lnTo>
                  <a:pt x="879" y="536"/>
                </a:lnTo>
                <a:lnTo>
                  <a:pt x="895" y="508"/>
                </a:lnTo>
                <a:lnTo>
                  <a:pt x="913" y="480"/>
                </a:lnTo>
                <a:lnTo>
                  <a:pt x="929" y="453"/>
                </a:lnTo>
                <a:lnTo>
                  <a:pt x="946" y="425"/>
                </a:lnTo>
                <a:lnTo>
                  <a:pt x="962" y="398"/>
                </a:lnTo>
                <a:lnTo>
                  <a:pt x="979" y="371"/>
                </a:lnTo>
                <a:lnTo>
                  <a:pt x="997" y="344"/>
                </a:lnTo>
                <a:lnTo>
                  <a:pt x="1013" y="318"/>
                </a:lnTo>
                <a:lnTo>
                  <a:pt x="1030" y="292"/>
                </a:lnTo>
                <a:lnTo>
                  <a:pt x="1046" y="267"/>
                </a:lnTo>
                <a:lnTo>
                  <a:pt x="1063" y="242"/>
                </a:lnTo>
                <a:lnTo>
                  <a:pt x="1080" y="219"/>
                </a:lnTo>
                <a:lnTo>
                  <a:pt x="1096" y="196"/>
                </a:lnTo>
                <a:lnTo>
                  <a:pt x="1112" y="174"/>
                </a:lnTo>
                <a:lnTo>
                  <a:pt x="1127" y="153"/>
                </a:lnTo>
                <a:lnTo>
                  <a:pt x="1143" y="133"/>
                </a:lnTo>
                <a:lnTo>
                  <a:pt x="1159" y="114"/>
                </a:lnTo>
                <a:lnTo>
                  <a:pt x="1174" y="97"/>
                </a:lnTo>
                <a:lnTo>
                  <a:pt x="1189" y="79"/>
                </a:lnTo>
                <a:lnTo>
                  <a:pt x="1204" y="64"/>
                </a:lnTo>
                <a:lnTo>
                  <a:pt x="1218" y="51"/>
                </a:lnTo>
                <a:lnTo>
                  <a:pt x="1232" y="38"/>
                </a:lnTo>
                <a:lnTo>
                  <a:pt x="1246" y="28"/>
                </a:lnTo>
                <a:lnTo>
                  <a:pt x="1259" y="18"/>
                </a:lnTo>
                <a:lnTo>
                  <a:pt x="1271" y="10"/>
                </a:lnTo>
                <a:lnTo>
                  <a:pt x="1296" y="0"/>
                </a:lnTo>
                <a:lnTo>
                  <a:pt x="1337" y="2"/>
                </a:lnTo>
                <a:lnTo>
                  <a:pt x="1370" y="38"/>
                </a:lnTo>
                <a:lnTo>
                  <a:pt x="1390" y="112"/>
                </a:lnTo>
                <a:lnTo>
                  <a:pt x="1392" y="144"/>
                </a:lnTo>
                <a:lnTo>
                  <a:pt x="1384" y="189"/>
                </a:lnTo>
                <a:lnTo>
                  <a:pt x="1371" y="245"/>
                </a:lnTo>
                <a:lnTo>
                  <a:pt x="1353" y="309"/>
                </a:lnTo>
                <a:lnTo>
                  <a:pt x="1342" y="345"/>
                </a:lnTo>
                <a:lnTo>
                  <a:pt x="1330" y="381"/>
                </a:lnTo>
                <a:lnTo>
                  <a:pt x="1317" y="419"/>
                </a:lnTo>
                <a:lnTo>
                  <a:pt x="1303" y="459"/>
                </a:lnTo>
                <a:lnTo>
                  <a:pt x="1289" y="500"/>
                </a:lnTo>
                <a:lnTo>
                  <a:pt x="1274" y="541"/>
                </a:lnTo>
                <a:lnTo>
                  <a:pt x="1259" y="582"/>
                </a:lnTo>
                <a:lnTo>
                  <a:pt x="1243" y="624"/>
                </a:lnTo>
                <a:lnTo>
                  <a:pt x="1226" y="667"/>
                </a:lnTo>
                <a:lnTo>
                  <a:pt x="1210" y="709"/>
                </a:lnTo>
                <a:lnTo>
                  <a:pt x="1194" y="751"/>
                </a:lnTo>
                <a:lnTo>
                  <a:pt x="1178" y="792"/>
                </a:lnTo>
                <a:lnTo>
                  <a:pt x="1163" y="833"/>
                </a:lnTo>
                <a:lnTo>
                  <a:pt x="1147" y="874"/>
                </a:lnTo>
                <a:lnTo>
                  <a:pt x="1132" y="913"/>
                </a:lnTo>
                <a:lnTo>
                  <a:pt x="1118" y="951"/>
                </a:lnTo>
                <a:lnTo>
                  <a:pt x="1104" y="987"/>
                </a:lnTo>
                <a:lnTo>
                  <a:pt x="1091" y="1021"/>
                </a:lnTo>
                <a:lnTo>
                  <a:pt x="1078" y="1053"/>
                </a:lnTo>
                <a:lnTo>
                  <a:pt x="1067" y="1085"/>
                </a:lnTo>
                <a:lnTo>
                  <a:pt x="1047" y="1139"/>
                </a:lnTo>
                <a:lnTo>
                  <a:pt x="1033" y="1181"/>
                </a:lnTo>
                <a:lnTo>
                  <a:pt x="1050" y="1154"/>
                </a:lnTo>
                <a:lnTo>
                  <a:pt x="1063" y="1133"/>
                </a:lnTo>
                <a:lnTo>
                  <a:pt x="1078" y="1108"/>
                </a:lnTo>
                <a:lnTo>
                  <a:pt x="1095" y="1079"/>
                </a:lnTo>
                <a:lnTo>
                  <a:pt x="1115" y="1047"/>
                </a:lnTo>
                <a:lnTo>
                  <a:pt x="1125" y="1030"/>
                </a:lnTo>
                <a:lnTo>
                  <a:pt x="1137" y="1012"/>
                </a:lnTo>
                <a:lnTo>
                  <a:pt x="1149" y="994"/>
                </a:lnTo>
                <a:lnTo>
                  <a:pt x="1161" y="975"/>
                </a:lnTo>
                <a:lnTo>
                  <a:pt x="1173" y="955"/>
                </a:lnTo>
                <a:lnTo>
                  <a:pt x="1185" y="935"/>
                </a:lnTo>
                <a:lnTo>
                  <a:pt x="1200" y="914"/>
                </a:lnTo>
                <a:lnTo>
                  <a:pt x="1212" y="894"/>
                </a:lnTo>
                <a:lnTo>
                  <a:pt x="1226" y="873"/>
                </a:lnTo>
                <a:lnTo>
                  <a:pt x="1241" y="852"/>
                </a:lnTo>
                <a:lnTo>
                  <a:pt x="1256" y="830"/>
                </a:lnTo>
                <a:lnTo>
                  <a:pt x="1270" y="809"/>
                </a:lnTo>
                <a:lnTo>
                  <a:pt x="1285" y="787"/>
                </a:lnTo>
                <a:lnTo>
                  <a:pt x="1300" y="765"/>
                </a:lnTo>
                <a:lnTo>
                  <a:pt x="1315" y="744"/>
                </a:lnTo>
                <a:lnTo>
                  <a:pt x="1330" y="722"/>
                </a:lnTo>
                <a:lnTo>
                  <a:pt x="1345" y="702"/>
                </a:lnTo>
                <a:lnTo>
                  <a:pt x="1361" y="680"/>
                </a:lnTo>
                <a:lnTo>
                  <a:pt x="1376" y="660"/>
                </a:lnTo>
                <a:lnTo>
                  <a:pt x="1393" y="639"/>
                </a:lnTo>
                <a:lnTo>
                  <a:pt x="1408" y="620"/>
                </a:lnTo>
                <a:lnTo>
                  <a:pt x="1423" y="599"/>
                </a:lnTo>
                <a:lnTo>
                  <a:pt x="1439" y="581"/>
                </a:lnTo>
                <a:lnTo>
                  <a:pt x="1454" y="563"/>
                </a:lnTo>
                <a:lnTo>
                  <a:pt x="1469" y="544"/>
                </a:lnTo>
                <a:lnTo>
                  <a:pt x="1484" y="528"/>
                </a:lnTo>
                <a:lnTo>
                  <a:pt x="1499" y="511"/>
                </a:lnTo>
                <a:lnTo>
                  <a:pt x="1514" y="496"/>
                </a:lnTo>
                <a:lnTo>
                  <a:pt x="1529" y="481"/>
                </a:lnTo>
                <a:lnTo>
                  <a:pt x="1544" y="468"/>
                </a:lnTo>
                <a:lnTo>
                  <a:pt x="1558" y="455"/>
                </a:lnTo>
                <a:lnTo>
                  <a:pt x="1572" y="443"/>
                </a:lnTo>
                <a:lnTo>
                  <a:pt x="1585" y="432"/>
                </a:lnTo>
                <a:lnTo>
                  <a:pt x="1598" y="422"/>
                </a:lnTo>
                <a:lnTo>
                  <a:pt x="1623" y="406"/>
                </a:lnTo>
                <a:lnTo>
                  <a:pt x="1647" y="397"/>
                </a:lnTo>
                <a:lnTo>
                  <a:pt x="1669" y="392"/>
                </a:lnTo>
                <a:lnTo>
                  <a:pt x="1705" y="402"/>
                </a:lnTo>
                <a:lnTo>
                  <a:pt x="1733" y="440"/>
                </a:lnTo>
                <a:lnTo>
                  <a:pt x="1749" y="509"/>
                </a:lnTo>
                <a:lnTo>
                  <a:pt x="1751" y="545"/>
                </a:lnTo>
                <a:lnTo>
                  <a:pt x="1749" y="582"/>
                </a:lnTo>
                <a:lnTo>
                  <a:pt x="1744" y="620"/>
                </a:lnTo>
                <a:lnTo>
                  <a:pt x="1736" y="658"/>
                </a:lnTo>
                <a:lnTo>
                  <a:pt x="1725" y="696"/>
                </a:lnTo>
                <a:lnTo>
                  <a:pt x="1711" y="735"/>
                </a:lnTo>
                <a:lnTo>
                  <a:pt x="1696" y="774"/>
                </a:lnTo>
                <a:lnTo>
                  <a:pt x="1678" y="813"/>
                </a:lnTo>
                <a:lnTo>
                  <a:pt x="1660" y="852"/>
                </a:lnTo>
                <a:lnTo>
                  <a:pt x="1641" y="889"/>
                </a:lnTo>
                <a:lnTo>
                  <a:pt x="1631" y="908"/>
                </a:lnTo>
                <a:lnTo>
                  <a:pt x="1621" y="926"/>
                </a:lnTo>
                <a:lnTo>
                  <a:pt x="1612" y="944"/>
                </a:lnTo>
                <a:lnTo>
                  <a:pt x="1601" y="963"/>
                </a:lnTo>
                <a:lnTo>
                  <a:pt x="1591" y="980"/>
                </a:lnTo>
                <a:lnTo>
                  <a:pt x="1581" y="997"/>
                </a:lnTo>
                <a:lnTo>
                  <a:pt x="1572" y="1015"/>
                </a:lnTo>
                <a:lnTo>
                  <a:pt x="1562" y="1032"/>
                </a:lnTo>
                <a:lnTo>
                  <a:pt x="1552" y="1048"/>
                </a:lnTo>
                <a:lnTo>
                  <a:pt x="1544" y="1064"/>
                </a:lnTo>
                <a:lnTo>
                  <a:pt x="1526" y="1095"/>
                </a:lnTo>
                <a:lnTo>
                  <a:pt x="1544" y="1071"/>
                </a:lnTo>
                <a:lnTo>
                  <a:pt x="1558" y="1052"/>
                </a:lnTo>
                <a:lnTo>
                  <a:pt x="1575" y="1029"/>
                </a:lnTo>
                <a:lnTo>
                  <a:pt x="1594" y="1003"/>
                </a:lnTo>
                <a:lnTo>
                  <a:pt x="1616" y="974"/>
                </a:lnTo>
                <a:lnTo>
                  <a:pt x="1641" y="941"/>
                </a:lnTo>
                <a:lnTo>
                  <a:pt x="1654" y="925"/>
                </a:lnTo>
                <a:lnTo>
                  <a:pt x="1667" y="908"/>
                </a:lnTo>
                <a:lnTo>
                  <a:pt x="1681" y="891"/>
                </a:lnTo>
                <a:lnTo>
                  <a:pt x="1695" y="872"/>
                </a:lnTo>
                <a:lnTo>
                  <a:pt x="1710" y="854"/>
                </a:lnTo>
                <a:lnTo>
                  <a:pt x="1724" y="834"/>
                </a:lnTo>
                <a:lnTo>
                  <a:pt x="1740" y="816"/>
                </a:lnTo>
                <a:lnTo>
                  <a:pt x="1755" y="797"/>
                </a:lnTo>
                <a:lnTo>
                  <a:pt x="1771" y="777"/>
                </a:lnTo>
                <a:lnTo>
                  <a:pt x="1787" y="759"/>
                </a:lnTo>
                <a:lnTo>
                  <a:pt x="1803" y="740"/>
                </a:lnTo>
                <a:lnTo>
                  <a:pt x="1820" y="720"/>
                </a:lnTo>
                <a:lnTo>
                  <a:pt x="1836" y="701"/>
                </a:lnTo>
                <a:lnTo>
                  <a:pt x="1852" y="682"/>
                </a:lnTo>
                <a:lnTo>
                  <a:pt x="1869" y="663"/>
                </a:lnTo>
                <a:lnTo>
                  <a:pt x="1886" y="645"/>
                </a:lnTo>
                <a:lnTo>
                  <a:pt x="1903" y="626"/>
                </a:lnTo>
                <a:lnTo>
                  <a:pt x="1920" y="609"/>
                </a:lnTo>
                <a:lnTo>
                  <a:pt x="1936" y="592"/>
                </a:lnTo>
                <a:lnTo>
                  <a:pt x="1952" y="574"/>
                </a:lnTo>
                <a:lnTo>
                  <a:pt x="1970" y="558"/>
                </a:lnTo>
                <a:lnTo>
                  <a:pt x="1986" y="542"/>
                </a:lnTo>
                <a:lnTo>
                  <a:pt x="2002" y="527"/>
                </a:lnTo>
                <a:lnTo>
                  <a:pt x="2018" y="512"/>
                </a:lnTo>
                <a:lnTo>
                  <a:pt x="2033" y="498"/>
                </a:lnTo>
                <a:lnTo>
                  <a:pt x="2050" y="485"/>
                </a:lnTo>
                <a:lnTo>
                  <a:pt x="2065" y="473"/>
                </a:lnTo>
                <a:lnTo>
                  <a:pt x="2080" y="461"/>
                </a:lnTo>
                <a:lnTo>
                  <a:pt x="2094" y="450"/>
                </a:lnTo>
                <a:lnTo>
                  <a:pt x="2109" y="442"/>
                </a:lnTo>
                <a:lnTo>
                  <a:pt x="2136" y="426"/>
                </a:lnTo>
                <a:lnTo>
                  <a:pt x="2161" y="415"/>
                </a:lnTo>
                <a:lnTo>
                  <a:pt x="2205" y="408"/>
                </a:lnTo>
                <a:lnTo>
                  <a:pt x="2238" y="425"/>
                </a:lnTo>
                <a:lnTo>
                  <a:pt x="2259" y="468"/>
                </a:lnTo>
                <a:lnTo>
                  <a:pt x="2265" y="542"/>
                </a:lnTo>
                <a:lnTo>
                  <a:pt x="2286" y="535"/>
                </a:lnTo>
                <a:lnTo>
                  <a:pt x="2281" y="572"/>
                </a:lnTo>
                <a:lnTo>
                  <a:pt x="2272" y="609"/>
                </a:lnTo>
                <a:lnTo>
                  <a:pt x="2260" y="646"/>
                </a:lnTo>
                <a:lnTo>
                  <a:pt x="2245" y="682"/>
                </a:lnTo>
                <a:lnTo>
                  <a:pt x="2229" y="719"/>
                </a:lnTo>
                <a:lnTo>
                  <a:pt x="2211" y="754"/>
                </a:lnTo>
                <a:lnTo>
                  <a:pt x="2194" y="788"/>
                </a:lnTo>
                <a:lnTo>
                  <a:pt x="2177" y="823"/>
                </a:lnTo>
                <a:lnTo>
                  <a:pt x="2188" y="813"/>
                </a:lnTo>
                <a:lnTo>
                  <a:pt x="2202" y="798"/>
                </a:lnTo>
                <a:lnTo>
                  <a:pt x="2220" y="778"/>
                </a:lnTo>
                <a:lnTo>
                  <a:pt x="2242" y="756"/>
                </a:lnTo>
                <a:lnTo>
                  <a:pt x="2266" y="729"/>
                </a:lnTo>
                <a:lnTo>
                  <a:pt x="2293" y="697"/>
                </a:lnTo>
                <a:lnTo>
                  <a:pt x="2308" y="681"/>
                </a:lnTo>
                <a:lnTo>
                  <a:pt x="2324" y="665"/>
                </a:lnTo>
                <a:lnTo>
                  <a:pt x="2341" y="647"/>
                </a:lnTo>
                <a:lnTo>
                  <a:pt x="2357" y="628"/>
                </a:lnTo>
                <a:lnTo>
                  <a:pt x="2374" y="610"/>
                </a:lnTo>
                <a:lnTo>
                  <a:pt x="2391" y="591"/>
                </a:lnTo>
                <a:lnTo>
                  <a:pt x="2410" y="571"/>
                </a:lnTo>
                <a:lnTo>
                  <a:pt x="2429" y="552"/>
                </a:lnTo>
                <a:lnTo>
                  <a:pt x="2448" y="531"/>
                </a:lnTo>
                <a:lnTo>
                  <a:pt x="2467" y="511"/>
                </a:lnTo>
                <a:lnTo>
                  <a:pt x="2486" y="490"/>
                </a:lnTo>
                <a:lnTo>
                  <a:pt x="2507" y="470"/>
                </a:lnTo>
                <a:lnTo>
                  <a:pt x="2526" y="449"/>
                </a:lnTo>
                <a:lnTo>
                  <a:pt x="2537" y="439"/>
                </a:lnTo>
                <a:lnTo>
                  <a:pt x="2547" y="429"/>
                </a:lnTo>
                <a:lnTo>
                  <a:pt x="2558" y="418"/>
                </a:lnTo>
                <a:lnTo>
                  <a:pt x="2567" y="408"/>
                </a:lnTo>
                <a:lnTo>
                  <a:pt x="2577" y="398"/>
                </a:lnTo>
                <a:lnTo>
                  <a:pt x="2588" y="388"/>
                </a:lnTo>
                <a:lnTo>
                  <a:pt x="2599" y="377"/>
                </a:lnTo>
                <a:lnTo>
                  <a:pt x="2608" y="367"/>
                </a:lnTo>
                <a:lnTo>
                  <a:pt x="2619" y="357"/>
                </a:lnTo>
                <a:lnTo>
                  <a:pt x="2629" y="347"/>
                </a:lnTo>
                <a:lnTo>
                  <a:pt x="2640" y="337"/>
                </a:lnTo>
                <a:lnTo>
                  <a:pt x="2650" y="326"/>
                </a:lnTo>
                <a:lnTo>
                  <a:pt x="2660" y="317"/>
                </a:lnTo>
                <a:lnTo>
                  <a:pt x="2671" y="307"/>
                </a:lnTo>
                <a:lnTo>
                  <a:pt x="2691" y="289"/>
                </a:lnTo>
                <a:lnTo>
                  <a:pt x="2712" y="269"/>
                </a:lnTo>
                <a:lnTo>
                  <a:pt x="2732" y="251"/>
                </a:lnTo>
                <a:lnTo>
                  <a:pt x="2752" y="233"/>
                </a:lnTo>
                <a:lnTo>
                  <a:pt x="2772" y="216"/>
                </a:lnTo>
                <a:lnTo>
                  <a:pt x="2792" y="199"/>
                </a:lnTo>
                <a:lnTo>
                  <a:pt x="2811" y="183"/>
                </a:lnTo>
                <a:lnTo>
                  <a:pt x="2830" y="168"/>
                </a:lnTo>
                <a:lnTo>
                  <a:pt x="2849" y="154"/>
                </a:lnTo>
                <a:lnTo>
                  <a:pt x="2867" y="141"/>
                </a:lnTo>
                <a:lnTo>
                  <a:pt x="2886" y="128"/>
                </a:lnTo>
                <a:lnTo>
                  <a:pt x="2903" y="116"/>
                </a:lnTo>
                <a:lnTo>
                  <a:pt x="2920" y="106"/>
                </a:lnTo>
                <a:lnTo>
                  <a:pt x="2936" y="97"/>
                </a:lnTo>
                <a:lnTo>
                  <a:pt x="2967" y="80"/>
                </a:lnTo>
                <a:lnTo>
                  <a:pt x="2996" y="71"/>
                </a:lnTo>
                <a:lnTo>
                  <a:pt x="3021" y="65"/>
                </a:lnTo>
                <a:lnTo>
                  <a:pt x="3062" y="73"/>
                </a:lnTo>
                <a:lnTo>
                  <a:pt x="3088" y="107"/>
                </a:lnTo>
                <a:lnTo>
                  <a:pt x="3096" y="173"/>
                </a:lnTo>
                <a:lnTo>
                  <a:pt x="3108" y="178"/>
                </a:lnTo>
                <a:lnTo>
                  <a:pt x="3099" y="214"/>
                </a:lnTo>
                <a:lnTo>
                  <a:pt x="3089" y="250"/>
                </a:lnTo>
                <a:lnTo>
                  <a:pt x="3078" y="284"/>
                </a:lnTo>
                <a:lnTo>
                  <a:pt x="3066" y="320"/>
                </a:lnTo>
                <a:lnTo>
                  <a:pt x="3053" y="354"/>
                </a:lnTo>
                <a:lnTo>
                  <a:pt x="3039" y="389"/>
                </a:lnTo>
                <a:lnTo>
                  <a:pt x="3025" y="423"/>
                </a:lnTo>
                <a:lnTo>
                  <a:pt x="3010" y="457"/>
                </a:lnTo>
                <a:lnTo>
                  <a:pt x="2994" y="490"/>
                </a:lnTo>
                <a:lnTo>
                  <a:pt x="2979" y="525"/>
                </a:lnTo>
                <a:lnTo>
                  <a:pt x="2963" y="558"/>
                </a:lnTo>
                <a:lnTo>
                  <a:pt x="2948" y="592"/>
                </a:lnTo>
                <a:lnTo>
                  <a:pt x="2932" y="626"/>
                </a:lnTo>
                <a:lnTo>
                  <a:pt x="2917" y="660"/>
                </a:lnTo>
                <a:lnTo>
                  <a:pt x="2903" y="693"/>
                </a:lnTo>
                <a:lnTo>
                  <a:pt x="2889" y="728"/>
                </a:lnTo>
                <a:lnTo>
                  <a:pt x="2908" y="717"/>
                </a:lnTo>
                <a:lnTo>
                  <a:pt x="2928" y="707"/>
                </a:lnTo>
                <a:lnTo>
                  <a:pt x="2970" y="691"/>
                </a:lnTo>
                <a:lnTo>
                  <a:pt x="3012" y="677"/>
                </a:lnTo>
                <a:lnTo>
                  <a:pt x="3055" y="664"/>
                </a:lnTo>
                <a:lnTo>
                  <a:pt x="3098" y="651"/>
                </a:lnTo>
                <a:lnTo>
                  <a:pt x="3140" y="637"/>
                </a:lnTo>
                <a:lnTo>
                  <a:pt x="3181" y="621"/>
                </a:lnTo>
                <a:lnTo>
                  <a:pt x="3222" y="600"/>
                </a:lnTo>
                <a:lnTo>
                  <a:pt x="3254" y="655"/>
                </a:lnTo>
                <a:lnTo>
                  <a:pt x="3234" y="668"/>
                </a:lnTo>
                <a:lnTo>
                  <a:pt x="3216" y="683"/>
                </a:lnTo>
                <a:lnTo>
                  <a:pt x="3199" y="700"/>
                </a:lnTo>
                <a:lnTo>
                  <a:pt x="3183" y="717"/>
                </a:lnTo>
                <a:lnTo>
                  <a:pt x="3168" y="734"/>
                </a:lnTo>
                <a:lnTo>
                  <a:pt x="3154" y="752"/>
                </a:lnTo>
                <a:lnTo>
                  <a:pt x="3140" y="772"/>
                </a:lnTo>
                <a:lnTo>
                  <a:pt x="3127" y="791"/>
                </a:lnTo>
                <a:lnTo>
                  <a:pt x="3114" y="811"/>
                </a:lnTo>
                <a:lnTo>
                  <a:pt x="3101" y="831"/>
                </a:lnTo>
                <a:lnTo>
                  <a:pt x="3088" y="851"/>
                </a:lnTo>
                <a:lnTo>
                  <a:pt x="3075" y="870"/>
                </a:lnTo>
                <a:lnTo>
                  <a:pt x="3061" y="888"/>
                </a:lnTo>
                <a:lnTo>
                  <a:pt x="3046" y="907"/>
                </a:lnTo>
                <a:lnTo>
                  <a:pt x="3031" y="925"/>
                </a:lnTo>
                <a:lnTo>
                  <a:pt x="3015" y="941"/>
                </a:lnTo>
                <a:lnTo>
                  <a:pt x="3001" y="953"/>
                </a:lnTo>
                <a:lnTo>
                  <a:pt x="2988" y="965"/>
                </a:lnTo>
                <a:lnTo>
                  <a:pt x="2974" y="977"/>
                </a:lnTo>
                <a:lnTo>
                  <a:pt x="2961" y="987"/>
                </a:lnTo>
                <a:lnTo>
                  <a:pt x="2948" y="997"/>
                </a:lnTo>
                <a:lnTo>
                  <a:pt x="2935" y="1007"/>
                </a:lnTo>
                <a:lnTo>
                  <a:pt x="2909" y="1023"/>
                </a:lnTo>
                <a:lnTo>
                  <a:pt x="2884" y="1038"/>
                </a:lnTo>
                <a:lnTo>
                  <a:pt x="2861" y="1051"/>
                </a:lnTo>
                <a:lnTo>
                  <a:pt x="2837" y="1062"/>
                </a:lnTo>
                <a:lnTo>
                  <a:pt x="2814" y="1070"/>
                </a:lnTo>
                <a:lnTo>
                  <a:pt x="2772" y="1080"/>
                </a:lnTo>
                <a:lnTo>
                  <a:pt x="2732" y="1083"/>
                </a:lnTo>
                <a:lnTo>
                  <a:pt x="2668" y="1062"/>
                </a:lnTo>
                <a:lnTo>
                  <a:pt x="2623" y="1011"/>
                </a:lnTo>
                <a:lnTo>
                  <a:pt x="2604" y="933"/>
                </a:lnTo>
                <a:lnTo>
                  <a:pt x="2605" y="884"/>
                </a:lnTo>
                <a:lnTo>
                  <a:pt x="2613" y="828"/>
                </a:lnTo>
                <a:lnTo>
                  <a:pt x="2620" y="798"/>
                </a:lnTo>
                <a:lnTo>
                  <a:pt x="2629" y="766"/>
                </a:lnTo>
                <a:lnTo>
                  <a:pt x="2640" y="733"/>
                </a:lnTo>
                <a:lnTo>
                  <a:pt x="2654" y="699"/>
                </a:lnTo>
                <a:lnTo>
                  <a:pt x="2626" y="728"/>
                </a:lnTo>
                <a:lnTo>
                  <a:pt x="2610" y="744"/>
                </a:lnTo>
                <a:lnTo>
                  <a:pt x="2593" y="761"/>
                </a:lnTo>
                <a:lnTo>
                  <a:pt x="2576" y="779"/>
                </a:lnTo>
                <a:lnTo>
                  <a:pt x="2557" y="798"/>
                </a:lnTo>
                <a:lnTo>
                  <a:pt x="2547" y="807"/>
                </a:lnTo>
                <a:lnTo>
                  <a:pt x="2537" y="818"/>
                </a:lnTo>
                <a:lnTo>
                  <a:pt x="2526" y="828"/>
                </a:lnTo>
                <a:lnTo>
                  <a:pt x="2517" y="839"/>
                </a:lnTo>
                <a:lnTo>
                  <a:pt x="2506" y="848"/>
                </a:lnTo>
                <a:lnTo>
                  <a:pt x="2495" y="859"/>
                </a:lnTo>
                <a:lnTo>
                  <a:pt x="2484" y="870"/>
                </a:lnTo>
                <a:lnTo>
                  <a:pt x="2472" y="880"/>
                </a:lnTo>
                <a:lnTo>
                  <a:pt x="2462" y="891"/>
                </a:lnTo>
                <a:lnTo>
                  <a:pt x="2450" y="901"/>
                </a:lnTo>
                <a:lnTo>
                  <a:pt x="2439" y="912"/>
                </a:lnTo>
                <a:lnTo>
                  <a:pt x="2427" y="923"/>
                </a:lnTo>
                <a:lnTo>
                  <a:pt x="2415" y="934"/>
                </a:lnTo>
                <a:lnTo>
                  <a:pt x="2403" y="944"/>
                </a:lnTo>
                <a:lnTo>
                  <a:pt x="2391" y="955"/>
                </a:lnTo>
                <a:lnTo>
                  <a:pt x="2379" y="966"/>
                </a:lnTo>
                <a:lnTo>
                  <a:pt x="2367" y="977"/>
                </a:lnTo>
                <a:lnTo>
                  <a:pt x="2355" y="988"/>
                </a:lnTo>
                <a:lnTo>
                  <a:pt x="2342" y="998"/>
                </a:lnTo>
                <a:lnTo>
                  <a:pt x="2330" y="1009"/>
                </a:lnTo>
                <a:lnTo>
                  <a:pt x="2317" y="1019"/>
                </a:lnTo>
                <a:lnTo>
                  <a:pt x="2305" y="1030"/>
                </a:lnTo>
                <a:lnTo>
                  <a:pt x="2292" y="1040"/>
                </a:lnTo>
                <a:lnTo>
                  <a:pt x="2280" y="1050"/>
                </a:lnTo>
                <a:lnTo>
                  <a:pt x="2267" y="1060"/>
                </a:lnTo>
                <a:lnTo>
                  <a:pt x="2256" y="1070"/>
                </a:lnTo>
                <a:lnTo>
                  <a:pt x="2243" y="1079"/>
                </a:lnTo>
                <a:lnTo>
                  <a:pt x="2231" y="1089"/>
                </a:lnTo>
                <a:lnTo>
                  <a:pt x="2206" y="1107"/>
                </a:lnTo>
                <a:lnTo>
                  <a:pt x="2181" y="1125"/>
                </a:lnTo>
                <a:lnTo>
                  <a:pt x="2157" y="1141"/>
                </a:lnTo>
                <a:lnTo>
                  <a:pt x="2134" y="1157"/>
                </a:lnTo>
                <a:lnTo>
                  <a:pt x="2110" y="1171"/>
                </a:lnTo>
                <a:lnTo>
                  <a:pt x="2087" y="1184"/>
                </a:lnTo>
                <a:lnTo>
                  <a:pt x="2065" y="1196"/>
                </a:lnTo>
                <a:lnTo>
                  <a:pt x="2043" y="1205"/>
                </a:lnTo>
                <a:lnTo>
                  <a:pt x="2002" y="1221"/>
                </a:lnTo>
                <a:lnTo>
                  <a:pt x="1965" y="1228"/>
                </a:lnTo>
                <a:lnTo>
                  <a:pt x="1897" y="1225"/>
                </a:lnTo>
                <a:lnTo>
                  <a:pt x="1848" y="1199"/>
                </a:lnTo>
                <a:lnTo>
                  <a:pt x="1825" y="1152"/>
                </a:lnTo>
                <a:lnTo>
                  <a:pt x="1824" y="1136"/>
                </a:lnTo>
                <a:lnTo>
                  <a:pt x="1825" y="1119"/>
                </a:lnTo>
                <a:lnTo>
                  <a:pt x="1835" y="1081"/>
                </a:lnTo>
                <a:lnTo>
                  <a:pt x="1810" y="1114"/>
                </a:lnTo>
                <a:lnTo>
                  <a:pt x="1796" y="1134"/>
                </a:lnTo>
                <a:lnTo>
                  <a:pt x="1779" y="1158"/>
                </a:lnTo>
                <a:lnTo>
                  <a:pt x="1760" y="1184"/>
                </a:lnTo>
                <a:lnTo>
                  <a:pt x="1741" y="1212"/>
                </a:lnTo>
                <a:lnTo>
                  <a:pt x="1719" y="1241"/>
                </a:lnTo>
                <a:lnTo>
                  <a:pt x="1697" y="1272"/>
                </a:lnTo>
                <a:lnTo>
                  <a:pt x="1673" y="1304"/>
                </a:lnTo>
                <a:lnTo>
                  <a:pt x="1649" y="1335"/>
                </a:lnTo>
                <a:lnTo>
                  <a:pt x="1623" y="1367"/>
                </a:lnTo>
                <a:lnTo>
                  <a:pt x="1598" y="1399"/>
                </a:lnTo>
                <a:lnTo>
                  <a:pt x="1572" y="1430"/>
                </a:lnTo>
                <a:lnTo>
                  <a:pt x="1546" y="1460"/>
                </a:lnTo>
                <a:lnTo>
                  <a:pt x="1519" y="1488"/>
                </a:lnTo>
                <a:lnTo>
                  <a:pt x="1506" y="1502"/>
                </a:lnTo>
                <a:lnTo>
                  <a:pt x="1493" y="1515"/>
                </a:lnTo>
                <a:lnTo>
                  <a:pt x="1479" y="1527"/>
                </a:lnTo>
                <a:lnTo>
                  <a:pt x="1466" y="1539"/>
                </a:lnTo>
                <a:lnTo>
                  <a:pt x="1453" y="1551"/>
                </a:lnTo>
                <a:lnTo>
                  <a:pt x="1440" y="1561"/>
                </a:lnTo>
                <a:lnTo>
                  <a:pt x="1427" y="1571"/>
                </a:lnTo>
                <a:lnTo>
                  <a:pt x="1415" y="1580"/>
                </a:lnTo>
                <a:lnTo>
                  <a:pt x="1390" y="1596"/>
                </a:lnTo>
                <a:lnTo>
                  <a:pt x="1367" y="1608"/>
                </a:lnTo>
                <a:lnTo>
                  <a:pt x="1343" y="1616"/>
                </a:lnTo>
                <a:lnTo>
                  <a:pt x="1301" y="1620"/>
                </a:lnTo>
                <a:lnTo>
                  <a:pt x="1264" y="1602"/>
                </a:lnTo>
                <a:lnTo>
                  <a:pt x="1235" y="1561"/>
                </a:lnTo>
                <a:lnTo>
                  <a:pt x="1214" y="1495"/>
                </a:lnTo>
                <a:lnTo>
                  <a:pt x="1203" y="1399"/>
                </a:lnTo>
                <a:lnTo>
                  <a:pt x="1184" y="1430"/>
                </a:lnTo>
                <a:lnTo>
                  <a:pt x="1166" y="1461"/>
                </a:lnTo>
                <a:lnTo>
                  <a:pt x="1149" y="1493"/>
                </a:lnTo>
                <a:lnTo>
                  <a:pt x="1140" y="1511"/>
                </a:lnTo>
                <a:lnTo>
                  <a:pt x="1132" y="1527"/>
                </a:lnTo>
                <a:lnTo>
                  <a:pt x="1122" y="1543"/>
                </a:lnTo>
                <a:lnTo>
                  <a:pt x="1113" y="1560"/>
                </a:lnTo>
                <a:lnTo>
                  <a:pt x="1105" y="1577"/>
                </a:lnTo>
                <a:lnTo>
                  <a:pt x="1096" y="1594"/>
                </a:lnTo>
                <a:lnTo>
                  <a:pt x="1087" y="1610"/>
                </a:lnTo>
                <a:lnTo>
                  <a:pt x="1078" y="1627"/>
                </a:lnTo>
                <a:lnTo>
                  <a:pt x="1069" y="1644"/>
                </a:lnTo>
                <a:lnTo>
                  <a:pt x="1060" y="1661"/>
                </a:lnTo>
                <a:lnTo>
                  <a:pt x="1051" y="1678"/>
                </a:lnTo>
                <a:lnTo>
                  <a:pt x="1042" y="1694"/>
                </a:lnTo>
                <a:lnTo>
                  <a:pt x="1032" y="1710"/>
                </a:lnTo>
                <a:lnTo>
                  <a:pt x="1023" y="1726"/>
                </a:lnTo>
                <a:lnTo>
                  <a:pt x="1013" y="1743"/>
                </a:lnTo>
                <a:lnTo>
                  <a:pt x="1003" y="1759"/>
                </a:lnTo>
                <a:lnTo>
                  <a:pt x="993" y="1775"/>
                </a:lnTo>
                <a:lnTo>
                  <a:pt x="984" y="1791"/>
                </a:lnTo>
                <a:lnTo>
                  <a:pt x="963" y="1822"/>
                </a:lnTo>
                <a:lnTo>
                  <a:pt x="942" y="1852"/>
                </a:lnTo>
                <a:lnTo>
                  <a:pt x="920" y="1881"/>
                </a:lnTo>
                <a:lnTo>
                  <a:pt x="897" y="1909"/>
                </a:lnTo>
                <a:lnTo>
                  <a:pt x="880" y="1928"/>
                </a:lnTo>
                <a:lnTo>
                  <a:pt x="864" y="1945"/>
                </a:lnTo>
                <a:lnTo>
                  <a:pt x="848" y="1962"/>
                </a:lnTo>
                <a:lnTo>
                  <a:pt x="834" y="1975"/>
                </a:lnTo>
                <a:lnTo>
                  <a:pt x="820" y="1986"/>
                </a:lnTo>
                <a:lnTo>
                  <a:pt x="807" y="1996"/>
                </a:lnTo>
                <a:lnTo>
                  <a:pt x="782" y="2009"/>
                </a:lnTo>
                <a:lnTo>
                  <a:pt x="742" y="2014"/>
                </a:lnTo>
                <a:lnTo>
                  <a:pt x="713" y="1998"/>
                </a:lnTo>
                <a:lnTo>
                  <a:pt x="693" y="1960"/>
                </a:lnTo>
                <a:lnTo>
                  <a:pt x="681" y="1904"/>
                </a:lnTo>
                <a:lnTo>
                  <a:pt x="676" y="1758"/>
                </a:lnTo>
                <a:lnTo>
                  <a:pt x="682" y="1673"/>
                </a:lnTo>
                <a:lnTo>
                  <a:pt x="690" y="1585"/>
                </a:lnTo>
                <a:lnTo>
                  <a:pt x="702" y="1499"/>
                </a:lnTo>
                <a:lnTo>
                  <a:pt x="715" y="1418"/>
                </a:lnTo>
                <a:lnTo>
                  <a:pt x="728" y="1345"/>
                </a:lnTo>
                <a:lnTo>
                  <a:pt x="740" y="1283"/>
                </a:lnTo>
                <a:lnTo>
                  <a:pt x="751" y="1237"/>
                </a:lnTo>
                <a:lnTo>
                  <a:pt x="757" y="1211"/>
                </a:lnTo>
                <a:lnTo>
                  <a:pt x="745" y="1222"/>
                </a:lnTo>
                <a:lnTo>
                  <a:pt x="735" y="1232"/>
                </a:lnTo>
                <a:lnTo>
                  <a:pt x="724" y="1243"/>
                </a:lnTo>
                <a:lnTo>
                  <a:pt x="712" y="1253"/>
                </a:lnTo>
                <a:lnTo>
                  <a:pt x="701" y="1263"/>
                </a:lnTo>
                <a:lnTo>
                  <a:pt x="690" y="1272"/>
                </a:lnTo>
                <a:lnTo>
                  <a:pt x="670" y="1291"/>
                </a:lnTo>
                <a:lnTo>
                  <a:pt x="649" y="1308"/>
                </a:lnTo>
                <a:lnTo>
                  <a:pt x="630" y="1324"/>
                </a:lnTo>
                <a:lnTo>
                  <a:pt x="611" y="1339"/>
                </a:lnTo>
                <a:lnTo>
                  <a:pt x="591" y="1353"/>
                </a:lnTo>
                <a:lnTo>
                  <a:pt x="574" y="1366"/>
                </a:lnTo>
                <a:lnTo>
                  <a:pt x="557" y="1377"/>
                </a:lnTo>
                <a:lnTo>
                  <a:pt x="539" y="1388"/>
                </a:lnTo>
                <a:lnTo>
                  <a:pt x="523" y="1397"/>
                </a:lnTo>
                <a:lnTo>
                  <a:pt x="492" y="1414"/>
                </a:lnTo>
                <a:lnTo>
                  <a:pt x="463" y="1426"/>
                </a:lnTo>
                <a:lnTo>
                  <a:pt x="412" y="1440"/>
                </a:lnTo>
                <a:lnTo>
                  <a:pt x="370" y="1438"/>
                </a:lnTo>
                <a:lnTo>
                  <a:pt x="337" y="1424"/>
                </a:lnTo>
                <a:lnTo>
                  <a:pt x="313" y="1399"/>
                </a:lnTo>
                <a:lnTo>
                  <a:pt x="297" y="1361"/>
                </a:lnTo>
                <a:lnTo>
                  <a:pt x="290" y="1314"/>
                </a:lnTo>
                <a:lnTo>
                  <a:pt x="291" y="1259"/>
                </a:lnTo>
                <a:lnTo>
                  <a:pt x="301" y="1196"/>
                </a:lnTo>
                <a:lnTo>
                  <a:pt x="310" y="1161"/>
                </a:lnTo>
                <a:lnTo>
                  <a:pt x="319" y="1126"/>
                </a:lnTo>
                <a:lnTo>
                  <a:pt x="332" y="1089"/>
                </a:lnTo>
                <a:lnTo>
                  <a:pt x="346" y="1050"/>
                </a:lnTo>
                <a:lnTo>
                  <a:pt x="362" y="1011"/>
                </a:lnTo>
                <a:lnTo>
                  <a:pt x="381" y="970"/>
                </a:lnTo>
                <a:lnTo>
                  <a:pt x="401" y="929"/>
                </a:lnTo>
                <a:lnTo>
                  <a:pt x="412" y="909"/>
                </a:lnTo>
                <a:lnTo>
                  <a:pt x="424" y="887"/>
                </a:lnTo>
                <a:lnTo>
                  <a:pt x="405" y="906"/>
                </a:lnTo>
                <a:lnTo>
                  <a:pt x="394" y="914"/>
                </a:lnTo>
                <a:lnTo>
                  <a:pt x="383" y="925"/>
                </a:lnTo>
                <a:lnTo>
                  <a:pt x="371" y="935"/>
                </a:lnTo>
                <a:lnTo>
                  <a:pt x="358" y="946"/>
                </a:lnTo>
                <a:lnTo>
                  <a:pt x="346" y="956"/>
                </a:lnTo>
                <a:lnTo>
                  <a:pt x="333" y="967"/>
                </a:lnTo>
                <a:lnTo>
                  <a:pt x="320" y="979"/>
                </a:lnTo>
                <a:lnTo>
                  <a:pt x="306" y="990"/>
                </a:lnTo>
                <a:lnTo>
                  <a:pt x="293" y="1002"/>
                </a:lnTo>
                <a:lnTo>
                  <a:pt x="279" y="1015"/>
                </a:lnTo>
                <a:lnTo>
                  <a:pt x="266" y="1026"/>
                </a:lnTo>
                <a:lnTo>
                  <a:pt x="252" y="1038"/>
                </a:lnTo>
                <a:lnTo>
                  <a:pt x="238" y="1051"/>
                </a:lnTo>
                <a:lnTo>
                  <a:pt x="225" y="1063"/>
                </a:lnTo>
                <a:lnTo>
                  <a:pt x="211" y="1076"/>
                </a:lnTo>
                <a:lnTo>
                  <a:pt x="198" y="1089"/>
                </a:lnTo>
                <a:lnTo>
                  <a:pt x="186" y="1101"/>
                </a:lnTo>
                <a:lnTo>
                  <a:pt x="173" y="1114"/>
                </a:lnTo>
                <a:lnTo>
                  <a:pt x="160" y="1127"/>
                </a:lnTo>
                <a:lnTo>
                  <a:pt x="148" y="1139"/>
                </a:lnTo>
                <a:lnTo>
                  <a:pt x="124" y="1163"/>
                </a:lnTo>
                <a:lnTo>
                  <a:pt x="104" y="1187"/>
                </a:lnTo>
                <a:lnTo>
                  <a:pt x="85" y="1211"/>
                </a:lnTo>
                <a:lnTo>
                  <a:pt x="69" y="1234"/>
                </a:lnTo>
                <a:lnTo>
                  <a:pt x="56" y="1254"/>
                </a:lnTo>
                <a:lnTo>
                  <a:pt x="0" y="1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7848600" y="4495800"/>
            <a:ext cx="685800" cy="0"/>
          </a:xfrm>
          <a:prstGeom prst="line">
            <a:avLst/>
          </a:prstGeom>
          <a:noFill/>
          <a:ln w="38100" cmpd="dbl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d-ID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028E4A-973E-4DF3-919F-FF61CEC273EB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43000" y="1341438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Yang mana yang termasuk dalam “Kas dari aktivitas Investasi”? </a:t>
            </a:r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685800" y="2944813"/>
            <a:ext cx="3124200" cy="2971800"/>
            <a:chOff x="336" y="1584"/>
            <a:chExt cx="1968" cy="1872"/>
          </a:xfrm>
        </p:grpSpPr>
        <p:sp>
          <p:nvSpPr>
            <p:cNvPr id="30733" name="Freeform 4"/>
            <p:cNvSpPr>
              <a:spLocks/>
            </p:cNvSpPr>
            <p:nvPr/>
          </p:nvSpPr>
          <p:spPr bwMode="auto">
            <a:xfrm>
              <a:off x="347" y="2168"/>
              <a:ext cx="1657" cy="1217"/>
            </a:xfrm>
            <a:custGeom>
              <a:avLst/>
              <a:gdLst>
                <a:gd name="T0" fmla="*/ 15 w 3637"/>
                <a:gd name="T1" fmla="*/ 44 h 2765"/>
                <a:gd name="T2" fmla="*/ 2 w 3637"/>
                <a:gd name="T3" fmla="*/ 41 h 2765"/>
                <a:gd name="T4" fmla="*/ 0 w 3637"/>
                <a:gd name="T5" fmla="*/ 32 h 2765"/>
                <a:gd name="T6" fmla="*/ 0 w 3637"/>
                <a:gd name="T7" fmla="*/ 26 h 2765"/>
                <a:gd name="T8" fmla="*/ 2 w 3637"/>
                <a:gd name="T9" fmla="*/ 21 h 2765"/>
                <a:gd name="T10" fmla="*/ 8 w 3637"/>
                <a:gd name="T11" fmla="*/ 15 h 2765"/>
                <a:gd name="T12" fmla="*/ 10 w 3637"/>
                <a:gd name="T13" fmla="*/ 8 h 2765"/>
                <a:gd name="T14" fmla="*/ 13 w 3637"/>
                <a:gd name="T15" fmla="*/ 6 h 2765"/>
                <a:gd name="T16" fmla="*/ 16 w 3637"/>
                <a:gd name="T17" fmla="*/ 4 h 2765"/>
                <a:gd name="T18" fmla="*/ 16 w 3637"/>
                <a:gd name="T19" fmla="*/ 3 h 2765"/>
                <a:gd name="T20" fmla="*/ 35 w 3637"/>
                <a:gd name="T21" fmla="*/ 0 h 2765"/>
                <a:gd name="T22" fmla="*/ 49 w 3637"/>
                <a:gd name="T23" fmla="*/ 4 h 2765"/>
                <a:gd name="T24" fmla="*/ 59 w 3637"/>
                <a:gd name="T25" fmla="*/ 8 h 2765"/>
                <a:gd name="T26" fmla="*/ 67 w 3637"/>
                <a:gd name="T27" fmla="*/ 12 h 2765"/>
                <a:gd name="T28" fmla="*/ 72 w 3637"/>
                <a:gd name="T29" fmla="*/ 22 h 2765"/>
                <a:gd name="T30" fmla="*/ 61 w 3637"/>
                <a:gd name="T31" fmla="*/ 35 h 2765"/>
                <a:gd name="T32" fmla="*/ 63 w 3637"/>
                <a:gd name="T33" fmla="*/ 40 h 2765"/>
                <a:gd name="T34" fmla="*/ 58 w 3637"/>
                <a:gd name="T35" fmla="*/ 42 h 2765"/>
                <a:gd name="T36" fmla="*/ 33 w 3637"/>
                <a:gd name="T37" fmla="*/ 46 h 2765"/>
                <a:gd name="T38" fmla="*/ 15 w 3637"/>
                <a:gd name="T39" fmla="*/ 44 h 2765"/>
                <a:gd name="T40" fmla="*/ 15 w 3637"/>
                <a:gd name="T41" fmla="*/ 44 h 2765"/>
                <a:gd name="T42" fmla="*/ 15 w 3637"/>
                <a:gd name="T43" fmla="*/ 44 h 27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637" h="2765">
                  <a:moveTo>
                    <a:pt x="758" y="2676"/>
                  </a:moveTo>
                  <a:lnTo>
                    <a:pt x="116" y="2473"/>
                  </a:lnTo>
                  <a:lnTo>
                    <a:pt x="0" y="1921"/>
                  </a:lnTo>
                  <a:lnTo>
                    <a:pt x="0" y="1551"/>
                  </a:lnTo>
                  <a:lnTo>
                    <a:pt x="91" y="1270"/>
                  </a:lnTo>
                  <a:lnTo>
                    <a:pt x="388" y="867"/>
                  </a:lnTo>
                  <a:lnTo>
                    <a:pt x="509" y="505"/>
                  </a:lnTo>
                  <a:lnTo>
                    <a:pt x="646" y="370"/>
                  </a:lnTo>
                  <a:lnTo>
                    <a:pt x="806" y="260"/>
                  </a:lnTo>
                  <a:lnTo>
                    <a:pt x="838" y="180"/>
                  </a:lnTo>
                  <a:lnTo>
                    <a:pt x="1770" y="0"/>
                  </a:lnTo>
                  <a:lnTo>
                    <a:pt x="2472" y="224"/>
                  </a:lnTo>
                  <a:lnTo>
                    <a:pt x="2991" y="473"/>
                  </a:lnTo>
                  <a:lnTo>
                    <a:pt x="3398" y="732"/>
                  </a:lnTo>
                  <a:lnTo>
                    <a:pt x="3637" y="1349"/>
                  </a:lnTo>
                  <a:lnTo>
                    <a:pt x="3116" y="2102"/>
                  </a:lnTo>
                  <a:lnTo>
                    <a:pt x="3196" y="2427"/>
                  </a:lnTo>
                  <a:lnTo>
                    <a:pt x="2979" y="2573"/>
                  </a:lnTo>
                  <a:lnTo>
                    <a:pt x="1701" y="2765"/>
                  </a:lnTo>
                  <a:lnTo>
                    <a:pt x="758" y="2676"/>
                  </a:lnTo>
                  <a:close/>
                </a:path>
              </a:pathLst>
            </a:custGeom>
            <a:solidFill>
              <a:srgbClr val="80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34" name="Freeform 5"/>
            <p:cNvSpPr>
              <a:spLocks/>
            </p:cNvSpPr>
            <p:nvPr/>
          </p:nvSpPr>
          <p:spPr bwMode="auto">
            <a:xfrm>
              <a:off x="451" y="2212"/>
              <a:ext cx="1801" cy="1187"/>
            </a:xfrm>
            <a:custGeom>
              <a:avLst/>
              <a:gdLst>
                <a:gd name="T0" fmla="*/ 0 w 3953"/>
                <a:gd name="T1" fmla="*/ 22 h 2697"/>
                <a:gd name="T2" fmla="*/ 3 w 3953"/>
                <a:gd name="T3" fmla="*/ 26 h 2697"/>
                <a:gd name="T4" fmla="*/ 5 w 3953"/>
                <a:gd name="T5" fmla="*/ 27 h 2697"/>
                <a:gd name="T6" fmla="*/ 0 w 3953"/>
                <a:gd name="T7" fmla="*/ 27 h 2697"/>
                <a:gd name="T8" fmla="*/ 5 w 3953"/>
                <a:gd name="T9" fmla="*/ 31 h 2697"/>
                <a:gd name="T10" fmla="*/ 2 w 3953"/>
                <a:gd name="T11" fmla="*/ 31 h 2697"/>
                <a:gd name="T12" fmla="*/ 7 w 3953"/>
                <a:gd name="T13" fmla="*/ 34 h 2697"/>
                <a:gd name="T14" fmla="*/ 16 w 3953"/>
                <a:gd name="T15" fmla="*/ 44 h 2697"/>
                <a:gd name="T16" fmla="*/ 45 w 3953"/>
                <a:gd name="T17" fmla="*/ 44 h 2697"/>
                <a:gd name="T18" fmla="*/ 49 w 3953"/>
                <a:gd name="T19" fmla="*/ 39 h 2697"/>
                <a:gd name="T20" fmla="*/ 54 w 3953"/>
                <a:gd name="T21" fmla="*/ 35 h 2697"/>
                <a:gd name="T22" fmla="*/ 62 w 3953"/>
                <a:gd name="T23" fmla="*/ 31 h 2697"/>
                <a:gd name="T24" fmla="*/ 64 w 3953"/>
                <a:gd name="T25" fmla="*/ 26 h 2697"/>
                <a:gd name="T26" fmla="*/ 70 w 3953"/>
                <a:gd name="T27" fmla="*/ 18 h 2697"/>
                <a:gd name="T28" fmla="*/ 77 w 3953"/>
                <a:gd name="T29" fmla="*/ 17 h 2697"/>
                <a:gd name="T30" fmla="*/ 74 w 3953"/>
                <a:gd name="T31" fmla="*/ 15 h 2697"/>
                <a:gd name="T32" fmla="*/ 72 w 3953"/>
                <a:gd name="T33" fmla="*/ 15 h 2697"/>
                <a:gd name="T34" fmla="*/ 77 w 3953"/>
                <a:gd name="T35" fmla="*/ 7 h 2697"/>
                <a:gd name="T36" fmla="*/ 70 w 3953"/>
                <a:gd name="T37" fmla="*/ 10 h 2697"/>
                <a:gd name="T38" fmla="*/ 72 w 3953"/>
                <a:gd name="T39" fmla="*/ 5 h 2697"/>
                <a:gd name="T40" fmla="*/ 69 w 3953"/>
                <a:gd name="T41" fmla="*/ 0 h 2697"/>
                <a:gd name="T42" fmla="*/ 66 w 3953"/>
                <a:gd name="T43" fmla="*/ 7 h 2697"/>
                <a:gd name="T44" fmla="*/ 63 w 3953"/>
                <a:gd name="T45" fmla="*/ 0 h 2697"/>
                <a:gd name="T46" fmla="*/ 62 w 3953"/>
                <a:gd name="T47" fmla="*/ 9 h 2697"/>
                <a:gd name="T48" fmla="*/ 57 w 3953"/>
                <a:gd name="T49" fmla="*/ 15 h 2697"/>
                <a:gd name="T50" fmla="*/ 51 w 3953"/>
                <a:gd name="T51" fmla="*/ 20 h 2697"/>
                <a:gd name="T52" fmla="*/ 45 w 3953"/>
                <a:gd name="T53" fmla="*/ 27 h 2697"/>
                <a:gd name="T54" fmla="*/ 37 w 3953"/>
                <a:gd name="T55" fmla="*/ 26 h 2697"/>
                <a:gd name="T56" fmla="*/ 27 w 3953"/>
                <a:gd name="T57" fmla="*/ 26 h 2697"/>
                <a:gd name="T58" fmla="*/ 11 w 3953"/>
                <a:gd name="T59" fmla="*/ 26 h 2697"/>
                <a:gd name="T60" fmla="*/ 6 w 3953"/>
                <a:gd name="T61" fmla="*/ 24 h 2697"/>
                <a:gd name="T62" fmla="*/ 0 w 3953"/>
                <a:gd name="T63" fmla="*/ 22 h 2697"/>
                <a:gd name="T64" fmla="*/ 0 w 3953"/>
                <a:gd name="T65" fmla="*/ 22 h 2697"/>
                <a:gd name="T66" fmla="*/ 0 w 3953"/>
                <a:gd name="T67" fmla="*/ 22 h 26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53" h="2697">
                  <a:moveTo>
                    <a:pt x="34" y="1349"/>
                  </a:moveTo>
                  <a:lnTo>
                    <a:pt x="135" y="1541"/>
                  </a:lnTo>
                  <a:lnTo>
                    <a:pt x="238" y="1642"/>
                  </a:lnTo>
                  <a:lnTo>
                    <a:pt x="0" y="1663"/>
                  </a:lnTo>
                  <a:lnTo>
                    <a:pt x="228" y="1866"/>
                  </a:lnTo>
                  <a:lnTo>
                    <a:pt x="91" y="1898"/>
                  </a:lnTo>
                  <a:lnTo>
                    <a:pt x="373" y="2069"/>
                  </a:lnTo>
                  <a:lnTo>
                    <a:pt x="838" y="2628"/>
                  </a:lnTo>
                  <a:lnTo>
                    <a:pt x="2276" y="2697"/>
                  </a:lnTo>
                  <a:lnTo>
                    <a:pt x="2514" y="2372"/>
                  </a:lnTo>
                  <a:lnTo>
                    <a:pt x="2763" y="2127"/>
                  </a:lnTo>
                  <a:lnTo>
                    <a:pt x="3139" y="1889"/>
                  </a:lnTo>
                  <a:lnTo>
                    <a:pt x="3261" y="1596"/>
                  </a:lnTo>
                  <a:lnTo>
                    <a:pt x="3555" y="1056"/>
                  </a:lnTo>
                  <a:lnTo>
                    <a:pt x="3953" y="1011"/>
                  </a:lnTo>
                  <a:lnTo>
                    <a:pt x="3782" y="921"/>
                  </a:lnTo>
                  <a:lnTo>
                    <a:pt x="3635" y="921"/>
                  </a:lnTo>
                  <a:lnTo>
                    <a:pt x="3894" y="397"/>
                  </a:lnTo>
                  <a:lnTo>
                    <a:pt x="3590" y="606"/>
                  </a:lnTo>
                  <a:lnTo>
                    <a:pt x="3647" y="281"/>
                  </a:lnTo>
                  <a:lnTo>
                    <a:pt x="3531" y="0"/>
                  </a:lnTo>
                  <a:lnTo>
                    <a:pt x="3373" y="404"/>
                  </a:lnTo>
                  <a:lnTo>
                    <a:pt x="3238" y="38"/>
                  </a:lnTo>
                  <a:lnTo>
                    <a:pt x="3128" y="541"/>
                  </a:lnTo>
                  <a:lnTo>
                    <a:pt x="2900" y="901"/>
                  </a:lnTo>
                  <a:lnTo>
                    <a:pt x="2582" y="1205"/>
                  </a:lnTo>
                  <a:lnTo>
                    <a:pt x="2310" y="1653"/>
                  </a:lnTo>
                  <a:lnTo>
                    <a:pt x="1880" y="1585"/>
                  </a:lnTo>
                  <a:lnTo>
                    <a:pt x="1392" y="1573"/>
                  </a:lnTo>
                  <a:lnTo>
                    <a:pt x="565" y="1552"/>
                  </a:lnTo>
                  <a:lnTo>
                    <a:pt x="306" y="1475"/>
                  </a:lnTo>
                  <a:lnTo>
                    <a:pt x="34" y="1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35" name="Freeform 6"/>
            <p:cNvSpPr>
              <a:spLocks/>
            </p:cNvSpPr>
            <p:nvPr/>
          </p:nvSpPr>
          <p:spPr bwMode="auto">
            <a:xfrm>
              <a:off x="920" y="2588"/>
              <a:ext cx="393" cy="341"/>
            </a:xfrm>
            <a:custGeom>
              <a:avLst/>
              <a:gdLst>
                <a:gd name="T0" fmla="*/ 0 w 863"/>
                <a:gd name="T1" fmla="*/ 0 h 774"/>
                <a:gd name="T2" fmla="*/ 5 w 863"/>
                <a:gd name="T3" fmla="*/ 5 h 774"/>
                <a:gd name="T4" fmla="*/ 11 w 863"/>
                <a:gd name="T5" fmla="*/ 11 h 774"/>
                <a:gd name="T6" fmla="*/ 15 w 863"/>
                <a:gd name="T7" fmla="*/ 13 h 774"/>
                <a:gd name="T8" fmla="*/ 16 w 863"/>
                <a:gd name="T9" fmla="*/ 9 h 774"/>
                <a:gd name="T10" fmla="*/ 17 w 863"/>
                <a:gd name="T11" fmla="*/ 6 h 774"/>
                <a:gd name="T12" fmla="*/ 10 w 863"/>
                <a:gd name="T13" fmla="*/ 1 h 774"/>
                <a:gd name="T14" fmla="*/ 0 w 863"/>
                <a:gd name="T15" fmla="*/ 0 h 774"/>
                <a:gd name="T16" fmla="*/ 0 w 863"/>
                <a:gd name="T17" fmla="*/ 0 h 774"/>
                <a:gd name="T18" fmla="*/ 0 w 863"/>
                <a:gd name="T19" fmla="*/ 0 h 7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3" h="774">
                  <a:moveTo>
                    <a:pt x="0" y="0"/>
                  </a:moveTo>
                  <a:lnTo>
                    <a:pt x="239" y="327"/>
                  </a:lnTo>
                  <a:lnTo>
                    <a:pt x="557" y="640"/>
                  </a:lnTo>
                  <a:lnTo>
                    <a:pt x="760" y="774"/>
                  </a:lnTo>
                  <a:lnTo>
                    <a:pt x="838" y="528"/>
                  </a:lnTo>
                  <a:lnTo>
                    <a:pt x="863" y="350"/>
                  </a:lnTo>
                  <a:lnTo>
                    <a:pt x="488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36" name="Freeform 7"/>
            <p:cNvSpPr>
              <a:spLocks/>
            </p:cNvSpPr>
            <p:nvPr/>
          </p:nvSpPr>
          <p:spPr bwMode="auto">
            <a:xfrm>
              <a:off x="534" y="2891"/>
              <a:ext cx="412" cy="49"/>
            </a:xfrm>
            <a:custGeom>
              <a:avLst/>
              <a:gdLst>
                <a:gd name="T0" fmla="*/ 0 w 906"/>
                <a:gd name="T1" fmla="*/ 0 h 112"/>
                <a:gd name="T2" fmla="*/ 18 w 906"/>
                <a:gd name="T3" fmla="*/ 1 h 112"/>
                <a:gd name="T4" fmla="*/ 2 w 906"/>
                <a:gd name="T5" fmla="*/ 2 h 112"/>
                <a:gd name="T6" fmla="*/ 0 w 906"/>
                <a:gd name="T7" fmla="*/ 0 h 112"/>
                <a:gd name="T8" fmla="*/ 0 w 906"/>
                <a:gd name="T9" fmla="*/ 0 h 112"/>
                <a:gd name="T10" fmla="*/ 0 w 906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6" h="112">
                  <a:moveTo>
                    <a:pt x="0" y="0"/>
                  </a:moveTo>
                  <a:lnTo>
                    <a:pt x="906" y="69"/>
                  </a:lnTo>
                  <a:lnTo>
                    <a:pt x="93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37" name="Freeform 8"/>
            <p:cNvSpPr>
              <a:spLocks/>
            </p:cNvSpPr>
            <p:nvPr/>
          </p:nvSpPr>
          <p:spPr bwMode="auto">
            <a:xfrm>
              <a:off x="524" y="2909"/>
              <a:ext cx="949" cy="125"/>
            </a:xfrm>
            <a:custGeom>
              <a:avLst/>
              <a:gdLst>
                <a:gd name="T0" fmla="*/ 0 w 2084"/>
                <a:gd name="T1" fmla="*/ 3 h 281"/>
                <a:gd name="T2" fmla="*/ 22 w 2084"/>
                <a:gd name="T3" fmla="*/ 2 h 281"/>
                <a:gd name="T4" fmla="*/ 29 w 2084"/>
                <a:gd name="T5" fmla="*/ 2 h 281"/>
                <a:gd name="T6" fmla="*/ 28 w 2084"/>
                <a:gd name="T7" fmla="*/ 0 h 281"/>
                <a:gd name="T8" fmla="*/ 34 w 2084"/>
                <a:gd name="T9" fmla="*/ 0 h 281"/>
                <a:gd name="T10" fmla="*/ 41 w 2084"/>
                <a:gd name="T11" fmla="*/ 3 h 281"/>
                <a:gd name="T12" fmla="*/ 32 w 2084"/>
                <a:gd name="T13" fmla="*/ 3 h 281"/>
                <a:gd name="T14" fmla="*/ 20 w 2084"/>
                <a:gd name="T15" fmla="*/ 3 h 281"/>
                <a:gd name="T16" fmla="*/ 1 w 2084"/>
                <a:gd name="T17" fmla="*/ 5 h 281"/>
                <a:gd name="T18" fmla="*/ 0 w 2084"/>
                <a:gd name="T19" fmla="*/ 3 h 281"/>
                <a:gd name="T20" fmla="*/ 0 w 2084"/>
                <a:gd name="T21" fmla="*/ 3 h 281"/>
                <a:gd name="T22" fmla="*/ 0 w 2084"/>
                <a:gd name="T23" fmla="*/ 3 h 2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84" h="281">
                  <a:moveTo>
                    <a:pt x="0" y="180"/>
                  </a:moveTo>
                  <a:lnTo>
                    <a:pt x="1131" y="102"/>
                  </a:lnTo>
                  <a:lnTo>
                    <a:pt x="1471" y="89"/>
                  </a:lnTo>
                  <a:lnTo>
                    <a:pt x="1403" y="0"/>
                  </a:lnTo>
                  <a:lnTo>
                    <a:pt x="1732" y="25"/>
                  </a:lnTo>
                  <a:lnTo>
                    <a:pt x="2084" y="148"/>
                  </a:lnTo>
                  <a:lnTo>
                    <a:pt x="1616" y="148"/>
                  </a:lnTo>
                  <a:lnTo>
                    <a:pt x="1049" y="148"/>
                  </a:lnTo>
                  <a:lnTo>
                    <a:pt x="78" y="281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38" name="Freeform 9"/>
            <p:cNvSpPr>
              <a:spLocks/>
            </p:cNvSpPr>
            <p:nvPr/>
          </p:nvSpPr>
          <p:spPr bwMode="auto">
            <a:xfrm>
              <a:off x="617" y="3127"/>
              <a:ext cx="257" cy="188"/>
            </a:xfrm>
            <a:custGeom>
              <a:avLst/>
              <a:gdLst>
                <a:gd name="T0" fmla="*/ 2 w 567"/>
                <a:gd name="T1" fmla="*/ 0 h 430"/>
                <a:gd name="T2" fmla="*/ 9 w 567"/>
                <a:gd name="T3" fmla="*/ 1 h 430"/>
                <a:gd name="T4" fmla="*/ 9 w 567"/>
                <a:gd name="T5" fmla="*/ 3 h 430"/>
                <a:gd name="T6" fmla="*/ 11 w 567"/>
                <a:gd name="T7" fmla="*/ 3 h 430"/>
                <a:gd name="T8" fmla="*/ 9 w 567"/>
                <a:gd name="T9" fmla="*/ 7 h 430"/>
                <a:gd name="T10" fmla="*/ 4 w 567"/>
                <a:gd name="T11" fmla="*/ 3 h 430"/>
                <a:gd name="T12" fmla="*/ 0 w 567"/>
                <a:gd name="T13" fmla="*/ 0 h 430"/>
                <a:gd name="T14" fmla="*/ 2 w 567"/>
                <a:gd name="T15" fmla="*/ 0 h 430"/>
                <a:gd name="T16" fmla="*/ 2 w 567"/>
                <a:gd name="T17" fmla="*/ 0 h 430"/>
                <a:gd name="T18" fmla="*/ 2 w 567"/>
                <a:gd name="T19" fmla="*/ 0 h 4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7" h="430">
                  <a:moveTo>
                    <a:pt x="99" y="25"/>
                  </a:moveTo>
                  <a:lnTo>
                    <a:pt x="464" y="91"/>
                  </a:lnTo>
                  <a:lnTo>
                    <a:pt x="464" y="192"/>
                  </a:lnTo>
                  <a:lnTo>
                    <a:pt x="567" y="192"/>
                  </a:lnTo>
                  <a:lnTo>
                    <a:pt x="475" y="430"/>
                  </a:lnTo>
                  <a:lnTo>
                    <a:pt x="194" y="217"/>
                  </a:lnTo>
                  <a:lnTo>
                    <a:pt x="0" y="0"/>
                  </a:lnTo>
                  <a:lnTo>
                    <a:pt x="99" y="25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39" name="Freeform 10"/>
            <p:cNvSpPr>
              <a:spLocks/>
            </p:cNvSpPr>
            <p:nvPr/>
          </p:nvSpPr>
          <p:spPr bwMode="auto">
            <a:xfrm>
              <a:off x="1463" y="2252"/>
              <a:ext cx="691" cy="1127"/>
            </a:xfrm>
            <a:custGeom>
              <a:avLst/>
              <a:gdLst>
                <a:gd name="T0" fmla="*/ 20 w 1515"/>
                <a:gd name="T1" fmla="*/ 2 h 2560"/>
                <a:gd name="T2" fmla="*/ 19 w 1515"/>
                <a:gd name="T3" fmla="*/ 7 h 2560"/>
                <a:gd name="T4" fmla="*/ 21 w 1515"/>
                <a:gd name="T5" fmla="*/ 4 h 2560"/>
                <a:gd name="T6" fmla="*/ 23 w 1515"/>
                <a:gd name="T7" fmla="*/ 6 h 2560"/>
                <a:gd name="T8" fmla="*/ 26 w 1515"/>
                <a:gd name="T9" fmla="*/ 0 h 2560"/>
                <a:gd name="T10" fmla="*/ 24 w 1515"/>
                <a:gd name="T11" fmla="*/ 7 h 2560"/>
                <a:gd name="T12" fmla="*/ 27 w 1515"/>
                <a:gd name="T13" fmla="*/ 3 h 2560"/>
                <a:gd name="T14" fmla="*/ 26 w 1515"/>
                <a:gd name="T15" fmla="*/ 8 h 2560"/>
                <a:gd name="T16" fmla="*/ 30 w 1515"/>
                <a:gd name="T17" fmla="*/ 7 h 2560"/>
                <a:gd name="T18" fmla="*/ 24 w 1515"/>
                <a:gd name="T19" fmla="*/ 11 h 2560"/>
                <a:gd name="T20" fmla="*/ 30 w 1515"/>
                <a:gd name="T21" fmla="*/ 11 h 2560"/>
                <a:gd name="T22" fmla="*/ 28 w 1515"/>
                <a:gd name="T23" fmla="*/ 14 h 2560"/>
                <a:gd name="T24" fmla="*/ 24 w 1515"/>
                <a:gd name="T25" fmla="*/ 14 h 2560"/>
                <a:gd name="T26" fmla="*/ 20 w 1515"/>
                <a:gd name="T27" fmla="*/ 17 h 2560"/>
                <a:gd name="T28" fmla="*/ 24 w 1515"/>
                <a:gd name="T29" fmla="*/ 19 h 2560"/>
                <a:gd name="T30" fmla="*/ 22 w 1515"/>
                <a:gd name="T31" fmla="*/ 25 h 2560"/>
                <a:gd name="T32" fmla="*/ 20 w 1515"/>
                <a:gd name="T33" fmla="*/ 28 h 2560"/>
                <a:gd name="T34" fmla="*/ 19 w 1515"/>
                <a:gd name="T35" fmla="*/ 29 h 2560"/>
                <a:gd name="T36" fmla="*/ 18 w 1515"/>
                <a:gd name="T37" fmla="*/ 25 h 2560"/>
                <a:gd name="T38" fmla="*/ 21 w 1515"/>
                <a:gd name="T39" fmla="*/ 24 h 2560"/>
                <a:gd name="T40" fmla="*/ 18 w 1515"/>
                <a:gd name="T41" fmla="*/ 23 h 2560"/>
                <a:gd name="T42" fmla="*/ 19 w 1515"/>
                <a:gd name="T43" fmla="*/ 20 h 2560"/>
                <a:gd name="T44" fmla="*/ 15 w 1515"/>
                <a:gd name="T45" fmla="*/ 20 h 2560"/>
                <a:gd name="T46" fmla="*/ 10 w 1515"/>
                <a:gd name="T47" fmla="*/ 22 h 2560"/>
                <a:gd name="T48" fmla="*/ 7 w 1515"/>
                <a:gd name="T49" fmla="*/ 24 h 2560"/>
                <a:gd name="T50" fmla="*/ 5 w 1515"/>
                <a:gd name="T51" fmla="*/ 26 h 2560"/>
                <a:gd name="T52" fmla="*/ 3 w 1515"/>
                <a:gd name="T53" fmla="*/ 29 h 2560"/>
                <a:gd name="T54" fmla="*/ 3 w 1515"/>
                <a:gd name="T55" fmla="*/ 34 h 2560"/>
                <a:gd name="T56" fmla="*/ 5 w 1515"/>
                <a:gd name="T57" fmla="*/ 37 h 2560"/>
                <a:gd name="T58" fmla="*/ 5 w 1515"/>
                <a:gd name="T59" fmla="*/ 39 h 2560"/>
                <a:gd name="T60" fmla="*/ 1 w 1515"/>
                <a:gd name="T61" fmla="*/ 42 h 2560"/>
                <a:gd name="T62" fmla="*/ 0 w 1515"/>
                <a:gd name="T63" fmla="*/ 37 h 2560"/>
                <a:gd name="T64" fmla="*/ 2 w 1515"/>
                <a:gd name="T65" fmla="*/ 32 h 2560"/>
                <a:gd name="T66" fmla="*/ 2 w 1515"/>
                <a:gd name="T67" fmla="*/ 28 h 2560"/>
                <a:gd name="T68" fmla="*/ 2 w 1515"/>
                <a:gd name="T69" fmla="*/ 25 h 2560"/>
                <a:gd name="T70" fmla="*/ 5 w 1515"/>
                <a:gd name="T71" fmla="*/ 20 h 2560"/>
                <a:gd name="T72" fmla="*/ 10 w 1515"/>
                <a:gd name="T73" fmla="*/ 16 h 2560"/>
                <a:gd name="T74" fmla="*/ 15 w 1515"/>
                <a:gd name="T75" fmla="*/ 11 h 2560"/>
                <a:gd name="T76" fmla="*/ 18 w 1515"/>
                <a:gd name="T77" fmla="*/ 7 h 2560"/>
                <a:gd name="T78" fmla="*/ 19 w 1515"/>
                <a:gd name="T79" fmla="*/ 3 h 2560"/>
                <a:gd name="T80" fmla="*/ 20 w 1515"/>
                <a:gd name="T81" fmla="*/ 2 h 2560"/>
                <a:gd name="T82" fmla="*/ 20 w 1515"/>
                <a:gd name="T83" fmla="*/ 2 h 2560"/>
                <a:gd name="T84" fmla="*/ 20 w 1515"/>
                <a:gd name="T85" fmla="*/ 2 h 25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15" h="2560">
                  <a:moveTo>
                    <a:pt x="1007" y="102"/>
                  </a:moveTo>
                  <a:lnTo>
                    <a:pt x="983" y="460"/>
                  </a:lnTo>
                  <a:lnTo>
                    <a:pt x="1099" y="249"/>
                  </a:lnTo>
                  <a:lnTo>
                    <a:pt x="1142" y="359"/>
                  </a:lnTo>
                  <a:lnTo>
                    <a:pt x="1300" y="0"/>
                  </a:lnTo>
                  <a:lnTo>
                    <a:pt x="1220" y="460"/>
                  </a:lnTo>
                  <a:lnTo>
                    <a:pt x="1392" y="169"/>
                  </a:lnTo>
                  <a:lnTo>
                    <a:pt x="1323" y="515"/>
                  </a:lnTo>
                  <a:lnTo>
                    <a:pt x="1504" y="416"/>
                  </a:lnTo>
                  <a:lnTo>
                    <a:pt x="1209" y="697"/>
                  </a:lnTo>
                  <a:lnTo>
                    <a:pt x="1515" y="631"/>
                  </a:lnTo>
                  <a:lnTo>
                    <a:pt x="1403" y="830"/>
                  </a:lnTo>
                  <a:lnTo>
                    <a:pt x="1199" y="842"/>
                  </a:lnTo>
                  <a:lnTo>
                    <a:pt x="1017" y="1011"/>
                  </a:lnTo>
                  <a:lnTo>
                    <a:pt x="1209" y="1157"/>
                  </a:lnTo>
                  <a:lnTo>
                    <a:pt x="1118" y="1526"/>
                  </a:lnTo>
                  <a:lnTo>
                    <a:pt x="996" y="1674"/>
                  </a:lnTo>
                  <a:lnTo>
                    <a:pt x="949" y="1741"/>
                  </a:lnTo>
                  <a:lnTo>
                    <a:pt x="893" y="1526"/>
                  </a:lnTo>
                  <a:lnTo>
                    <a:pt x="1028" y="1482"/>
                  </a:lnTo>
                  <a:lnTo>
                    <a:pt x="893" y="1404"/>
                  </a:lnTo>
                  <a:lnTo>
                    <a:pt x="983" y="1212"/>
                  </a:lnTo>
                  <a:lnTo>
                    <a:pt x="747" y="1224"/>
                  </a:lnTo>
                  <a:lnTo>
                    <a:pt x="530" y="1315"/>
                  </a:lnTo>
                  <a:lnTo>
                    <a:pt x="351" y="1427"/>
                  </a:lnTo>
                  <a:lnTo>
                    <a:pt x="224" y="1583"/>
                  </a:lnTo>
                  <a:lnTo>
                    <a:pt x="146" y="1741"/>
                  </a:lnTo>
                  <a:lnTo>
                    <a:pt x="146" y="2089"/>
                  </a:lnTo>
                  <a:lnTo>
                    <a:pt x="235" y="2267"/>
                  </a:lnTo>
                  <a:lnTo>
                    <a:pt x="281" y="2336"/>
                  </a:lnTo>
                  <a:lnTo>
                    <a:pt x="66" y="2560"/>
                  </a:lnTo>
                  <a:lnTo>
                    <a:pt x="0" y="2203"/>
                  </a:lnTo>
                  <a:lnTo>
                    <a:pt x="89" y="1933"/>
                  </a:lnTo>
                  <a:lnTo>
                    <a:pt x="121" y="1663"/>
                  </a:lnTo>
                  <a:lnTo>
                    <a:pt x="112" y="1505"/>
                  </a:lnTo>
                  <a:lnTo>
                    <a:pt x="268" y="1201"/>
                  </a:lnTo>
                  <a:lnTo>
                    <a:pt x="473" y="977"/>
                  </a:lnTo>
                  <a:lnTo>
                    <a:pt x="768" y="652"/>
                  </a:lnTo>
                  <a:lnTo>
                    <a:pt x="907" y="407"/>
                  </a:lnTo>
                  <a:lnTo>
                    <a:pt x="958" y="190"/>
                  </a:lnTo>
                  <a:lnTo>
                    <a:pt x="1007" y="102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0" name="Freeform 11"/>
            <p:cNvSpPr>
              <a:spLocks/>
            </p:cNvSpPr>
            <p:nvPr/>
          </p:nvSpPr>
          <p:spPr bwMode="auto">
            <a:xfrm>
              <a:off x="1090" y="2629"/>
              <a:ext cx="187" cy="280"/>
            </a:xfrm>
            <a:custGeom>
              <a:avLst/>
              <a:gdLst>
                <a:gd name="T0" fmla="*/ 2 w 411"/>
                <a:gd name="T1" fmla="*/ 0 h 639"/>
                <a:gd name="T2" fmla="*/ 0 w 411"/>
                <a:gd name="T3" fmla="*/ 4 h 639"/>
                <a:gd name="T4" fmla="*/ 3 w 411"/>
                <a:gd name="T5" fmla="*/ 5 h 639"/>
                <a:gd name="T6" fmla="*/ 4 w 411"/>
                <a:gd name="T7" fmla="*/ 9 h 639"/>
                <a:gd name="T8" fmla="*/ 7 w 411"/>
                <a:gd name="T9" fmla="*/ 11 h 639"/>
                <a:gd name="T10" fmla="*/ 8 w 411"/>
                <a:gd name="T11" fmla="*/ 8 h 639"/>
                <a:gd name="T12" fmla="*/ 5 w 411"/>
                <a:gd name="T13" fmla="*/ 5 h 639"/>
                <a:gd name="T14" fmla="*/ 4 w 411"/>
                <a:gd name="T15" fmla="*/ 5 h 639"/>
                <a:gd name="T16" fmla="*/ 5 w 411"/>
                <a:gd name="T17" fmla="*/ 2 h 639"/>
                <a:gd name="T18" fmla="*/ 2 w 411"/>
                <a:gd name="T19" fmla="*/ 0 h 639"/>
                <a:gd name="T20" fmla="*/ 2 w 411"/>
                <a:gd name="T21" fmla="*/ 0 h 639"/>
                <a:gd name="T22" fmla="*/ 2 w 411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1" h="639">
                  <a:moveTo>
                    <a:pt x="82" y="0"/>
                  </a:moveTo>
                  <a:lnTo>
                    <a:pt x="0" y="213"/>
                  </a:lnTo>
                  <a:lnTo>
                    <a:pt x="139" y="291"/>
                  </a:lnTo>
                  <a:lnTo>
                    <a:pt x="192" y="561"/>
                  </a:lnTo>
                  <a:lnTo>
                    <a:pt x="373" y="639"/>
                  </a:lnTo>
                  <a:lnTo>
                    <a:pt x="411" y="504"/>
                  </a:lnTo>
                  <a:lnTo>
                    <a:pt x="283" y="325"/>
                  </a:lnTo>
                  <a:lnTo>
                    <a:pt x="183" y="280"/>
                  </a:lnTo>
                  <a:lnTo>
                    <a:pt x="238" y="14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E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1" name="Freeform 12"/>
            <p:cNvSpPr>
              <a:spLocks/>
            </p:cNvSpPr>
            <p:nvPr/>
          </p:nvSpPr>
          <p:spPr bwMode="auto">
            <a:xfrm>
              <a:off x="1943" y="2756"/>
              <a:ext cx="132" cy="199"/>
            </a:xfrm>
            <a:custGeom>
              <a:avLst/>
              <a:gdLst>
                <a:gd name="T0" fmla="*/ 0 w 291"/>
                <a:gd name="T1" fmla="*/ 4 h 450"/>
                <a:gd name="T2" fmla="*/ 4 w 291"/>
                <a:gd name="T3" fmla="*/ 0 h 450"/>
                <a:gd name="T4" fmla="*/ 5 w 291"/>
                <a:gd name="T5" fmla="*/ 2 h 450"/>
                <a:gd name="T6" fmla="*/ 4 w 291"/>
                <a:gd name="T7" fmla="*/ 4 h 450"/>
                <a:gd name="T8" fmla="*/ 5 w 291"/>
                <a:gd name="T9" fmla="*/ 5 h 450"/>
                <a:gd name="T10" fmla="*/ 3 w 291"/>
                <a:gd name="T11" fmla="*/ 8 h 450"/>
                <a:gd name="T12" fmla="*/ 0 w 291"/>
                <a:gd name="T13" fmla="*/ 7 h 450"/>
                <a:gd name="T14" fmla="*/ 1 w 291"/>
                <a:gd name="T15" fmla="*/ 5 h 450"/>
                <a:gd name="T16" fmla="*/ 0 w 291"/>
                <a:gd name="T17" fmla="*/ 4 h 450"/>
                <a:gd name="T18" fmla="*/ 0 w 291"/>
                <a:gd name="T19" fmla="*/ 4 h 450"/>
                <a:gd name="T20" fmla="*/ 0 w 291"/>
                <a:gd name="T21" fmla="*/ 4 h 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1" h="450">
                  <a:moveTo>
                    <a:pt x="0" y="238"/>
                  </a:moveTo>
                  <a:lnTo>
                    <a:pt x="181" y="0"/>
                  </a:lnTo>
                  <a:lnTo>
                    <a:pt x="291" y="125"/>
                  </a:lnTo>
                  <a:lnTo>
                    <a:pt x="213" y="226"/>
                  </a:lnTo>
                  <a:lnTo>
                    <a:pt x="257" y="315"/>
                  </a:lnTo>
                  <a:lnTo>
                    <a:pt x="167" y="450"/>
                  </a:lnTo>
                  <a:lnTo>
                    <a:pt x="34" y="405"/>
                  </a:lnTo>
                  <a:lnTo>
                    <a:pt x="76" y="304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8E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2" name="Freeform 13"/>
            <p:cNvSpPr>
              <a:spLocks/>
            </p:cNvSpPr>
            <p:nvPr/>
          </p:nvSpPr>
          <p:spPr bwMode="auto">
            <a:xfrm>
              <a:off x="667" y="3182"/>
              <a:ext cx="176" cy="153"/>
            </a:xfrm>
            <a:custGeom>
              <a:avLst/>
              <a:gdLst>
                <a:gd name="T0" fmla="*/ 0 w 386"/>
                <a:gd name="T1" fmla="*/ 0 h 346"/>
                <a:gd name="T2" fmla="*/ 4 w 386"/>
                <a:gd name="T3" fmla="*/ 0 h 346"/>
                <a:gd name="T4" fmla="*/ 5 w 386"/>
                <a:gd name="T5" fmla="*/ 0 h 346"/>
                <a:gd name="T6" fmla="*/ 4 w 386"/>
                <a:gd name="T7" fmla="*/ 2 h 346"/>
                <a:gd name="T8" fmla="*/ 6 w 386"/>
                <a:gd name="T9" fmla="*/ 2 h 346"/>
                <a:gd name="T10" fmla="*/ 7 w 386"/>
                <a:gd name="T11" fmla="*/ 2 h 346"/>
                <a:gd name="T12" fmla="*/ 6 w 386"/>
                <a:gd name="T13" fmla="*/ 5 h 346"/>
                <a:gd name="T14" fmla="*/ 2 w 386"/>
                <a:gd name="T15" fmla="*/ 6 h 346"/>
                <a:gd name="T16" fmla="*/ 0 w 386"/>
                <a:gd name="T17" fmla="*/ 2 h 346"/>
                <a:gd name="T18" fmla="*/ 0 w 386"/>
                <a:gd name="T19" fmla="*/ 0 h 346"/>
                <a:gd name="T20" fmla="*/ 0 w 386"/>
                <a:gd name="T21" fmla="*/ 0 h 346"/>
                <a:gd name="T22" fmla="*/ 0 w 386"/>
                <a:gd name="T23" fmla="*/ 0 h 3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6" h="346">
                  <a:moveTo>
                    <a:pt x="14" y="0"/>
                  </a:moveTo>
                  <a:lnTo>
                    <a:pt x="194" y="12"/>
                  </a:lnTo>
                  <a:lnTo>
                    <a:pt x="265" y="12"/>
                  </a:lnTo>
                  <a:lnTo>
                    <a:pt x="194" y="90"/>
                  </a:lnTo>
                  <a:lnTo>
                    <a:pt x="297" y="133"/>
                  </a:lnTo>
                  <a:lnTo>
                    <a:pt x="386" y="122"/>
                  </a:lnTo>
                  <a:lnTo>
                    <a:pt x="308" y="291"/>
                  </a:lnTo>
                  <a:lnTo>
                    <a:pt x="84" y="346"/>
                  </a:lnTo>
                  <a:lnTo>
                    <a:pt x="0" y="12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E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3" name="Freeform 14"/>
            <p:cNvSpPr>
              <a:spLocks/>
            </p:cNvSpPr>
            <p:nvPr/>
          </p:nvSpPr>
          <p:spPr bwMode="auto">
            <a:xfrm>
              <a:off x="1277" y="1630"/>
              <a:ext cx="186" cy="271"/>
            </a:xfrm>
            <a:custGeom>
              <a:avLst/>
              <a:gdLst>
                <a:gd name="T0" fmla="*/ 3 w 407"/>
                <a:gd name="T1" fmla="*/ 0 h 615"/>
                <a:gd name="T2" fmla="*/ 3 w 407"/>
                <a:gd name="T3" fmla="*/ 2 h 615"/>
                <a:gd name="T4" fmla="*/ 5 w 407"/>
                <a:gd name="T5" fmla="*/ 5 h 615"/>
                <a:gd name="T6" fmla="*/ 5 w 407"/>
                <a:gd name="T7" fmla="*/ 6 h 615"/>
                <a:gd name="T8" fmla="*/ 4 w 407"/>
                <a:gd name="T9" fmla="*/ 7 h 615"/>
                <a:gd name="T10" fmla="*/ 1 w 407"/>
                <a:gd name="T11" fmla="*/ 8 h 615"/>
                <a:gd name="T12" fmla="*/ 0 w 407"/>
                <a:gd name="T13" fmla="*/ 9 h 615"/>
                <a:gd name="T14" fmla="*/ 1 w 407"/>
                <a:gd name="T15" fmla="*/ 10 h 615"/>
                <a:gd name="T16" fmla="*/ 6 w 407"/>
                <a:gd name="T17" fmla="*/ 9 h 615"/>
                <a:gd name="T18" fmla="*/ 8 w 407"/>
                <a:gd name="T19" fmla="*/ 7 h 615"/>
                <a:gd name="T20" fmla="*/ 7 w 407"/>
                <a:gd name="T21" fmla="*/ 4 h 615"/>
                <a:gd name="T22" fmla="*/ 5 w 407"/>
                <a:gd name="T23" fmla="*/ 1 h 615"/>
                <a:gd name="T24" fmla="*/ 3 w 407"/>
                <a:gd name="T25" fmla="*/ 0 h 615"/>
                <a:gd name="T26" fmla="*/ 3 w 407"/>
                <a:gd name="T27" fmla="*/ 0 h 615"/>
                <a:gd name="T28" fmla="*/ 3 w 407"/>
                <a:gd name="T29" fmla="*/ 0 h 6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7" h="615">
                  <a:moveTo>
                    <a:pt x="133" y="0"/>
                  </a:moveTo>
                  <a:lnTo>
                    <a:pt x="133" y="100"/>
                  </a:lnTo>
                  <a:lnTo>
                    <a:pt x="258" y="281"/>
                  </a:lnTo>
                  <a:lnTo>
                    <a:pt x="247" y="359"/>
                  </a:lnTo>
                  <a:lnTo>
                    <a:pt x="179" y="437"/>
                  </a:lnTo>
                  <a:lnTo>
                    <a:pt x="44" y="462"/>
                  </a:lnTo>
                  <a:lnTo>
                    <a:pt x="0" y="549"/>
                  </a:lnTo>
                  <a:lnTo>
                    <a:pt x="53" y="615"/>
                  </a:lnTo>
                  <a:lnTo>
                    <a:pt x="327" y="549"/>
                  </a:lnTo>
                  <a:lnTo>
                    <a:pt x="407" y="403"/>
                  </a:lnTo>
                  <a:lnTo>
                    <a:pt x="372" y="258"/>
                  </a:lnTo>
                  <a:lnTo>
                    <a:pt x="247" y="8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4" name="Freeform 15"/>
            <p:cNvSpPr>
              <a:spLocks/>
            </p:cNvSpPr>
            <p:nvPr/>
          </p:nvSpPr>
          <p:spPr bwMode="auto">
            <a:xfrm>
              <a:off x="652" y="1709"/>
              <a:ext cx="279" cy="297"/>
            </a:xfrm>
            <a:custGeom>
              <a:avLst/>
              <a:gdLst>
                <a:gd name="T0" fmla="*/ 3 w 612"/>
                <a:gd name="T1" fmla="*/ 0 h 675"/>
                <a:gd name="T2" fmla="*/ 4 w 612"/>
                <a:gd name="T3" fmla="*/ 2 h 675"/>
                <a:gd name="T4" fmla="*/ 3 w 612"/>
                <a:gd name="T5" fmla="*/ 6 h 675"/>
                <a:gd name="T6" fmla="*/ 4 w 612"/>
                <a:gd name="T7" fmla="*/ 7 h 675"/>
                <a:gd name="T8" fmla="*/ 5 w 612"/>
                <a:gd name="T9" fmla="*/ 8 h 675"/>
                <a:gd name="T10" fmla="*/ 8 w 612"/>
                <a:gd name="T11" fmla="*/ 8 h 675"/>
                <a:gd name="T12" fmla="*/ 12 w 612"/>
                <a:gd name="T13" fmla="*/ 7 h 675"/>
                <a:gd name="T14" fmla="*/ 12 w 612"/>
                <a:gd name="T15" fmla="*/ 9 h 675"/>
                <a:gd name="T16" fmla="*/ 6 w 612"/>
                <a:gd name="T17" fmla="*/ 11 h 675"/>
                <a:gd name="T18" fmla="*/ 0 w 612"/>
                <a:gd name="T19" fmla="*/ 9 h 675"/>
                <a:gd name="T20" fmla="*/ 0 w 612"/>
                <a:gd name="T21" fmla="*/ 5 h 675"/>
                <a:gd name="T22" fmla="*/ 2 w 612"/>
                <a:gd name="T23" fmla="*/ 1 h 675"/>
                <a:gd name="T24" fmla="*/ 3 w 612"/>
                <a:gd name="T25" fmla="*/ 0 h 675"/>
                <a:gd name="T26" fmla="*/ 3 w 612"/>
                <a:gd name="T27" fmla="*/ 0 h 675"/>
                <a:gd name="T28" fmla="*/ 3 w 612"/>
                <a:gd name="T29" fmla="*/ 0 h 6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2" h="675">
                  <a:moveTo>
                    <a:pt x="148" y="0"/>
                  </a:moveTo>
                  <a:lnTo>
                    <a:pt x="194" y="103"/>
                  </a:lnTo>
                  <a:lnTo>
                    <a:pt x="158" y="348"/>
                  </a:lnTo>
                  <a:lnTo>
                    <a:pt x="194" y="462"/>
                  </a:lnTo>
                  <a:lnTo>
                    <a:pt x="249" y="495"/>
                  </a:lnTo>
                  <a:lnTo>
                    <a:pt x="407" y="474"/>
                  </a:lnTo>
                  <a:lnTo>
                    <a:pt x="588" y="428"/>
                  </a:lnTo>
                  <a:lnTo>
                    <a:pt x="612" y="552"/>
                  </a:lnTo>
                  <a:lnTo>
                    <a:pt x="297" y="675"/>
                  </a:lnTo>
                  <a:lnTo>
                    <a:pt x="32" y="563"/>
                  </a:lnTo>
                  <a:lnTo>
                    <a:pt x="0" y="316"/>
                  </a:lnTo>
                  <a:lnTo>
                    <a:pt x="103" y="8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5" name="Freeform 16"/>
            <p:cNvSpPr>
              <a:spLocks/>
            </p:cNvSpPr>
            <p:nvPr/>
          </p:nvSpPr>
          <p:spPr bwMode="auto">
            <a:xfrm>
              <a:off x="591" y="1818"/>
              <a:ext cx="984" cy="934"/>
            </a:xfrm>
            <a:custGeom>
              <a:avLst/>
              <a:gdLst>
                <a:gd name="T0" fmla="*/ 12 w 2162"/>
                <a:gd name="T1" fmla="*/ 3 h 2122"/>
                <a:gd name="T2" fmla="*/ 14 w 2162"/>
                <a:gd name="T3" fmla="*/ 3 h 2122"/>
                <a:gd name="T4" fmla="*/ 14 w 2162"/>
                <a:gd name="T5" fmla="*/ 5 h 2122"/>
                <a:gd name="T6" fmla="*/ 6 w 2162"/>
                <a:gd name="T7" fmla="*/ 10 h 2122"/>
                <a:gd name="T8" fmla="*/ 1 w 2162"/>
                <a:gd name="T9" fmla="*/ 13 h 2122"/>
                <a:gd name="T10" fmla="*/ 0 w 2162"/>
                <a:gd name="T11" fmla="*/ 15 h 2122"/>
                <a:gd name="T12" fmla="*/ 3 w 2162"/>
                <a:gd name="T13" fmla="*/ 16 h 2122"/>
                <a:gd name="T14" fmla="*/ 9 w 2162"/>
                <a:gd name="T15" fmla="*/ 16 h 2122"/>
                <a:gd name="T16" fmla="*/ 9 w 2162"/>
                <a:gd name="T17" fmla="*/ 22 h 2122"/>
                <a:gd name="T18" fmla="*/ 14 w 2162"/>
                <a:gd name="T19" fmla="*/ 29 h 2122"/>
                <a:gd name="T20" fmla="*/ 21 w 2162"/>
                <a:gd name="T21" fmla="*/ 30 h 2122"/>
                <a:gd name="T22" fmla="*/ 24 w 2162"/>
                <a:gd name="T23" fmla="*/ 31 h 2122"/>
                <a:gd name="T24" fmla="*/ 27 w 2162"/>
                <a:gd name="T25" fmla="*/ 33 h 2122"/>
                <a:gd name="T26" fmla="*/ 31 w 2162"/>
                <a:gd name="T27" fmla="*/ 35 h 2122"/>
                <a:gd name="T28" fmla="*/ 37 w 2162"/>
                <a:gd name="T29" fmla="*/ 30 h 2122"/>
                <a:gd name="T30" fmla="*/ 38 w 2162"/>
                <a:gd name="T31" fmla="*/ 26 h 2122"/>
                <a:gd name="T32" fmla="*/ 35 w 2162"/>
                <a:gd name="T33" fmla="*/ 20 h 2122"/>
                <a:gd name="T34" fmla="*/ 36 w 2162"/>
                <a:gd name="T35" fmla="*/ 17 h 2122"/>
                <a:gd name="T36" fmla="*/ 35 w 2162"/>
                <a:gd name="T37" fmla="*/ 15 h 2122"/>
                <a:gd name="T38" fmla="*/ 35 w 2162"/>
                <a:gd name="T39" fmla="*/ 11 h 2122"/>
                <a:gd name="T40" fmla="*/ 41 w 2162"/>
                <a:gd name="T41" fmla="*/ 8 h 2122"/>
                <a:gd name="T42" fmla="*/ 42 w 2162"/>
                <a:gd name="T43" fmla="*/ 8 h 2122"/>
                <a:gd name="T44" fmla="*/ 40 w 2162"/>
                <a:gd name="T45" fmla="*/ 7 h 2122"/>
                <a:gd name="T46" fmla="*/ 34 w 2162"/>
                <a:gd name="T47" fmla="*/ 4 h 2122"/>
                <a:gd name="T48" fmla="*/ 30 w 2162"/>
                <a:gd name="T49" fmla="*/ 3 h 2122"/>
                <a:gd name="T50" fmla="*/ 27 w 2162"/>
                <a:gd name="T51" fmla="*/ 0 h 2122"/>
                <a:gd name="T52" fmla="*/ 18 w 2162"/>
                <a:gd name="T53" fmla="*/ 0 h 2122"/>
                <a:gd name="T54" fmla="*/ 13 w 2162"/>
                <a:gd name="T55" fmla="*/ 2 h 2122"/>
                <a:gd name="T56" fmla="*/ 12 w 2162"/>
                <a:gd name="T57" fmla="*/ 3 h 2122"/>
                <a:gd name="T58" fmla="*/ 12 w 2162"/>
                <a:gd name="T59" fmla="*/ 3 h 2122"/>
                <a:gd name="T60" fmla="*/ 12 w 2162"/>
                <a:gd name="T61" fmla="*/ 3 h 21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62" h="2122">
                  <a:moveTo>
                    <a:pt x="612" y="179"/>
                  </a:moveTo>
                  <a:lnTo>
                    <a:pt x="702" y="200"/>
                  </a:lnTo>
                  <a:lnTo>
                    <a:pt x="723" y="303"/>
                  </a:lnTo>
                  <a:lnTo>
                    <a:pt x="329" y="584"/>
                  </a:lnTo>
                  <a:lnTo>
                    <a:pt x="78" y="795"/>
                  </a:lnTo>
                  <a:lnTo>
                    <a:pt x="0" y="884"/>
                  </a:lnTo>
                  <a:lnTo>
                    <a:pt x="148" y="975"/>
                  </a:lnTo>
                  <a:lnTo>
                    <a:pt x="439" y="966"/>
                  </a:lnTo>
                  <a:lnTo>
                    <a:pt x="464" y="1300"/>
                  </a:lnTo>
                  <a:lnTo>
                    <a:pt x="702" y="1719"/>
                  </a:lnTo>
                  <a:lnTo>
                    <a:pt x="1086" y="1829"/>
                  </a:lnTo>
                  <a:lnTo>
                    <a:pt x="1223" y="1876"/>
                  </a:lnTo>
                  <a:lnTo>
                    <a:pt x="1371" y="2009"/>
                  </a:lnTo>
                  <a:lnTo>
                    <a:pt x="1595" y="2122"/>
                  </a:lnTo>
                  <a:lnTo>
                    <a:pt x="1915" y="1829"/>
                  </a:lnTo>
                  <a:lnTo>
                    <a:pt x="1938" y="1549"/>
                  </a:lnTo>
                  <a:lnTo>
                    <a:pt x="1766" y="1202"/>
                  </a:lnTo>
                  <a:lnTo>
                    <a:pt x="1810" y="1019"/>
                  </a:lnTo>
                  <a:lnTo>
                    <a:pt x="1778" y="875"/>
                  </a:lnTo>
                  <a:lnTo>
                    <a:pt x="1778" y="641"/>
                  </a:lnTo>
                  <a:lnTo>
                    <a:pt x="2107" y="514"/>
                  </a:lnTo>
                  <a:lnTo>
                    <a:pt x="2162" y="481"/>
                  </a:lnTo>
                  <a:lnTo>
                    <a:pt x="2027" y="426"/>
                  </a:lnTo>
                  <a:lnTo>
                    <a:pt x="1745" y="259"/>
                  </a:lnTo>
                  <a:lnTo>
                    <a:pt x="1515" y="156"/>
                  </a:lnTo>
                  <a:lnTo>
                    <a:pt x="1405" y="0"/>
                  </a:lnTo>
                  <a:lnTo>
                    <a:pt x="939" y="35"/>
                  </a:lnTo>
                  <a:lnTo>
                    <a:pt x="645" y="122"/>
                  </a:lnTo>
                  <a:lnTo>
                    <a:pt x="612" y="179"/>
                  </a:lnTo>
                  <a:close/>
                </a:path>
              </a:pathLst>
            </a:custGeom>
            <a:solidFill>
              <a:srgbClr val="8E8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6" name="Freeform 17"/>
            <p:cNvSpPr>
              <a:spLocks/>
            </p:cNvSpPr>
            <p:nvPr/>
          </p:nvSpPr>
          <p:spPr bwMode="auto">
            <a:xfrm>
              <a:off x="1359" y="2476"/>
              <a:ext cx="119" cy="83"/>
            </a:xfrm>
            <a:custGeom>
              <a:avLst/>
              <a:gdLst>
                <a:gd name="T0" fmla="*/ 0 w 260"/>
                <a:gd name="T1" fmla="*/ 1 h 190"/>
                <a:gd name="T2" fmla="*/ 0 w 260"/>
                <a:gd name="T3" fmla="*/ 3 h 190"/>
                <a:gd name="T4" fmla="*/ 5 w 260"/>
                <a:gd name="T5" fmla="*/ 2 h 190"/>
                <a:gd name="T6" fmla="*/ 5 w 260"/>
                <a:gd name="T7" fmla="*/ 0 h 190"/>
                <a:gd name="T8" fmla="*/ 3 w 260"/>
                <a:gd name="T9" fmla="*/ 0 h 190"/>
                <a:gd name="T10" fmla="*/ 0 w 260"/>
                <a:gd name="T11" fmla="*/ 1 h 190"/>
                <a:gd name="T12" fmla="*/ 0 w 260"/>
                <a:gd name="T13" fmla="*/ 1 h 190"/>
                <a:gd name="T14" fmla="*/ 0 w 260"/>
                <a:gd name="T15" fmla="*/ 1 h 1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0" h="190">
                  <a:moveTo>
                    <a:pt x="0" y="86"/>
                  </a:moveTo>
                  <a:lnTo>
                    <a:pt x="11" y="190"/>
                  </a:lnTo>
                  <a:lnTo>
                    <a:pt x="239" y="145"/>
                  </a:lnTo>
                  <a:lnTo>
                    <a:pt x="260" y="8"/>
                  </a:lnTo>
                  <a:lnTo>
                    <a:pt x="169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7" name="Freeform 18"/>
            <p:cNvSpPr>
              <a:spLocks/>
            </p:cNvSpPr>
            <p:nvPr/>
          </p:nvSpPr>
          <p:spPr bwMode="auto">
            <a:xfrm>
              <a:off x="1344" y="2149"/>
              <a:ext cx="42" cy="50"/>
            </a:xfrm>
            <a:custGeom>
              <a:avLst/>
              <a:gdLst>
                <a:gd name="T0" fmla="*/ 0 w 93"/>
                <a:gd name="T1" fmla="*/ 2 h 114"/>
                <a:gd name="T2" fmla="*/ 0 w 93"/>
                <a:gd name="T3" fmla="*/ 0 h 114"/>
                <a:gd name="T4" fmla="*/ 2 w 93"/>
                <a:gd name="T5" fmla="*/ 0 h 114"/>
                <a:gd name="T6" fmla="*/ 1 w 93"/>
                <a:gd name="T7" fmla="*/ 1 h 114"/>
                <a:gd name="T8" fmla="*/ 0 w 93"/>
                <a:gd name="T9" fmla="*/ 2 h 114"/>
                <a:gd name="T10" fmla="*/ 0 w 93"/>
                <a:gd name="T11" fmla="*/ 2 h 114"/>
                <a:gd name="T12" fmla="*/ 0 w 93"/>
                <a:gd name="T13" fmla="*/ 2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114">
                  <a:moveTo>
                    <a:pt x="0" y="114"/>
                  </a:moveTo>
                  <a:lnTo>
                    <a:pt x="35" y="0"/>
                  </a:lnTo>
                  <a:lnTo>
                    <a:pt x="93" y="23"/>
                  </a:lnTo>
                  <a:lnTo>
                    <a:pt x="80" y="8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8" name="Freeform 19"/>
            <p:cNvSpPr>
              <a:spLocks/>
            </p:cNvSpPr>
            <p:nvPr/>
          </p:nvSpPr>
          <p:spPr bwMode="auto">
            <a:xfrm>
              <a:off x="1039" y="2203"/>
              <a:ext cx="67" cy="64"/>
            </a:xfrm>
            <a:custGeom>
              <a:avLst/>
              <a:gdLst>
                <a:gd name="T0" fmla="*/ 3 w 146"/>
                <a:gd name="T1" fmla="*/ 0 h 144"/>
                <a:gd name="T2" fmla="*/ 2 w 146"/>
                <a:gd name="T3" fmla="*/ 0 h 144"/>
                <a:gd name="T4" fmla="*/ 0 w 146"/>
                <a:gd name="T5" fmla="*/ 1 h 144"/>
                <a:gd name="T6" fmla="*/ 3 w 146"/>
                <a:gd name="T7" fmla="*/ 2 h 144"/>
                <a:gd name="T8" fmla="*/ 3 w 146"/>
                <a:gd name="T9" fmla="*/ 0 h 144"/>
                <a:gd name="T10" fmla="*/ 3 w 146"/>
                <a:gd name="T11" fmla="*/ 0 h 144"/>
                <a:gd name="T12" fmla="*/ 3 w 146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" h="144">
                  <a:moveTo>
                    <a:pt x="146" y="21"/>
                  </a:moveTo>
                  <a:lnTo>
                    <a:pt x="101" y="0"/>
                  </a:lnTo>
                  <a:lnTo>
                    <a:pt x="0" y="59"/>
                  </a:lnTo>
                  <a:lnTo>
                    <a:pt x="135" y="144"/>
                  </a:lnTo>
                  <a:lnTo>
                    <a:pt x="14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49" name="Freeform 20"/>
            <p:cNvSpPr>
              <a:spLocks/>
            </p:cNvSpPr>
            <p:nvPr/>
          </p:nvSpPr>
          <p:spPr bwMode="auto">
            <a:xfrm>
              <a:off x="1260" y="1695"/>
              <a:ext cx="203" cy="201"/>
            </a:xfrm>
            <a:custGeom>
              <a:avLst/>
              <a:gdLst>
                <a:gd name="T0" fmla="*/ 5 w 445"/>
                <a:gd name="T1" fmla="*/ 0 h 460"/>
                <a:gd name="T2" fmla="*/ 6 w 445"/>
                <a:gd name="T3" fmla="*/ 3 h 460"/>
                <a:gd name="T4" fmla="*/ 6 w 445"/>
                <a:gd name="T5" fmla="*/ 4 h 460"/>
                <a:gd name="T6" fmla="*/ 5 w 445"/>
                <a:gd name="T7" fmla="*/ 6 h 460"/>
                <a:gd name="T8" fmla="*/ 7 w 445"/>
                <a:gd name="T9" fmla="*/ 4 h 460"/>
                <a:gd name="T10" fmla="*/ 8 w 445"/>
                <a:gd name="T11" fmla="*/ 3 h 460"/>
                <a:gd name="T12" fmla="*/ 7 w 445"/>
                <a:gd name="T13" fmla="*/ 2 h 460"/>
                <a:gd name="T14" fmla="*/ 9 w 445"/>
                <a:gd name="T15" fmla="*/ 4 h 460"/>
                <a:gd name="T16" fmla="*/ 8 w 445"/>
                <a:gd name="T17" fmla="*/ 7 h 460"/>
                <a:gd name="T18" fmla="*/ 5 w 445"/>
                <a:gd name="T19" fmla="*/ 7 h 460"/>
                <a:gd name="T20" fmla="*/ 1 w 445"/>
                <a:gd name="T21" fmla="*/ 7 h 460"/>
                <a:gd name="T22" fmla="*/ 0 w 445"/>
                <a:gd name="T23" fmla="*/ 6 h 460"/>
                <a:gd name="T24" fmla="*/ 3 w 445"/>
                <a:gd name="T25" fmla="*/ 4 h 460"/>
                <a:gd name="T26" fmla="*/ 5 w 445"/>
                <a:gd name="T27" fmla="*/ 4 h 460"/>
                <a:gd name="T28" fmla="*/ 6 w 445"/>
                <a:gd name="T29" fmla="*/ 3 h 460"/>
                <a:gd name="T30" fmla="*/ 5 w 445"/>
                <a:gd name="T31" fmla="*/ 2 h 460"/>
                <a:gd name="T32" fmla="*/ 5 w 445"/>
                <a:gd name="T33" fmla="*/ 0 h 460"/>
                <a:gd name="T34" fmla="*/ 5 w 445"/>
                <a:gd name="T35" fmla="*/ 0 h 460"/>
                <a:gd name="T36" fmla="*/ 5 w 445"/>
                <a:gd name="T37" fmla="*/ 0 h 4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5" h="460">
                  <a:moveTo>
                    <a:pt x="228" y="0"/>
                  </a:moveTo>
                  <a:lnTo>
                    <a:pt x="327" y="165"/>
                  </a:lnTo>
                  <a:lnTo>
                    <a:pt x="327" y="268"/>
                  </a:lnTo>
                  <a:lnTo>
                    <a:pt x="262" y="348"/>
                  </a:lnTo>
                  <a:lnTo>
                    <a:pt x="374" y="281"/>
                  </a:lnTo>
                  <a:lnTo>
                    <a:pt x="397" y="213"/>
                  </a:lnTo>
                  <a:lnTo>
                    <a:pt x="386" y="112"/>
                  </a:lnTo>
                  <a:lnTo>
                    <a:pt x="445" y="257"/>
                  </a:lnTo>
                  <a:lnTo>
                    <a:pt x="410" y="403"/>
                  </a:lnTo>
                  <a:lnTo>
                    <a:pt x="228" y="460"/>
                  </a:lnTo>
                  <a:lnTo>
                    <a:pt x="38" y="437"/>
                  </a:lnTo>
                  <a:lnTo>
                    <a:pt x="0" y="357"/>
                  </a:lnTo>
                  <a:lnTo>
                    <a:pt x="160" y="291"/>
                  </a:lnTo>
                  <a:lnTo>
                    <a:pt x="275" y="234"/>
                  </a:lnTo>
                  <a:lnTo>
                    <a:pt x="296" y="156"/>
                  </a:lnTo>
                  <a:lnTo>
                    <a:pt x="275" y="12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0" name="Freeform 21"/>
            <p:cNvSpPr>
              <a:spLocks/>
            </p:cNvSpPr>
            <p:nvPr/>
          </p:nvSpPr>
          <p:spPr bwMode="auto">
            <a:xfrm>
              <a:off x="626" y="1689"/>
              <a:ext cx="299" cy="341"/>
            </a:xfrm>
            <a:custGeom>
              <a:avLst/>
              <a:gdLst>
                <a:gd name="T0" fmla="*/ 4 w 656"/>
                <a:gd name="T1" fmla="*/ 1 h 775"/>
                <a:gd name="T2" fmla="*/ 2 w 656"/>
                <a:gd name="T3" fmla="*/ 6 h 775"/>
                <a:gd name="T4" fmla="*/ 2 w 656"/>
                <a:gd name="T5" fmla="*/ 8 h 775"/>
                <a:gd name="T6" fmla="*/ 5 w 656"/>
                <a:gd name="T7" fmla="*/ 10 h 775"/>
                <a:gd name="T8" fmla="*/ 7 w 656"/>
                <a:gd name="T9" fmla="*/ 10 h 775"/>
                <a:gd name="T10" fmla="*/ 11 w 656"/>
                <a:gd name="T11" fmla="*/ 9 h 775"/>
                <a:gd name="T12" fmla="*/ 10 w 656"/>
                <a:gd name="T13" fmla="*/ 8 h 775"/>
                <a:gd name="T14" fmla="*/ 12 w 656"/>
                <a:gd name="T15" fmla="*/ 8 h 775"/>
                <a:gd name="T16" fmla="*/ 13 w 656"/>
                <a:gd name="T17" fmla="*/ 9 h 775"/>
                <a:gd name="T18" fmla="*/ 12 w 656"/>
                <a:gd name="T19" fmla="*/ 11 h 775"/>
                <a:gd name="T20" fmla="*/ 5 w 656"/>
                <a:gd name="T21" fmla="*/ 13 h 775"/>
                <a:gd name="T22" fmla="*/ 2 w 656"/>
                <a:gd name="T23" fmla="*/ 11 h 775"/>
                <a:gd name="T24" fmla="*/ 0 w 656"/>
                <a:gd name="T25" fmla="*/ 9 h 775"/>
                <a:gd name="T26" fmla="*/ 1 w 656"/>
                <a:gd name="T27" fmla="*/ 6 h 775"/>
                <a:gd name="T28" fmla="*/ 4 w 656"/>
                <a:gd name="T29" fmla="*/ 0 h 775"/>
                <a:gd name="T30" fmla="*/ 4 w 656"/>
                <a:gd name="T31" fmla="*/ 1 h 775"/>
                <a:gd name="T32" fmla="*/ 4 w 656"/>
                <a:gd name="T33" fmla="*/ 1 h 775"/>
                <a:gd name="T34" fmla="*/ 4 w 656"/>
                <a:gd name="T35" fmla="*/ 1 h 7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6" h="775">
                  <a:moveTo>
                    <a:pt x="205" y="68"/>
                  </a:moveTo>
                  <a:lnTo>
                    <a:pt x="114" y="380"/>
                  </a:lnTo>
                  <a:lnTo>
                    <a:pt x="114" y="519"/>
                  </a:lnTo>
                  <a:lnTo>
                    <a:pt x="226" y="608"/>
                  </a:lnTo>
                  <a:lnTo>
                    <a:pt x="375" y="617"/>
                  </a:lnTo>
                  <a:lnTo>
                    <a:pt x="555" y="562"/>
                  </a:lnTo>
                  <a:lnTo>
                    <a:pt x="523" y="494"/>
                  </a:lnTo>
                  <a:lnTo>
                    <a:pt x="591" y="494"/>
                  </a:lnTo>
                  <a:lnTo>
                    <a:pt x="656" y="528"/>
                  </a:lnTo>
                  <a:lnTo>
                    <a:pt x="635" y="640"/>
                  </a:lnTo>
                  <a:lnTo>
                    <a:pt x="283" y="775"/>
                  </a:lnTo>
                  <a:lnTo>
                    <a:pt x="89" y="686"/>
                  </a:lnTo>
                  <a:lnTo>
                    <a:pt x="0" y="540"/>
                  </a:lnTo>
                  <a:lnTo>
                    <a:pt x="46" y="351"/>
                  </a:lnTo>
                  <a:lnTo>
                    <a:pt x="194" y="0"/>
                  </a:lnTo>
                  <a:lnTo>
                    <a:pt x="205" y="68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1" name="Freeform 22"/>
            <p:cNvSpPr>
              <a:spLocks/>
            </p:cNvSpPr>
            <p:nvPr/>
          </p:nvSpPr>
          <p:spPr bwMode="auto">
            <a:xfrm>
              <a:off x="905" y="2115"/>
              <a:ext cx="406" cy="354"/>
            </a:xfrm>
            <a:custGeom>
              <a:avLst/>
              <a:gdLst>
                <a:gd name="T0" fmla="*/ 8 w 894"/>
                <a:gd name="T1" fmla="*/ 4 h 804"/>
                <a:gd name="T2" fmla="*/ 7 w 894"/>
                <a:gd name="T3" fmla="*/ 4 h 804"/>
                <a:gd name="T4" fmla="*/ 8 w 894"/>
                <a:gd name="T5" fmla="*/ 5 h 804"/>
                <a:gd name="T6" fmla="*/ 9 w 894"/>
                <a:gd name="T7" fmla="*/ 4 h 804"/>
                <a:gd name="T8" fmla="*/ 11 w 894"/>
                <a:gd name="T9" fmla="*/ 6 h 804"/>
                <a:gd name="T10" fmla="*/ 7 w 894"/>
                <a:gd name="T11" fmla="*/ 6 h 804"/>
                <a:gd name="T12" fmla="*/ 6 w 894"/>
                <a:gd name="T13" fmla="*/ 6 h 804"/>
                <a:gd name="T14" fmla="*/ 5 w 894"/>
                <a:gd name="T15" fmla="*/ 5 h 804"/>
                <a:gd name="T16" fmla="*/ 5 w 894"/>
                <a:gd name="T17" fmla="*/ 6 h 804"/>
                <a:gd name="T18" fmla="*/ 8 w 894"/>
                <a:gd name="T19" fmla="*/ 7 h 804"/>
                <a:gd name="T20" fmla="*/ 11 w 894"/>
                <a:gd name="T21" fmla="*/ 7 h 804"/>
                <a:gd name="T22" fmla="*/ 12 w 894"/>
                <a:gd name="T23" fmla="*/ 5 h 804"/>
                <a:gd name="T24" fmla="*/ 12 w 894"/>
                <a:gd name="T25" fmla="*/ 3 h 804"/>
                <a:gd name="T26" fmla="*/ 14 w 894"/>
                <a:gd name="T27" fmla="*/ 3 h 804"/>
                <a:gd name="T28" fmla="*/ 15 w 894"/>
                <a:gd name="T29" fmla="*/ 1 h 804"/>
                <a:gd name="T30" fmla="*/ 16 w 894"/>
                <a:gd name="T31" fmla="*/ 7 h 804"/>
                <a:gd name="T32" fmla="*/ 14 w 894"/>
                <a:gd name="T33" fmla="*/ 5 h 804"/>
                <a:gd name="T34" fmla="*/ 17 w 894"/>
                <a:gd name="T35" fmla="*/ 11 h 804"/>
                <a:gd name="T36" fmla="*/ 16 w 894"/>
                <a:gd name="T37" fmla="*/ 13 h 804"/>
                <a:gd name="T38" fmla="*/ 15 w 894"/>
                <a:gd name="T39" fmla="*/ 13 h 804"/>
                <a:gd name="T40" fmla="*/ 12 w 894"/>
                <a:gd name="T41" fmla="*/ 10 h 804"/>
                <a:gd name="T42" fmla="*/ 7 w 894"/>
                <a:gd name="T43" fmla="*/ 10 h 804"/>
                <a:gd name="T44" fmla="*/ 5 w 894"/>
                <a:gd name="T45" fmla="*/ 7 h 804"/>
                <a:gd name="T46" fmla="*/ 3 w 894"/>
                <a:gd name="T47" fmla="*/ 6 h 804"/>
                <a:gd name="T48" fmla="*/ 2 w 894"/>
                <a:gd name="T49" fmla="*/ 5 h 804"/>
                <a:gd name="T50" fmla="*/ 0 w 894"/>
                <a:gd name="T51" fmla="*/ 4 h 804"/>
                <a:gd name="T52" fmla="*/ 0 w 894"/>
                <a:gd name="T53" fmla="*/ 2 h 804"/>
                <a:gd name="T54" fmla="*/ 5 w 894"/>
                <a:gd name="T55" fmla="*/ 2 h 804"/>
                <a:gd name="T56" fmla="*/ 5 w 894"/>
                <a:gd name="T57" fmla="*/ 0 h 804"/>
                <a:gd name="T58" fmla="*/ 6 w 894"/>
                <a:gd name="T59" fmla="*/ 2 h 804"/>
                <a:gd name="T60" fmla="*/ 5 w 894"/>
                <a:gd name="T61" fmla="*/ 3 h 804"/>
                <a:gd name="T62" fmla="*/ 5 w 894"/>
                <a:gd name="T63" fmla="*/ 3 h 804"/>
                <a:gd name="T64" fmla="*/ 8 w 894"/>
                <a:gd name="T65" fmla="*/ 3 h 804"/>
                <a:gd name="T66" fmla="*/ 8 w 894"/>
                <a:gd name="T67" fmla="*/ 4 h 804"/>
                <a:gd name="T68" fmla="*/ 8 w 894"/>
                <a:gd name="T69" fmla="*/ 4 h 804"/>
                <a:gd name="T70" fmla="*/ 8 w 894"/>
                <a:gd name="T71" fmla="*/ 4 h 8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4" h="804">
                  <a:moveTo>
                    <a:pt x="402" y="211"/>
                  </a:moveTo>
                  <a:lnTo>
                    <a:pt x="369" y="240"/>
                  </a:lnTo>
                  <a:lnTo>
                    <a:pt x="394" y="278"/>
                  </a:lnTo>
                  <a:lnTo>
                    <a:pt x="479" y="234"/>
                  </a:lnTo>
                  <a:lnTo>
                    <a:pt x="554" y="358"/>
                  </a:lnTo>
                  <a:lnTo>
                    <a:pt x="388" y="365"/>
                  </a:lnTo>
                  <a:lnTo>
                    <a:pt x="327" y="354"/>
                  </a:lnTo>
                  <a:lnTo>
                    <a:pt x="270" y="302"/>
                  </a:lnTo>
                  <a:lnTo>
                    <a:pt x="265" y="354"/>
                  </a:lnTo>
                  <a:lnTo>
                    <a:pt x="417" y="460"/>
                  </a:lnTo>
                  <a:lnTo>
                    <a:pt x="573" y="428"/>
                  </a:lnTo>
                  <a:lnTo>
                    <a:pt x="609" y="331"/>
                  </a:lnTo>
                  <a:lnTo>
                    <a:pt x="616" y="202"/>
                  </a:lnTo>
                  <a:lnTo>
                    <a:pt x="732" y="196"/>
                  </a:lnTo>
                  <a:lnTo>
                    <a:pt x="746" y="69"/>
                  </a:lnTo>
                  <a:lnTo>
                    <a:pt x="846" y="386"/>
                  </a:lnTo>
                  <a:lnTo>
                    <a:pt x="708" y="331"/>
                  </a:lnTo>
                  <a:lnTo>
                    <a:pt x="894" y="686"/>
                  </a:lnTo>
                  <a:lnTo>
                    <a:pt x="839" y="804"/>
                  </a:lnTo>
                  <a:lnTo>
                    <a:pt x="805" y="791"/>
                  </a:lnTo>
                  <a:lnTo>
                    <a:pt x="630" y="599"/>
                  </a:lnTo>
                  <a:lnTo>
                    <a:pt x="341" y="570"/>
                  </a:lnTo>
                  <a:lnTo>
                    <a:pt x="265" y="399"/>
                  </a:lnTo>
                  <a:lnTo>
                    <a:pt x="152" y="373"/>
                  </a:lnTo>
                  <a:lnTo>
                    <a:pt x="133" y="278"/>
                  </a:lnTo>
                  <a:lnTo>
                    <a:pt x="14" y="211"/>
                  </a:lnTo>
                  <a:lnTo>
                    <a:pt x="0" y="133"/>
                  </a:lnTo>
                  <a:lnTo>
                    <a:pt x="284" y="99"/>
                  </a:lnTo>
                  <a:lnTo>
                    <a:pt x="265" y="0"/>
                  </a:lnTo>
                  <a:lnTo>
                    <a:pt x="320" y="99"/>
                  </a:lnTo>
                  <a:lnTo>
                    <a:pt x="255" y="166"/>
                  </a:lnTo>
                  <a:lnTo>
                    <a:pt x="284" y="202"/>
                  </a:lnTo>
                  <a:lnTo>
                    <a:pt x="409" y="175"/>
                  </a:lnTo>
                  <a:lnTo>
                    <a:pt x="402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2" name="Freeform 23"/>
            <p:cNvSpPr>
              <a:spLocks/>
            </p:cNvSpPr>
            <p:nvPr/>
          </p:nvSpPr>
          <p:spPr bwMode="auto">
            <a:xfrm>
              <a:off x="1081" y="2187"/>
              <a:ext cx="45" cy="39"/>
            </a:xfrm>
            <a:custGeom>
              <a:avLst/>
              <a:gdLst>
                <a:gd name="T0" fmla="*/ 0 w 99"/>
                <a:gd name="T1" fmla="*/ 1 h 89"/>
                <a:gd name="T2" fmla="*/ 2 w 99"/>
                <a:gd name="T3" fmla="*/ 1 h 89"/>
                <a:gd name="T4" fmla="*/ 2 w 99"/>
                <a:gd name="T5" fmla="*/ 1 h 89"/>
                <a:gd name="T6" fmla="*/ 1 w 99"/>
                <a:gd name="T7" fmla="*/ 0 h 89"/>
                <a:gd name="T8" fmla="*/ 0 w 99"/>
                <a:gd name="T9" fmla="*/ 0 h 89"/>
                <a:gd name="T10" fmla="*/ 0 w 99"/>
                <a:gd name="T11" fmla="*/ 1 h 89"/>
                <a:gd name="T12" fmla="*/ 0 w 99"/>
                <a:gd name="T13" fmla="*/ 1 h 89"/>
                <a:gd name="T14" fmla="*/ 0 w 99"/>
                <a:gd name="T15" fmla="*/ 1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" h="89">
                  <a:moveTo>
                    <a:pt x="0" y="55"/>
                  </a:moveTo>
                  <a:lnTo>
                    <a:pt x="84" y="89"/>
                  </a:lnTo>
                  <a:lnTo>
                    <a:pt x="99" y="74"/>
                  </a:lnTo>
                  <a:lnTo>
                    <a:pt x="63" y="30"/>
                  </a:lnTo>
                  <a:lnTo>
                    <a:pt x="21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3" name="Freeform 24"/>
            <p:cNvSpPr>
              <a:spLocks/>
            </p:cNvSpPr>
            <p:nvPr/>
          </p:nvSpPr>
          <p:spPr bwMode="auto">
            <a:xfrm>
              <a:off x="965" y="1871"/>
              <a:ext cx="364" cy="316"/>
            </a:xfrm>
            <a:custGeom>
              <a:avLst/>
              <a:gdLst>
                <a:gd name="T0" fmla="*/ 4 w 801"/>
                <a:gd name="T1" fmla="*/ 8 h 719"/>
                <a:gd name="T2" fmla="*/ 6 w 801"/>
                <a:gd name="T3" fmla="*/ 8 h 719"/>
                <a:gd name="T4" fmla="*/ 7 w 801"/>
                <a:gd name="T5" fmla="*/ 11 h 719"/>
                <a:gd name="T6" fmla="*/ 11 w 801"/>
                <a:gd name="T7" fmla="*/ 11 h 719"/>
                <a:gd name="T8" fmla="*/ 12 w 801"/>
                <a:gd name="T9" fmla="*/ 12 h 719"/>
                <a:gd name="T10" fmla="*/ 15 w 801"/>
                <a:gd name="T11" fmla="*/ 9 h 719"/>
                <a:gd name="T12" fmla="*/ 15 w 801"/>
                <a:gd name="T13" fmla="*/ 5 h 719"/>
                <a:gd name="T14" fmla="*/ 11 w 801"/>
                <a:gd name="T15" fmla="*/ 0 h 719"/>
                <a:gd name="T16" fmla="*/ 3 w 801"/>
                <a:gd name="T17" fmla="*/ 1 h 719"/>
                <a:gd name="T18" fmla="*/ 4 w 801"/>
                <a:gd name="T19" fmla="*/ 2 h 719"/>
                <a:gd name="T20" fmla="*/ 2 w 801"/>
                <a:gd name="T21" fmla="*/ 1 h 719"/>
                <a:gd name="T22" fmla="*/ 1 w 801"/>
                <a:gd name="T23" fmla="*/ 1 h 719"/>
                <a:gd name="T24" fmla="*/ 2 w 801"/>
                <a:gd name="T25" fmla="*/ 2 h 719"/>
                <a:gd name="T26" fmla="*/ 0 w 801"/>
                <a:gd name="T27" fmla="*/ 1 h 719"/>
                <a:gd name="T28" fmla="*/ 2 w 801"/>
                <a:gd name="T29" fmla="*/ 4 h 719"/>
                <a:gd name="T30" fmla="*/ 2 w 801"/>
                <a:gd name="T31" fmla="*/ 3 h 719"/>
                <a:gd name="T32" fmla="*/ 3 w 801"/>
                <a:gd name="T33" fmla="*/ 5 h 719"/>
                <a:gd name="T34" fmla="*/ 4 w 801"/>
                <a:gd name="T35" fmla="*/ 5 h 719"/>
                <a:gd name="T36" fmla="*/ 4 w 801"/>
                <a:gd name="T37" fmla="*/ 3 h 719"/>
                <a:gd name="T38" fmla="*/ 5 w 801"/>
                <a:gd name="T39" fmla="*/ 5 h 719"/>
                <a:gd name="T40" fmla="*/ 8 w 801"/>
                <a:gd name="T41" fmla="*/ 6 h 719"/>
                <a:gd name="T42" fmla="*/ 4 w 801"/>
                <a:gd name="T43" fmla="*/ 8 h 719"/>
                <a:gd name="T44" fmla="*/ 4 w 801"/>
                <a:gd name="T45" fmla="*/ 8 h 719"/>
                <a:gd name="T46" fmla="*/ 4 w 801"/>
                <a:gd name="T47" fmla="*/ 8 h 7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01" h="719">
                  <a:moveTo>
                    <a:pt x="187" y="464"/>
                  </a:moveTo>
                  <a:lnTo>
                    <a:pt x="297" y="521"/>
                  </a:lnTo>
                  <a:lnTo>
                    <a:pt x="388" y="671"/>
                  </a:lnTo>
                  <a:lnTo>
                    <a:pt x="554" y="658"/>
                  </a:lnTo>
                  <a:lnTo>
                    <a:pt x="634" y="719"/>
                  </a:lnTo>
                  <a:lnTo>
                    <a:pt x="801" y="553"/>
                  </a:lnTo>
                  <a:lnTo>
                    <a:pt x="788" y="281"/>
                  </a:lnTo>
                  <a:lnTo>
                    <a:pt x="582" y="0"/>
                  </a:lnTo>
                  <a:lnTo>
                    <a:pt x="172" y="40"/>
                  </a:lnTo>
                  <a:lnTo>
                    <a:pt x="181" y="110"/>
                  </a:lnTo>
                  <a:lnTo>
                    <a:pt x="122" y="40"/>
                  </a:lnTo>
                  <a:lnTo>
                    <a:pt x="75" y="46"/>
                  </a:lnTo>
                  <a:lnTo>
                    <a:pt x="82" y="101"/>
                  </a:lnTo>
                  <a:lnTo>
                    <a:pt x="0" y="61"/>
                  </a:lnTo>
                  <a:lnTo>
                    <a:pt x="82" y="260"/>
                  </a:lnTo>
                  <a:lnTo>
                    <a:pt x="105" y="198"/>
                  </a:lnTo>
                  <a:lnTo>
                    <a:pt x="151" y="281"/>
                  </a:lnTo>
                  <a:lnTo>
                    <a:pt x="215" y="293"/>
                  </a:lnTo>
                  <a:lnTo>
                    <a:pt x="208" y="203"/>
                  </a:lnTo>
                  <a:lnTo>
                    <a:pt x="261" y="308"/>
                  </a:lnTo>
                  <a:lnTo>
                    <a:pt x="428" y="361"/>
                  </a:lnTo>
                  <a:lnTo>
                    <a:pt x="187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4" name="Freeform 25"/>
            <p:cNvSpPr>
              <a:spLocks/>
            </p:cNvSpPr>
            <p:nvPr/>
          </p:nvSpPr>
          <p:spPr bwMode="auto">
            <a:xfrm>
              <a:off x="618" y="1651"/>
              <a:ext cx="359" cy="549"/>
            </a:xfrm>
            <a:custGeom>
              <a:avLst/>
              <a:gdLst>
                <a:gd name="T0" fmla="*/ 12 w 791"/>
                <a:gd name="T1" fmla="*/ 10 h 1249"/>
                <a:gd name="T2" fmla="*/ 14 w 791"/>
                <a:gd name="T3" fmla="*/ 10 h 1249"/>
                <a:gd name="T4" fmla="*/ 14 w 791"/>
                <a:gd name="T5" fmla="*/ 11 h 1249"/>
                <a:gd name="T6" fmla="*/ 15 w 791"/>
                <a:gd name="T7" fmla="*/ 12 h 1249"/>
                <a:gd name="T8" fmla="*/ 15 w 791"/>
                <a:gd name="T9" fmla="*/ 13 h 1249"/>
                <a:gd name="T10" fmla="*/ 14 w 791"/>
                <a:gd name="T11" fmla="*/ 15 h 1249"/>
                <a:gd name="T12" fmla="*/ 14 w 791"/>
                <a:gd name="T13" fmla="*/ 15 h 1249"/>
                <a:gd name="T14" fmla="*/ 15 w 791"/>
                <a:gd name="T15" fmla="*/ 15 h 1249"/>
                <a:gd name="T16" fmla="*/ 12 w 791"/>
                <a:gd name="T17" fmla="*/ 20 h 1249"/>
                <a:gd name="T18" fmla="*/ 12 w 791"/>
                <a:gd name="T19" fmla="*/ 19 h 1249"/>
                <a:gd name="T20" fmla="*/ 9 w 791"/>
                <a:gd name="T21" fmla="*/ 21 h 1249"/>
                <a:gd name="T22" fmla="*/ 5 w 791"/>
                <a:gd name="T23" fmla="*/ 20 h 1249"/>
                <a:gd name="T24" fmla="*/ 2 w 791"/>
                <a:gd name="T25" fmla="*/ 21 h 1249"/>
                <a:gd name="T26" fmla="*/ 4 w 791"/>
                <a:gd name="T27" fmla="*/ 18 h 1249"/>
                <a:gd name="T28" fmla="*/ 10 w 791"/>
                <a:gd name="T29" fmla="*/ 15 h 1249"/>
                <a:gd name="T30" fmla="*/ 6 w 791"/>
                <a:gd name="T31" fmla="*/ 16 h 1249"/>
                <a:gd name="T32" fmla="*/ 4 w 791"/>
                <a:gd name="T33" fmla="*/ 15 h 1249"/>
                <a:gd name="T34" fmla="*/ 2 w 791"/>
                <a:gd name="T35" fmla="*/ 15 h 1249"/>
                <a:gd name="T36" fmla="*/ 1 w 791"/>
                <a:gd name="T37" fmla="*/ 14 h 1249"/>
                <a:gd name="T38" fmla="*/ 0 w 791"/>
                <a:gd name="T39" fmla="*/ 13 h 1249"/>
                <a:gd name="T40" fmla="*/ 0 w 791"/>
                <a:gd name="T41" fmla="*/ 11 h 1249"/>
                <a:gd name="T42" fmla="*/ 0 w 791"/>
                <a:gd name="T43" fmla="*/ 10 h 1249"/>
                <a:gd name="T44" fmla="*/ 0 w 791"/>
                <a:gd name="T45" fmla="*/ 8 h 1249"/>
                <a:gd name="T46" fmla="*/ 1 w 791"/>
                <a:gd name="T47" fmla="*/ 7 h 1249"/>
                <a:gd name="T48" fmla="*/ 2 w 791"/>
                <a:gd name="T49" fmla="*/ 4 h 1249"/>
                <a:gd name="T50" fmla="*/ 3 w 791"/>
                <a:gd name="T51" fmla="*/ 3 h 1249"/>
                <a:gd name="T52" fmla="*/ 4 w 791"/>
                <a:gd name="T53" fmla="*/ 2 h 1249"/>
                <a:gd name="T54" fmla="*/ 4 w 791"/>
                <a:gd name="T55" fmla="*/ 1 h 1249"/>
                <a:gd name="T56" fmla="*/ 4 w 791"/>
                <a:gd name="T57" fmla="*/ 0 h 1249"/>
                <a:gd name="T58" fmla="*/ 5 w 791"/>
                <a:gd name="T59" fmla="*/ 1 h 1249"/>
                <a:gd name="T60" fmla="*/ 5 w 791"/>
                <a:gd name="T61" fmla="*/ 2 h 1249"/>
                <a:gd name="T62" fmla="*/ 5 w 791"/>
                <a:gd name="T63" fmla="*/ 3 h 1249"/>
                <a:gd name="T64" fmla="*/ 2 w 791"/>
                <a:gd name="T65" fmla="*/ 6 h 1249"/>
                <a:gd name="T66" fmla="*/ 1 w 791"/>
                <a:gd name="T67" fmla="*/ 7 h 1249"/>
                <a:gd name="T68" fmla="*/ 1 w 791"/>
                <a:gd name="T69" fmla="*/ 10 h 1249"/>
                <a:gd name="T70" fmla="*/ 1 w 791"/>
                <a:gd name="T71" fmla="*/ 11 h 1249"/>
                <a:gd name="T72" fmla="*/ 2 w 791"/>
                <a:gd name="T73" fmla="*/ 12 h 1249"/>
                <a:gd name="T74" fmla="*/ 5 w 791"/>
                <a:gd name="T75" fmla="*/ 13 h 1249"/>
                <a:gd name="T76" fmla="*/ 6 w 791"/>
                <a:gd name="T77" fmla="*/ 13 h 1249"/>
                <a:gd name="T78" fmla="*/ 8 w 791"/>
                <a:gd name="T79" fmla="*/ 12 h 1249"/>
                <a:gd name="T80" fmla="*/ 11 w 791"/>
                <a:gd name="T81" fmla="*/ 11 h 1249"/>
                <a:gd name="T82" fmla="*/ 12 w 791"/>
                <a:gd name="T83" fmla="*/ 11 h 1249"/>
                <a:gd name="T84" fmla="*/ 13 w 791"/>
                <a:gd name="T85" fmla="*/ 10 h 1249"/>
                <a:gd name="T86" fmla="*/ 13 w 791"/>
                <a:gd name="T87" fmla="*/ 10 h 1249"/>
                <a:gd name="T88" fmla="*/ 12 w 791"/>
                <a:gd name="T89" fmla="*/ 10 h 1249"/>
                <a:gd name="T90" fmla="*/ 12 w 791"/>
                <a:gd name="T91" fmla="*/ 10 h 1249"/>
                <a:gd name="T92" fmla="*/ 12 w 791"/>
                <a:gd name="T93" fmla="*/ 10 h 12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1" h="1249">
                  <a:moveTo>
                    <a:pt x="643" y="580"/>
                  </a:moveTo>
                  <a:lnTo>
                    <a:pt x="700" y="610"/>
                  </a:lnTo>
                  <a:lnTo>
                    <a:pt x="740" y="669"/>
                  </a:lnTo>
                  <a:lnTo>
                    <a:pt x="762" y="753"/>
                  </a:lnTo>
                  <a:lnTo>
                    <a:pt x="762" y="814"/>
                  </a:lnTo>
                  <a:lnTo>
                    <a:pt x="740" y="890"/>
                  </a:lnTo>
                  <a:lnTo>
                    <a:pt x="713" y="937"/>
                  </a:lnTo>
                  <a:lnTo>
                    <a:pt x="791" y="932"/>
                  </a:lnTo>
                  <a:lnTo>
                    <a:pt x="643" y="1213"/>
                  </a:lnTo>
                  <a:lnTo>
                    <a:pt x="618" y="1165"/>
                  </a:lnTo>
                  <a:lnTo>
                    <a:pt x="437" y="1249"/>
                  </a:lnTo>
                  <a:lnTo>
                    <a:pt x="257" y="1219"/>
                  </a:lnTo>
                  <a:lnTo>
                    <a:pt x="84" y="1249"/>
                  </a:lnTo>
                  <a:lnTo>
                    <a:pt x="209" y="1095"/>
                  </a:lnTo>
                  <a:lnTo>
                    <a:pt x="511" y="932"/>
                  </a:lnTo>
                  <a:lnTo>
                    <a:pt x="317" y="951"/>
                  </a:lnTo>
                  <a:lnTo>
                    <a:pt x="209" y="937"/>
                  </a:lnTo>
                  <a:lnTo>
                    <a:pt x="131" y="913"/>
                  </a:lnTo>
                  <a:lnTo>
                    <a:pt x="78" y="857"/>
                  </a:lnTo>
                  <a:lnTo>
                    <a:pt x="36" y="793"/>
                  </a:lnTo>
                  <a:lnTo>
                    <a:pt x="8" y="703"/>
                  </a:lnTo>
                  <a:lnTo>
                    <a:pt x="0" y="589"/>
                  </a:lnTo>
                  <a:lnTo>
                    <a:pt x="15" y="500"/>
                  </a:lnTo>
                  <a:lnTo>
                    <a:pt x="49" y="403"/>
                  </a:lnTo>
                  <a:lnTo>
                    <a:pt x="125" y="243"/>
                  </a:lnTo>
                  <a:lnTo>
                    <a:pt x="173" y="158"/>
                  </a:lnTo>
                  <a:lnTo>
                    <a:pt x="196" y="91"/>
                  </a:lnTo>
                  <a:lnTo>
                    <a:pt x="196" y="44"/>
                  </a:lnTo>
                  <a:lnTo>
                    <a:pt x="186" y="0"/>
                  </a:lnTo>
                  <a:lnTo>
                    <a:pt x="243" y="53"/>
                  </a:lnTo>
                  <a:lnTo>
                    <a:pt x="251" y="91"/>
                  </a:lnTo>
                  <a:lnTo>
                    <a:pt x="228" y="164"/>
                  </a:lnTo>
                  <a:lnTo>
                    <a:pt x="118" y="375"/>
                  </a:lnTo>
                  <a:lnTo>
                    <a:pt x="68" y="462"/>
                  </a:lnTo>
                  <a:lnTo>
                    <a:pt x="63" y="580"/>
                  </a:lnTo>
                  <a:lnTo>
                    <a:pt x="78" y="679"/>
                  </a:lnTo>
                  <a:lnTo>
                    <a:pt x="131" y="743"/>
                  </a:lnTo>
                  <a:lnTo>
                    <a:pt x="222" y="781"/>
                  </a:lnTo>
                  <a:lnTo>
                    <a:pt x="312" y="781"/>
                  </a:lnTo>
                  <a:lnTo>
                    <a:pt x="428" y="753"/>
                  </a:lnTo>
                  <a:lnTo>
                    <a:pt x="597" y="669"/>
                  </a:lnTo>
                  <a:lnTo>
                    <a:pt x="643" y="643"/>
                  </a:lnTo>
                  <a:lnTo>
                    <a:pt x="658" y="614"/>
                  </a:lnTo>
                  <a:lnTo>
                    <a:pt x="658" y="595"/>
                  </a:lnTo>
                  <a:lnTo>
                    <a:pt x="643" y="5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5" name="Freeform 26"/>
            <p:cNvSpPr>
              <a:spLocks/>
            </p:cNvSpPr>
            <p:nvPr/>
          </p:nvSpPr>
          <p:spPr bwMode="auto">
            <a:xfrm>
              <a:off x="719" y="1584"/>
              <a:ext cx="682" cy="347"/>
            </a:xfrm>
            <a:custGeom>
              <a:avLst/>
              <a:gdLst>
                <a:gd name="T0" fmla="*/ 0 w 1499"/>
                <a:gd name="T1" fmla="*/ 5 h 789"/>
                <a:gd name="T2" fmla="*/ 0 w 1499"/>
                <a:gd name="T3" fmla="*/ 6 h 789"/>
                <a:gd name="T4" fmla="*/ 0 w 1499"/>
                <a:gd name="T5" fmla="*/ 7 h 789"/>
                <a:gd name="T6" fmla="*/ 0 w 1499"/>
                <a:gd name="T7" fmla="*/ 10 h 789"/>
                <a:gd name="T8" fmla="*/ 0 w 1499"/>
                <a:gd name="T9" fmla="*/ 11 h 789"/>
                <a:gd name="T10" fmla="*/ 0 w 1499"/>
                <a:gd name="T11" fmla="*/ 13 h 789"/>
                <a:gd name="T12" fmla="*/ 2 w 1499"/>
                <a:gd name="T13" fmla="*/ 13 h 789"/>
                <a:gd name="T14" fmla="*/ 3 w 1499"/>
                <a:gd name="T15" fmla="*/ 13 h 789"/>
                <a:gd name="T16" fmla="*/ 5 w 1499"/>
                <a:gd name="T17" fmla="*/ 13 h 789"/>
                <a:gd name="T18" fmla="*/ 8 w 1499"/>
                <a:gd name="T19" fmla="*/ 12 h 789"/>
                <a:gd name="T20" fmla="*/ 7 w 1499"/>
                <a:gd name="T21" fmla="*/ 11 h 789"/>
                <a:gd name="T22" fmla="*/ 8 w 1499"/>
                <a:gd name="T23" fmla="*/ 11 h 789"/>
                <a:gd name="T24" fmla="*/ 9 w 1499"/>
                <a:gd name="T25" fmla="*/ 10 h 789"/>
                <a:gd name="T26" fmla="*/ 18 w 1499"/>
                <a:gd name="T27" fmla="*/ 9 h 789"/>
                <a:gd name="T28" fmla="*/ 21 w 1499"/>
                <a:gd name="T29" fmla="*/ 9 h 789"/>
                <a:gd name="T30" fmla="*/ 22 w 1499"/>
                <a:gd name="T31" fmla="*/ 9 h 789"/>
                <a:gd name="T32" fmla="*/ 23 w 1499"/>
                <a:gd name="T33" fmla="*/ 11 h 789"/>
                <a:gd name="T34" fmla="*/ 25 w 1499"/>
                <a:gd name="T35" fmla="*/ 12 h 789"/>
                <a:gd name="T36" fmla="*/ 24 w 1499"/>
                <a:gd name="T37" fmla="*/ 11 h 789"/>
                <a:gd name="T38" fmla="*/ 25 w 1499"/>
                <a:gd name="T39" fmla="*/ 10 h 789"/>
                <a:gd name="T40" fmla="*/ 25 w 1499"/>
                <a:gd name="T41" fmla="*/ 9 h 789"/>
                <a:gd name="T42" fmla="*/ 29 w 1499"/>
                <a:gd name="T43" fmla="*/ 8 h 789"/>
                <a:gd name="T44" fmla="*/ 29 w 1499"/>
                <a:gd name="T45" fmla="*/ 8 h 789"/>
                <a:gd name="T46" fmla="*/ 29 w 1499"/>
                <a:gd name="T47" fmla="*/ 7 h 789"/>
                <a:gd name="T48" fmla="*/ 29 w 1499"/>
                <a:gd name="T49" fmla="*/ 6 h 789"/>
                <a:gd name="T50" fmla="*/ 27 w 1499"/>
                <a:gd name="T51" fmla="*/ 4 h 789"/>
                <a:gd name="T52" fmla="*/ 27 w 1499"/>
                <a:gd name="T53" fmla="*/ 3 h 789"/>
                <a:gd name="T54" fmla="*/ 26 w 1499"/>
                <a:gd name="T55" fmla="*/ 2 h 789"/>
                <a:gd name="T56" fmla="*/ 27 w 1499"/>
                <a:gd name="T57" fmla="*/ 0 h 789"/>
                <a:gd name="T58" fmla="*/ 26 w 1499"/>
                <a:gd name="T59" fmla="*/ 0 h 789"/>
                <a:gd name="T60" fmla="*/ 25 w 1499"/>
                <a:gd name="T61" fmla="*/ 1 h 789"/>
                <a:gd name="T62" fmla="*/ 26 w 1499"/>
                <a:gd name="T63" fmla="*/ 3 h 789"/>
                <a:gd name="T64" fmla="*/ 27 w 1499"/>
                <a:gd name="T65" fmla="*/ 5 h 789"/>
                <a:gd name="T66" fmla="*/ 28 w 1499"/>
                <a:gd name="T67" fmla="*/ 6 h 789"/>
                <a:gd name="T68" fmla="*/ 29 w 1499"/>
                <a:gd name="T69" fmla="*/ 7 h 789"/>
                <a:gd name="T70" fmla="*/ 28 w 1499"/>
                <a:gd name="T71" fmla="*/ 8 h 789"/>
                <a:gd name="T72" fmla="*/ 27 w 1499"/>
                <a:gd name="T73" fmla="*/ 8 h 789"/>
                <a:gd name="T74" fmla="*/ 25 w 1499"/>
                <a:gd name="T75" fmla="*/ 9 h 789"/>
                <a:gd name="T76" fmla="*/ 21 w 1499"/>
                <a:gd name="T77" fmla="*/ 8 h 789"/>
                <a:gd name="T78" fmla="*/ 13 w 1499"/>
                <a:gd name="T79" fmla="*/ 9 h 789"/>
                <a:gd name="T80" fmla="*/ 6 w 1499"/>
                <a:gd name="T81" fmla="*/ 11 h 789"/>
                <a:gd name="T82" fmla="*/ 5 w 1499"/>
                <a:gd name="T83" fmla="*/ 12 h 789"/>
                <a:gd name="T84" fmla="*/ 2 w 1499"/>
                <a:gd name="T85" fmla="*/ 13 h 789"/>
                <a:gd name="T86" fmla="*/ 1 w 1499"/>
                <a:gd name="T87" fmla="*/ 12 h 789"/>
                <a:gd name="T88" fmla="*/ 1 w 1499"/>
                <a:gd name="T89" fmla="*/ 11 h 789"/>
                <a:gd name="T90" fmla="*/ 1 w 1499"/>
                <a:gd name="T91" fmla="*/ 10 h 789"/>
                <a:gd name="T92" fmla="*/ 1 w 1499"/>
                <a:gd name="T93" fmla="*/ 7 h 789"/>
                <a:gd name="T94" fmla="*/ 1 w 1499"/>
                <a:gd name="T95" fmla="*/ 5 h 789"/>
                <a:gd name="T96" fmla="*/ 1 w 1499"/>
                <a:gd name="T97" fmla="*/ 4 h 789"/>
                <a:gd name="T98" fmla="*/ 0 w 1499"/>
                <a:gd name="T99" fmla="*/ 3 h 789"/>
                <a:gd name="T100" fmla="*/ 0 w 1499"/>
                <a:gd name="T101" fmla="*/ 5 h 789"/>
                <a:gd name="T102" fmla="*/ 0 w 1499"/>
                <a:gd name="T103" fmla="*/ 5 h 789"/>
                <a:gd name="T104" fmla="*/ 0 w 1499"/>
                <a:gd name="T105" fmla="*/ 5 h 7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99" h="789">
                  <a:moveTo>
                    <a:pt x="0" y="300"/>
                  </a:moveTo>
                  <a:lnTo>
                    <a:pt x="29" y="350"/>
                  </a:lnTo>
                  <a:lnTo>
                    <a:pt x="35" y="416"/>
                  </a:lnTo>
                  <a:lnTo>
                    <a:pt x="6" y="597"/>
                  </a:lnTo>
                  <a:lnTo>
                    <a:pt x="12" y="692"/>
                  </a:lnTo>
                  <a:lnTo>
                    <a:pt x="35" y="762"/>
                  </a:lnTo>
                  <a:lnTo>
                    <a:pt x="82" y="789"/>
                  </a:lnTo>
                  <a:lnTo>
                    <a:pt x="145" y="789"/>
                  </a:lnTo>
                  <a:lnTo>
                    <a:pt x="276" y="762"/>
                  </a:lnTo>
                  <a:lnTo>
                    <a:pt x="404" y="728"/>
                  </a:lnTo>
                  <a:lnTo>
                    <a:pt x="352" y="705"/>
                  </a:lnTo>
                  <a:lnTo>
                    <a:pt x="388" y="658"/>
                  </a:lnTo>
                  <a:lnTo>
                    <a:pt x="464" y="624"/>
                  </a:lnTo>
                  <a:lnTo>
                    <a:pt x="919" y="563"/>
                  </a:lnTo>
                  <a:lnTo>
                    <a:pt x="1094" y="548"/>
                  </a:lnTo>
                  <a:lnTo>
                    <a:pt x="1136" y="570"/>
                  </a:lnTo>
                  <a:lnTo>
                    <a:pt x="1196" y="677"/>
                  </a:lnTo>
                  <a:lnTo>
                    <a:pt x="1265" y="719"/>
                  </a:lnTo>
                  <a:lnTo>
                    <a:pt x="1238" y="643"/>
                  </a:lnTo>
                  <a:lnTo>
                    <a:pt x="1253" y="597"/>
                  </a:lnTo>
                  <a:lnTo>
                    <a:pt x="1293" y="570"/>
                  </a:lnTo>
                  <a:lnTo>
                    <a:pt x="1474" y="508"/>
                  </a:lnTo>
                  <a:lnTo>
                    <a:pt x="1499" y="479"/>
                  </a:lnTo>
                  <a:lnTo>
                    <a:pt x="1499" y="403"/>
                  </a:lnTo>
                  <a:lnTo>
                    <a:pt x="1487" y="344"/>
                  </a:lnTo>
                  <a:lnTo>
                    <a:pt x="1396" y="226"/>
                  </a:lnTo>
                  <a:lnTo>
                    <a:pt x="1368" y="165"/>
                  </a:lnTo>
                  <a:lnTo>
                    <a:pt x="1362" y="114"/>
                  </a:lnTo>
                  <a:lnTo>
                    <a:pt x="1390" y="0"/>
                  </a:lnTo>
                  <a:lnTo>
                    <a:pt x="1333" y="32"/>
                  </a:lnTo>
                  <a:lnTo>
                    <a:pt x="1320" y="89"/>
                  </a:lnTo>
                  <a:lnTo>
                    <a:pt x="1333" y="171"/>
                  </a:lnTo>
                  <a:lnTo>
                    <a:pt x="1406" y="293"/>
                  </a:lnTo>
                  <a:lnTo>
                    <a:pt x="1459" y="378"/>
                  </a:lnTo>
                  <a:lnTo>
                    <a:pt x="1474" y="422"/>
                  </a:lnTo>
                  <a:lnTo>
                    <a:pt x="1453" y="473"/>
                  </a:lnTo>
                  <a:lnTo>
                    <a:pt x="1406" y="502"/>
                  </a:lnTo>
                  <a:lnTo>
                    <a:pt x="1272" y="548"/>
                  </a:lnTo>
                  <a:lnTo>
                    <a:pt x="1099" y="513"/>
                  </a:lnTo>
                  <a:lnTo>
                    <a:pt x="672" y="527"/>
                  </a:lnTo>
                  <a:lnTo>
                    <a:pt x="333" y="643"/>
                  </a:lnTo>
                  <a:lnTo>
                    <a:pt x="255" y="728"/>
                  </a:lnTo>
                  <a:lnTo>
                    <a:pt x="111" y="762"/>
                  </a:lnTo>
                  <a:lnTo>
                    <a:pt x="63" y="741"/>
                  </a:lnTo>
                  <a:lnTo>
                    <a:pt x="42" y="684"/>
                  </a:lnTo>
                  <a:lnTo>
                    <a:pt x="50" y="624"/>
                  </a:lnTo>
                  <a:lnTo>
                    <a:pt x="76" y="382"/>
                  </a:lnTo>
                  <a:lnTo>
                    <a:pt x="67" y="310"/>
                  </a:lnTo>
                  <a:lnTo>
                    <a:pt x="50" y="232"/>
                  </a:lnTo>
                  <a:lnTo>
                    <a:pt x="6" y="18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6" name="Freeform 27"/>
            <p:cNvSpPr>
              <a:spLocks/>
            </p:cNvSpPr>
            <p:nvPr/>
          </p:nvSpPr>
          <p:spPr bwMode="auto">
            <a:xfrm>
              <a:off x="1253" y="1584"/>
              <a:ext cx="328" cy="441"/>
            </a:xfrm>
            <a:custGeom>
              <a:avLst/>
              <a:gdLst>
                <a:gd name="T0" fmla="*/ 0 w 720"/>
                <a:gd name="T1" fmla="*/ 11 h 1002"/>
                <a:gd name="T2" fmla="*/ 3 w 720"/>
                <a:gd name="T3" fmla="*/ 15 h 1002"/>
                <a:gd name="T4" fmla="*/ 4 w 720"/>
                <a:gd name="T5" fmla="*/ 16 h 1002"/>
                <a:gd name="T6" fmla="*/ 4 w 720"/>
                <a:gd name="T7" fmla="*/ 15 h 1002"/>
                <a:gd name="T8" fmla="*/ 7 w 720"/>
                <a:gd name="T9" fmla="*/ 15 h 1002"/>
                <a:gd name="T10" fmla="*/ 10 w 720"/>
                <a:gd name="T11" fmla="*/ 15 h 1002"/>
                <a:gd name="T12" fmla="*/ 11 w 720"/>
                <a:gd name="T13" fmla="*/ 16 h 1002"/>
                <a:gd name="T14" fmla="*/ 14 w 720"/>
                <a:gd name="T15" fmla="*/ 16 h 1002"/>
                <a:gd name="T16" fmla="*/ 11 w 720"/>
                <a:gd name="T17" fmla="*/ 16 h 1002"/>
                <a:gd name="T18" fmla="*/ 10 w 720"/>
                <a:gd name="T19" fmla="*/ 15 h 1002"/>
                <a:gd name="T20" fmla="*/ 8 w 720"/>
                <a:gd name="T21" fmla="*/ 14 h 1002"/>
                <a:gd name="T22" fmla="*/ 7 w 720"/>
                <a:gd name="T23" fmla="*/ 14 h 1002"/>
                <a:gd name="T24" fmla="*/ 9 w 720"/>
                <a:gd name="T25" fmla="*/ 13 h 1002"/>
                <a:gd name="T26" fmla="*/ 10 w 720"/>
                <a:gd name="T27" fmla="*/ 11 h 1002"/>
                <a:gd name="T28" fmla="*/ 10 w 720"/>
                <a:gd name="T29" fmla="*/ 10 h 1002"/>
                <a:gd name="T30" fmla="*/ 10 w 720"/>
                <a:gd name="T31" fmla="*/ 8 h 1002"/>
                <a:gd name="T32" fmla="*/ 9 w 720"/>
                <a:gd name="T33" fmla="*/ 6 h 1002"/>
                <a:gd name="T34" fmla="*/ 8 w 720"/>
                <a:gd name="T35" fmla="*/ 5 h 1002"/>
                <a:gd name="T36" fmla="*/ 6 w 720"/>
                <a:gd name="T37" fmla="*/ 3 h 1002"/>
                <a:gd name="T38" fmla="*/ 5 w 720"/>
                <a:gd name="T39" fmla="*/ 1 h 1002"/>
                <a:gd name="T40" fmla="*/ 5 w 720"/>
                <a:gd name="T41" fmla="*/ 0 h 1002"/>
                <a:gd name="T42" fmla="*/ 4 w 720"/>
                <a:gd name="T43" fmla="*/ 1 h 1002"/>
                <a:gd name="T44" fmla="*/ 3 w 720"/>
                <a:gd name="T45" fmla="*/ 2 h 1002"/>
                <a:gd name="T46" fmla="*/ 4 w 720"/>
                <a:gd name="T47" fmla="*/ 2 h 1002"/>
                <a:gd name="T48" fmla="*/ 6 w 720"/>
                <a:gd name="T49" fmla="*/ 4 h 1002"/>
                <a:gd name="T50" fmla="*/ 8 w 720"/>
                <a:gd name="T51" fmla="*/ 6 h 1002"/>
                <a:gd name="T52" fmla="*/ 9 w 720"/>
                <a:gd name="T53" fmla="*/ 7 h 1002"/>
                <a:gd name="T54" fmla="*/ 9 w 720"/>
                <a:gd name="T55" fmla="*/ 8 h 1002"/>
                <a:gd name="T56" fmla="*/ 8 w 720"/>
                <a:gd name="T57" fmla="*/ 10 h 1002"/>
                <a:gd name="T58" fmla="*/ 6 w 720"/>
                <a:gd name="T59" fmla="*/ 11 h 1002"/>
                <a:gd name="T60" fmla="*/ 5 w 720"/>
                <a:gd name="T61" fmla="*/ 11 h 1002"/>
                <a:gd name="T62" fmla="*/ 1 w 720"/>
                <a:gd name="T63" fmla="*/ 11 h 1002"/>
                <a:gd name="T64" fmla="*/ 0 w 720"/>
                <a:gd name="T65" fmla="*/ 11 h 1002"/>
                <a:gd name="T66" fmla="*/ 0 w 720"/>
                <a:gd name="T67" fmla="*/ 11 h 1002"/>
                <a:gd name="T68" fmla="*/ 0 w 720"/>
                <a:gd name="T69" fmla="*/ 11 h 10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20" h="1002">
                  <a:moveTo>
                    <a:pt x="0" y="658"/>
                  </a:moveTo>
                  <a:lnTo>
                    <a:pt x="159" y="882"/>
                  </a:lnTo>
                  <a:lnTo>
                    <a:pt x="194" y="960"/>
                  </a:lnTo>
                  <a:lnTo>
                    <a:pt x="203" y="878"/>
                  </a:lnTo>
                  <a:lnTo>
                    <a:pt x="363" y="863"/>
                  </a:lnTo>
                  <a:lnTo>
                    <a:pt x="500" y="939"/>
                  </a:lnTo>
                  <a:lnTo>
                    <a:pt x="581" y="973"/>
                  </a:lnTo>
                  <a:lnTo>
                    <a:pt x="720" y="1002"/>
                  </a:lnTo>
                  <a:lnTo>
                    <a:pt x="581" y="954"/>
                  </a:lnTo>
                  <a:lnTo>
                    <a:pt x="486" y="892"/>
                  </a:lnTo>
                  <a:lnTo>
                    <a:pt x="403" y="844"/>
                  </a:lnTo>
                  <a:lnTo>
                    <a:pt x="353" y="831"/>
                  </a:lnTo>
                  <a:lnTo>
                    <a:pt x="439" y="766"/>
                  </a:lnTo>
                  <a:lnTo>
                    <a:pt x="486" y="684"/>
                  </a:lnTo>
                  <a:lnTo>
                    <a:pt x="500" y="584"/>
                  </a:lnTo>
                  <a:lnTo>
                    <a:pt x="492" y="502"/>
                  </a:lnTo>
                  <a:lnTo>
                    <a:pt x="458" y="378"/>
                  </a:lnTo>
                  <a:lnTo>
                    <a:pt x="397" y="281"/>
                  </a:lnTo>
                  <a:lnTo>
                    <a:pt x="294" y="165"/>
                  </a:lnTo>
                  <a:lnTo>
                    <a:pt x="235" y="89"/>
                  </a:lnTo>
                  <a:lnTo>
                    <a:pt x="222" y="0"/>
                  </a:lnTo>
                  <a:lnTo>
                    <a:pt x="180" y="61"/>
                  </a:lnTo>
                  <a:lnTo>
                    <a:pt x="175" y="114"/>
                  </a:lnTo>
                  <a:lnTo>
                    <a:pt x="207" y="114"/>
                  </a:lnTo>
                  <a:lnTo>
                    <a:pt x="321" y="240"/>
                  </a:lnTo>
                  <a:lnTo>
                    <a:pt x="403" y="350"/>
                  </a:lnTo>
                  <a:lnTo>
                    <a:pt x="431" y="432"/>
                  </a:lnTo>
                  <a:lnTo>
                    <a:pt x="431" y="521"/>
                  </a:lnTo>
                  <a:lnTo>
                    <a:pt x="397" y="589"/>
                  </a:lnTo>
                  <a:lnTo>
                    <a:pt x="334" y="643"/>
                  </a:lnTo>
                  <a:lnTo>
                    <a:pt x="245" y="658"/>
                  </a:lnTo>
                  <a:lnTo>
                    <a:pt x="64" y="671"/>
                  </a:lnTo>
                  <a:lnTo>
                    <a:pt x="0" y="6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7" name="Freeform 28"/>
            <p:cNvSpPr>
              <a:spLocks/>
            </p:cNvSpPr>
            <p:nvPr/>
          </p:nvSpPr>
          <p:spPr bwMode="auto">
            <a:xfrm>
              <a:off x="549" y="2049"/>
              <a:ext cx="891" cy="706"/>
            </a:xfrm>
            <a:custGeom>
              <a:avLst/>
              <a:gdLst>
                <a:gd name="T0" fmla="*/ 8 w 1956"/>
                <a:gd name="T1" fmla="*/ 0 h 1604"/>
                <a:gd name="T2" fmla="*/ 7 w 1956"/>
                <a:gd name="T3" fmla="*/ 1 h 1604"/>
                <a:gd name="T4" fmla="*/ 5 w 1956"/>
                <a:gd name="T5" fmla="*/ 2 h 1604"/>
                <a:gd name="T6" fmla="*/ 4 w 1956"/>
                <a:gd name="T7" fmla="*/ 4 h 1604"/>
                <a:gd name="T8" fmla="*/ 2 w 1956"/>
                <a:gd name="T9" fmla="*/ 4 h 1604"/>
                <a:gd name="T10" fmla="*/ 0 w 1956"/>
                <a:gd name="T11" fmla="*/ 5 h 1604"/>
                <a:gd name="T12" fmla="*/ 0 w 1956"/>
                <a:gd name="T13" fmla="*/ 6 h 1604"/>
                <a:gd name="T14" fmla="*/ 1 w 1956"/>
                <a:gd name="T15" fmla="*/ 7 h 1604"/>
                <a:gd name="T16" fmla="*/ 5 w 1956"/>
                <a:gd name="T17" fmla="*/ 8 h 1604"/>
                <a:gd name="T18" fmla="*/ 7 w 1956"/>
                <a:gd name="T19" fmla="*/ 8 h 1604"/>
                <a:gd name="T20" fmla="*/ 9 w 1956"/>
                <a:gd name="T21" fmla="*/ 8 h 1604"/>
                <a:gd name="T22" fmla="*/ 11 w 1956"/>
                <a:gd name="T23" fmla="*/ 8 h 1604"/>
                <a:gd name="T24" fmla="*/ 12 w 1956"/>
                <a:gd name="T25" fmla="*/ 12 h 1604"/>
                <a:gd name="T26" fmla="*/ 13 w 1956"/>
                <a:gd name="T27" fmla="*/ 15 h 1604"/>
                <a:gd name="T28" fmla="*/ 15 w 1956"/>
                <a:gd name="T29" fmla="*/ 16 h 1604"/>
                <a:gd name="T30" fmla="*/ 17 w 1956"/>
                <a:gd name="T31" fmla="*/ 18 h 1604"/>
                <a:gd name="T32" fmla="*/ 19 w 1956"/>
                <a:gd name="T33" fmla="*/ 19 h 1604"/>
                <a:gd name="T34" fmla="*/ 22 w 1956"/>
                <a:gd name="T35" fmla="*/ 20 h 1604"/>
                <a:gd name="T36" fmla="*/ 23 w 1956"/>
                <a:gd name="T37" fmla="*/ 20 h 1604"/>
                <a:gd name="T38" fmla="*/ 26 w 1956"/>
                <a:gd name="T39" fmla="*/ 22 h 1604"/>
                <a:gd name="T40" fmla="*/ 32 w 1956"/>
                <a:gd name="T41" fmla="*/ 25 h 1604"/>
                <a:gd name="T42" fmla="*/ 33 w 1956"/>
                <a:gd name="T43" fmla="*/ 25 h 1604"/>
                <a:gd name="T44" fmla="*/ 33 w 1956"/>
                <a:gd name="T45" fmla="*/ 26 h 1604"/>
                <a:gd name="T46" fmla="*/ 33 w 1956"/>
                <a:gd name="T47" fmla="*/ 26 h 1604"/>
                <a:gd name="T48" fmla="*/ 38 w 1956"/>
                <a:gd name="T49" fmla="*/ 24 h 1604"/>
                <a:gd name="T50" fmla="*/ 37 w 1956"/>
                <a:gd name="T51" fmla="*/ 22 h 1604"/>
                <a:gd name="T52" fmla="*/ 34 w 1956"/>
                <a:gd name="T53" fmla="*/ 22 h 1604"/>
                <a:gd name="T54" fmla="*/ 33 w 1956"/>
                <a:gd name="T55" fmla="*/ 22 h 1604"/>
                <a:gd name="T56" fmla="*/ 33 w 1956"/>
                <a:gd name="T57" fmla="*/ 23 h 1604"/>
                <a:gd name="T58" fmla="*/ 33 w 1956"/>
                <a:gd name="T59" fmla="*/ 24 h 1604"/>
                <a:gd name="T60" fmla="*/ 29 w 1956"/>
                <a:gd name="T61" fmla="*/ 23 h 1604"/>
                <a:gd name="T62" fmla="*/ 28 w 1956"/>
                <a:gd name="T63" fmla="*/ 22 h 1604"/>
                <a:gd name="T64" fmla="*/ 29 w 1956"/>
                <a:gd name="T65" fmla="*/ 21 h 1604"/>
                <a:gd name="T66" fmla="*/ 30 w 1956"/>
                <a:gd name="T67" fmla="*/ 18 h 1604"/>
                <a:gd name="T68" fmla="*/ 30 w 1956"/>
                <a:gd name="T69" fmla="*/ 18 h 1604"/>
                <a:gd name="T70" fmla="*/ 29 w 1956"/>
                <a:gd name="T71" fmla="*/ 16 h 1604"/>
                <a:gd name="T72" fmla="*/ 26 w 1956"/>
                <a:gd name="T73" fmla="*/ 15 h 1604"/>
                <a:gd name="T74" fmla="*/ 25 w 1956"/>
                <a:gd name="T75" fmla="*/ 15 h 1604"/>
                <a:gd name="T76" fmla="*/ 18 w 1956"/>
                <a:gd name="T77" fmla="*/ 15 h 1604"/>
                <a:gd name="T78" fmla="*/ 16 w 1956"/>
                <a:gd name="T79" fmla="*/ 15 h 1604"/>
                <a:gd name="T80" fmla="*/ 15 w 1956"/>
                <a:gd name="T81" fmla="*/ 14 h 1604"/>
                <a:gd name="T82" fmla="*/ 14 w 1956"/>
                <a:gd name="T83" fmla="*/ 13 h 1604"/>
                <a:gd name="T84" fmla="*/ 14 w 1956"/>
                <a:gd name="T85" fmla="*/ 11 h 1604"/>
                <a:gd name="T86" fmla="*/ 14 w 1956"/>
                <a:gd name="T87" fmla="*/ 10 h 1604"/>
                <a:gd name="T88" fmla="*/ 14 w 1956"/>
                <a:gd name="T89" fmla="*/ 8 h 1604"/>
                <a:gd name="T90" fmla="*/ 15 w 1956"/>
                <a:gd name="T91" fmla="*/ 6 h 1604"/>
                <a:gd name="T92" fmla="*/ 16 w 1956"/>
                <a:gd name="T93" fmla="*/ 5 h 1604"/>
                <a:gd name="T94" fmla="*/ 15 w 1956"/>
                <a:gd name="T95" fmla="*/ 4 h 1604"/>
                <a:gd name="T96" fmla="*/ 12 w 1956"/>
                <a:gd name="T97" fmla="*/ 6 h 1604"/>
                <a:gd name="T98" fmla="*/ 7 w 1956"/>
                <a:gd name="T99" fmla="*/ 7 h 1604"/>
                <a:gd name="T100" fmla="*/ 5 w 1956"/>
                <a:gd name="T101" fmla="*/ 7 h 1604"/>
                <a:gd name="T102" fmla="*/ 3 w 1956"/>
                <a:gd name="T103" fmla="*/ 7 h 1604"/>
                <a:gd name="T104" fmla="*/ 2 w 1956"/>
                <a:gd name="T105" fmla="*/ 6 h 1604"/>
                <a:gd name="T106" fmla="*/ 3 w 1956"/>
                <a:gd name="T107" fmla="*/ 5 h 1604"/>
                <a:gd name="T108" fmla="*/ 5 w 1956"/>
                <a:gd name="T109" fmla="*/ 3 h 1604"/>
                <a:gd name="T110" fmla="*/ 9 w 1956"/>
                <a:gd name="T111" fmla="*/ 1 h 1604"/>
                <a:gd name="T112" fmla="*/ 12 w 1956"/>
                <a:gd name="T113" fmla="*/ 0 h 1604"/>
                <a:gd name="T114" fmla="*/ 8 w 1956"/>
                <a:gd name="T115" fmla="*/ 0 h 1604"/>
                <a:gd name="T116" fmla="*/ 8 w 1956"/>
                <a:gd name="T117" fmla="*/ 0 h 1604"/>
                <a:gd name="T118" fmla="*/ 8 w 1956"/>
                <a:gd name="T119" fmla="*/ 0 h 16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56" h="1604">
                  <a:moveTo>
                    <a:pt x="426" y="34"/>
                  </a:moveTo>
                  <a:lnTo>
                    <a:pt x="350" y="76"/>
                  </a:lnTo>
                  <a:lnTo>
                    <a:pt x="268" y="146"/>
                  </a:lnTo>
                  <a:lnTo>
                    <a:pt x="194" y="226"/>
                  </a:lnTo>
                  <a:lnTo>
                    <a:pt x="129" y="262"/>
                  </a:lnTo>
                  <a:lnTo>
                    <a:pt x="32" y="302"/>
                  </a:lnTo>
                  <a:lnTo>
                    <a:pt x="0" y="359"/>
                  </a:lnTo>
                  <a:lnTo>
                    <a:pt x="80" y="418"/>
                  </a:lnTo>
                  <a:lnTo>
                    <a:pt x="239" y="481"/>
                  </a:lnTo>
                  <a:lnTo>
                    <a:pt x="384" y="489"/>
                  </a:lnTo>
                  <a:lnTo>
                    <a:pt x="462" y="481"/>
                  </a:lnTo>
                  <a:lnTo>
                    <a:pt x="578" y="466"/>
                  </a:lnTo>
                  <a:lnTo>
                    <a:pt x="627" y="734"/>
                  </a:lnTo>
                  <a:lnTo>
                    <a:pt x="677" y="872"/>
                  </a:lnTo>
                  <a:lnTo>
                    <a:pt x="768" y="1002"/>
                  </a:lnTo>
                  <a:lnTo>
                    <a:pt x="863" y="1099"/>
                  </a:lnTo>
                  <a:lnTo>
                    <a:pt x="964" y="1154"/>
                  </a:lnTo>
                  <a:lnTo>
                    <a:pt x="1112" y="1207"/>
                  </a:lnTo>
                  <a:lnTo>
                    <a:pt x="1196" y="1228"/>
                  </a:lnTo>
                  <a:lnTo>
                    <a:pt x="1300" y="1332"/>
                  </a:lnTo>
                  <a:lnTo>
                    <a:pt x="1625" y="1498"/>
                  </a:lnTo>
                  <a:lnTo>
                    <a:pt x="1673" y="1504"/>
                  </a:lnTo>
                  <a:lnTo>
                    <a:pt x="1660" y="1580"/>
                  </a:lnTo>
                  <a:lnTo>
                    <a:pt x="1681" y="1604"/>
                  </a:lnTo>
                  <a:lnTo>
                    <a:pt x="1956" y="1450"/>
                  </a:lnTo>
                  <a:lnTo>
                    <a:pt x="1899" y="1332"/>
                  </a:lnTo>
                  <a:lnTo>
                    <a:pt x="1726" y="1370"/>
                  </a:lnTo>
                  <a:lnTo>
                    <a:pt x="1686" y="1348"/>
                  </a:lnTo>
                  <a:lnTo>
                    <a:pt x="1692" y="1384"/>
                  </a:lnTo>
                  <a:lnTo>
                    <a:pt x="1673" y="1475"/>
                  </a:lnTo>
                  <a:lnTo>
                    <a:pt x="1487" y="1393"/>
                  </a:lnTo>
                  <a:lnTo>
                    <a:pt x="1451" y="1338"/>
                  </a:lnTo>
                  <a:lnTo>
                    <a:pt x="1456" y="1291"/>
                  </a:lnTo>
                  <a:lnTo>
                    <a:pt x="1511" y="1106"/>
                  </a:lnTo>
                  <a:lnTo>
                    <a:pt x="1508" y="1051"/>
                  </a:lnTo>
                  <a:lnTo>
                    <a:pt x="1466" y="988"/>
                  </a:lnTo>
                  <a:lnTo>
                    <a:pt x="1348" y="901"/>
                  </a:lnTo>
                  <a:lnTo>
                    <a:pt x="1251" y="872"/>
                  </a:lnTo>
                  <a:lnTo>
                    <a:pt x="918" y="891"/>
                  </a:lnTo>
                  <a:lnTo>
                    <a:pt x="827" y="872"/>
                  </a:lnTo>
                  <a:lnTo>
                    <a:pt x="760" y="823"/>
                  </a:lnTo>
                  <a:lnTo>
                    <a:pt x="724" y="762"/>
                  </a:lnTo>
                  <a:lnTo>
                    <a:pt x="699" y="673"/>
                  </a:lnTo>
                  <a:lnTo>
                    <a:pt x="699" y="578"/>
                  </a:lnTo>
                  <a:lnTo>
                    <a:pt x="718" y="475"/>
                  </a:lnTo>
                  <a:lnTo>
                    <a:pt x="768" y="361"/>
                  </a:lnTo>
                  <a:lnTo>
                    <a:pt x="798" y="297"/>
                  </a:lnTo>
                  <a:lnTo>
                    <a:pt x="787" y="226"/>
                  </a:lnTo>
                  <a:lnTo>
                    <a:pt x="633" y="376"/>
                  </a:lnTo>
                  <a:lnTo>
                    <a:pt x="378" y="441"/>
                  </a:lnTo>
                  <a:lnTo>
                    <a:pt x="247" y="431"/>
                  </a:lnTo>
                  <a:lnTo>
                    <a:pt x="142" y="384"/>
                  </a:lnTo>
                  <a:lnTo>
                    <a:pt x="95" y="359"/>
                  </a:lnTo>
                  <a:lnTo>
                    <a:pt x="150" y="302"/>
                  </a:lnTo>
                  <a:lnTo>
                    <a:pt x="289" y="179"/>
                  </a:lnTo>
                  <a:lnTo>
                    <a:pt x="435" y="82"/>
                  </a:lnTo>
                  <a:lnTo>
                    <a:pt x="620" y="0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8" name="Freeform 29"/>
            <p:cNvSpPr>
              <a:spLocks/>
            </p:cNvSpPr>
            <p:nvPr/>
          </p:nvSpPr>
          <p:spPr bwMode="auto">
            <a:xfrm>
              <a:off x="1074" y="2577"/>
              <a:ext cx="307" cy="193"/>
            </a:xfrm>
            <a:custGeom>
              <a:avLst/>
              <a:gdLst>
                <a:gd name="T0" fmla="*/ 0 w 673"/>
                <a:gd name="T1" fmla="*/ 0 h 439"/>
                <a:gd name="T2" fmla="*/ 3 w 673"/>
                <a:gd name="T3" fmla="*/ 3 h 439"/>
                <a:gd name="T4" fmla="*/ 5 w 673"/>
                <a:gd name="T5" fmla="*/ 4 h 439"/>
                <a:gd name="T6" fmla="*/ 6 w 673"/>
                <a:gd name="T7" fmla="*/ 6 h 439"/>
                <a:gd name="T8" fmla="*/ 9 w 673"/>
                <a:gd name="T9" fmla="*/ 7 h 439"/>
                <a:gd name="T10" fmla="*/ 10 w 673"/>
                <a:gd name="T11" fmla="*/ 7 h 439"/>
                <a:gd name="T12" fmla="*/ 13 w 673"/>
                <a:gd name="T13" fmla="*/ 7 h 439"/>
                <a:gd name="T14" fmla="*/ 13 w 673"/>
                <a:gd name="T15" fmla="*/ 5 h 439"/>
                <a:gd name="T16" fmla="*/ 10 w 673"/>
                <a:gd name="T17" fmla="*/ 6 h 439"/>
                <a:gd name="T18" fmla="*/ 6 w 673"/>
                <a:gd name="T19" fmla="*/ 5 h 439"/>
                <a:gd name="T20" fmla="*/ 5 w 673"/>
                <a:gd name="T21" fmla="*/ 4 h 439"/>
                <a:gd name="T22" fmla="*/ 4 w 673"/>
                <a:gd name="T23" fmla="*/ 2 h 439"/>
                <a:gd name="T24" fmla="*/ 1 w 673"/>
                <a:gd name="T25" fmla="*/ 0 h 439"/>
                <a:gd name="T26" fmla="*/ 0 w 673"/>
                <a:gd name="T27" fmla="*/ 0 h 439"/>
                <a:gd name="T28" fmla="*/ 0 w 673"/>
                <a:gd name="T29" fmla="*/ 0 h 439"/>
                <a:gd name="T30" fmla="*/ 0 w 673"/>
                <a:gd name="T31" fmla="*/ 0 h 4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73" h="439">
                  <a:moveTo>
                    <a:pt x="0" y="0"/>
                  </a:moveTo>
                  <a:lnTo>
                    <a:pt x="139" y="169"/>
                  </a:lnTo>
                  <a:lnTo>
                    <a:pt x="228" y="249"/>
                  </a:lnTo>
                  <a:lnTo>
                    <a:pt x="299" y="344"/>
                  </a:lnTo>
                  <a:lnTo>
                    <a:pt x="437" y="413"/>
                  </a:lnTo>
                  <a:lnTo>
                    <a:pt x="540" y="439"/>
                  </a:lnTo>
                  <a:lnTo>
                    <a:pt x="673" y="403"/>
                  </a:lnTo>
                  <a:lnTo>
                    <a:pt x="639" y="323"/>
                  </a:lnTo>
                  <a:lnTo>
                    <a:pt x="521" y="365"/>
                  </a:lnTo>
                  <a:lnTo>
                    <a:pt x="319" y="287"/>
                  </a:lnTo>
                  <a:lnTo>
                    <a:pt x="236" y="221"/>
                  </a:lnTo>
                  <a:lnTo>
                    <a:pt x="209" y="118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59" name="Freeform 30"/>
            <p:cNvSpPr>
              <a:spLocks/>
            </p:cNvSpPr>
            <p:nvPr/>
          </p:nvSpPr>
          <p:spPr bwMode="auto">
            <a:xfrm>
              <a:off x="1298" y="2139"/>
              <a:ext cx="180" cy="522"/>
            </a:xfrm>
            <a:custGeom>
              <a:avLst/>
              <a:gdLst>
                <a:gd name="T0" fmla="*/ 0 w 394"/>
                <a:gd name="T1" fmla="*/ 2 h 1186"/>
                <a:gd name="T2" fmla="*/ 1 w 394"/>
                <a:gd name="T3" fmla="*/ 3 h 1186"/>
                <a:gd name="T4" fmla="*/ 1 w 394"/>
                <a:gd name="T5" fmla="*/ 2 h 1186"/>
                <a:gd name="T6" fmla="*/ 3 w 394"/>
                <a:gd name="T7" fmla="*/ 0 h 1186"/>
                <a:gd name="T8" fmla="*/ 4 w 394"/>
                <a:gd name="T9" fmla="*/ 0 h 1186"/>
                <a:gd name="T10" fmla="*/ 3 w 394"/>
                <a:gd name="T11" fmla="*/ 1 h 1186"/>
                <a:gd name="T12" fmla="*/ 3 w 394"/>
                <a:gd name="T13" fmla="*/ 1 h 1186"/>
                <a:gd name="T14" fmla="*/ 3 w 394"/>
                <a:gd name="T15" fmla="*/ 2 h 1186"/>
                <a:gd name="T16" fmla="*/ 4 w 394"/>
                <a:gd name="T17" fmla="*/ 2 h 1186"/>
                <a:gd name="T18" fmla="*/ 4 w 394"/>
                <a:gd name="T19" fmla="*/ 2 h 1186"/>
                <a:gd name="T20" fmla="*/ 3 w 394"/>
                <a:gd name="T21" fmla="*/ 3 h 1186"/>
                <a:gd name="T22" fmla="*/ 2 w 394"/>
                <a:gd name="T23" fmla="*/ 4 h 1186"/>
                <a:gd name="T24" fmla="*/ 3 w 394"/>
                <a:gd name="T25" fmla="*/ 6 h 1186"/>
                <a:gd name="T26" fmla="*/ 5 w 394"/>
                <a:gd name="T27" fmla="*/ 6 h 1186"/>
                <a:gd name="T28" fmla="*/ 5 w 394"/>
                <a:gd name="T29" fmla="*/ 4 h 1186"/>
                <a:gd name="T30" fmla="*/ 5 w 394"/>
                <a:gd name="T31" fmla="*/ 6 h 1186"/>
                <a:gd name="T32" fmla="*/ 5 w 394"/>
                <a:gd name="T33" fmla="*/ 9 h 1186"/>
                <a:gd name="T34" fmla="*/ 8 w 394"/>
                <a:gd name="T35" fmla="*/ 13 h 1186"/>
                <a:gd name="T36" fmla="*/ 8 w 394"/>
                <a:gd name="T37" fmla="*/ 16 h 1186"/>
                <a:gd name="T38" fmla="*/ 5 w 394"/>
                <a:gd name="T39" fmla="*/ 19 h 1186"/>
                <a:gd name="T40" fmla="*/ 7 w 394"/>
                <a:gd name="T41" fmla="*/ 14 h 1186"/>
                <a:gd name="T42" fmla="*/ 4 w 394"/>
                <a:gd name="T43" fmla="*/ 14 h 1186"/>
                <a:gd name="T44" fmla="*/ 4 w 394"/>
                <a:gd name="T45" fmla="*/ 15 h 1186"/>
                <a:gd name="T46" fmla="*/ 1 w 394"/>
                <a:gd name="T47" fmla="*/ 14 h 1186"/>
                <a:gd name="T48" fmla="*/ 5 w 394"/>
                <a:gd name="T49" fmla="*/ 12 h 1186"/>
                <a:gd name="T50" fmla="*/ 5 w 394"/>
                <a:gd name="T51" fmla="*/ 12 h 1186"/>
                <a:gd name="T52" fmla="*/ 0 w 394"/>
                <a:gd name="T53" fmla="*/ 2 h 1186"/>
                <a:gd name="T54" fmla="*/ 0 w 394"/>
                <a:gd name="T55" fmla="*/ 2 h 1186"/>
                <a:gd name="T56" fmla="*/ 0 w 394"/>
                <a:gd name="T57" fmla="*/ 2 h 11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4" h="1186">
                  <a:moveTo>
                    <a:pt x="0" y="103"/>
                  </a:moveTo>
                  <a:lnTo>
                    <a:pt x="61" y="154"/>
                  </a:lnTo>
                  <a:lnTo>
                    <a:pt x="61" y="90"/>
                  </a:lnTo>
                  <a:lnTo>
                    <a:pt x="134" y="0"/>
                  </a:lnTo>
                  <a:lnTo>
                    <a:pt x="202" y="27"/>
                  </a:lnTo>
                  <a:lnTo>
                    <a:pt x="153" y="42"/>
                  </a:lnTo>
                  <a:lnTo>
                    <a:pt x="137" y="55"/>
                  </a:lnTo>
                  <a:lnTo>
                    <a:pt x="137" y="95"/>
                  </a:lnTo>
                  <a:lnTo>
                    <a:pt x="187" y="90"/>
                  </a:lnTo>
                  <a:lnTo>
                    <a:pt x="187" y="124"/>
                  </a:lnTo>
                  <a:lnTo>
                    <a:pt x="137" y="198"/>
                  </a:lnTo>
                  <a:lnTo>
                    <a:pt x="90" y="205"/>
                  </a:lnTo>
                  <a:lnTo>
                    <a:pt x="137" y="348"/>
                  </a:lnTo>
                  <a:lnTo>
                    <a:pt x="215" y="348"/>
                  </a:lnTo>
                  <a:lnTo>
                    <a:pt x="270" y="240"/>
                  </a:lnTo>
                  <a:lnTo>
                    <a:pt x="284" y="348"/>
                  </a:lnTo>
                  <a:lnTo>
                    <a:pt x="270" y="534"/>
                  </a:lnTo>
                  <a:lnTo>
                    <a:pt x="394" y="774"/>
                  </a:lnTo>
                  <a:lnTo>
                    <a:pt x="394" y="973"/>
                  </a:lnTo>
                  <a:lnTo>
                    <a:pt x="227" y="1186"/>
                  </a:lnTo>
                  <a:lnTo>
                    <a:pt x="356" y="816"/>
                  </a:lnTo>
                  <a:lnTo>
                    <a:pt x="210" y="837"/>
                  </a:lnTo>
                  <a:lnTo>
                    <a:pt x="187" y="876"/>
                  </a:lnTo>
                  <a:lnTo>
                    <a:pt x="37" y="844"/>
                  </a:lnTo>
                  <a:lnTo>
                    <a:pt x="215" y="734"/>
                  </a:lnTo>
                  <a:lnTo>
                    <a:pt x="276" y="72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0" name="Freeform 31"/>
            <p:cNvSpPr>
              <a:spLocks/>
            </p:cNvSpPr>
            <p:nvPr/>
          </p:nvSpPr>
          <p:spPr bwMode="auto">
            <a:xfrm>
              <a:off x="1294" y="2507"/>
              <a:ext cx="162" cy="117"/>
            </a:xfrm>
            <a:custGeom>
              <a:avLst/>
              <a:gdLst>
                <a:gd name="T0" fmla="*/ 4 w 354"/>
                <a:gd name="T1" fmla="*/ 0 h 266"/>
                <a:gd name="T2" fmla="*/ 7 w 354"/>
                <a:gd name="T3" fmla="*/ 0 h 266"/>
                <a:gd name="T4" fmla="*/ 5 w 354"/>
                <a:gd name="T5" fmla="*/ 4 h 266"/>
                <a:gd name="T6" fmla="*/ 2 w 354"/>
                <a:gd name="T7" fmla="*/ 4 h 266"/>
                <a:gd name="T8" fmla="*/ 0 w 354"/>
                <a:gd name="T9" fmla="*/ 3 h 266"/>
                <a:gd name="T10" fmla="*/ 1 w 354"/>
                <a:gd name="T11" fmla="*/ 0 h 266"/>
                <a:gd name="T12" fmla="*/ 3 w 354"/>
                <a:gd name="T13" fmla="*/ 0 h 266"/>
                <a:gd name="T14" fmla="*/ 4 w 354"/>
                <a:gd name="T15" fmla="*/ 0 h 266"/>
                <a:gd name="T16" fmla="*/ 4 w 354"/>
                <a:gd name="T17" fmla="*/ 0 h 266"/>
                <a:gd name="T18" fmla="*/ 4 w 354"/>
                <a:gd name="T19" fmla="*/ 0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4" h="266">
                  <a:moveTo>
                    <a:pt x="203" y="39"/>
                  </a:moveTo>
                  <a:lnTo>
                    <a:pt x="354" y="26"/>
                  </a:lnTo>
                  <a:lnTo>
                    <a:pt x="272" y="266"/>
                  </a:lnTo>
                  <a:lnTo>
                    <a:pt x="84" y="266"/>
                  </a:lnTo>
                  <a:lnTo>
                    <a:pt x="0" y="152"/>
                  </a:lnTo>
                  <a:lnTo>
                    <a:pt x="44" y="0"/>
                  </a:lnTo>
                  <a:lnTo>
                    <a:pt x="141" y="13"/>
                  </a:lnTo>
                  <a:lnTo>
                    <a:pt x="20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1" name="Freeform 32"/>
            <p:cNvSpPr>
              <a:spLocks/>
            </p:cNvSpPr>
            <p:nvPr/>
          </p:nvSpPr>
          <p:spPr bwMode="auto">
            <a:xfrm>
              <a:off x="1260" y="2565"/>
              <a:ext cx="48" cy="57"/>
            </a:xfrm>
            <a:custGeom>
              <a:avLst/>
              <a:gdLst>
                <a:gd name="T0" fmla="*/ 1 w 104"/>
                <a:gd name="T1" fmla="*/ 0 h 129"/>
                <a:gd name="T2" fmla="*/ 0 w 104"/>
                <a:gd name="T3" fmla="*/ 2 h 129"/>
                <a:gd name="T4" fmla="*/ 0 w 104"/>
                <a:gd name="T5" fmla="*/ 2 h 129"/>
                <a:gd name="T6" fmla="*/ 2 w 104"/>
                <a:gd name="T7" fmla="*/ 2 h 129"/>
                <a:gd name="T8" fmla="*/ 1 w 104"/>
                <a:gd name="T9" fmla="*/ 0 h 129"/>
                <a:gd name="T10" fmla="*/ 1 w 104"/>
                <a:gd name="T11" fmla="*/ 0 h 129"/>
                <a:gd name="T12" fmla="*/ 1 w 104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129">
                  <a:moveTo>
                    <a:pt x="42" y="0"/>
                  </a:moveTo>
                  <a:lnTo>
                    <a:pt x="0" y="116"/>
                  </a:lnTo>
                  <a:lnTo>
                    <a:pt x="28" y="87"/>
                  </a:lnTo>
                  <a:lnTo>
                    <a:pt x="104" y="12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2" name="Freeform 33"/>
            <p:cNvSpPr>
              <a:spLocks/>
            </p:cNvSpPr>
            <p:nvPr/>
          </p:nvSpPr>
          <p:spPr bwMode="auto">
            <a:xfrm>
              <a:off x="1335" y="1989"/>
              <a:ext cx="521" cy="924"/>
            </a:xfrm>
            <a:custGeom>
              <a:avLst/>
              <a:gdLst>
                <a:gd name="T0" fmla="*/ 0 w 1143"/>
                <a:gd name="T1" fmla="*/ 0 h 2100"/>
                <a:gd name="T2" fmla="*/ 2 w 1143"/>
                <a:gd name="T3" fmla="*/ 5 h 2100"/>
                <a:gd name="T4" fmla="*/ 2 w 1143"/>
                <a:gd name="T5" fmla="*/ 6 h 2100"/>
                <a:gd name="T6" fmla="*/ 2 w 1143"/>
                <a:gd name="T7" fmla="*/ 7 h 2100"/>
                <a:gd name="T8" fmla="*/ 2 w 1143"/>
                <a:gd name="T9" fmla="*/ 9 h 2100"/>
                <a:gd name="T10" fmla="*/ 3 w 1143"/>
                <a:gd name="T11" fmla="*/ 11 h 2100"/>
                <a:gd name="T12" fmla="*/ 5 w 1143"/>
                <a:gd name="T13" fmla="*/ 12 h 2100"/>
                <a:gd name="T14" fmla="*/ 5 w 1143"/>
                <a:gd name="T15" fmla="*/ 15 h 2100"/>
                <a:gd name="T16" fmla="*/ 6 w 1143"/>
                <a:gd name="T17" fmla="*/ 18 h 2100"/>
                <a:gd name="T18" fmla="*/ 4 w 1143"/>
                <a:gd name="T19" fmla="*/ 24 h 2100"/>
                <a:gd name="T20" fmla="*/ 3 w 1143"/>
                <a:gd name="T21" fmla="*/ 25 h 2100"/>
                <a:gd name="T22" fmla="*/ 0 w 1143"/>
                <a:gd name="T23" fmla="*/ 28 h 2100"/>
                <a:gd name="T24" fmla="*/ 3 w 1143"/>
                <a:gd name="T25" fmla="*/ 32 h 2100"/>
                <a:gd name="T26" fmla="*/ 6 w 1143"/>
                <a:gd name="T27" fmla="*/ 35 h 2100"/>
                <a:gd name="T28" fmla="*/ 9 w 1143"/>
                <a:gd name="T29" fmla="*/ 29 h 2100"/>
                <a:gd name="T30" fmla="*/ 8 w 1143"/>
                <a:gd name="T31" fmla="*/ 26 h 2100"/>
                <a:gd name="T32" fmla="*/ 10 w 1143"/>
                <a:gd name="T33" fmla="*/ 21 h 2100"/>
                <a:gd name="T34" fmla="*/ 10 w 1143"/>
                <a:gd name="T35" fmla="*/ 17 h 2100"/>
                <a:gd name="T36" fmla="*/ 11 w 1143"/>
                <a:gd name="T37" fmla="*/ 16 h 2100"/>
                <a:gd name="T38" fmla="*/ 16 w 1143"/>
                <a:gd name="T39" fmla="*/ 15 h 2100"/>
                <a:gd name="T40" fmla="*/ 22 w 1143"/>
                <a:gd name="T41" fmla="*/ 18 h 2100"/>
                <a:gd name="T42" fmla="*/ 22 w 1143"/>
                <a:gd name="T43" fmla="*/ 17 h 2100"/>
                <a:gd name="T44" fmla="*/ 14 w 1143"/>
                <a:gd name="T45" fmla="*/ 13 h 2100"/>
                <a:gd name="T46" fmla="*/ 7 w 1143"/>
                <a:gd name="T47" fmla="*/ 11 h 2100"/>
                <a:gd name="T48" fmla="*/ 3 w 1143"/>
                <a:gd name="T49" fmla="*/ 9 h 2100"/>
                <a:gd name="T50" fmla="*/ 3 w 1143"/>
                <a:gd name="T51" fmla="*/ 5 h 2100"/>
                <a:gd name="T52" fmla="*/ 7 w 1143"/>
                <a:gd name="T53" fmla="*/ 4 h 2100"/>
                <a:gd name="T54" fmla="*/ 9 w 1143"/>
                <a:gd name="T55" fmla="*/ 3 h 2100"/>
                <a:gd name="T56" fmla="*/ 10 w 1143"/>
                <a:gd name="T57" fmla="*/ 1 h 2100"/>
                <a:gd name="T58" fmla="*/ 10 w 1143"/>
                <a:gd name="T59" fmla="*/ 1 h 2100"/>
                <a:gd name="T60" fmla="*/ 9 w 1143"/>
                <a:gd name="T61" fmla="*/ 2 h 2100"/>
                <a:gd name="T62" fmla="*/ 8 w 1143"/>
                <a:gd name="T63" fmla="*/ 2 h 2100"/>
                <a:gd name="T64" fmla="*/ 6 w 1143"/>
                <a:gd name="T65" fmla="*/ 1 h 2100"/>
                <a:gd name="T66" fmla="*/ 4 w 1143"/>
                <a:gd name="T67" fmla="*/ 0 h 2100"/>
                <a:gd name="T68" fmla="*/ 2 w 1143"/>
                <a:gd name="T69" fmla="*/ 0 h 2100"/>
                <a:gd name="T70" fmla="*/ 0 w 1143"/>
                <a:gd name="T71" fmla="*/ 0 h 2100"/>
                <a:gd name="T72" fmla="*/ 0 w 1143"/>
                <a:gd name="T73" fmla="*/ 0 h 2100"/>
                <a:gd name="T74" fmla="*/ 0 w 1143"/>
                <a:gd name="T75" fmla="*/ 0 h 2100"/>
                <a:gd name="T76" fmla="*/ 0 w 1143"/>
                <a:gd name="T77" fmla="*/ 0 h 21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43" h="2100">
                  <a:moveTo>
                    <a:pt x="8" y="25"/>
                  </a:moveTo>
                  <a:lnTo>
                    <a:pt x="114" y="308"/>
                  </a:lnTo>
                  <a:lnTo>
                    <a:pt x="99" y="361"/>
                  </a:lnTo>
                  <a:lnTo>
                    <a:pt x="99" y="451"/>
                  </a:lnTo>
                  <a:lnTo>
                    <a:pt x="120" y="547"/>
                  </a:lnTo>
                  <a:lnTo>
                    <a:pt x="173" y="690"/>
                  </a:lnTo>
                  <a:lnTo>
                    <a:pt x="236" y="724"/>
                  </a:lnTo>
                  <a:lnTo>
                    <a:pt x="236" y="884"/>
                  </a:lnTo>
                  <a:lnTo>
                    <a:pt x="312" y="1131"/>
                  </a:lnTo>
                  <a:lnTo>
                    <a:pt x="207" y="1431"/>
                  </a:lnTo>
                  <a:lnTo>
                    <a:pt x="160" y="1502"/>
                  </a:lnTo>
                  <a:lnTo>
                    <a:pt x="0" y="1715"/>
                  </a:lnTo>
                  <a:lnTo>
                    <a:pt x="154" y="1926"/>
                  </a:lnTo>
                  <a:lnTo>
                    <a:pt x="293" y="2100"/>
                  </a:lnTo>
                  <a:lnTo>
                    <a:pt x="430" y="1787"/>
                  </a:lnTo>
                  <a:lnTo>
                    <a:pt x="396" y="1557"/>
                  </a:lnTo>
                  <a:lnTo>
                    <a:pt x="519" y="1268"/>
                  </a:lnTo>
                  <a:lnTo>
                    <a:pt x="519" y="1007"/>
                  </a:lnTo>
                  <a:lnTo>
                    <a:pt x="569" y="964"/>
                  </a:lnTo>
                  <a:lnTo>
                    <a:pt x="818" y="892"/>
                  </a:lnTo>
                  <a:lnTo>
                    <a:pt x="1109" y="1101"/>
                  </a:lnTo>
                  <a:lnTo>
                    <a:pt x="1143" y="1049"/>
                  </a:lnTo>
                  <a:lnTo>
                    <a:pt x="713" y="768"/>
                  </a:lnTo>
                  <a:lnTo>
                    <a:pt x="363" y="639"/>
                  </a:lnTo>
                  <a:lnTo>
                    <a:pt x="164" y="532"/>
                  </a:lnTo>
                  <a:lnTo>
                    <a:pt x="173" y="308"/>
                  </a:lnTo>
                  <a:lnTo>
                    <a:pt x="363" y="245"/>
                  </a:lnTo>
                  <a:lnTo>
                    <a:pt x="445" y="183"/>
                  </a:lnTo>
                  <a:lnTo>
                    <a:pt x="540" y="82"/>
                  </a:lnTo>
                  <a:lnTo>
                    <a:pt x="514" y="74"/>
                  </a:lnTo>
                  <a:lnTo>
                    <a:pt x="464" y="112"/>
                  </a:lnTo>
                  <a:lnTo>
                    <a:pt x="396" y="112"/>
                  </a:lnTo>
                  <a:lnTo>
                    <a:pt x="312" y="89"/>
                  </a:lnTo>
                  <a:lnTo>
                    <a:pt x="202" y="25"/>
                  </a:lnTo>
                  <a:lnTo>
                    <a:pt x="120" y="19"/>
                  </a:lnTo>
                  <a:lnTo>
                    <a:pt x="14" y="0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3" name="Freeform 34"/>
            <p:cNvSpPr>
              <a:spLocks/>
            </p:cNvSpPr>
            <p:nvPr/>
          </p:nvSpPr>
          <p:spPr bwMode="auto">
            <a:xfrm>
              <a:off x="775" y="2251"/>
              <a:ext cx="356" cy="538"/>
            </a:xfrm>
            <a:custGeom>
              <a:avLst/>
              <a:gdLst>
                <a:gd name="T0" fmla="*/ 1 w 781"/>
                <a:gd name="T1" fmla="*/ 0 h 1220"/>
                <a:gd name="T2" fmla="*/ 1 w 781"/>
                <a:gd name="T3" fmla="*/ 3 h 1220"/>
                <a:gd name="T4" fmla="*/ 2 w 781"/>
                <a:gd name="T5" fmla="*/ 7 h 1220"/>
                <a:gd name="T6" fmla="*/ 4 w 781"/>
                <a:gd name="T7" fmla="*/ 9 h 1220"/>
                <a:gd name="T8" fmla="*/ 6 w 781"/>
                <a:gd name="T9" fmla="*/ 11 h 1220"/>
                <a:gd name="T10" fmla="*/ 10 w 781"/>
                <a:gd name="T11" fmla="*/ 13 h 1220"/>
                <a:gd name="T12" fmla="*/ 15 w 781"/>
                <a:gd name="T13" fmla="*/ 14 h 1220"/>
                <a:gd name="T14" fmla="*/ 14 w 781"/>
                <a:gd name="T15" fmla="*/ 20 h 1220"/>
                <a:gd name="T16" fmla="*/ 12 w 781"/>
                <a:gd name="T17" fmla="*/ 19 h 1220"/>
                <a:gd name="T18" fmla="*/ 14 w 781"/>
                <a:gd name="T19" fmla="*/ 15 h 1220"/>
                <a:gd name="T20" fmla="*/ 10 w 781"/>
                <a:gd name="T21" fmla="*/ 15 h 1220"/>
                <a:gd name="T22" fmla="*/ 8 w 781"/>
                <a:gd name="T23" fmla="*/ 14 h 1220"/>
                <a:gd name="T24" fmla="*/ 5 w 781"/>
                <a:gd name="T25" fmla="*/ 12 h 1220"/>
                <a:gd name="T26" fmla="*/ 2 w 781"/>
                <a:gd name="T27" fmla="*/ 10 h 1220"/>
                <a:gd name="T28" fmla="*/ 1 w 781"/>
                <a:gd name="T29" fmla="*/ 7 h 1220"/>
                <a:gd name="T30" fmla="*/ 0 w 781"/>
                <a:gd name="T31" fmla="*/ 4 h 1220"/>
                <a:gd name="T32" fmla="*/ 0 w 781"/>
                <a:gd name="T33" fmla="*/ 1 h 1220"/>
                <a:gd name="T34" fmla="*/ 0 w 781"/>
                <a:gd name="T35" fmla="*/ 0 h 1220"/>
                <a:gd name="T36" fmla="*/ 1 w 781"/>
                <a:gd name="T37" fmla="*/ 0 h 1220"/>
                <a:gd name="T38" fmla="*/ 1 w 781"/>
                <a:gd name="T39" fmla="*/ 0 h 1220"/>
                <a:gd name="T40" fmla="*/ 1 w 781"/>
                <a:gd name="T41" fmla="*/ 0 h 12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81" h="1220">
                  <a:moveTo>
                    <a:pt x="63" y="15"/>
                  </a:moveTo>
                  <a:lnTo>
                    <a:pt x="63" y="201"/>
                  </a:lnTo>
                  <a:lnTo>
                    <a:pt x="112" y="403"/>
                  </a:lnTo>
                  <a:lnTo>
                    <a:pt x="207" y="563"/>
                  </a:lnTo>
                  <a:lnTo>
                    <a:pt x="323" y="699"/>
                  </a:lnTo>
                  <a:lnTo>
                    <a:pt x="494" y="789"/>
                  </a:lnTo>
                  <a:lnTo>
                    <a:pt x="781" y="850"/>
                  </a:lnTo>
                  <a:lnTo>
                    <a:pt x="688" y="1220"/>
                  </a:lnTo>
                  <a:lnTo>
                    <a:pt x="629" y="1152"/>
                  </a:lnTo>
                  <a:lnTo>
                    <a:pt x="723" y="891"/>
                  </a:lnTo>
                  <a:lnTo>
                    <a:pt x="527" y="859"/>
                  </a:lnTo>
                  <a:lnTo>
                    <a:pt x="392" y="815"/>
                  </a:lnTo>
                  <a:lnTo>
                    <a:pt x="240" y="707"/>
                  </a:lnTo>
                  <a:lnTo>
                    <a:pt x="129" y="572"/>
                  </a:lnTo>
                  <a:lnTo>
                    <a:pt x="44" y="412"/>
                  </a:lnTo>
                  <a:lnTo>
                    <a:pt x="0" y="236"/>
                  </a:lnTo>
                  <a:lnTo>
                    <a:pt x="0" y="59"/>
                  </a:lnTo>
                  <a:lnTo>
                    <a:pt x="0" y="0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4" name="Freeform 35"/>
            <p:cNvSpPr>
              <a:spLocks/>
            </p:cNvSpPr>
            <p:nvPr/>
          </p:nvSpPr>
          <p:spPr bwMode="auto">
            <a:xfrm>
              <a:off x="607" y="2256"/>
              <a:ext cx="243" cy="307"/>
            </a:xfrm>
            <a:custGeom>
              <a:avLst/>
              <a:gdLst>
                <a:gd name="T0" fmla="*/ 5 w 535"/>
                <a:gd name="T1" fmla="*/ 0 h 698"/>
                <a:gd name="T2" fmla="*/ 5 w 535"/>
                <a:gd name="T3" fmla="*/ 2 h 698"/>
                <a:gd name="T4" fmla="*/ 5 w 535"/>
                <a:gd name="T5" fmla="*/ 4 h 698"/>
                <a:gd name="T6" fmla="*/ 5 w 535"/>
                <a:gd name="T7" fmla="*/ 5 h 698"/>
                <a:gd name="T8" fmla="*/ 7 w 535"/>
                <a:gd name="T9" fmla="*/ 0 h 698"/>
                <a:gd name="T10" fmla="*/ 8 w 535"/>
                <a:gd name="T11" fmla="*/ 0 h 698"/>
                <a:gd name="T12" fmla="*/ 8 w 535"/>
                <a:gd name="T13" fmla="*/ 4 h 698"/>
                <a:gd name="T14" fmla="*/ 10 w 535"/>
                <a:gd name="T15" fmla="*/ 10 h 698"/>
                <a:gd name="T16" fmla="*/ 8 w 535"/>
                <a:gd name="T17" fmla="*/ 9 h 698"/>
                <a:gd name="T18" fmla="*/ 6 w 535"/>
                <a:gd name="T19" fmla="*/ 11 h 698"/>
                <a:gd name="T20" fmla="*/ 4 w 535"/>
                <a:gd name="T21" fmla="*/ 11 h 698"/>
                <a:gd name="T22" fmla="*/ 1 w 535"/>
                <a:gd name="T23" fmla="*/ 11 h 698"/>
                <a:gd name="T24" fmla="*/ 0 w 535"/>
                <a:gd name="T25" fmla="*/ 11 h 698"/>
                <a:gd name="T26" fmla="*/ 0 w 535"/>
                <a:gd name="T27" fmla="*/ 11 h 698"/>
                <a:gd name="T28" fmla="*/ 2 w 535"/>
                <a:gd name="T29" fmla="*/ 10 h 698"/>
                <a:gd name="T30" fmla="*/ 3 w 535"/>
                <a:gd name="T31" fmla="*/ 8 h 698"/>
                <a:gd name="T32" fmla="*/ 4 w 535"/>
                <a:gd name="T33" fmla="*/ 7 h 698"/>
                <a:gd name="T34" fmla="*/ 3 w 535"/>
                <a:gd name="T35" fmla="*/ 3 h 698"/>
                <a:gd name="T36" fmla="*/ 4 w 535"/>
                <a:gd name="T37" fmla="*/ 1 h 698"/>
                <a:gd name="T38" fmla="*/ 4 w 535"/>
                <a:gd name="T39" fmla="*/ 0 h 698"/>
                <a:gd name="T40" fmla="*/ 5 w 535"/>
                <a:gd name="T41" fmla="*/ 0 h 698"/>
                <a:gd name="T42" fmla="*/ 5 w 535"/>
                <a:gd name="T43" fmla="*/ 0 h 698"/>
                <a:gd name="T44" fmla="*/ 5 w 535"/>
                <a:gd name="T45" fmla="*/ 0 h 6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35" h="698">
                  <a:moveTo>
                    <a:pt x="270" y="0"/>
                  </a:moveTo>
                  <a:lnTo>
                    <a:pt x="238" y="107"/>
                  </a:lnTo>
                  <a:lnTo>
                    <a:pt x="238" y="244"/>
                  </a:lnTo>
                  <a:lnTo>
                    <a:pt x="238" y="301"/>
                  </a:lnTo>
                  <a:lnTo>
                    <a:pt x="356" y="0"/>
                  </a:lnTo>
                  <a:lnTo>
                    <a:pt x="405" y="0"/>
                  </a:lnTo>
                  <a:lnTo>
                    <a:pt x="405" y="276"/>
                  </a:lnTo>
                  <a:lnTo>
                    <a:pt x="535" y="580"/>
                  </a:lnTo>
                  <a:lnTo>
                    <a:pt x="434" y="554"/>
                  </a:lnTo>
                  <a:lnTo>
                    <a:pt x="304" y="647"/>
                  </a:lnTo>
                  <a:lnTo>
                    <a:pt x="194" y="673"/>
                  </a:lnTo>
                  <a:lnTo>
                    <a:pt x="50" y="698"/>
                  </a:lnTo>
                  <a:lnTo>
                    <a:pt x="0" y="690"/>
                  </a:lnTo>
                  <a:lnTo>
                    <a:pt x="0" y="666"/>
                  </a:lnTo>
                  <a:lnTo>
                    <a:pt x="84" y="595"/>
                  </a:lnTo>
                  <a:lnTo>
                    <a:pt x="145" y="512"/>
                  </a:lnTo>
                  <a:lnTo>
                    <a:pt x="194" y="386"/>
                  </a:lnTo>
                  <a:lnTo>
                    <a:pt x="177" y="200"/>
                  </a:lnTo>
                  <a:lnTo>
                    <a:pt x="194" y="65"/>
                  </a:lnTo>
                  <a:lnTo>
                    <a:pt x="221" y="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5" name="Freeform 36"/>
            <p:cNvSpPr>
              <a:spLocks/>
            </p:cNvSpPr>
            <p:nvPr/>
          </p:nvSpPr>
          <p:spPr bwMode="auto">
            <a:xfrm>
              <a:off x="741" y="2525"/>
              <a:ext cx="96" cy="63"/>
            </a:xfrm>
            <a:custGeom>
              <a:avLst/>
              <a:gdLst>
                <a:gd name="T0" fmla="*/ 0 w 211"/>
                <a:gd name="T1" fmla="*/ 0 h 145"/>
                <a:gd name="T2" fmla="*/ 1 w 211"/>
                <a:gd name="T3" fmla="*/ 1 h 145"/>
                <a:gd name="T4" fmla="*/ 0 w 211"/>
                <a:gd name="T5" fmla="*/ 2 h 145"/>
                <a:gd name="T6" fmla="*/ 4 w 211"/>
                <a:gd name="T7" fmla="*/ 2 h 145"/>
                <a:gd name="T8" fmla="*/ 4 w 211"/>
                <a:gd name="T9" fmla="*/ 1 h 145"/>
                <a:gd name="T10" fmla="*/ 2 w 211"/>
                <a:gd name="T11" fmla="*/ 0 h 145"/>
                <a:gd name="T12" fmla="*/ 0 w 211"/>
                <a:gd name="T13" fmla="*/ 0 h 145"/>
                <a:gd name="T14" fmla="*/ 0 w 211"/>
                <a:gd name="T15" fmla="*/ 0 h 145"/>
                <a:gd name="T16" fmla="*/ 0 w 211"/>
                <a:gd name="T17" fmla="*/ 0 h 145"/>
                <a:gd name="T18" fmla="*/ 0 w 211"/>
                <a:gd name="T19" fmla="*/ 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1" h="145">
                  <a:moveTo>
                    <a:pt x="0" y="35"/>
                  </a:moveTo>
                  <a:lnTo>
                    <a:pt x="42" y="54"/>
                  </a:lnTo>
                  <a:lnTo>
                    <a:pt x="25" y="145"/>
                  </a:lnTo>
                  <a:lnTo>
                    <a:pt x="211" y="135"/>
                  </a:lnTo>
                  <a:lnTo>
                    <a:pt x="179" y="61"/>
                  </a:lnTo>
                  <a:lnTo>
                    <a:pt x="101" y="35"/>
                  </a:lnTo>
                  <a:lnTo>
                    <a:pt x="32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6" name="Freeform 37"/>
            <p:cNvSpPr>
              <a:spLocks/>
            </p:cNvSpPr>
            <p:nvPr/>
          </p:nvSpPr>
          <p:spPr bwMode="auto">
            <a:xfrm>
              <a:off x="745" y="2607"/>
              <a:ext cx="185" cy="288"/>
            </a:xfrm>
            <a:custGeom>
              <a:avLst/>
              <a:gdLst>
                <a:gd name="T0" fmla="*/ 4 w 407"/>
                <a:gd name="T1" fmla="*/ 0 h 655"/>
                <a:gd name="T2" fmla="*/ 2 w 407"/>
                <a:gd name="T3" fmla="*/ 4 h 655"/>
                <a:gd name="T4" fmla="*/ 5 w 407"/>
                <a:gd name="T5" fmla="*/ 8 h 655"/>
                <a:gd name="T6" fmla="*/ 8 w 407"/>
                <a:gd name="T7" fmla="*/ 11 h 655"/>
                <a:gd name="T8" fmla="*/ 6 w 407"/>
                <a:gd name="T9" fmla="*/ 11 h 655"/>
                <a:gd name="T10" fmla="*/ 2 w 407"/>
                <a:gd name="T11" fmla="*/ 8 h 655"/>
                <a:gd name="T12" fmla="*/ 0 w 407"/>
                <a:gd name="T13" fmla="*/ 7 h 655"/>
                <a:gd name="T14" fmla="*/ 2 w 407"/>
                <a:gd name="T15" fmla="*/ 1 h 655"/>
                <a:gd name="T16" fmla="*/ 4 w 407"/>
                <a:gd name="T17" fmla="*/ 0 h 655"/>
                <a:gd name="T18" fmla="*/ 4 w 407"/>
                <a:gd name="T19" fmla="*/ 0 h 655"/>
                <a:gd name="T20" fmla="*/ 4 w 407"/>
                <a:gd name="T21" fmla="*/ 0 h 6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7" h="655">
                  <a:moveTo>
                    <a:pt x="221" y="0"/>
                  </a:moveTo>
                  <a:lnTo>
                    <a:pt x="94" y="260"/>
                  </a:lnTo>
                  <a:lnTo>
                    <a:pt x="231" y="471"/>
                  </a:lnTo>
                  <a:lnTo>
                    <a:pt x="407" y="655"/>
                  </a:lnTo>
                  <a:lnTo>
                    <a:pt x="307" y="648"/>
                  </a:lnTo>
                  <a:lnTo>
                    <a:pt x="130" y="505"/>
                  </a:lnTo>
                  <a:lnTo>
                    <a:pt x="0" y="387"/>
                  </a:lnTo>
                  <a:lnTo>
                    <a:pt x="101" y="76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7" name="Freeform 38"/>
            <p:cNvSpPr>
              <a:spLocks/>
            </p:cNvSpPr>
            <p:nvPr/>
          </p:nvSpPr>
          <p:spPr bwMode="auto">
            <a:xfrm>
              <a:off x="415" y="2196"/>
              <a:ext cx="1869" cy="1218"/>
            </a:xfrm>
            <a:custGeom>
              <a:avLst/>
              <a:gdLst>
                <a:gd name="T0" fmla="*/ 26 w 4101"/>
                <a:gd name="T1" fmla="*/ 19 h 2769"/>
                <a:gd name="T2" fmla="*/ 34 w 4101"/>
                <a:gd name="T3" fmla="*/ 26 h 2769"/>
                <a:gd name="T4" fmla="*/ 46 w 4101"/>
                <a:gd name="T5" fmla="*/ 28 h 2769"/>
                <a:gd name="T6" fmla="*/ 57 w 4101"/>
                <a:gd name="T7" fmla="*/ 16 h 2769"/>
                <a:gd name="T8" fmla="*/ 62 w 4101"/>
                <a:gd name="T9" fmla="*/ 8 h 2769"/>
                <a:gd name="T10" fmla="*/ 68 w 4101"/>
                <a:gd name="T11" fmla="*/ 7 h 2769"/>
                <a:gd name="T12" fmla="*/ 66 w 4101"/>
                <a:gd name="T13" fmla="*/ 2 h 2769"/>
                <a:gd name="T14" fmla="*/ 59 w 4101"/>
                <a:gd name="T15" fmla="*/ 15 h 2769"/>
                <a:gd name="T16" fmla="*/ 49 w 4101"/>
                <a:gd name="T17" fmla="*/ 26 h 2769"/>
                <a:gd name="T18" fmla="*/ 61 w 4101"/>
                <a:gd name="T19" fmla="*/ 15 h 2769"/>
                <a:gd name="T20" fmla="*/ 81 w 4101"/>
                <a:gd name="T21" fmla="*/ 6 h 2769"/>
                <a:gd name="T22" fmla="*/ 72 w 4101"/>
                <a:gd name="T23" fmla="*/ 15 h 2769"/>
                <a:gd name="T24" fmla="*/ 62 w 4101"/>
                <a:gd name="T25" fmla="*/ 16 h 2769"/>
                <a:gd name="T26" fmla="*/ 53 w 4101"/>
                <a:gd name="T27" fmla="*/ 22 h 2769"/>
                <a:gd name="T28" fmla="*/ 68 w 4101"/>
                <a:gd name="T29" fmla="*/ 18 h 2769"/>
                <a:gd name="T30" fmla="*/ 80 w 4101"/>
                <a:gd name="T31" fmla="*/ 18 h 2769"/>
                <a:gd name="T32" fmla="*/ 70 w 4101"/>
                <a:gd name="T33" fmla="*/ 21 h 2769"/>
                <a:gd name="T34" fmla="*/ 70 w 4101"/>
                <a:gd name="T35" fmla="*/ 26 h 2769"/>
                <a:gd name="T36" fmla="*/ 64 w 4101"/>
                <a:gd name="T37" fmla="*/ 25 h 2769"/>
                <a:gd name="T38" fmla="*/ 67 w 4101"/>
                <a:gd name="T39" fmla="*/ 24 h 2769"/>
                <a:gd name="T40" fmla="*/ 70 w 4101"/>
                <a:gd name="T41" fmla="*/ 24 h 2769"/>
                <a:gd name="T42" fmla="*/ 70 w 4101"/>
                <a:gd name="T43" fmla="*/ 21 h 2769"/>
                <a:gd name="T44" fmla="*/ 68 w 4101"/>
                <a:gd name="T45" fmla="*/ 21 h 2769"/>
                <a:gd name="T46" fmla="*/ 62 w 4101"/>
                <a:gd name="T47" fmla="*/ 20 h 2769"/>
                <a:gd name="T48" fmla="*/ 53 w 4101"/>
                <a:gd name="T49" fmla="*/ 24 h 2769"/>
                <a:gd name="T50" fmla="*/ 49 w 4101"/>
                <a:gd name="T51" fmla="*/ 29 h 2769"/>
                <a:gd name="T52" fmla="*/ 46 w 4101"/>
                <a:gd name="T53" fmla="*/ 39 h 2769"/>
                <a:gd name="T54" fmla="*/ 47 w 4101"/>
                <a:gd name="T55" fmla="*/ 42 h 2769"/>
                <a:gd name="T56" fmla="*/ 45 w 4101"/>
                <a:gd name="T57" fmla="*/ 46 h 2769"/>
                <a:gd name="T58" fmla="*/ 45 w 4101"/>
                <a:gd name="T59" fmla="*/ 37 h 2769"/>
                <a:gd name="T60" fmla="*/ 48 w 4101"/>
                <a:gd name="T61" fmla="*/ 29 h 2769"/>
                <a:gd name="T62" fmla="*/ 44 w 4101"/>
                <a:gd name="T63" fmla="*/ 29 h 2769"/>
                <a:gd name="T64" fmla="*/ 23 w 4101"/>
                <a:gd name="T65" fmla="*/ 27 h 2769"/>
                <a:gd name="T66" fmla="*/ 3 w 4101"/>
                <a:gd name="T67" fmla="*/ 24 h 2769"/>
                <a:gd name="T68" fmla="*/ 10 w 4101"/>
                <a:gd name="T69" fmla="*/ 28 h 2769"/>
                <a:gd name="T70" fmla="*/ 2 w 4101"/>
                <a:gd name="T71" fmla="*/ 25 h 2769"/>
                <a:gd name="T72" fmla="*/ 8 w 4101"/>
                <a:gd name="T73" fmla="*/ 25 h 2769"/>
                <a:gd name="T74" fmla="*/ 28 w 4101"/>
                <a:gd name="T75" fmla="*/ 26 h 2769"/>
                <a:gd name="T76" fmla="*/ 25 w 4101"/>
                <a:gd name="T77" fmla="*/ 19 h 2769"/>
                <a:gd name="T78" fmla="*/ 17 w 4101"/>
                <a:gd name="T79" fmla="*/ 11 h 2769"/>
                <a:gd name="T80" fmla="*/ 23 w 4101"/>
                <a:gd name="T81" fmla="*/ 16 h 27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01" h="2769">
                  <a:moveTo>
                    <a:pt x="1198" y="952"/>
                  </a:moveTo>
                  <a:lnTo>
                    <a:pt x="1342" y="1136"/>
                  </a:lnTo>
                  <a:lnTo>
                    <a:pt x="1563" y="1406"/>
                  </a:lnTo>
                  <a:lnTo>
                    <a:pt x="1742" y="1558"/>
                  </a:lnTo>
                  <a:lnTo>
                    <a:pt x="2133" y="1634"/>
                  </a:lnTo>
                  <a:lnTo>
                    <a:pt x="2358" y="1684"/>
                  </a:lnTo>
                  <a:lnTo>
                    <a:pt x="2624" y="1245"/>
                  </a:lnTo>
                  <a:lnTo>
                    <a:pt x="2863" y="992"/>
                  </a:lnTo>
                  <a:lnTo>
                    <a:pt x="3025" y="819"/>
                  </a:lnTo>
                  <a:lnTo>
                    <a:pt x="3183" y="496"/>
                  </a:lnTo>
                  <a:lnTo>
                    <a:pt x="3320" y="0"/>
                  </a:lnTo>
                  <a:lnTo>
                    <a:pt x="3457" y="446"/>
                  </a:lnTo>
                  <a:lnTo>
                    <a:pt x="3415" y="513"/>
                  </a:lnTo>
                  <a:lnTo>
                    <a:pt x="3327" y="142"/>
                  </a:lnTo>
                  <a:lnTo>
                    <a:pt x="3227" y="556"/>
                  </a:lnTo>
                  <a:lnTo>
                    <a:pt x="3014" y="893"/>
                  </a:lnTo>
                  <a:lnTo>
                    <a:pt x="2685" y="1222"/>
                  </a:lnTo>
                  <a:lnTo>
                    <a:pt x="2479" y="1558"/>
                  </a:lnTo>
                  <a:lnTo>
                    <a:pt x="2793" y="1195"/>
                  </a:lnTo>
                  <a:lnTo>
                    <a:pt x="3116" y="935"/>
                  </a:lnTo>
                  <a:lnTo>
                    <a:pt x="3746" y="566"/>
                  </a:lnTo>
                  <a:lnTo>
                    <a:pt x="4101" y="336"/>
                  </a:lnTo>
                  <a:lnTo>
                    <a:pt x="3729" y="935"/>
                  </a:lnTo>
                  <a:lnTo>
                    <a:pt x="3685" y="942"/>
                  </a:lnTo>
                  <a:lnTo>
                    <a:pt x="3940" y="479"/>
                  </a:lnTo>
                  <a:lnTo>
                    <a:pt x="3168" y="952"/>
                  </a:lnTo>
                  <a:lnTo>
                    <a:pt x="2837" y="1207"/>
                  </a:lnTo>
                  <a:lnTo>
                    <a:pt x="2715" y="1364"/>
                  </a:lnTo>
                  <a:lnTo>
                    <a:pt x="2987" y="1212"/>
                  </a:lnTo>
                  <a:lnTo>
                    <a:pt x="3445" y="1060"/>
                  </a:lnTo>
                  <a:lnTo>
                    <a:pt x="3923" y="1035"/>
                  </a:lnTo>
                  <a:lnTo>
                    <a:pt x="4067" y="1077"/>
                  </a:lnTo>
                  <a:lnTo>
                    <a:pt x="3702" y="1129"/>
                  </a:lnTo>
                  <a:lnTo>
                    <a:pt x="3584" y="1262"/>
                  </a:lnTo>
                  <a:lnTo>
                    <a:pt x="3685" y="1389"/>
                  </a:lnTo>
                  <a:lnTo>
                    <a:pt x="3565" y="1566"/>
                  </a:lnTo>
                  <a:lnTo>
                    <a:pt x="3415" y="1590"/>
                  </a:lnTo>
                  <a:lnTo>
                    <a:pt x="3261" y="1533"/>
                  </a:lnTo>
                  <a:lnTo>
                    <a:pt x="3479" y="1330"/>
                  </a:lnTo>
                  <a:lnTo>
                    <a:pt x="3381" y="1456"/>
                  </a:lnTo>
                  <a:lnTo>
                    <a:pt x="3415" y="1499"/>
                  </a:lnTo>
                  <a:lnTo>
                    <a:pt x="3540" y="1440"/>
                  </a:lnTo>
                  <a:lnTo>
                    <a:pt x="3599" y="1372"/>
                  </a:lnTo>
                  <a:lnTo>
                    <a:pt x="3550" y="1296"/>
                  </a:lnTo>
                  <a:lnTo>
                    <a:pt x="3489" y="1296"/>
                  </a:lnTo>
                  <a:lnTo>
                    <a:pt x="3462" y="1252"/>
                  </a:lnTo>
                  <a:lnTo>
                    <a:pt x="3276" y="1231"/>
                  </a:lnTo>
                  <a:lnTo>
                    <a:pt x="3141" y="1231"/>
                  </a:lnTo>
                  <a:lnTo>
                    <a:pt x="2938" y="1313"/>
                  </a:lnTo>
                  <a:lnTo>
                    <a:pt x="2685" y="1482"/>
                  </a:lnTo>
                  <a:lnTo>
                    <a:pt x="2489" y="1691"/>
                  </a:lnTo>
                  <a:lnTo>
                    <a:pt x="2489" y="1801"/>
                  </a:lnTo>
                  <a:lnTo>
                    <a:pt x="2358" y="2206"/>
                  </a:lnTo>
                  <a:lnTo>
                    <a:pt x="2352" y="2339"/>
                  </a:lnTo>
                  <a:lnTo>
                    <a:pt x="2369" y="2450"/>
                  </a:lnTo>
                  <a:lnTo>
                    <a:pt x="2420" y="2558"/>
                  </a:lnTo>
                  <a:lnTo>
                    <a:pt x="2447" y="2735"/>
                  </a:lnTo>
                  <a:lnTo>
                    <a:pt x="2284" y="2769"/>
                  </a:lnTo>
                  <a:lnTo>
                    <a:pt x="2268" y="2526"/>
                  </a:lnTo>
                  <a:lnTo>
                    <a:pt x="2293" y="2258"/>
                  </a:lnTo>
                  <a:lnTo>
                    <a:pt x="2352" y="2020"/>
                  </a:lnTo>
                  <a:lnTo>
                    <a:pt x="2428" y="1801"/>
                  </a:lnTo>
                  <a:lnTo>
                    <a:pt x="1964" y="1735"/>
                  </a:lnTo>
                  <a:lnTo>
                    <a:pt x="2242" y="1743"/>
                  </a:lnTo>
                  <a:lnTo>
                    <a:pt x="1833" y="1642"/>
                  </a:lnTo>
                  <a:lnTo>
                    <a:pt x="1164" y="1634"/>
                  </a:lnTo>
                  <a:lnTo>
                    <a:pt x="551" y="1583"/>
                  </a:lnTo>
                  <a:lnTo>
                    <a:pt x="146" y="1431"/>
                  </a:lnTo>
                  <a:lnTo>
                    <a:pt x="249" y="1539"/>
                  </a:lnTo>
                  <a:lnTo>
                    <a:pt x="477" y="1684"/>
                  </a:lnTo>
                  <a:lnTo>
                    <a:pt x="264" y="1699"/>
                  </a:lnTo>
                  <a:lnTo>
                    <a:pt x="105" y="1507"/>
                  </a:lnTo>
                  <a:lnTo>
                    <a:pt x="0" y="1286"/>
                  </a:lnTo>
                  <a:lnTo>
                    <a:pt x="418" y="1490"/>
                  </a:lnTo>
                  <a:lnTo>
                    <a:pt x="740" y="1566"/>
                  </a:lnTo>
                  <a:lnTo>
                    <a:pt x="1451" y="1566"/>
                  </a:lnTo>
                  <a:lnTo>
                    <a:pt x="1671" y="1558"/>
                  </a:lnTo>
                  <a:lnTo>
                    <a:pt x="1266" y="1188"/>
                  </a:lnTo>
                  <a:lnTo>
                    <a:pt x="1038" y="893"/>
                  </a:lnTo>
                  <a:lnTo>
                    <a:pt x="884" y="674"/>
                  </a:lnTo>
                  <a:lnTo>
                    <a:pt x="1198" y="9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8" name="Freeform 39"/>
            <p:cNvSpPr>
              <a:spLocks/>
            </p:cNvSpPr>
            <p:nvPr/>
          </p:nvSpPr>
          <p:spPr bwMode="auto">
            <a:xfrm>
              <a:off x="1097" y="2692"/>
              <a:ext cx="228" cy="209"/>
            </a:xfrm>
            <a:custGeom>
              <a:avLst/>
              <a:gdLst>
                <a:gd name="T0" fmla="*/ 0 w 500"/>
                <a:gd name="T1" fmla="*/ 0 h 473"/>
                <a:gd name="T2" fmla="*/ 2 w 500"/>
                <a:gd name="T3" fmla="*/ 2 h 473"/>
                <a:gd name="T4" fmla="*/ 3 w 500"/>
                <a:gd name="T5" fmla="*/ 2 h 473"/>
                <a:gd name="T6" fmla="*/ 4 w 500"/>
                <a:gd name="T7" fmla="*/ 0 h 473"/>
                <a:gd name="T8" fmla="*/ 5 w 500"/>
                <a:gd name="T9" fmla="*/ 0 h 473"/>
                <a:gd name="T10" fmla="*/ 4 w 500"/>
                <a:gd name="T11" fmla="*/ 2 h 473"/>
                <a:gd name="T12" fmla="*/ 6 w 500"/>
                <a:gd name="T13" fmla="*/ 3 h 473"/>
                <a:gd name="T14" fmla="*/ 7 w 500"/>
                <a:gd name="T15" fmla="*/ 5 h 473"/>
                <a:gd name="T16" fmla="*/ 9 w 500"/>
                <a:gd name="T17" fmla="*/ 3 h 473"/>
                <a:gd name="T18" fmla="*/ 10 w 500"/>
                <a:gd name="T19" fmla="*/ 3 h 473"/>
                <a:gd name="T20" fmla="*/ 10 w 500"/>
                <a:gd name="T21" fmla="*/ 6 h 473"/>
                <a:gd name="T22" fmla="*/ 8 w 500"/>
                <a:gd name="T23" fmla="*/ 8 h 473"/>
                <a:gd name="T24" fmla="*/ 7 w 500"/>
                <a:gd name="T25" fmla="*/ 8 h 473"/>
                <a:gd name="T26" fmla="*/ 7 w 500"/>
                <a:gd name="T27" fmla="*/ 6 h 473"/>
                <a:gd name="T28" fmla="*/ 5 w 500"/>
                <a:gd name="T29" fmla="*/ 4 h 473"/>
                <a:gd name="T30" fmla="*/ 3 w 500"/>
                <a:gd name="T31" fmla="*/ 3 h 473"/>
                <a:gd name="T32" fmla="*/ 4 w 500"/>
                <a:gd name="T33" fmla="*/ 7 h 473"/>
                <a:gd name="T34" fmla="*/ 2 w 500"/>
                <a:gd name="T35" fmla="*/ 3 h 473"/>
                <a:gd name="T36" fmla="*/ 0 w 500"/>
                <a:gd name="T37" fmla="*/ 2 h 473"/>
                <a:gd name="T38" fmla="*/ 0 w 500"/>
                <a:gd name="T39" fmla="*/ 0 h 473"/>
                <a:gd name="T40" fmla="*/ 0 w 500"/>
                <a:gd name="T41" fmla="*/ 0 h 473"/>
                <a:gd name="T42" fmla="*/ 0 w 500"/>
                <a:gd name="T43" fmla="*/ 0 h 4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00" h="473">
                  <a:moveTo>
                    <a:pt x="27" y="34"/>
                  </a:moveTo>
                  <a:lnTo>
                    <a:pt x="105" y="108"/>
                  </a:lnTo>
                  <a:lnTo>
                    <a:pt x="151" y="93"/>
                  </a:lnTo>
                  <a:lnTo>
                    <a:pt x="211" y="0"/>
                  </a:lnTo>
                  <a:lnTo>
                    <a:pt x="238" y="34"/>
                  </a:lnTo>
                  <a:lnTo>
                    <a:pt x="194" y="108"/>
                  </a:lnTo>
                  <a:lnTo>
                    <a:pt x="307" y="184"/>
                  </a:lnTo>
                  <a:lnTo>
                    <a:pt x="383" y="327"/>
                  </a:lnTo>
                  <a:lnTo>
                    <a:pt x="451" y="150"/>
                  </a:lnTo>
                  <a:lnTo>
                    <a:pt x="500" y="150"/>
                  </a:lnTo>
                  <a:lnTo>
                    <a:pt x="470" y="353"/>
                  </a:lnTo>
                  <a:lnTo>
                    <a:pt x="394" y="473"/>
                  </a:lnTo>
                  <a:lnTo>
                    <a:pt x="339" y="473"/>
                  </a:lnTo>
                  <a:lnTo>
                    <a:pt x="356" y="361"/>
                  </a:lnTo>
                  <a:lnTo>
                    <a:pt x="238" y="193"/>
                  </a:lnTo>
                  <a:lnTo>
                    <a:pt x="135" y="176"/>
                  </a:lnTo>
                  <a:lnTo>
                    <a:pt x="187" y="404"/>
                  </a:lnTo>
                  <a:lnTo>
                    <a:pt x="86" y="167"/>
                  </a:lnTo>
                  <a:lnTo>
                    <a:pt x="0" y="123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69" name="Freeform 40"/>
            <p:cNvSpPr>
              <a:spLocks/>
            </p:cNvSpPr>
            <p:nvPr/>
          </p:nvSpPr>
          <p:spPr bwMode="auto">
            <a:xfrm>
              <a:off x="336" y="2281"/>
              <a:ext cx="920" cy="1097"/>
            </a:xfrm>
            <a:custGeom>
              <a:avLst/>
              <a:gdLst>
                <a:gd name="T0" fmla="*/ 15 w 2019"/>
                <a:gd name="T1" fmla="*/ 0 h 2492"/>
                <a:gd name="T2" fmla="*/ 12 w 2019"/>
                <a:gd name="T3" fmla="*/ 2 h 2492"/>
                <a:gd name="T4" fmla="*/ 10 w 2019"/>
                <a:gd name="T5" fmla="*/ 5 h 2492"/>
                <a:gd name="T6" fmla="*/ 7 w 2019"/>
                <a:gd name="T7" fmla="*/ 10 h 2492"/>
                <a:gd name="T8" fmla="*/ 2 w 2019"/>
                <a:gd name="T9" fmla="*/ 17 h 2492"/>
                <a:gd name="T10" fmla="*/ 0 w 2019"/>
                <a:gd name="T11" fmla="*/ 22 h 2492"/>
                <a:gd name="T12" fmla="*/ 0 w 2019"/>
                <a:gd name="T13" fmla="*/ 28 h 2492"/>
                <a:gd name="T14" fmla="*/ 1 w 2019"/>
                <a:gd name="T15" fmla="*/ 33 h 2492"/>
                <a:gd name="T16" fmla="*/ 2 w 2019"/>
                <a:gd name="T17" fmla="*/ 37 h 2492"/>
                <a:gd name="T18" fmla="*/ 12 w 2019"/>
                <a:gd name="T19" fmla="*/ 40 h 2492"/>
                <a:gd name="T20" fmla="*/ 19 w 2019"/>
                <a:gd name="T21" fmla="*/ 41 h 2492"/>
                <a:gd name="T22" fmla="*/ 22 w 2019"/>
                <a:gd name="T23" fmla="*/ 40 h 2492"/>
                <a:gd name="T24" fmla="*/ 22 w 2019"/>
                <a:gd name="T25" fmla="*/ 36 h 2492"/>
                <a:gd name="T26" fmla="*/ 20 w 2019"/>
                <a:gd name="T27" fmla="*/ 36 h 2492"/>
                <a:gd name="T28" fmla="*/ 21 w 2019"/>
                <a:gd name="T29" fmla="*/ 36 h 2492"/>
                <a:gd name="T30" fmla="*/ 19 w 2019"/>
                <a:gd name="T31" fmla="*/ 38 h 2492"/>
                <a:gd name="T32" fmla="*/ 16 w 2019"/>
                <a:gd name="T33" fmla="*/ 39 h 2492"/>
                <a:gd name="T34" fmla="*/ 16 w 2019"/>
                <a:gd name="T35" fmla="*/ 38 h 2492"/>
                <a:gd name="T36" fmla="*/ 18 w 2019"/>
                <a:gd name="T37" fmla="*/ 37 h 2492"/>
                <a:gd name="T38" fmla="*/ 20 w 2019"/>
                <a:gd name="T39" fmla="*/ 35 h 2492"/>
                <a:gd name="T40" fmla="*/ 21 w 2019"/>
                <a:gd name="T41" fmla="*/ 33 h 2492"/>
                <a:gd name="T42" fmla="*/ 16 w 2019"/>
                <a:gd name="T43" fmla="*/ 34 h 2492"/>
                <a:gd name="T44" fmla="*/ 20 w 2019"/>
                <a:gd name="T45" fmla="*/ 34 h 2492"/>
                <a:gd name="T46" fmla="*/ 16 w 2019"/>
                <a:gd name="T47" fmla="*/ 35 h 2492"/>
                <a:gd name="T48" fmla="*/ 16 w 2019"/>
                <a:gd name="T49" fmla="*/ 35 h 2492"/>
                <a:gd name="T50" fmla="*/ 15 w 2019"/>
                <a:gd name="T51" fmla="*/ 33 h 2492"/>
                <a:gd name="T52" fmla="*/ 12 w 2019"/>
                <a:gd name="T53" fmla="*/ 31 h 2492"/>
                <a:gd name="T54" fmla="*/ 10 w 2019"/>
                <a:gd name="T55" fmla="*/ 30 h 2492"/>
                <a:gd name="T56" fmla="*/ 9 w 2019"/>
                <a:gd name="T57" fmla="*/ 29 h 2492"/>
                <a:gd name="T58" fmla="*/ 28 w 2019"/>
                <a:gd name="T59" fmla="*/ 26 h 2492"/>
                <a:gd name="T60" fmla="*/ 40 w 2019"/>
                <a:gd name="T61" fmla="*/ 26 h 2492"/>
                <a:gd name="T62" fmla="*/ 30 w 2019"/>
                <a:gd name="T63" fmla="*/ 26 h 2492"/>
                <a:gd name="T64" fmla="*/ 10 w 2019"/>
                <a:gd name="T65" fmla="*/ 28 h 2492"/>
                <a:gd name="T66" fmla="*/ 5 w 2019"/>
                <a:gd name="T67" fmla="*/ 25 h 2492"/>
                <a:gd name="T68" fmla="*/ 17 w 2019"/>
                <a:gd name="T69" fmla="*/ 25 h 2492"/>
                <a:gd name="T70" fmla="*/ 35 w 2019"/>
                <a:gd name="T71" fmla="*/ 24 h 2492"/>
                <a:gd name="T72" fmla="*/ 3 w 2019"/>
                <a:gd name="T73" fmla="*/ 25 h 2492"/>
                <a:gd name="T74" fmla="*/ 9 w 2019"/>
                <a:gd name="T75" fmla="*/ 28 h 2492"/>
                <a:gd name="T76" fmla="*/ 4 w 2019"/>
                <a:gd name="T77" fmla="*/ 29 h 2492"/>
                <a:gd name="T78" fmla="*/ 11 w 2019"/>
                <a:gd name="T79" fmla="*/ 32 h 2492"/>
                <a:gd name="T80" fmla="*/ 14 w 2019"/>
                <a:gd name="T81" fmla="*/ 34 h 2492"/>
                <a:gd name="T82" fmla="*/ 14 w 2019"/>
                <a:gd name="T83" fmla="*/ 36 h 2492"/>
                <a:gd name="T84" fmla="*/ 15 w 2019"/>
                <a:gd name="T85" fmla="*/ 38 h 2492"/>
                <a:gd name="T86" fmla="*/ 3 w 2019"/>
                <a:gd name="T87" fmla="*/ 37 h 2492"/>
                <a:gd name="T88" fmla="*/ 1 w 2019"/>
                <a:gd name="T89" fmla="*/ 29 h 2492"/>
                <a:gd name="T90" fmla="*/ 1 w 2019"/>
                <a:gd name="T91" fmla="*/ 21 h 2492"/>
                <a:gd name="T92" fmla="*/ 3 w 2019"/>
                <a:gd name="T93" fmla="*/ 16 h 2492"/>
                <a:gd name="T94" fmla="*/ 8 w 2019"/>
                <a:gd name="T95" fmla="*/ 10 h 2492"/>
                <a:gd name="T96" fmla="*/ 10 w 2019"/>
                <a:gd name="T97" fmla="*/ 5 h 2492"/>
                <a:gd name="T98" fmla="*/ 13 w 2019"/>
                <a:gd name="T99" fmla="*/ 2 h 2492"/>
                <a:gd name="T100" fmla="*/ 16 w 2019"/>
                <a:gd name="T101" fmla="*/ 0 h 2492"/>
                <a:gd name="T102" fmla="*/ 15 w 2019"/>
                <a:gd name="T103" fmla="*/ 0 h 2492"/>
                <a:gd name="T104" fmla="*/ 15 w 2019"/>
                <a:gd name="T105" fmla="*/ 0 h 2492"/>
                <a:gd name="T106" fmla="*/ 15 w 2019"/>
                <a:gd name="T107" fmla="*/ 0 h 24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19" h="2492">
                  <a:moveTo>
                    <a:pt x="787" y="0"/>
                  </a:moveTo>
                  <a:lnTo>
                    <a:pt x="626" y="109"/>
                  </a:lnTo>
                  <a:lnTo>
                    <a:pt x="483" y="329"/>
                  </a:lnTo>
                  <a:lnTo>
                    <a:pt x="386" y="599"/>
                  </a:lnTo>
                  <a:lnTo>
                    <a:pt x="84" y="1029"/>
                  </a:lnTo>
                  <a:lnTo>
                    <a:pt x="0" y="1356"/>
                  </a:lnTo>
                  <a:lnTo>
                    <a:pt x="0" y="1662"/>
                  </a:lnTo>
                  <a:lnTo>
                    <a:pt x="49" y="1989"/>
                  </a:lnTo>
                  <a:lnTo>
                    <a:pt x="108" y="2232"/>
                  </a:lnTo>
                  <a:lnTo>
                    <a:pt x="593" y="2418"/>
                  </a:lnTo>
                  <a:lnTo>
                    <a:pt x="955" y="2492"/>
                  </a:lnTo>
                  <a:lnTo>
                    <a:pt x="1118" y="2409"/>
                  </a:lnTo>
                  <a:lnTo>
                    <a:pt x="1133" y="2146"/>
                  </a:lnTo>
                  <a:lnTo>
                    <a:pt x="1015" y="2173"/>
                  </a:lnTo>
                  <a:lnTo>
                    <a:pt x="1076" y="2173"/>
                  </a:lnTo>
                  <a:lnTo>
                    <a:pt x="974" y="2289"/>
                  </a:lnTo>
                  <a:lnTo>
                    <a:pt x="846" y="2342"/>
                  </a:lnTo>
                  <a:lnTo>
                    <a:pt x="814" y="2289"/>
                  </a:lnTo>
                  <a:lnTo>
                    <a:pt x="932" y="2241"/>
                  </a:lnTo>
                  <a:lnTo>
                    <a:pt x="1027" y="2133"/>
                  </a:lnTo>
                  <a:lnTo>
                    <a:pt x="1042" y="2030"/>
                  </a:lnTo>
                  <a:lnTo>
                    <a:pt x="831" y="2048"/>
                  </a:lnTo>
                  <a:lnTo>
                    <a:pt x="998" y="2065"/>
                  </a:lnTo>
                  <a:lnTo>
                    <a:pt x="846" y="2112"/>
                  </a:lnTo>
                  <a:lnTo>
                    <a:pt x="831" y="2106"/>
                  </a:lnTo>
                  <a:lnTo>
                    <a:pt x="743" y="2013"/>
                  </a:lnTo>
                  <a:lnTo>
                    <a:pt x="635" y="1903"/>
                  </a:lnTo>
                  <a:lnTo>
                    <a:pt x="483" y="1802"/>
                  </a:lnTo>
                  <a:lnTo>
                    <a:pt x="430" y="1759"/>
                  </a:lnTo>
                  <a:lnTo>
                    <a:pt x="1424" y="1584"/>
                  </a:lnTo>
                  <a:lnTo>
                    <a:pt x="2019" y="1550"/>
                  </a:lnTo>
                  <a:lnTo>
                    <a:pt x="1500" y="1550"/>
                  </a:lnTo>
                  <a:lnTo>
                    <a:pt x="506" y="1692"/>
                  </a:lnTo>
                  <a:lnTo>
                    <a:pt x="280" y="1523"/>
                  </a:lnTo>
                  <a:lnTo>
                    <a:pt x="873" y="1498"/>
                  </a:lnTo>
                  <a:lnTo>
                    <a:pt x="1782" y="1432"/>
                  </a:lnTo>
                  <a:lnTo>
                    <a:pt x="152" y="1498"/>
                  </a:lnTo>
                  <a:lnTo>
                    <a:pt x="447" y="1700"/>
                  </a:lnTo>
                  <a:lnTo>
                    <a:pt x="211" y="1724"/>
                  </a:lnTo>
                  <a:lnTo>
                    <a:pt x="567" y="1913"/>
                  </a:lnTo>
                  <a:lnTo>
                    <a:pt x="711" y="2055"/>
                  </a:lnTo>
                  <a:lnTo>
                    <a:pt x="685" y="2156"/>
                  </a:lnTo>
                  <a:lnTo>
                    <a:pt x="738" y="2283"/>
                  </a:lnTo>
                  <a:lnTo>
                    <a:pt x="175" y="2209"/>
                  </a:lnTo>
                  <a:lnTo>
                    <a:pt x="49" y="1717"/>
                  </a:lnTo>
                  <a:lnTo>
                    <a:pt x="57" y="1280"/>
                  </a:lnTo>
                  <a:lnTo>
                    <a:pt x="152" y="1002"/>
                  </a:lnTo>
                  <a:lnTo>
                    <a:pt x="424" y="599"/>
                  </a:lnTo>
                  <a:lnTo>
                    <a:pt x="542" y="286"/>
                  </a:lnTo>
                  <a:lnTo>
                    <a:pt x="669" y="109"/>
                  </a:lnTo>
                  <a:lnTo>
                    <a:pt x="804" y="1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70" name="Freeform 41"/>
            <p:cNvSpPr>
              <a:spLocks/>
            </p:cNvSpPr>
            <p:nvPr/>
          </p:nvSpPr>
          <p:spPr bwMode="auto">
            <a:xfrm>
              <a:off x="525" y="2848"/>
              <a:ext cx="1612" cy="608"/>
            </a:xfrm>
            <a:custGeom>
              <a:avLst/>
              <a:gdLst>
                <a:gd name="T0" fmla="*/ 13 w 3538"/>
                <a:gd name="T1" fmla="*/ 18 h 1382"/>
                <a:gd name="T2" fmla="*/ 14 w 3538"/>
                <a:gd name="T3" fmla="*/ 19 h 1382"/>
                <a:gd name="T4" fmla="*/ 20 w 3538"/>
                <a:gd name="T5" fmla="*/ 19 h 1382"/>
                <a:gd name="T6" fmla="*/ 29 w 3538"/>
                <a:gd name="T7" fmla="*/ 19 h 1382"/>
                <a:gd name="T8" fmla="*/ 41 w 3538"/>
                <a:gd name="T9" fmla="*/ 20 h 1382"/>
                <a:gd name="T10" fmla="*/ 44 w 3538"/>
                <a:gd name="T11" fmla="*/ 17 h 1382"/>
                <a:gd name="T12" fmla="*/ 48 w 3538"/>
                <a:gd name="T13" fmla="*/ 13 h 1382"/>
                <a:gd name="T14" fmla="*/ 52 w 3538"/>
                <a:gd name="T15" fmla="*/ 10 h 1382"/>
                <a:gd name="T16" fmla="*/ 58 w 3538"/>
                <a:gd name="T17" fmla="*/ 7 h 1382"/>
                <a:gd name="T18" fmla="*/ 60 w 3538"/>
                <a:gd name="T19" fmla="*/ 4 h 1382"/>
                <a:gd name="T20" fmla="*/ 59 w 3538"/>
                <a:gd name="T21" fmla="*/ 4 h 1382"/>
                <a:gd name="T22" fmla="*/ 62 w 3538"/>
                <a:gd name="T23" fmla="*/ 3 h 1382"/>
                <a:gd name="T24" fmla="*/ 62 w 3538"/>
                <a:gd name="T25" fmla="*/ 1 h 1382"/>
                <a:gd name="T26" fmla="*/ 63 w 3538"/>
                <a:gd name="T27" fmla="*/ 3 h 1382"/>
                <a:gd name="T28" fmla="*/ 65 w 3538"/>
                <a:gd name="T29" fmla="*/ 2 h 1382"/>
                <a:gd name="T30" fmla="*/ 66 w 3538"/>
                <a:gd name="T31" fmla="*/ 0 h 1382"/>
                <a:gd name="T32" fmla="*/ 67 w 3538"/>
                <a:gd name="T33" fmla="*/ 1 h 1382"/>
                <a:gd name="T34" fmla="*/ 66 w 3538"/>
                <a:gd name="T35" fmla="*/ 3 h 1382"/>
                <a:gd name="T36" fmla="*/ 64 w 3538"/>
                <a:gd name="T37" fmla="*/ 5 h 1382"/>
                <a:gd name="T38" fmla="*/ 61 w 3538"/>
                <a:gd name="T39" fmla="*/ 5 h 1382"/>
                <a:gd name="T40" fmla="*/ 59 w 3538"/>
                <a:gd name="T41" fmla="*/ 7 h 1382"/>
                <a:gd name="T42" fmla="*/ 54 w 3538"/>
                <a:gd name="T43" fmla="*/ 10 h 1382"/>
                <a:gd name="T44" fmla="*/ 51 w 3538"/>
                <a:gd name="T45" fmla="*/ 12 h 1382"/>
                <a:gd name="T46" fmla="*/ 47 w 3538"/>
                <a:gd name="T47" fmla="*/ 16 h 1382"/>
                <a:gd name="T48" fmla="*/ 45 w 3538"/>
                <a:gd name="T49" fmla="*/ 19 h 1382"/>
                <a:gd name="T50" fmla="*/ 69 w 3538"/>
                <a:gd name="T51" fmla="*/ 18 h 1382"/>
                <a:gd name="T52" fmla="*/ 54 w 3538"/>
                <a:gd name="T53" fmla="*/ 20 h 1382"/>
                <a:gd name="T54" fmla="*/ 56 w 3538"/>
                <a:gd name="T55" fmla="*/ 22 h 1382"/>
                <a:gd name="T56" fmla="*/ 45 w 3538"/>
                <a:gd name="T57" fmla="*/ 22 h 1382"/>
                <a:gd name="T58" fmla="*/ 40 w 3538"/>
                <a:gd name="T59" fmla="*/ 22 h 1382"/>
                <a:gd name="T60" fmla="*/ 36 w 3538"/>
                <a:gd name="T61" fmla="*/ 22 h 1382"/>
                <a:gd name="T62" fmla="*/ 31 w 3538"/>
                <a:gd name="T63" fmla="*/ 22 h 1382"/>
                <a:gd name="T64" fmla="*/ 26 w 3538"/>
                <a:gd name="T65" fmla="*/ 22 h 1382"/>
                <a:gd name="T66" fmla="*/ 23 w 3538"/>
                <a:gd name="T67" fmla="*/ 22 h 1382"/>
                <a:gd name="T68" fmla="*/ 17 w 3538"/>
                <a:gd name="T69" fmla="*/ 21 h 1382"/>
                <a:gd name="T70" fmla="*/ 12 w 3538"/>
                <a:gd name="T71" fmla="*/ 20 h 1382"/>
                <a:gd name="T72" fmla="*/ 7 w 3538"/>
                <a:gd name="T73" fmla="*/ 20 h 1382"/>
                <a:gd name="T74" fmla="*/ 0 w 3538"/>
                <a:gd name="T75" fmla="*/ 20 h 1382"/>
                <a:gd name="T76" fmla="*/ 10 w 3538"/>
                <a:gd name="T77" fmla="*/ 19 h 1382"/>
                <a:gd name="T78" fmla="*/ 13 w 3538"/>
                <a:gd name="T79" fmla="*/ 18 h 1382"/>
                <a:gd name="T80" fmla="*/ 13 w 3538"/>
                <a:gd name="T81" fmla="*/ 18 h 1382"/>
                <a:gd name="T82" fmla="*/ 13 w 3538"/>
                <a:gd name="T83" fmla="*/ 18 h 13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38" h="1382">
                  <a:moveTo>
                    <a:pt x="678" y="1112"/>
                  </a:moveTo>
                  <a:lnTo>
                    <a:pt x="703" y="1169"/>
                  </a:lnTo>
                  <a:lnTo>
                    <a:pt x="1026" y="1135"/>
                  </a:lnTo>
                  <a:lnTo>
                    <a:pt x="1492" y="1146"/>
                  </a:lnTo>
                  <a:lnTo>
                    <a:pt x="2063" y="1203"/>
                  </a:lnTo>
                  <a:lnTo>
                    <a:pt x="2222" y="1009"/>
                  </a:lnTo>
                  <a:lnTo>
                    <a:pt x="2454" y="776"/>
                  </a:lnTo>
                  <a:lnTo>
                    <a:pt x="2654" y="597"/>
                  </a:lnTo>
                  <a:lnTo>
                    <a:pt x="2969" y="411"/>
                  </a:lnTo>
                  <a:lnTo>
                    <a:pt x="3036" y="261"/>
                  </a:lnTo>
                  <a:lnTo>
                    <a:pt x="3011" y="209"/>
                  </a:lnTo>
                  <a:lnTo>
                    <a:pt x="3141" y="152"/>
                  </a:lnTo>
                  <a:lnTo>
                    <a:pt x="3175" y="84"/>
                  </a:lnTo>
                  <a:lnTo>
                    <a:pt x="3205" y="185"/>
                  </a:lnTo>
                  <a:lnTo>
                    <a:pt x="3319" y="135"/>
                  </a:lnTo>
                  <a:lnTo>
                    <a:pt x="3336" y="0"/>
                  </a:lnTo>
                  <a:lnTo>
                    <a:pt x="3418" y="67"/>
                  </a:lnTo>
                  <a:lnTo>
                    <a:pt x="3374" y="202"/>
                  </a:lnTo>
                  <a:lnTo>
                    <a:pt x="3266" y="310"/>
                  </a:lnTo>
                  <a:lnTo>
                    <a:pt x="3087" y="295"/>
                  </a:lnTo>
                  <a:lnTo>
                    <a:pt x="3011" y="435"/>
                  </a:lnTo>
                  <a:lnTo>
                    <a:pt x="2768" y="587"/>
                  </a:lnTo>
                  <a:lnTo>
                    <a:pt x="2570" y="749"/>
                  </a:lnTo>
                  <a:lnTo>
                    <a:pt x="2393" y="943"/>
                  </a:lnTo>
                  <a:lnTo>
                    <a:pt x="2272" y="1146"/>
                  </a:lnTo>
                  <a:lnTo>
                    <a:pt x="3538" y="1112"/>
                  </a:lnTo>
                  <a:lnTo>
                    <a:pt x="2758" y="1226"/>
                  </a:lnTo>
                  <a:lnTo>
                    <a:pt x="2823" y="1382"/>
                  </a:lnTo>
                  <a:lnTo>
                    <a:pt x="2272" y="1323"/>
                  </a:lnTo>
                  <a:lnTo>
                    <a:pt x="2038" y="1355"/>
                  </a:lnTo>
                  <a:lnTo>
                    <a:pt x="1850" y="1323"/>
                  </a:lnTo>
                  <a:lnTo>
                    <a:pt x="1568" y="1306"/>
                  </a:lnTo>
                  <a:lnTo>
                    <a:pt x="1296" y="1314"/>
                  </a:lnTo>
                  <a:lnTo>
                    <a:pt x="1161" y="1338"/>
                  </a:lnTo>
                  <a:lnTo>
                    <a:pt x="889" y="1270"/>
                  </a:lnTo>
                  <a:lnTo>
                    <a:pt x="636" y="1226"/>
                  </a:lnTo>
                  <a:lnTo>
                    <a:pt x="365" y="1211"/>
                  </a:lnTo>
                  <a:lnTo>
                    <a:pt x="0" y="1203"/>
                  </a:lnTo>
                  <a:lnTo>
                    <a:pt x="500" y="1161"/>
                  </a:lnTo>
                  <a:lnTo>
                    <a:pt x="678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71" name="Freeform 42"/>
            <p:cNvSpPr>
              <a:spLocks/>
            </p:cNvSpPr>
            <p:nvPr/>
          </p:nvSpPr>
          <p:spPr bwMode="auto">
            <a:xfrm>
              <a:off x="1533" y="2477"/>
              <a:ext cx="120" cy="394"/>
            </a:xfrm>
            <a:custGeom>
              <a:avLst/>
              <a:gdLst>
                <a:gd name="T0" fmla="*/ 4 w 262"/>
                <a:gd name="T1" fmla="*/ 0 h 893"/>
                <a:gd name="T2" fmla="*/ 4 w 262"/>
                <a:gd name="T3" fmla="*/ 4 h 893"/>
                <a:gd name="T4" fmla="*/ 4 w 262"/>
                <a:gd name="T5" fmla="*/ 6 h 893"/>
                <a:gd name="T6" fmla="*/ 2 w 262"/>
                <a:gd name="T7" fmla="*/ 10 h 893"/>
                <a:gd name="T8" fmla="*/ 1 w 262"/>
                <a:gd name="T9" fmla="*/ 13 h 893"/>
                <a:gd name="T10" fmla="*/ 0 w 262"/>
                <a:gd name="T11" fmla="*/ 15 h 893"/>
                <a:gd name="T12" fmla="*/ 3 w 262"/>
                <a:gd name="T13" fmla="*/ 11 h 893"/>
                <a:gd name="T14" fmla="*/ 5 w 262"/>
                <a:gd name="T15" fmla="*/ 8 h 893"/>
                <a:gd name="T16" fmla="*/ 5 w 262"/>
                <a:gd name="T17" fmla="*/ 5 h 893"/>
                <a:gd name="T18" fmla="*/ 5 w 262"/>
                <a:gd name="T19" fmla="*/ 2 h 893"/>
                <a:gd name="T20" fmla="*/ 5 w 262"/>
                <a:gd name="T21" fmla="*/ 0 h 893"/>
                <a:gd name="T22" fmla="*/ 4 w 262"/>
                <a:gd name="T23" fmla="*/ 0 h 893"/>
                <a:gd name="T24" fmla="*/ 4 w 262"/>
                <a:gd name="T25" fmla="*/ 0 h 893"/>
                <a:gd name="T26" fmla="*/ 4 w 262"/>
                <a:gd name="T27" fmla="*/ 0 h 8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2" h="893">
                  <a:moveTo>
                    <a:pt x="188" y="0"/>
                  </a:moveTo>
                  <a:lnTo>
                    <a:pt x="205" y="194"/>
                  </a:lnTo>
                  <a:lnTo>
                    <a:pt x="188" y="361"/>
                  </a:lnTo>
                  <a:lnTo>
                    <a:pt x="127" y="605"/>
                  </a:lnTo>
                  <a:lnTo>
                    <a:pt x="53" y="800"/>
                  </a:lnTo>
                  <a:lnTo>
                    <a:pt x="0" y="893"/>
                  </a:lnTo>
                  <a:lnTo>
                    <a:pt x="161" y="665"/>
                  </a:lnTo>
                  <a:lnTo>
                    <a:pt x="241" y="470"/>
                  </a:lnTo>
                  <a:lnTo>
                    <a:pt x="262" y="295"/>
                  </a:lnTo>
                  <a:lnTo>
                    <a:pt x="256" y="143"/>
                  </a:lnTo>
                  <a:lnTo>
                    <a:pt x="232" y="8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72" name="Freeform 43"/>
            <p:cNvSpPr>
              <a:spLocks/>
            </p:cNvSpPr>
            <p:nvPr/>
          </p:nvSpPr>
          <p:spPr bwMode="auto">
            <a:xfrm>
              <a:off x="1657" y="2533"/>
              <a:ext cx="51" cy="171"/>
            </a:xfrm>
            <a:custGeom>
              <a:avLst/>
              <a:gdLst>
                <a:gd name="T0" fmla="*/ 0 w 112"/>
                <a:gd name="T1" fmla="*/ 0 h 387"/>
                <a:gd name="T2" fmla="*/ 1 w 112"/>
                <a:gd name="T3" fmla="*/ 2 h 387"/>
                <a:gd name="T4" fmla="*/ 1 w 112"/>
                <a:gd name="T5" fmla="*/ 4 h 387"/>
                <a:gd name="T6" fmla="*/ 0 w 112"/>
                <a:gd name="T7" fmla="*/ 5 h 387"/>
                <a:gd name="T8" fmla="*/ 0 w 112"/>
                <a:gd name="T9" fmla="*/ 7 h 387"/>
                <a:gd name="T10" fmla="*/ 2 w 112"/>
                <a:gd name="T11" fmla="*/ 4 h 387"/>
                <a:gd name="T12" fmla="*/ 2 w 112"/>
                <a:gd name="T13" fmla="*/ 2 h 387"/>
                <a:gd name="T14" fmla="*/ 2 w 112"/>
                <a:gd name="T15" fmla="*/ 1 h 387"/>
                <a:gd name="T16" fmla="*/ 1 w 112"/>
                <a:gd name="T17" fmla="*/ 0 h 387"/>
                <a:gd name="T18" fmla="*/ 0 w 112"/>
                <a:gd name="T19" fmla="*/ 0 h 387"/>
                <a:gd name="T20" fmla="*/ 0 w 112"/>
                <a:gd name="T21" fmla="*/ 0 h 387"/>
                <a:gd name="T22" fmla="*/ 0 w 112"/>
                <a:gd name="T23" fmla="*/ 0 h 3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2" h="387">
                  <a:moveTo>
                    <a:pt x="36" y="0"/>
                  </a:moveTo>
                  <a:lnTo>
                    <a:pt x="51" y="91"/>
                  </a:lnTo>
                  <a:lnTo>
                    <a:pt x="43" y="211"/>
                  </a:lnTo>
                  <a:lnTo>
                    <a:pt x="17" y="321"/>
                  </a:lnTo>
                  <a:lnTo>
                    <a:pt x="0" y="387"/>
                  </a:lnTo>
                  <a:lnTo>
                    <a:pt x="104" y="269"/>
                  </a:lnTo>
                  <a:lnTo>
                    <a:pt x="112" y="133"/>
                  </a:lnTo>
                  <a:lnTo>
                    <a:pt x="95" y="60"/>
                  </a:lnTo>
                  <a:lnTo>
                    <a:pt x="78" y="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73" name="Freeform 44"/>
            <p:cNvSpPr>
              <a:spLocks/>
            </p:cNvSpPr>
            <p:nvPr/>
          </p:nvSpPr>
          <p:spPr bwMode="auto">
            <a:xfrm>
              <a:off x="1514" y="3103"/>
              <a:ext cx="317" cy="256"/>
            </a:xfrm>
            <a:custGeom>
              <a:avLst/>
              <a:gdLst>
                <a:gd name="T0" fmla="*/ 12 w 696"/>
                <a:gd name="T1" fmla="*/ 0 h 581"/>
                <a:gd name="T2" fmla="*/ 14 w 696"/>
                <a:gd name="T3" fmla="*/ 5 h 581"/>
                <a:gd name="T4" fmla="*/ 10 w 696"/>
                <a:gd name="T5" fmla="*/ 7 h 581"/>
                <a:gd name="T6" fmla="*/ 12 w 696"/>
                <a:gd name="T7" fmla="*/ 10 h 581"/>
                <a:gd name="T8" fmla="*/ 0 w 696"/>
                <a:gd name="T9" fmla="*/ 10 h 581"/>
                <a:gd name="T10" fmla="*/ 4 w 696"/>
                <a:gd name="T11" fmla="*/ 6 h 581"/>
                <a:gd name="T12" fmla="*/ 9 w 696"/>
                <a:gd name="T13" fmla="*/ 6 h 581"/>
                <a:gd name="T14" fmla="*/ 12 w 696"/>
                <a:gd name="T15" fmla="*/ 4 h 581"/>
                <a:gd name="T16" fmla="*/ 10 w 696"/>
                <a:gd name="T17" fmla="*/ 0 h 581"/>
                <a:gd name="T18" fmla="*/ 12 w 696"/>
                <a:gd name="T19" fmla="*/ 0 h 581"/>
                <a:gd name="T20" fmla="*/ 12 w 696"/>
                <a:gd name="T21" fmla="*/ 0 h 581"/>
                <a:gd name="T22" fmla="*/ 12 w 696"/>
                <a:gd name="T23" fmla="*/ 0 h 5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6" h="581">
                  <a:moveTo>
                    <a:pt x="597" y="0"/>
                  </a:moveTo>
                  <a:lnTo>
                    <a:pt x="696" y="313"/>
                  </a:lnTo>
                  <a:lnTo>
                    <a:pt x="527" y="399"/>
                  </a:lnTo>
                  <a:lnTo>
                    <a:pt x="620" y="572"/>
                  </a:lnTo>
                  <a:lnTo>
                    <a:pt x="0" y="581"/>
                  </a:lnTo>
                  <a:lnTo>
                    <a:pt x="181" y="363"/>
                  </a:lnTo>
                  <a:lnTo>
                    <a:pt x="435" y="357"/>
                  </a:lnTo>
                  <a:lnTo>
                    <a:pt x="603" y="264"/>
                  </a:lnTo>
                  <a:lnTo>
                    <a:pt x="544" y="2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74" name="Freeform 45"/>
            <p:cNvSpPr>
              <a:spLocks/>
            </p:cNvSpPr>
            <p:nvPr/>
          </p:nvSpPr>
          <p:spPr bwMode="auto">
            <a:xfrm>
              <a:off x="1553" y="2147"/>
              <a:ext cx="564" cy="724"/>
            </a:xfrm>
            <a:custGeom>
              <a:avLst/>
              <a:gdLst>
                <a:gd name="T0" fmla="*/ 0 w 1238"/>
                <a:gd name="T1" fmla="*/ 27 h 1644"/>
                <a:gd name="T2" fmla="*/ 6 w 1238"/>
                <a:gd name="T3" fmla="*/ 21 h 1644"/>
                <a:gd name="T4" fmla="*/ 15 w 1238"/>
                <a:gd name="T5" fmla="*/ 14 h 1644"/>
                <a:gd name="T6" fmla="*/ 18 w 1238"/>
                <a:gd name="T7" fmla="*/ 9 h 1644"/>
                <a:gd name="T8" fmla="*/ 22 w 1238"/>
                <a:gd name="T9" fmla="*/ 0 h 1644"/>
                <a:gd name="T10" fmla="*/ 24 w 1238"/>
                <a:gd name="T11" fmla="*/ 5 h 1644"/>
                <a:gd name="T12" fmla="*/ 24 w 1238"/>
                <a:gd name="T13" fmla="*/ 9 h 1644"/>
                <a:gd name="T14" fmla="*/ 24 w 1238"/>
                <a:gd name="T15" fmla="*/ 12 h 1644"/>
                <a:gd name="T16" fmla="*/ 21 w 1238"/>
                <a:gd name="T17" fmla="*/ 14 h 1644"/>
                <a:gd name="T18" fmla="*/ 23 w 1238"/>
                <a:gd name="T19" fmla="*/ 7 h 1644"/>
                <a:gd name="T20" fmla="*/ 22 w 1238"/>
                <a:gd name="T21" fmla="*/ 3 h 1644"/>
                <a:gd name="T22" fmla="*/ 19 w 1238"/>
                <a:gd name="T23" fmla="*/ 10 h 1644"/>
                <a:gd name="T24" fmla="*/ 15 w 1238"/>
                <a:gd name="T25" fmla="*/ 15 h 1644"/>
                <a:gd name="T26" fmla="*/ 6 w 1238"/>
                <a:gd name="T27" fmla="*/ 22 h 1644"/>
                <a:gd name="T28" fmla="*/ 0 w 1238"/>
                <a:gd name="T29" fmla="*/ 27 h 1644"/>
                <a:gd name="T30" fmla="*/ 0 w 1238"/>
                <a:gd name="T31" fmla="*/ 27 h 1644"/>
                <a:gd name="T32" fmla="*/ 0 w 1238"/>
                <a:gd name="T33" fmla="*/ 27 h 16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38" h="1644">
                  <a:moveTo>
                    <a:pt x="0" y="1644"/>
                  </a:moveTo>
                  <a:lnTo>
                    <a:pt x="307" y="1274"/>
                  </a:lnTo>
                  <a:lnTo>
                    <a:pt x="748" y="827"/>
                  </a:lnTo>
                  <a:lnTo>
                    <a:pt x="934" y="557"/>
                  </a:lnTo>
                  <a:lnTo>
                    <a:pt x="1130" y="0"/>
                  </a:lnTo>
                  <a:lnTo>
                    <a:pt x="1223" y="312"/>
                  </a:lnTo>
                  <a:lnTo>
                    <a:pt x="1238" y="540"/>
                  </a:lnTo>
                  <a:lnTo>
                    <a:pt x="1223" y="726"/>
                  </a:lnTo>
                  <a:lnTo>
                    <a:pt x="1054" y="827"/>
                  </a:lnTo>
                  <a:lnTo>
                    <a:pt x="1189" y="439"/>
                  </a:lnTo>
                  <a:lnTo>
                    <a:pt x="1118" y="177"/>
                  </a:lnTo>
                  <a:lnTo>
                    <a:pt x="976" y="599"/>
                  </a:lnTo>
                  <a:lnTo>
                    <a:pt x="740" y="894"/>
                  </a:lnTo>
                  <a:lnTo>
                    <a:pt x="324" y="1323"/>
                  </a:lnTo>
                  <a:lnTo>
                    <a:pt x="0" y="16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775" name="Freeform 46"/>
            <p:cNvSpPr>
              <a:spLocks/>
            </p:cNvSpPr>
            <p:nvPr/>
          </p:nvSpPr>
          <p:spPr bwMode="auto">
            <a:xfrm>
              <a:off x="1605" y="2610"/>
              <a:ext cx="699" cy="226"/>
            </a:xfrm>
            <a:custGeom>
              <a:avLst/>
              <a:gdLst>
                <a:gd name="T0" fmla="*/ 0 w 1534"/>
                <a:gd name="T1" fmla="*/ 8 h 514"/>
                <a:gd name="T2" fmla="*/ 6 w 1534"/>
                <a:gd name="T3" fmla="*/ 4 h 514"/>
                <a:gd name="T4" fmla="*/ 17 w 1534"/>
                <a:gd name="T5" fmla="*/ 0 h 514"/>
                <a:gd name="T6" fmla="*/ 24 w 1534"/>
                <a:gd name="T7" fmla="*/ 0 h 514"/>
                <a:gd name="T8" fmla="*/ 30 w 1534"/>
                <a:gd name="T9" fmla="*/ 3 h 514"/>
                <a:gd name="T10" fmla="*/ 24 w 1534"/>
                <a:gd name="T11" fmla="*/ 1 h 514"/>
                <a:gd name="T12" fmla="*/ 17 w 1534"/>
                <a:gd name="T13" fmla="*/ 1 h 514"/>
                <a:gd name="T14" fmla="*/ 7 w 1534"/>
                <a:gd name="T15" fmla="*/ 4 h 514"/>
                <a:gd name="T16" fmla="*/ 3 w 1534"/>
                <a:gd name="T17" fmla="*/ 7 h 514"/>
                <a:gd name="T18" fmla="*/ 0 w 1534"/>
                <a:gd name="T19" fmla="*/ 8 h 514"/>
                <a:gd name="T20" fmla="*/ 0 w 1534"/>
                <a:gd name="T21" fmla="*/ 8 h 514"/>
                <a:gd name="T22" fmla="*/ 0 w 1534"/>
                <a:gd name="T23" fmla="*/ 8 h 5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34" h="514">
                  <a:moveTo>
                    <a:pt x="0" y="514"/>
                  </a:moveTo>
                  <a:lnTo>
                    <a:pt x="323" y="221"/>
                  </a:lnTo>
                  <a:lnTo>
                    <a:pt x="882" y="0"/>
                  </a:lnTo>
                  <a:lnTo>
                    <a:pt x="1220" y="0"/>
                  </a:lnTo>
                  <a:lnTo>
                    <a:pt x="1534" y="150"/>
                  </a:lnTo>
                  <a:lnTo>
                    <a:pt x="1213" y="50"/>
                  </a:lnTo>
                  <a:lnTo>
                    <a:pt x="876" y="50"/>
                  </a:lnTo>
                  <a:lnTo>
                    <a:pt x="367" y="253"/>
                  </a:lnTo>
                  <a:lnTo>
                    <a:pt x="144" y="439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0725" name="Text Box 47"/>
          <p:cNvSpPr txBox="1">
            <a:spLocks noChangeArrowheads="1"/>
          </p:cNvSpPr>
          <p:nvPr/>
        </p:nvSpPr>
        <p:spPr bwMode="auto">
          <a:xfrm>
            <a:off x="4953000" y="2438400"/>
            <a:ext cx="38671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Membayar dividen kas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Menerbitkan saham prefer</a:t>
            </a:r>
            <a:r>
              <a:rPr lang="id-ID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Menjual persediaan tunai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Menjual perala</a:t>
            </a:r>
            <a:r>
              <a:rPr lang="id-ID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an pada ni</a:t>
            </a:r>
            <a:r>
              <a:rPr lang="id-ID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ai buku</a:t>
            </a:r>
          </a:p>
        </p:txBody>
      </p:sp>
      <p:sp>
        <p:nvSpPr>
          <p:cNvPr id="30726" name="Text Box 52"/>
          <p:cNvSpPr txBox="1">
            <a:spLocks noChangeArrowheads="1"/>
          </p:cNvSpPr>
          <p:nvPr/>
        </p:nvSpPr>
        <p:spPr bwMode="auto">
          <a:xfrm>
            <a:off x="2362200" y="1524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4400" b="1" i="1">
                <a:solidFill>
                  <a:srgbClr val="000000"/>
                </a:solidFill>
                <a:latin typeface="Times New Roman" panose="02020603050405020304" pitchFamily="18" charset="0"/>
              </a:rPr>
              <a:t>Quick Review</a:t>
            </a:r>
          </a:p>
        </p:txBody>
      </p:sp>
      <p:sp>
        <p:nvSpPr>
          <p:cNvPr id="30727" name="AutoShape 5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2563813"/>
            <a:ext cx="685800" cy="533400"/>
          </a:xfrm>
          <a:prstGeom prst="actionButtonBlank">
            <a:avLst/>
          </a:prstGeom>
          <a:solidFill>
            <a:srgbClr val="80007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AutoShape 5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3249613"/>
            <a:ext cx="685800" cy="533400"/>
          </a:xfrm>
          <a:prstGeom prst="actionButtonBlank">
            <a:avLst/>
          </a:prstGeom>
          <a:solidFill>
            <a:srgbClr val="80007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AutoShape 5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4087813"/>
            <a:ext cx="685800" cy="533400"/>
          </a:xfrm>
          <a:prstGeom prst="actionButtonBlank">
            <a:avLst/>
          </a:prstGeom>
          <a:solidFill>
            <a:srgbClr val="80007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AutoShape 5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5230813"/>
            <a:ext cx="685800" cy="533400"/>
          </a:xfrm>
          <a:prstGeom prst="actionButtonBlank">
            <a:avLst/>
          </a:prstGeom>
          <a:solidFill>
            <a:srgbClr val="80007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164013"/>
            <a:ext cx="609600" cy="609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2" name="Text Box 60"/>
          <p:cNvSpPr txBox="1">
            <a:spLocks noChangeArrowheads="1"/>
          </p:cNvSpPr>
          <p:nvPr/>
        </p:nvSpPr>
        <p:spPr bwMode="auto">
          <a:xfrm>
            <a:off x="1066800" y="6069013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Click the bulls nose to skip “Quick Review”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E70B1C-0384-4C51-9554-BCA8C649FE55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90600" y="1144588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Yang mana termasuk “ kas dari aktivitas operasi”? 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905000" y="2133600"/>
            <a:ext cx="5043488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Menerbitkan obligasi u</a:t>
            </a:r>
            <a:r>
              <a:rPr lang="id-ID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id-ID" altLang="en-US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k mendanai pembuatan gedung</a:t>
            </a:r>
          </a:p>
          <a:p>
            <a:pPr>
              <a:lnSpc>
                <a:spcPct val="110000"/>
              </a:lnSpc>
              <a:spcBef>
                <a:spcPct val="65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Membeli saham treasuri</a:t>
            </a:r>
          </a:p>
          <a:p>
            <a:pPr>
              <a:lnSpc>
                <a:spcPct val="110000"/>
              </a:lnSpc>
              <a:spcBef>
                <a:spcPct val="65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Membayar gaji mingguan</a:t>
            </a:r>
          </a:p>
          <a:p>
            <a:pPr>
              <a:lnSpc>
                <a:spcPct val="110000"/>
              </a:lnSpc>
              <a:spcBef>
                <a:spcPct val="65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Mengumumkan dan membayar dividen kas</a:t>
            </a:r>
          </a:p>
        </p:txBody>
      </p:sp>
      <p:sp>
        <p:nvSpPr>
          <p:cNvPr id="31749" name="Text Box 82"/>
          <p:cNvSpPr txBox="1">
            <a:spLocks noChangeArrowheads="1"/>
          </p:cNvSpPr>
          <p:nvPr/>
        </p:nvSpPr>
        <p:spPr bwMode="auto">
          <a:xfrm>
            <a:off x="2362200" y="1524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4400" b="1" i="1">
                <a:solidFill>
                  <a:srgbClr val="000000"/>
                </a:solidFill>
                <a:latin typeface="Times New Roman" panose="02020603050405020304" pitchFamily="18" charset="0"/>
              </a:rPr>
              <a:t>Quick Review</a:t>
            </a:r>
          </a:p>
        </p:txBody>
      </p:sp>
      <p:grpSp>
        <p:nvGrpSpPr>
          <p:cNvPr id="31750" name="Group 140"/>
          <p:cNvGrpSpPr>
            <a:grpSpLocks/>
          </p:cNvGrpSpPr>
          <p:nvPr/>
        </p:nvGrpSpPr>
        <p:grpSpPr bwMode="auto">
          <a:xfrm>
            <a:off x="6659563" y="3716338"/>
            <a:ext cx="2108200" cy="2638425"/>
            <a:chOff x="4195" y="1698"/>
            <a:chExt cx="877" cy="1394"/>
          </a:xfrm>
        </p:grpSpPr>
        <p:sp>
          <p:nvSpPr>
            <p:cNvPr id="31755" name="Freeform 84"/>
            <p:cNvSpPr>
              <a:spLocks/>
            </p:cNvSpPr>
            <p:nvPr/>
          </p:nvSpPr>
          <p:spPr bwMode="auto">
            <a:xfrm>
              <a:off x="4217" y="1707"/>
              <a:ext cx="812" cy="1381"/>
            </a:xfrm>
            <a:custGeom>
              <a:avLst/>
              <a:gdLst>
                <a:gd name="T0" fmla="*/ 3 w 1624"/>
                <a:gd name="T1" fmla="*/ 59 h 2763"/>
                <a:gd name="T2" fmla="*/ 4 w 1624"/>
                <a:gd name="T3" fmla="*/ 58 h 2763"/>
                <a:gd name="T4" fmla="*/ 5 w 1624"/>
                <a:gd name="T5" fmla="*/ 58 h 2763"/>
                <a:gd name="T6" fmla="*/ 6 w 1624"/>
                <a:gd name="T7" fmla="*/ 57 h 2763"/>
                <a:gd name="T8" fmla="*/ 7 w 1624"/>
                <a:gd name="T9" fmla="*/ 57 h 2763"/>
                <a:gd name="T10" fmla="*/ 16 w 1624"/>
                <a:gd name="T11" fmla="*/ 50 h 2763"/>
                <a:gd name="T12" fmla="*/ 18 w 1624"/>
                <a:gd name="T13" fmla="*/ 6 h 2763"/>
                <a:gd name="T14" fmla="*/ 51 w 1624"/>
                <a:gd name="T15" fmla="*/ 17 h 2763"/>
                <a:gd name="T16" fmla="*/ 51 w 1624"/>
                <a:gd name="T17" fmla="*/ 18 h 2763"/>
                <a:gd name="T18" fmla="*/ 51 w 1624"/>
                <a:gd name="T19" fmla="*/ 19 h 2763"/>
                <a:gd name="T20" fmla="*/ 51 w 1624"/>
                <a:gd name="T21" fmla="*/ 21 h 2763"/>
                <a:gd name="T22" fmla="*/ 51 w 1624"/>
                <a:gd name="T23" fmla="*/ 23 h 2763"/>
                <a:gd name="T24" fmla="*/ 50 w 1624"/>
                <a:gd name="T25" fmla="*/ 25 h 2763"/>
                <a:gd name="T26" fmla="*/ 50 w 1624"/>
                <a:gd name="T27" fmla="*/ 26 h 2763"/>
                <a:gd name="T28" fmla="*/ 49 w 1624"/>
                <a:gd name="T29" fmla="*/ 27 h 2763"/>
                <a:gd name="T30" fmla="*/ 44 w 1624"/>
                <a:gd name="T31" fmla="*/ 44 h 2763"/>
                <a:gd name="T32" fmla="*/ 45 w 1624"/>
                <a:gd name="T33" fmla="*/ 45 h 2763"/>
                <a:gd name="T34" fmla="*/ 45 w 1624"/>
                <a:gd name="T35" fmla="*/ 47 h 2763"/>
                <a:gd name="T36" fmla="*/ 46 w 1624"/>
                <a:gd name="T37" fmla="*/ 48 h 2763"/>
                <a:gd name="T38" fmla="*/ 46 w 1624"/>
                <a:gd name="T39" fmla="*/ 48 h 2763"/>
                <a:gd name="T40" fmla="*/ 46 w 1624"/>
                <a:gd name="T41" fmla="*/ 49 h 2763"/>
                <a:gd name="T42" fmla="*/ 45 w 1624"/>
                <a:gd name="T43" fmla="*/ 50 h 2763"/>
                <a:gd name="T44" fmla="*/ 44 w 1624"/>
                <a:gd name="T45" fmla="*/ 51 h 2763"/>
                <a:gd name="T46" fmla="*/ 39 w 1624"/>
                <a:gd name="T47" fmla="*/ 52 h 2763"/>
                <a:gd name="T48" fmla="*/ 40 w 1624"/>
                <a:gd name="T49" fmla="*/ 53 h 2763"/>
                <a:gd name="T50" fmla="*/ 40 w 1624"/>
                <a:gd name="T51" fmla="*/ 54 h 2763"/>
                <a:gd name="T52" fmla="*/ 41 w 1624"/>
                <a:gd name="T53" fmla="*/ 55 h 2763"/>
                <a:gd name="T54" fmla="*/ 41 w 1624"/>
                <a:gd name="T55" fmla="*/ 56 h 2763"/>
                <a:gd name="T56" fmla="*/ 41 w 1624"/>
                <a:gd name="T57" fmla="*/ 57 h 2763"/>
                <a:gd name="T58" fmla="*/ 41 w 1624"/>
                <a:gd name="T59" fmla="*/ 58 h 2763"/>
                <a:gd name="T60" fmla="*/ 40 w 1624"/>
                <a:gd name="T61" fmla="*/ 59 h 2763"/>
                <a:gd name="T62" fmla="*/ 39 w 1624"/>
                <a:gd name="T63" fmla="*/ 59 h 2763"/>
                <a:gd name="T64" fmla="*/ 38 w 1624"/>
                <a:gd name="T65" fmla="*/ 59 h 2763"/>
                <a:gd name="T66" fmla="*/ 37 w 1624"/>
                <a:gd name="T67" fmla="*/ 58 h 2763"/>
                <a:gd name="T68" fmla="*/ 36 w 1624"/>
                <a:gd name="T69" fmla="*/ 58 h 2763"/>
                <a:gd name="T70" fmla="*/ 32 w 1624"/>
                <a:gd name="T71" fmla="*/ 69 h 2763"/>
                <a:gd name="T72" fmla="*/ 30 w 1624"/>
                <a:gd name="T73" fmla="*/ 70 h 2763"/>
                <a:gd name="T74" fmla="*/ 30 w 1624"/>
                <a:gd name="T75" fmla="*/ 70 h 2763"/>
                <a:gd name="T76" fmla="*/ 29 w 1624"/>
                <a:gd name="T77" fmla="*/ 70 h 2763"/>
                <a:gd name="T78" fmla="*/ 27 w 1624"/>
                <a:gd name="T79" fmla="*/ 70 h 2763"/>
                <a:gd name="T80" fmla="*/ 26 w 1624"/>
                <a:gd name="T81" fmla="*/ 71 h 2763"/>
                <a:gd name="T82" fmla="*/ 25 w 1624"/>
                <a:gd name="T83" fmla="*/ 71 h 2763"/>
                <a:gd name="T84" fmla="*/ 24 w 1624"/>
                <a:gd name="T85" fmla="*/ 71 h 2763"/>
                <a:gd name="T86" fmla="*/ 23 w 1624"/>
                <a:gd name="T87" fmla="*/ 71 h 2763"/>
                <a:gd name="T88" fmla="*/ 22 w 1624"/>
                <a:gd name="T89" fmla="*/ 71 h 2763"/>
                <a:gd name="T90" fmla="*/ 22 w 1624"/>
                <a:gd name="T91" fmla="*/ 72 h 2763"/>
                <a:gd name="T92" fmla="*/ 22 w 1624"/>
                <a:gd name="T93" fmla="*/ 73 h 2763"/>
                <a:gd name="T94" fmla="*/ 22 w 1624"/>
                <a:gd name="T95" fmla="*/ 74 h 2763"/>
                <a:gd name="T96" fmla="*/ 21 w 1624"/>
                <a:gd name="T97" fmla="*/ 75 h 2763"/>
                <a:gd name="T98" fmla="*/ 21 w 1624"/>
                <a:gd name="T99" fmla="*/ 76 h 2763"/>
                <a:gd name="T100" fmla="*/ 21 w 1624"/>
                <a:gd name="T101" fmla="*/ 77 h 2763"/>
                <a:gd name="T102" fmla="*/ 20 w 1624"/>
                <a:gd name="T103" fmla="*/ 78 h 2763"/>
                <a:gd name="T104" fmla="*/ 19 w 1624"/>
                <a:gd name="T105" fmla="*/ 79 h 2763"/>
                <a:gd name="T106" fmla="*/ 18 w 1624"/>
                <a:gd name="T107" fmla="*/ 81 h 2763"/>
                <a:gd name="T108" fmla="*/ 17 w 1624"/>
                <a:gd name="T109" fmla="*/ 82 h 2763"/>
                <a:gd name="T110" fmla="*/ 16 w 1624"/>
                <a:gd name="T111" fmla="*/ 83 h 2763"/>
                <a:gd name="T112" fmla="*/ 15 w 1624"/>
                <a:gd name="T113" fmla="*/ 84 h 2763"/>
                <a:gd name="T114" fmla="*/ 15 w 1624"/>
                <a:gd name="T115" fmla="*/ 85 h 2763"/>
                <a:gd name="T116" fmla="*/ 14 w 1624"/>
                <a:gd name="T117" fmla="*/ 86 h 2763"/>
                <a:gd name="T118" fmla="*/ 13 w 1624"/>
                <a:gd name="T119" fmla="*/ 86 h 2763"/>
                <a:gd name="T120" fmla="*/ 11 w 1624"/>
                <a:gd name="T121" fmla="*/ 85 h 2763"/>
                <a:gd name="T122" fmla="*/ 2 w 1624"/>
                <a:gd name="T123" fmla="*/ 60 h 2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4" h="2763">
                  <a:moveTo>
                    <a:pt x="66" y="1908"/>
                  </a:moveTo>
                  <a:lnTo>
                    <a:pt x="66" y="1908"/>
                  </a:lnTo>
                  <a:lnTo>
                    <a:pt x="72" y="1906"/>
                  </a:lnTo>
                  <a:lnTo>
                    <a:pt x="76" y="1903"/>
                  </a:lnTo>
                  <a:lnTo>
                    <a:pt x="80" y="1901"/>
                  </a:lnTo>
                  <a:lnTo>
                    <a:pt x="83" y="1899"/>
                  </a:lnTo>
                  <a:lnTo>
                    <a:pt x="89" y="1897"/>
                  </a:lnTo>
                  <a:lnTo>
                    <a:pt x="95" y="1893"/>
                  </a:lnTo>
                  <a:lnTo>
                    <a:pt x="100" y="1889"/>
                  </a:lnTo>
                  <a:lnTo>
                    <a:pt x="102" y="1887"/>
                  </a:lnTo>
                  <a:lnTo>
                    <a:pt x="106" y="1885"/>
                  </a:lnTo>
                  <a:lnTo>
                    <a:pt x="110" y="1884"/>
                  </a:lnTo>
                  <a:lnTo>
                    <a:pt x="114" y="1884"/>
                  </a:lnTo>
                  <a:lnTo>
                    <a:pt x="118" y="1882"/>
                  </a:lnTo>
                  <a:lnTo>
                    <a:pt x="119" y="1880"/>
                  </a:lnTo>
                  <a:lnTo>
                    <a:pt x="123" y="1878"/>
                  </a:lnTo>
                  <a:lnTo>
                    <a:pt x="127" y="1876"/>
                  </a:lnTo>
                  <a:lnTo>
                    <a:pt x="131" y="1874"/>
                  </a:lnTo>
                  <a:lnTo>
                    <a:pt x="135" y="1872"/>
                  </a:lnTo>
                  <a:lnTo>
                    <a:pt x="138" y="1870"/>
                  </a:lnTo>
                  <a:lnTo>
                    <a:pt x="142" y="1868"/>
                  </a:lnTo>
                  <a:lnTo>
                    <a:pt x="146" y="1866"/>
                  </a:lnTo>
                  <a:lnTo>
                    <a:pt x="150" y="1865"/>
                  </a:lnTo>
                  <a:lnTo>
                    <a:pt x="154" y="1863"/>
                  </a:lnTo>
                  <a:lnTo>
                    <a:pt x="157" y="1861"/>
                  </a:lnTo>
                  <a:lnTo>
                    <a:pt x="161" y="1859"/>
                  </a:lnTo>
                  <a:lnTo>
                    <a:pt x="165" y="1857"/>
                  </a:lnTo>
                  <a:lnTo>
                    <a:pt x="169" y="1855"/>
                  </a:lnTo>
                  <a:lnTo>
                    <a:pt x="173" y="1853"/>
                  </a:lnTo>
                  <a:lnTo>
                    <a:pt x="176" y="1851"/>
                  </a:lnTo>
                  <a:lnTo>
                    <a:pt x="178" y="1849"/>
                  </a:lnTo>
                  <a:lnTo>
                    <a:pt x="182" y="1847"/>
                  </a:lnTo>
                  <a:lnTo>
                    <a:pt x="186" y="1845"/>
                  </a:lnTo>
                  <a:lnTo>
                    <a:pt x="190" y="1844"/>
                  </a:lnTo>
                  <a:lnTo>
                    <a:pt x="194" y="1842"/>
                  </a:lnTo>
                  <a:lnTo>
                    <a:pt x="197" y="1842"/>
                  </a:lnTo>
                  <a:lnTo>
                    <a:pt x="201" y="1840"/>
                  </a:lnTo>
                  <a:lnTo>
                    <a:pt x="207" y="1836"/>
                  </a:lnTo>
                  <a:lnTo>
                    <a:pt x="213" y="1834"/>
                  </a:lnTo>
                  <a:lnTo>
                    <a:pt x="218" y="1832"/>
                  </a:lnTo>
                  <a:lnTo>
                    <a:pt x="224" y="1830"/>
                  </a:lnTo>
                  <a:lnTo>
                    <a:pt x="228" y="1826"/>
                  </a:lnTo>
                  <a:lnTo>
                    <a:pt x="232" y="1826"/>
                  </a:lnTo>
                  <a:lnTo>
                    <a:pt x="235" y="1825"/>
                  </a:lnTo>
                  <a:lnTo>
                    <a:pt x="237" y="1825"/>
                  </a:lnTo>
                  <a:lnTo>
                    <a:pt x="418" y="1840"/>
                  </a:lnTo>
                  <a:lnTo>
                    <a:pt x="488" y="1676"/>
                  </a:lnTo>
                  <a:lnTo>
                    <a:pt x="507" y="1631"/>
                  </a:lnTo>
                  <a:lnTo>
                    <a:pt x="513" y="1553"/>
                  </a:lnTo>
                  <a:lnTo>
                    <a:pt x="617" y="1452"/>
                  </a:lnTo>
                  <a:lnTo>
                    <a:pt x="606" y="1351"/>
                  </a:lnTo>
                  <a:lnTo>
                    <a:pt x="672" y="1264"/>
                  </a:lnTo>
                  <a:lnTo>
                    <a:pt x="735" y="1253"/>
                  </a:lnTo>
                  <a:lnTo>
                    <a:pt x="724" y="1021"/>
                  </a:lnTo>
                  <a:lnTo>
                    <a:pt x="627" y="565"/>
                  </a:lnTo>
                  <a:lnTo>
                    <a:pt x="562" y="202"/>
                  </a:lnTo>
                  <a:lnTo>
                    <a:pt x="642" y="204"/>
                  </a:lnTo>
                  <a:lnTo>
                    <a:pt x="650" y="0"/>
                  </a:lnTo>
                  <a:lnTo>
                    <a:pt x="686" y="23"/>
                  </a:lnTo>
                  <a:lnTo>
                    <a:pt x="1624" y="354"/>
                  </a:lnTo>
                  <a:lnTo>
                    <a:pt x="1624" y="540"/>
                  </a:lnTo>
                  <a:lnTo>
                    <a:pt x="1624" y="544"/>
                  </a:lnTo>
                  <a:lnTo>
                    <a:pt x="1623" y="548"/>
                  </a:lnTo>
                  <a:lnTo>
                    <a:pt x="1623" y="551"/>
                  </a:lnTo>
                  <a:lnTo>
                    <a:pt x="1623" y="555"/>
                  </a:lnTo>
                  <a:lnTo>
                    <a:pt x="1623" y="559"/>
                  </a:lnTo>
                  <a:lnTo>
                    <a:pt x="1623" y="563"/>
                  </a:lnTo>
                  <a:lnTo>
                    <a:pt x="1623" y="567"/>
                  </a:lnTo>
                  <a:lnTo>
                    <a:pt x="1623" y="570"/>
                  </a:lnTo>
                  <a:lnTo>
                    <a:pt x="1623" y="574"/>
                  </a:lnTo>
                  <a:lnTo>
                    <a:pt x="1623" y="580"/>
                  </a:lnTo>
                  <a:lnTo>
                    <a:pt x="1623" y="586"/>
                  </a:lnTo>
                  <a:lnTo>
                    <a:pt x="1621" y="589"/>
                  </a:lnTo>
                  <a:lnTo>
                    <a:pt x="1621" y="595"/>
                  </a:lnTo>
                  <a:lnTo>
                    <a:pt x="1619" y="601"/>
                  </a:lnTo>
                  <a:lnTo>
                    <a:pt x="1619" y="606"/>
                  </a:lnTo>
                  <a:lnTo>
                    <a:pt x="1619" y="612"/>
                  </a:lnTo>
                  <a:lnTo>
                    <a:pt x="1619" y="618"/>
                  </a:lnTo>
                  <a:lnTo>
                    <a:pt x="1617" y="625"/>
                  </a:lnTo>
                  <a:lnTo>
                    <a:pt x="1617" y="631"/>
                  </a:lnTo>
                  <a:lnTo>
                    <a:pt x="1617" y="639"/>
                  </a:lnTo>
                  <a:lnTo>
                    <a:pt x="1615" y="644"/>
                  </a:lnTo>
                  <a:lnTo>
                    <a:pt x="1615" y="652"/>
                  </a:lnTo>
                  <a:lnTo>
                    <a:pt x="1615" y="660"/>
                  </a:lnTo>
                  <a:lnTo>
                    <a:pt x="1613" y="667"/>
                  </a:lnTo>
                  <a:lnTo>
                    <a:pt x="1613" y="675"/>
                  </a:lnTo>
                  <a:lnTo>
                    <a:pt x="1611" y="681"/>
                  </a:lnTo>
                  <a:lnTo>
                    <a:pt x="1611" y="688"/>
                  </a:lnTo>
                  <a:lnTo>
                    <a:pt x="1611" y="696"/>
                  </a:lnTo>
                  <a:lnTo>
                    <a:pt x="1609" y="703"/>
                  </a:lnTo>
                  <a:lnTo>
                    <a:pt x="1609" y="711"/>
                  </a:lnTo>
                  <a:lnTo>
                    <a:pt x="1607" y="719"/>
                  </a:lnTo>
                  <a:lnTo>
                    <a:pt x="1607" y="726"/>
                  </a:lnTo>
                  <a:lnTo>
                    <a:pt x="1605" y="734"/>
                  </a:lnTo>
                  <a:lnTo>
                    <a:pt x="1604" y="741"/>
                  </a:lnTo>
                  <a:lnTo>
                    <a:pt x="1604" y="749"/>
                  </a:lnTo>
                  <a:lnTo>
                    <a:pt x="1602" y="757"/>
                  </a:lnTo>
                  <a:lnTo>
                    <a:pt x="1600" y="764"/>
                  </a:lnTo>
                  <a:lnTo>
                    <a:pt x="1600" y="770"/>
                  </a:lnTo>
                  <a:lnTo>
                    <a:pt x="1598" y="777"/>
                  </a:lnTo>
                  <a:lnTo>
                    <a:pt x="1598" y="785"/>
                  </a:lnTo>
                  <a:lnTo>
                    <a:pt x="1596" y="793"/>
                  </a:lnTo>
                  <a:lnTo>
                    <a:pt x="1594" y="800"/>
                  </a:lnTo>
                  <a:lnTo>
                    <a:pt x="1594" y="808"/>
                  </a:lnTo>
                  <a:lnTo>
                    <a:pt x="1592" y="814"/>
                  </a:lnTo>
                  <a:lnTo>
                    <a:pt x="1590" y="819"/>
                  </a:lnTo>
                  <a:lnTo>
                    <a:pt x="1588" y="827"/>
                  </a:lnTo>
                  <a:lnTo>
                    <a:pt x="1586" y="833"/>
                  </a:lnTo>
                  <a:lnTo>
                    <a:pt x="1585" y="838"/>
                  </a:lnTo>
                  <a:lnTo>
                    <a:pt x="1583" y="846"/>
                  </a:lnTo>
                  <a:lnTo>
                    <a:pt x="1581" y="852"/>
                  </a:lnTo>
                  <a:lnTo>
                    <a:pt x="1581" y="857"/>
                  </a:lnTo>
                  <a:lnTo>
                    <a:pt x="1577" y="863"/>
                  </a:lnTo>
                  <a:lnTo>
                    <a:pt x="1575" y="867"/>
                  </a:lnTo>
                  <a:lnTo>
                    <a:pt x="1575" y="872"/>
                  </a:lnTo>
                  <a:lnTo>
                    <a:pt x="1573" y="878"/>
                  </a:lnTo>
                  <a:lnTo>
                    <a:pt x="1569" y="882"/>
                  </a:lnTo>
                  <a:lnTo>
                    <a:pt x="1567" y="886"/>
                  </a:lnTo>
                  <a:lnTo>
                    <a:pt x="1566" y="890"/>
                  </a:lnTo>
                  <a:lnTo>
                    <a:pt x="1564" y="895"/>
                  </a:lnTo>
                  <a:lnTo>
                    <a:pt x="1385" y="1416"/>
                  </a:lnTo>
                  <a:lnTo>
                    <a:pt x="1385" y="1418"/>
                  </a:lnTo>
                  <a:lnTo>
                    <a:pt x="1389" y="1420"/>
                  </a:lnTo>
                  <a:lnTo>
                    <a:pt x="1389" y="1422"/>
                  </a:lnTo>
                  <a:lnTo>
                    <a:pt x="1391" y="1426"/>
                  </a:lnTo>
                  <a:lnTo>
                    <a:pt x="1393" y="1429"/>
                  </a:lnTo>
                  <a:lnTo>
                    <a:pt x="1395" y="1431"/>
                  </a:lnTo>
                  <a:lnTo>
                    <a:pt x="1396" y="1435"/>
                  </a:lnTo>
                  <a:lnTo>
                    <a:pt x="1400" y="1439"/>
                  </a:lnTo>
                  <a:lnTo>
                    <a:pt x="1402" y="1443"/>
                  </a:lnTo>
                  <a:lnTo>
                    <a:pt x="1406" y="1448"/>
                  </a:lnTo>
                  <a:lnTo>
                    <a:pt x="1408" y="1454"/>
                  </a:lnTo>
                  <a:lnTo>
                    <a:pt x="1412" y="1460"/>
                  </a:lnTo>
                  <a:lnTo>
                    <a:pt x="1415" y="1465"/>
                  </a:lnTo>
                  <a:lnTo>
                    <a:pt x="1417" y="1471"/>
                  </a:lnTo>
                  <a:lnTo>
                    <a:pt x="1421" y="1477"/>
                  </a:lnTo>
                  <a:lnTo>
                    <a:pt x="1425" y="1483"/>
                  </a:lnTo>
                  <a:lnTo>
                    <a:pt x="1425" y="1486"/>
                  </a:lnTo>
                  <a:lnTo>
                    <a:pt x="1427" y="1490"/>
                  </a:lnTo>
                  <a:lnTo>
                    <a:pt x="1429" y="1494"/>
                  </a:lnTo>
                  <a:lnTo>
                    <a:pt x="1431" y="1496"/>
                  </a:lnTo>
                  <a:lnTo>
                    <a:pt x="1433" y="1503"/>
                  </a:lnTo>
                  <a:lnTo>
                    <a:pt x="1436" y="1509"/>
                  </a:lnTo>
                  <a:lnTo>
                    <a:pt x="1436" y="1513"/>
                  </a:lnTo>
                  <a:lnTo>
                    <a:pt x="1438" y="1517"/>
                  </a:lnTo>
                  <a:lnTo>
                    <a:pt x="1438" y="1519"/>
                  </a:lnTo>
                  <a:lnTo>
                    <a:pt x="1440" y="1522"/>
                  </a:lnTo>
                  <a:lnTo>
                    <a:pt x="1442" y="1526"/>
                  </a:lnTo>
                  <a:lnTo>
                    <a:pt x="1442" y="1530"/>
                  </a:lnTo>
                  <a:lnTo>
                    <a:pt x="1444" y="1532"/>
                  </a:lnTo>
                  <a:lnTo>
                    <a:pt x="1446" y="1536"/>
                  </a:lnTo>
                  <a:lnTo>
                    <a:pt x="1446" y="1540"/>
                  </a:lnTo>
                  <a:lnTo>
                    <a:pt x="1448" y="1543"/>
                  </a:lnTo>
                  <a:lnTo>
                    <a:pt x="1448" y="1545"/>
                  </a:lnTo>
                  <a:lnTo>
                    <a:pt x="1450" y="1549"/>
                  </a:lnTo>
                  <a:lnTo>
                    <a:pt x="1450" y="1553"/>
                  </a:lnTo>
                  <a:lnTo>
                    <a:pt x="1450" y="1557"/>
                  </a:lnTo>
                  <a:lnTo>
                    <a:pt x="1450" y="1559"/>
                  </a:lnTo>
                  <a:lnTo>
                    <a:pt x="1452" y="1562"/>
                  </a:lnTo>
                  <a:lnTo>
                    <a:pt x="1452" y="1566"/>
                  </a:lnTo>
                  <a:lnTo>
                    <a:pt x="1452" y="1570"/>
                  </a:lnTo>
                  <a:lnTo>
                    <a:pt x="1452" y="1572"/>
                  </a:lnTo>
                  <a:lnTo>
                    <a:pt x="1452" y="1576"/>
                  </a:lnTo>
                  <a:lnTo>
                    <a:pt x="1452" y="1578"/>
                  </a:lnTo>
                  <a:lnTo>
                    <a:pt x="1452" y="1579"/>
                  </a:lnTo>
                  <a:lnTo>
                    <a:pt x="1450" y="1581"/>
                  </a:lnTo>
                  <a:lnTo>
                    <a:pt x="1448" y="1587"/>
                  </a:lnTo>
                  <a:lnTo>
                    <a:pt x="1446" y="1593"/>
                  </a:lnTo>
                  <a:lnTo>
                    <a:pt x="1444" y="1598"/>
                  </a:lnTo>
                  <a:lnTo>
                    <a:pt x="1442" y="1602"/>
                  </a:lnTo>
                  <a:lnTo>
                    <a:pt x="1440" y="1606"/>
                  </a:lnTo>
                  <a:lnTo>
                    <a:pt x="1438" y="1610"/>
                  </a:lnTo>
                  <a:lnTo>
                    <a:pt x="1436" y="1614"/>
                  </a:lnTo>
                  <a:lnTo>
                    <a:pt x="1433" y="1619"/>
                  </a:lnTo>
                  <a:lnTo>
                    <a:pt x="1427" y="1625"/>
                  </a:lnTo>
                  <a:lnTo>
                    <a:pt x="1421" y="1631"/>
                  </a:lnTo>
                  <a:lnTo>
                    <a:pt x="1415" y="1635"/>
                  </a:lnTo>
                  <a:lnTo>
                    <a:pt x="1414" y="1636"/>
                  </a:lnTo>
                  <a:lnTo>
                    <a:pt x="1410" y="1636"/>
                  </a:lnTo>
                  <a:lnTo>
                    <a:pt x="1406" y="1638"/>
                  </a:lnTo>
                  <a:lnTo>
                    <a:pt x="1402" y="1638"/>
                  </a:lnTo>
                  <a:lnTo>
                    <a:pt x="1398" y="1638"/>
                  </a:lnTo>
                  <a:lnTo>
                    <a:pt x="1395" y="1638"/>
                  </a:lnTo>
                  <a:lnTo>
                    <a:pt x="1389" y="1636"/>
                  </a:lnTo>
                  <a:lnTo>
                    <a:pt x="1385" y="1636"/>
                  </a:lnTo>
                  <a:lnTo>
                    <a:pt x="1349" y="1629"/>
                  </a:lnTo>
                  <a:lnTo>
                    <a:pt x="1279" y="1574"/>
                  </a:lnTo>
                  <a:lnTo>
                    <a:pt x="1237" y="1663"/>
                  </a:lnTo>
                  <a:lnTo>
                    <a:pt x="1241" y="1669"/>
                  </a:lnTo>
                  <a:lnTo>
                    <a:pt x="1243" y="1671"/>
                  </a:lnTo>
                  <a:lnTo>
                    <a:pt x="1243" y="1674"/>
                  </a:lnTo>
                  <a:lnTo>
                    <a:pt x="1246" y="1678"/>
                  </a:lnTo>
                  <a:lnTo>
                    <a:pt x="1250" y="1682"/>
                  </a:lnTo>
                  <a:lnTo>
                    <a:pt x="1252" y="1688"/>
                  </a:lnTo>
                  <a:lnTo>
                    <a:pt x="1256" y="1693"/>
                  </a:lnTo>
                  <a:lnTo>
                    <a:pt x="1258" y="1699"/>
                  </a:lnTo>
                  <a:lnTo>
                    <a:pt x="1262" y="1707"/>
                  </a:lnTo>
                  <a:lnTo>
                    <a:pt x="1263" y="1709"/>
                  </a:lnTo>
                  <a:lnTo>
                    <a:pt x="1265" y="1712"/>
                  </a:lnTo>
                  <a:lnTo>
                    <a:pt x="1267" y="1716"/>
                  </a:lnTo>
                  <a:lnTo>
                    <a:pt x="1269" y="1720"/>
                  </a:lnTo>
                  <a:lnTo>
                    <a:pt x="1271" y="1722"/>
                  </a:lnTo>
                  <a:lnTo>
                    <a:pt x="1273" y="1726"/>
                  </a:lnTo>
                  <a:lnTo>
                    <a:pt x="1275" y="1730"/>
                  </a:lnTo>
                  <a:lnTo>
                    <a:pt x="1277" y="1733"/>
                  </a:lnTo>
                  <a:lnTo>
                    <a:pt x="1277" y="1737"/>
                  </a:lnTo>
                  <a:lnTo>
                    <a:pt x="1279" y="1741"/>
                  </a:lnTo>
                  <a:lnTo>
                    <a:pt x="1281" y="1745"/>
                  </a:lnTo>
                  <a:lnTo>
                    <a:pt x="1282" y="1749"/>
                  </a:lnTo>
                  <a:lnTo>
                    <a:pt x="1282" y="1752"/>
                  </a:lnTo>
                  <a:lnTo>
                    <a:pt x="1284" y="1756"/>
                  </a:lnTo>
                  <a:lnTo>
                    <a:pt x="1286" y="1760"/>
                  </a:lnTo>
                  <a:lnTo>
                    <a:pt x="1288" y="1766"/>
                  </a:lnTo>
                  <a:lnTo>
                    <a:pt x="1288" y="1768"/>
                  </a:lnTo>
                  <a:lnTo>
                    <a:pt x="1290" y="1773"/>
                  </a:lnTo>
                  <a:lnTo>
                    <a:pt x="1292" y="1777"/>
                  </a:lnTo>
                  <a:lnTo>
                    <a:pt x="1292" y="1781"/>
                  </a:lnTo>
                  <a:lnTo>
                    <a:pt x="1294" y="1785"/>
                  </a:lnTo>
                  <a:lnTo>
                    <a:pt x="1294" y="1790"/>
                  </a:lnTo>
                  <a:lnTo>
                    <a:pt x="1294" y="1794"/>
                  </a:lnTo>
                  <a:lnTo>
                    <a:pt x="1296" y="1798"/>
                  </a:lnTo>
                  <a:lnTo>
                    <a:pt x="1296" y="1802"/>
                  </a:lnTo>
                  <a:lnTo>
                    <a:pt x="1296" y="1806"/>
                  </a:lnTo>
                  <a:lnTo>
                    <a:pt x="1296" y="1809"/>
                  </a:lnTo>
                  <a:lnTo>
                    <a:pt x="1298" y="1813"/>
                  </a:lnTo>
                  <a:lnTo>
                    <a:pt x="1298" y="1817"/>
                  </a:lnTo>
                  <a:lnTo>
                    <a:pt x="1298" y="1821"/>
                  </a:lnTo>
                  <a:lnTo>
                    <a:pt x="1298" y="1825"/>
                  </a:lnTo>
                  <a:lnTo>
                    <a:pt x="1298" y="1828"/>
                  </a:lnTo>
                  <a:lnTo>
                    <a:pt x="1296" y="1832"/>
                  </a:lnTo>
                  <a:lnTo>
                    <a:pt x="1296" y="1836"/>
                  </a:lnTo>
                  <a:lnTo>
                    <a:pt x="1294" y="1840"/>
                  </a:lnTo>
                  <a:lnTo>
                    <a:pt x="1294" y="1844"/>
                  </a:lnTo>
                  <a:lnTo>
                    <a:pt x="1294" y="1845"/>
                  </a:lnTo>
                  <a:lnTo>
                    <a:pt x="1292" y="1849"/>
                  </a:lnTo>
                  <a:lnTo>
                    <a:pt x="1290" y="1853"/>
                  </a:lnTo>
                  <a:lnTo>
                    <a:pt x="1290" y="1857"/>
                  </a:lnTo>
                  <a:lnTo>
                    <a:pt x="1288" y="1859"/>
                  </a:lnTo>
                  <a:lnTo>
                    <a:pt x="1288" y="1863"/>
                  </a:lnTo>
                  <a:lnTo>
                    <a:pt x="1286" y="1866"/>
                  </a:lnTo>
                  <a:lnTo>
                    <a:pt x="1284" y="1870"/>
                  </a:lnTo>
                  <a:lnTo>
                    <a:pt x="1282" y="1874"/>
                  </a:lnTo>
                  <a:lnTo>
                    <a:pt x="1282" y="1878"/>
                  </a:lnTo>
                  <a:lnTo>
                    <a:pt x="1279" y="1882"/>
                  </a:lnTo>
                  <a:lnTo>
                    <a:pt x="1277" y="1885"/>
                  </a:lnTo>
                  <a:lnTo>
                    <a:pt x="1273" y="1889"/>
                  </a:lnTo>
                  <a:lnTo>
                    <a:pt x="1271" y="1893"/>
                  </a:lnTo>
                  <a:lnTo>
                    <a:pt x="1267" y="1895"/>
                  </a:lnTo>
                  <a:lnTo>
                    <a:pt x="1262" y="1899"/>
                  </a:lnTo>
                  <a:lnTo>
                    <a:pt x="1256" y="1901"/>
                  </a:lnTo>
                  <a:lnTo>
                    <a:pt x="1252" y="1903"/>
                  </a:lnTo>
                  <a:lnTo>
                    <a:pt x="1248" y="1903"/>
                  </a:lnTo>
                  <a:lnTo>
                    <a:pt x="1244" y="1903"/>
                  </a:lnTo>
                  <a:lnTo>
                    <a:pt x="1241" y="1903"/>
                  </a:lnTo>
                  <a:lnTo>
                    <a:pt x="1237" y="1903"/>
                  </a:lnTo>
                  <a:lnTo>
                    <a:pt x="1233" y="1901"/>
                  </a:lnTo>
                  <a:lnTo>
                    <a:pt x="1229" y="1901"/>
                  </a:lnTo>
                  <a:lnTo>
                    <a:pt x="1225" y="1901"/>
                  </a:lnTo>
                  <a:lnTo>
                    <a:pt x="1220" y="1899"/>
                  </a:lnTo>
                  <a:lnTo>
                    <a:pt x="1216" y="1897"/>
                  </a:lnTo>
                  <a:lnTo>
                    <a:pt x="1210" y="1897"/>
                  </a:lnTo>
                  <a:lnTo>
                    <a:pt x="1206" y="1895"/>
                  </a:lnTo>
                  <a:lnTo>
                    <a:pt x="1203" y="1895"/>
                  </a:lnTo>
                  <a:lnTo>
                    <a:pt x="1197" y="1893"/>
                  </a:lnTo>
                  <a:lnTo>
                    <a:pt x="1193" y="1891"/>
                  </a:lnTo>
                  <a:lnTo>
                    <a:pt x="1187" y="1889"/>
                  </a:lnTo>
                  <a:lnTo>
                    <a:pt x="1184" y="1887"/>
                  </a:lnTo>
                  <a:lnTo>
                    <a:pt x="1180" y="1885"/>
                  </a:lnTo>
                  <a:lnTo>
                    <a:pt x="1174" y="1884"/>
                  </a:lnTo>
                  <a:lnTo>
                    <a:pt x="1170" y="1882"/>
                  </a:lnTo>
                  <a:lnTo>
                    <a:pt x="1167" y="1882"/>
                  </a:lnTo>
                  <a:lnTo>
                    <a:pt x="1163" y="1880"/>
                  </a:lnTo>
                  <a:lnTo>
                    <a:pt x="1159" y="1878"/>
                  </a:lnTo>
                  <a:lnTo>
                    <a:pt x="1155" y="1876"/>
                  </a:lnTo>
                  <a:lnTo>
                    <a:pt x="1153" y="1876"/>
                  </a:lnTo>
                  <a:lnTo>
                    <a:pt x="1148" y="1872"/>
                  </a:lnTo>
                  <a:lnTo>
                    <a:pt x="1144" y="1872"/>
                  </a:lnTo>
                  <a:lnTo>
                    <a:pt x="1142" y="1870"/>
                  </a:lnTo>
                  <a:lnTo>
                    <a:pt x="1140" y="1870"/>
                  </a:lnTo>
                  <a:lnTo>
                    <a:pt x="1136" y="2001"/>
                  </a:lnTo>
                  <a:lnTo>
                    <a:pt x="1092" y="2041"/>
                  </a:lnTo>
                  <a:lnTo>
                    <a:pt x="1083" y="2174"/>
                  </a:lnTo>
                  <a:lnTo>
                    <a:pt x="997" y="2205"/>
                  </a:lnTo>
                  <a:lnTo>
                    <a:pt x="995" y="2208"/>
                  </a:lnTo>
                  <a:lnTo>
                    <a:pt x="994" y="2212"/>
                  </a:lnTo>
                  <a:lnTo>
                    <a:pt x="988" y="2220"/>
                  </a:lnTo>
                  <a:lnTo>
                    <a:pt x="984" y="2222"/>
                  </a:lnTo>
                  <a:lnTo>
                    <a:pt x="980" y="2226"/>
                  </a:lnTo>
                  <a:lnTo>
                    <a:pt x="975" y="2229"/>
                  </a:lnTo>
                  <a:lnTo>
                    <a:pt x="971" y="2233"/>
                  </a:lnTo>
                  <a:lnTo>
                    <a:pt x="967" y="2235"/>
                  </a:lnTo>
                  <a:lnTo>
                    <a:pt x="963" y="2239"/>
                  </a:lnTo>
                  <a:lnTo>
                    <a:pt x="959" y="2241"/>
                  </a:lnTo>
                  <a:lnTo>
                    <a:pt x="956" y="2243"/>
                  </a:lnTo>
                  <a:lnTo>
                    <a:pt x="952" y="2245"/>
                  </a:lnTo>
                  <a:lnTo>
                    <a:pt x="948" y="2246"/>
                  </a:lnTo>
                  <a:lnTo>
                    <a:pt x="942" y="2250"/>
                  </a:lnTo>
                  <a:lnTo>
                    <a:pt x="938" y="2252"/>
                  </a:lnTo>
                  <a:lnTo>
                    <a:pt x="935" y="2252"/>
                  </a:lnTo>
                  <a:lnTo>
                    <a:pt x="933" y="2254"/>
                  </a:lnTo>
                  <a:lnTo>
                    <a:pt x="929" y="2254"/>
                  </a:lnTo>
                  <a:lnTo>
                    <a:pt x="925" y="2256"/>
                  </a:lnTo>
                  <a:lnTo>
                    <a:pt x="923" y="2256"/>
                  </a:lnTo>
                  <a:lnTo>
                    <a:pt x="919" y="2258"/>
                  </a:lnTo>
                  <a:lnTo>
                    <a:pt x="916" y="2258"/>
                  </a:lnTo>
                  <a:lnTo>
                    <a:pt x="912" y="2260"/>
                  </a:lnTo>
                  <a:lnTo>
                    <a:pt x="908" y="2262"/>
                  </a:lnTo>
                  <a:lnTo>
                    <a:pt x="902" y="2262"/>
                  </a:lnTo>
                  <a:lnTo>
                    <a:pt x="899" y="2262"/>
                  </a:lnTo>
                  <a:lnTo>
                    <a:pt x="895" y="2264"/>
                  </a:lnTo>
                  <a:lnTo>
                    <a:pt x="889" y="2264"/>
                  </a:lnTo>
                  <a:lnTo>
                    <a:pt x="885" y="2265"/>
                  </a:lnTo>
                  <a:lnTo>
                    <a:pt x="881" y="2267"/>
                  </a:lnTo>
                  <a:lnTo>
                    <a:pt x="876" y="2267"/>
                  </a:lnTo>
                  <a:lnTo>
                    <a:pt x="872" y="2269"/>
                  </a:lnTo>
                  <a:lnTo>
                    <a:pt x="866" y="2269"/>
                  </a:lnTo>
                  <a:lnTo>
                    <a:pt x="861" y="2271"/>
                  </a:lnTo>
                  <a:lnTo>
                    <a:pt x="857" y="2271"/>
                  </a:lnTo>
                  <a:lnTo>
                    <a:pt x="851" y="2273"/>
                  </a:lnTo>
                  <a:lnTo>
                    <a:pt x="845" y="2273"/>
                  </a:lnTo>
                  <a:lnTo>
                    <a:pt x="840" y="2273"/>
                  </a:lnTo>
                  <a:lnTo>
                    <a:pt x="836" y="2275"/>
                  </a:lnTo>
                  <a:lnTo>
                    <a:pt x="830" y="2275"/>
                  </a:lnTo>
                  <a:lnTo>
                    <a:pt x="824" y="2277"/>
                  </a:lnTo>
                  <a:lnTo>
                    <a:pt x="819" y="2277"/>
                  </a:lnTo>
                  <a:lnTo>
                    <a:pt x="815" y="2279"/>
                  </a:lnTo>
                  <a:lnTo>
                    <a:pt x="809" y="2279"/>
                  </a:lnTo>
                  <a:lnTo>
                    <a:pt x="804" y="2281"/>
                  </a:lnTo>
                  <a:lnTo>
                    <a:pt x="800" y="2281"/>
                  </a:lnTo>
                  <a:lnTo>
                    <a:pt x="794" y="2283"/>
                  </a:lnTo>
                  <a:lnTo>
                    <a:pt x="788" y="2283"/>
                  </a:lnTo>
                  <a:lnTo>
                    <a:pt x="783" y="2283"/>
                  </a:lnTo>
                  <a:lnTo>
                    <a:pt x="779" y="2283"/>
                  </a:lnTo>
                  <a:lnTo>
                    <a:pt x="773" y="2284"/>
                  </a:lnTo>
                  <a:lnTo>
                    <a:pt x="767" y="2284"/>
                  </a:lnTo>
                  <a:lnTo>
                    <a:pt x="764" y="2284"/>
                  </a:lnTo>
                  <a:lnTo>
                    <a:pt x="758" y="2284"/>
                  </a:lnTo>
                  <a:lnTo>
                    <a:pt x="754" y="2286"/>
                  </a:lnTo>
                  <a:lnTo>
                    <a:pt x="748" y="2286"/>
                  </a:lnTo>
                  <a:lnTo>
                    <a:pt x="745" y="2286"/>
                  </a:lnTo>
                  <a:lnTo>
                    <a:pt x="739" y="2288"/>
                  </a:lnTo>
                  <a:lnTo>
                    <a:pt x="737" y="2288"/>
                  </a:lnTo>
                  <a:lnTo>
                    <a:pt x="731" y="2288"/>
                  </a:lnTo>
                  <a:lnTo>
                    <a:pt x="728" y="2290"/>
                  </a:lnTo>
                  <a:lnTo>
                    <a:pt x="726" y="2290"/>
                  </a:lnTo>
                  <a:lnTo>
                    <a:pt x="722" y="2290"/>
                  </a:lnTo>
                  <a:lnTo>
                    <a:pt x="718" y="2290"/>
                  </a:lnTo>
                  <a:lnTo>
                    <a:pt x="714" y="2292"/>
                  </a:lnTo>
                  <a:lnTo>
                    <a:pt x="710" y="2292"/>
                  </a:lnTo>
                  <a:lnTo>
                    <a:pt x="709" y="2292"/>
                  </a:lnTo>
                  <a:lnTo>
                    <a:pt x="703" y="2292"/>
                  </a:lnTo>
                  <a:lnTo>
                    <a:pt x="699" y="2294"/>
                  </a:lnTo>
                  <a:lnTo>
                    <a:pt x="695" y="2294"/>
                  </a:lnTo>
                  <a:lnTo>
                    <a:pt x="691" y="2294"/>
                  </a:lnTo>
                  <a:lnTo>
                    <a:pt x="691" y="2296"/>
                  </a:lnTo>
                  <a:lnTo>
                    <a:pt x="690" y="2296"/>
                  </a:lnTo>
                  <a:lnTo>
                    <a:pt x="690" y="2300"/>
                  </a:lnTo>
                  <a:lnTo>
                    <a:pt x="690" y="2302"/>
                  </a:lnTo>
                  <a:lnTo>
                    <a:pt x="690" y="2305"/>
                  </a:lnTo>
                  <a:lnTo>
                    <a:pt x="688" y="2309"/>
                  </a:lnTo>
                  <a:lnTo>
                    <a:pt x="688" y="2313"/>
                  </a:lnTo>
                  <a:lnTo>
                    <a:pt x="688" y="2319"/>
                  </a:lnTo>
                  <a:lnTo>
                    <a:pt x="686" y="2322"/>
                  </a:lnTo>
                  <a:lnTo>
                    <a:pt x="686" y="2328"/>
                  </a:lnTo>
                  <a:lnTo>
                    <a:pt x="686" y="2334"/>
                  </a:lnTo>
                  <a:lnTo>
                    <a:pt x="684" y="2340"/>
                  </a:lnTo>
                  <a:lnTo>
                    <a:pt x="684" y="2347"/>
                  </a:lnTo>
                  <a:lnTo>
                    <a:pt x="682" y="2349"/>
                  </a:lnTo>
                  <a:lnTo>
                    <a:pt x="682" y="2353"/>
                  </a:lnTo>
                  <a:lnTo>
                    <a:pt x="682" y="2357"/>
                  </a:lnTo>
                  <a:lnTo>
                    <a:pt x="682" y="2361"/>
                  </a:lnTo>
                  <a:lnTo>
                    <a:pt x="680" y="2364"/>
                  </a:lnTo>
                  <a:lnTo>
                    <a:pt x="680" y="2368"/>
                  </a:lnTo>
                  <a:lnTo>
                    <a:pt x="680" y="2372"/>
                  </a:lnTo>
                  <a:lnTo>
                    <a:pt x="680" y="2374"/>
                  </a:lnTo>
                  <a:lnTo>
                    <a:pt x="678" y="2378"/>
                  </a:lnTo>
                  <a:lnTo>
                    <a:pt x="678" y="2381"/>
                  </a:lnTo>
                  <a:lnTo>
                    <a:pt x="676" y="2385"/>
                  </a:lnTo>
                  <a:lnTo>
                    <a:pt x="676" y="2389"/>
                  </a:lnTo>
                  <a:lnTo>
                    <a:pt x="676" y="2393"/>
                  </a:lnTo>
                  <a:lnTo>
                    <a:pt x="674" y="2397"/>
                  </a:lnTo>
                  <a:lnTo>
                    <a:pt x="674" y="2400"/>
                  </a:lnTo>
                  <a:lnTo>
                    <a:pt x="674" y="2404"/>
                  </a:lnTo>
                  <a:lnTo>
                    <a:pt x="672" y="2408"/>
                  </a:lnTo>
                  <a:lnTo>
                    <a:pt x="672" y="2412"/>
                  </a:lnTo>
                  <a:lnTo>
                    <a:pt x="671" y="2416"/>
                  </a:lnTo>
                  <a:lnTo>
                    <a:pt x="671" y="2419"/>
                  </a:lnTo>
                  <a:lnTo>
                    <a:pt x="671" y="2423"/>
                  </a:lnTo>
                  <a:lnTo>
                    <a:pt x="669" y="2427"/>
                  </a:lnTo>
                  <a:lnTo>
                    <a:pt x="669" y="2431"/>
                  </a:lnTo>
                  <a:lnTo>
                    <a:pt x="669" y="2435"/>
                  </a:lnTo>
                  <a:lnTo>
                    <a:pt x="667" y="2438"/>
                  </a:lnTo>
                  <a:lnTo>
                    <a:pt x="667" y="2442"/>
                  </a:lnTo>
                  <a:lnTo>
                    <a:pt x="665" y="2446"/>
                  </a:lnTo>
                  <a:lnTo>
                    <a:pt x="665" y="2448"/>
                  </a:lnTo>
                  <a:lnTo>
                    <a:pt x="663" y="2452"/>
                  </a:lnTo>
                  <a:lnTo>
                    <a:pt x="661" y="2456"/>
                  </a:lnTo>
                  <a:lnTo>
                    <a:pt x="661" y="2459"/>
                  </a:lnTo>
                  <a:lnTo>
                    <a:pt x="659" y="2463"/>
                  </a:lnTo>
                  <a:lnTo>
                    <a:pt x="659" y="2465"/>
                  </a:lnTo>
                  <a:lnTo>
                    <a:pt x="657" y="2469"/>
                  </a:lnTo>
                  <a:lnTo>
                    <a:pt x="657" y="2473"/>
                  </a:lnTo>
                  <a:lnTo>
                    <a:pt x="657" y="2476"/>
                  </a:lnTo>
                  <a:lnTo>
                    <a:pt x="653" y="2478"/>
                  </a:lnTo>
                  <a:lnTo>
                    <a:pt x="653" y="2482"/>
                  </a:lnTo>
                  <a:lnTo>
                    <a:pt x="652" y="2486"/>
                  </a:lnTo>
                  <a:lnTo>
                    <a:pt x="650" y="2488"/>
                  </a:lnTo>
                  <a:lnTo>
                    <a:pt x="646" y="2492"/>
                  </a:lnTo>
                  <a:lnTo>
                    <a:pt x="644" y="2497"/>
                  </a:lnTo>
                  <a:lnTo>
                    <a:pt x="642" y="2501"/>
                  </a:lnTo>
                  <a:lnTo>
                    <a:pt x="640" y="2505"/>
                  </a:lnTo>
                  <a:lnTo>
                    <a:pt x="636" y="2509"/>
                  </a:lnTo>
                  <a:lnTo>
                    <a:pt x="633" y="2514"/>
                  </a:lnTo>
                  <a:lnTo>
                    <a:pt x="631" y="2518"/>
                  </a:lnTo>
                  <a:lnTo>
                    <a:pt x="627" y="2524"/>
                  </a:lnTo>
                  <a:lnTo>
                    <a:pt x="623" y="2528"/>
                  </a:lnTo>
                  <a:lnTo>
                    <a:pt x="619" y="2533"/>
                  </a:lnTo>
                  <a:lnTo>
                    <a:pt x="615" y="2539"/>
                  </a:lnTo>
                  <a:lnTo>
                    <a:pt x="614" y="2545"/>
                  </a:lnTo>
                  <a:lnTo>
                    <a:pt x="608" y="2549"/>
                  </a:lnTo>
                  <a:lnTo>
                    <a:pt x="604" y="2554"/>
                  </a:lnTo>
                  <a:lnTo>
                    <a:pt x="600" y="2560"/>
                  </a:lnTo>
                  <a:lnTo>
                    <a:pt x="596" y="2566"/>
                  </a:lnTo>
                  <a:lnTo>
                    <a:pt x="593" y="2571"/>
                  </a:lnTo>
                  <a:lnTo>
                    <a:pt x="587" y="2577"/>
                  </a:lnTo>
                  <a:lnTo>
                    <a:pt x="583" y="2583"/>
                  </a:lnTo>
                  <a:lnTo>
                    <a:pt x="579" y="2589"/>
                  </a:lnTo>
                  <a:lnTo>
                    <a:pt x="574" y="2594"/>
                  </a:lnTo>
                  <a:lnTo>
                    <a:pt x="570" y="2600"/>
                  </a:lnTo>
                  <a:lnTo>
                    <a:pt x="566" y="2606"/>
                  </a:lnTo>
                  <a:lnTo>
                    <a:pt x="560" y="2611"/>
                  </a:lnTo>
                  <a:lnTo>
                    <a:pt x="557" y="2617"/>
                  </a:lnTo>
                  <a:lnTo>
                    <a:pt x="553" y="2623"/>
                  </a:lnTo>
                  <a:lnTo>
                    <a:pt x="547" y="2628"/>
                  </a:lnTo>
                  <a:lnTo>
                    <a:pt x="543" y="2636"/>
                  </a:lnTo>
                  <a:lnTo>
                    <a:pt x="538" y="2640"/>
                  </a:lnTo>
                  <a:lnTo>
                    <a:pt x="534" y="2646"/>
                  </a:lnTo>
                  <a:lnTo>
                    <a:pt x="530" y="2651"/>
                  </a:lnTo>
                  <a:lnTo>
                    <a:pt x="524" y="2657"/>
                  </a:lnTo>
                  <a:lnTo>
                    <a:pt x="520" y="2661"/>
                  </a:lnTo>
                  <a:lnTo>
                    <a:pt x="517" y="2666"/>
                  </a:lnTo>
                  <a:lnTo>
                    <a:pt x="511" y="2672"/>
                  </a:lnTo>
                  <a:lnTo>
                    <a:pt x="509" y="2678"/>
                  </a:lnTo>
                  <a:lnTo>
                    <a:pt x="503" y="2682"/>
                  </a:lnTo>
                  <a:lnTo>
                    <a:pt x="499" y="2685"/>
                  </a:lnTo>
                  <a:lnTo>
                    <a:pt x="496" y="2691"/>
                  </a:lnTo>
                  <a:lnTo>
                    <a:pt x="492" y="2697"/>
                  </a:lnTo>
                  <a:lnTo>
                    <a:pt x="488" y="2701"/>
                  </a:lnTo>
                  <a:lnTo>
                    <a:pt x="484" y="2704"/>
                  </a:lnTo>
                  <a:lnTo>
                    <a:pt x="480" y="2708"/>
                  </a:lnTo>
                  <a:lnTo>
                    <a:pt x="479" y="2712"/>
                  </a:lnTo>
                  <a:lnTo>
                    <a:pt x="475" y="2716"/>
                  </a:lnTo>
                  <a:lnTo>
                    <a:pt x="471" y="2720"/>
                  </a:lnTo>
                  <a:lnTo>
                    <a:pt x="467" y="2723"/>
                  </a:lnTo>
                  <a:lnTo>
                    <a:pt x="465" y="2727"/>
                  </a:lnTo>
                  <a:lnTo>
                    <a:pt x="461" y="2731"/>
                  </a:lnTo>
                  <a:lnTo>
                    <a:pt x="458" y="2737"/>
                  </a:lnTo>
                  <a:lnTo>
                    <a:pt x="454" y="2741"/>
                  </a:lnTo>
                  <a:lnTo>
                    <a:pt x="452" y="2744"/>
                  </a:lnTo>
                  <a:lnTo>
                    <a:pt x="450" y="2746"/>
                  </a:lnTo>
                  <a:lnTo>
                    <a:pt x="448" y="2746"/>
                  </a:lnTo>
                  <a:lnTo>
                    <a:pt x="446" y="2748"/>
                  </a:lnTo>
                  <a:lnTo>
                    <a:pt x="441" y="2752"/>
                  </a:lnTo>
                  <a:lnTo>
                    <a:pt x="435" y="2756"/>
                  </a:lnTo>
                  <a:lnTo>
                    <a:pt x="431" y="2756"/>
                  </a:lnTo>
                  <a:lnTo>
                    <a:pt x="427" y="2758"/>
                  </a:lnTo>
                  <a:lnTo>
                    <a:pt x="423" y="2760"/>
                  </a:lnTo>
                  <a:lnTo>
                    <a:pt x="422" y="2761"/>
                  </a:lnTo>
                  <a:lnTo>
                    <a:pt x="416" y="2761"/>
                  </a:lnTo>
                  <a:lnTo>
                    <a:pt x="412" y="2761"/>
                  </a:lnTo>
                  <a:lnTo>
                    <a:pt x="408" y="2761"/>
                  </a:lnTo>
                  <a:lnTo>
                    <a:pt x="404" y="2763"/>
                  </a:lnTo>
                  <a:lnTo>
                    <a:pt x="401" y="2761"/>
                  </a:lnTo>
                  <a:lnTo>
                    <a:pt x="397" y="2760"/>
                  </a:lnTo>
                  <a:lnTo>
                    <a:pt x="391" y="2758"/>
                  </a:lnTo>
                  <a:lnTo>
                    <a:pt x="385" y="2754"/>
                  </a:lnTo>
                  <a:lnTo>
                    <a:pt x="380" y="2750"/>
                  </a:lnTo>
                  <a:lnTo>
                    <a:pt x="376" y="2748"/>
                  </a:lnTo>
                  <a:lnTo>
                    <a:pt x="370" y="2742"/>
                  </a:lnTo>
                  <a:lnTo>
                    <a:pt x="365" y="2739"/>
                  </a:lnTo>
                  <a:lnTo>
                    <a:pt x="361" y="2735"/>
                  </a:lnTo>
                  <a:lnTo>
                    <a:pt x="355" y="2731"/>
                  </a:lnTo>
                  <a:lnTo>
                    <a:pt x="351" y="2727"/>
                  </a:lnTo>
                  <a:lnTo>
                    <a:pt x="347" y="2723"/>
                  </a:lnTo>
                  <a:lnTo>
                    <a:pt x="342" y="2720"/>
                  </a:lnTo>
                  <a:lnTo>
                    <a:pt x="340" y="2718"/>
                  </a:lnTo>
                  <a:lnTo>
                    <a:pt x="275" y="2716"/>
                  </a:lnTo>
                  <a:lnTo>
                    <a:pt x="78" y="2619"/>
                  </a:lnTo>
                  <a:lnTo>
                    <a:pt x="0" y="2277"/>
                  </a:lnTo>
                  <a:lnTo>
                    <a:pt x="15" y="2017"/>
                  </a:lnTo>
                  <a:lnTo>
                    <a:pt x="43" y="1942"/>
                  </a:lnTo>
                  <a:lnTo>
                    <a:pt x="66" y="19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56" name="Freeform 85"/>
            <p:cNvSpPr>
              <a:spLocks/>
            </p:cNvSpPr>
            <p:nvPr/>
          </p:nvSpPr>
          <p:spPr bwMode="auto">
            <a:xfrm>
              <a:off x="4403" y="2844"/>
              <a:ext cx="165" cy="70"/>
            </a:xfrm>
            <a:custGeom>
              <a:avLst/>
              <a:gdLst>
                <a:gd name="T0" fmla="*/ 1 w 331"/>
                <a:gd name="T1" fmla="*/ 3 h 141"/>
                <a:gd name="T2" fmla="*/ 1 w 331"/>
                <a:gd name="T3" fmla="*/ 3 h 141"/>
                <a:gd name="T4" fmla="*/ 1 w 331"/>
                <a:gd name="T5" fmla="*/ 3 h 141"/>
                <a:gd name="T6" fmla="*/ 2 w 331"/>
                <a:gd name="T7" fmla="*/ 3 h 141"/>
                <a:gd name="T8" fmla="*/ 2 w 331"/>
                <a:gd name="T9" fmla="*/ 2 h 141"/>
                <a:gd name="T10" fmla="*/ 3 w 331"/>
                <a:gd name="T11" fmla="*/ 2 h 141"/>
                <a:gd name="T12" fmla="*/ 3 w 331"/>
                <a:gd name="T13" fmla="*/ 2 h 141"/>
                <a:gd name="T14" fmla="*/ 3 w 331"/>
                <a:gd name="T15" fmla="*/ 2 h 141"/>
                <a:gd name="T16" fmla="*/ 4 w 331"/>
                <a:gd name="T17" fmla="*/ 2 h 141"/>
                <a:gd name="T18" fmla="*/ 4 w 331"/>
                <a:gd name="T19" fmla="*/ 2 h 141"/>
                <a:gd name="T20" fmla="*/ 5 w 331"/>
                <a:gd name="T21" fmla="*/ 1 h 141"/>
                <a:gd name="T22" fmla="*/ 5 w 331"/>
                <a:gd name="T23" fmla="*/ 1 h 141"/>
                <a:gd name="T24" fmla="*/ 6 w 331"/>
                <a:gd name="T25" fmla="*/ 1 h 141"/>
                <a:gd name="T26" fmla="*/ 6 w 331"/>
                <a:gd name="T27" fmla="*/ 1 h 141"/>
                <a:gd name="T28" fmla="*/ 6 w 331"/>
                <a:gd name="T29" fmla="*/ 0 h 141"/>
                <a:gd name="T30" fmla="*/ 7 w 331"/>
                <a:gd name="T31" fmla="*/ 0 h 141"/>
                <a:gd name="T32" fmla="*/ 7 w 331"/>
                <a:gd name="T33" fmla="*/ 0 h 141"/>
                <a:gd name="T34" fmla="*/ 7 w 331"/>
                <a:gd name="T35" fmla="*/ 0 h 141"/>
                <a:gd name="T36" fmla="*/ 8 w 331"/>
                <a:gd name="T37" fmla="*/ 0 h 141"/>
                <a:gd name="T38" fmla="*/ 8 w 331"/>
                <a:gd name="T39" fmla="*/ 0 h 141"/>
                <a:gd name="T40" fmla="*/ 9 w 331"/>
                <a:gd name="T41" fmla="*/ 0 h 141"/>
                <a:gd name="T42" fmla="*/ 9 w 331"/>
                <a:gd name="T43" fmla="*/ 0 h 141"/>
                <a:gd name="T44" fmla="*/ 10 w 331"/>
                <a:gd name="T45" fmla="*/ 0 h 141"/>
                <a:gd name="T46" fmla="*/ 10 w 331"/>
                <a:gd name="T47" fmla="*/ 0 h 141"/>
                <a:gd name="T48" fmla="*/ 9 w 331"/>
                <a:gd name="T49" fmla="*/ 0 h 141"/>
                <a:gd name="T50" fmla="*/ 9 w 331"/>
                <a:gd name="T51" fmla="*/ 1 h 141"/>
                <a:gd name="T52" fmla="*/ 9 w 331"/>
                <a:gd name="T53" fmla="*/ 1 h 141"/>
                <a:gd name="T54" fmla="*/ 8 w 331"/>
                <a:gd name="T55" fmla="*/ 1 h 141"/>
                <a:gd name="T56" fmla="*/ 8 w 331"/>
                <a:gd name="T57" fmla="*/ 1 h 141"/>
                <a:gd name="T58" fmla="*/ 7 w 331"/>
                <a:gd name="T59" fmla="*/ 2 h 141"/>
                <a:gd name="T60" fmla="*/ 7 w 331"/>
                <a:gd name="T61" fmla="*/ 2 h 141"/>
                <a:gd name="T62" fmla="*/ 6 w 331"/>
                <a:gd name="T63" fmla="*/ 2 h 141"/>
                <a:gd name="T64" fmla="*/ 6 w 331"/>
                <a:gd name="T65" fmla="*/ 2 h 141"/>
                <a:gd name="T66" fmla="*/ 5 w 331"/>
                <a:gd name="T67" fmla="*/ 2 h 141"/>
                <a:gd name="T68" fmla="*/ 5 w 331"/>
                <a:gd name="T69" fmla="*/ 3 h 141"/>
                <a:gd name="T70" fmla="*/ 4 w 331"/>
                <a:gd name="T71" fmla="*/ 3 h 141"/>
                <a:gd name="T72" fmla="*/ 3 w 331"/>
                <a:gd name="T73" fmla="*/ 3 h 141"/>
                <a:gd name="T74" fmla="*/ 3 w 331"/>
                <a:gd name="T75" fmla="*/ 3 h 141"/>
                <a:gd name="T76" fmla="*/ 2 w 331"/>
                <a:gd name="T77" fmla="*/ 3 h 141"/>
                <a:gd name="T78" fmla="*/ 1 w 331"/>
                <a:gd name="T79" fmla="*/ 4 h 141"/>
                <a:gd name="T80" fmla="*/ 1 w 331"/>
                <a:gd name="T81" fmla="*/ 4 h 141"/>
                <a:gd name="T82" fmla="*/ 0 w 331"/>
                <a:gd name="T83" fmla="*/ 4 h 141"/>
                <a:gd name="T84" fmla="*/ 0 w 331"/>
                <a:gd name="T85" fmla="*/ 3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1" h="141">
                  <a:moveTo>
                    <a:pt x="31" y="118"/>
                  </a:moveTo>
                  <a:lnTo>
                    <a:pt x="32" y="116"/>
                  </a:lnTo>
                  <a:lnTo>
                    <a:pt x="38" y="114"/>
                  </a:lnTo>
                  <a:lnTo>
                    <a:pt x="40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7" y="108"/>
                  </a:lnTo>
                  <a:lnTo>
                    <a:pt x="59" y="106"/>
                  </a:lnTo>
                  <a:lnTo>
                    <a:pt x="63" y="105"/>
                  </a:lnTo>
                  <a:lnTo>
                    <a:pt x="65" y="103"/>
                  </a:lnTo>
                  <a:lnTo>
                    <a:pt x="69" y="101"/>
                  </a:lnTo>
                  <a:lnTo>
                    <a:pt x="72" y="99"/>
                  </a:lnTo>
                  <a:lnTo>
                    <a:pt x="76" y="99"/>
                  </a:lnTo>
                  <a:lnTo>
                    <a:pt x="80" y="97"/>
                  </a:lnTo>
                  <a:lnTo>
                    <a:pt x="86" y="95"/>
                  </a:lnTo>
                  <a:lnTo>
                    <a:pt x="89" y="93"/>
                  </a:lnTo>
                  <a:lnTo>
                    <a:pt x="91" y="91"/>
                  </a:lnTo>
                  <a:lnTo>
                    <a:pt x="97" y="89"/>
                  </a:lnTo>
                  <a:lnTo>
                    <a:pt x="101" y="87"/>
                  </a:lnTo>
                  <a:lnTo>
                    <a:pt x="105" y="86"/>
                  </a:lnTo>
                  <a:lnTo>
                    <a:pt x="110" y="86"/>
                  </a:lnTo>
                  <a:lnTo>
                    <a:pt x="114" y="84"/>
                  </a:lnTo>
                  <a:lnTo>
                    <a:pt x="120" y="82"/>
                  </a:lnTo>
                  <a:lnTo>
                    <a:pt x="124" y="78"/>
                  </a:lnTo>
                  <a:lnTo>
                    <a:pt x="127" y="76"/>
                  </a:lnTo>
                  <a:lnTo>
                    <a:pt x="133" y="74"/>
                  </a:lnTo>
                  <a:lnTo>
                    <a:pt x="137" y="72"/>
                  </a:lnTo>
                  <a:lnTo>
                    <a:pt x="141" y="70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6" y="63"/>
                  </a:lnTo>
                  <a:lnTo>
                    <a:pt x="160" y="61"/>
                  </a:lnTo>
                  <a:lnTo>
                    <a:pt x="166" y="57"/>
                  </a:lnTo>
                  <a:lnTo>
                    <a:pt x="169" y="55"/>
                  </a:lnTo>
                  <a:lnTo>
                    <a:pt x="175" y="53"/>
                  </a:lnTo>
                  <a:lnTo>
                    <a:pt x="179" y="49"/>
                  </a:lnTo>
                  <a:lnTo>
                    <a:pt x="185" y="47"/>
                  </a:lnTo>
                  <a:lnTo>
                    <a:pt x="188" y="46"/>
                  </a:lnTo>
                  <a:lnTo>
                    <a:pt x="194" y="44"/>
                  </a:lnTo>
                  <a:lnTo>
                    <a:pt x="198" y="40"/>
                  </a:lnTo>
                  <a:lnTo>
                    <a:pt x="202" y="38"/>
                  </a:lnTo>
                  <a:lnTo>
                    <a:pt x="205" y="34"/>
                  </a:lnTo>
                  <a:lnTo>
                    <a:pt x="211" y="32"/>
                  </a:lnTo>
                  <a:lnTo>
                    <a:pt x="215" y="28"/>
                  </a:lnTo>
                  <a:lnTo>
                    <a:pt x="219" y="27"/>
                  </a:lnTo>
                  <a:lnTo>
                    <a:pt x="223" y="25"/>
                  </a:lnTo>
                  <a:lnTo>
                    <a:pt x="226" y="23"/>
                  </a:lnTo>
                  <a:lnTo>
                    <a:pt x="230" y="19"/>
                  </a:lnTo>
                  <a:lnTo>
                    <a:pt x="234" y="17"/>
                  </a:lnTo>
                  <a:lnTo>
                    <a:pt x="238" y="13"/>
                  </a:lnTo>
                  <a:lnTo>
                    <a:pt x="242" y="11"/>
                  </a:lnTo>
                  <a:lnTo>
                    <a:pt x="245" y="8"/>
                  </a:lnTo>
                  <a:lnTo>
                    <a:pt x="249" y="6"/>
                  </a:lnTo>
                  <a:lnTo>
                    <a:pt x="251" y="2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9" y="2"/>
                  </a:lnTo>
                  <a:lnTo>
                    <a:pt x="262" y="4"/>
                  </a:lnTo>
                  <a:lnTo>
                    <a:pt x="266" y="4"/>
                  </a:lnTo>
                  <a:lnTo>
                    <a:pt x="272" y="6"/>
                  </a:lnTo>
                  <a:lnTo>
                    <a:pt x="278" y="8"/>
                  </a:lnTo>
                  <a:lnTo>
                    <a:pt x="283" y="9"/>
                  </a:lnTo>
                  <a:lnTo>
                    <a:pt x="289" y="11"/>
                  </a:lnTo>
                  <a:lnTo>
                    <a:pt x="297" y="13"/>
                  </a:lnTo>
                  <a:lnTo>
                    <a:pt x="302" y="15"/>
                  </a:lnTo>
                  <a:lnTo>
                    <a:pt x="308" y="17"/>
                  </a:lnTo>
                  <a:lnTo>
                    <a:pt x="314" y="19"/>
                  </a:lnTo>
                  <a:lnTo>
                    <a:pt x="319" y="21"/>
                  </a:lnTo>
                  <a:lnTo>
                    <a:pt x="325" y="23"/>
                  </a:lnTo>
                  <a:lnTo>
                    <a:pt x="331" y="23"/>
                  </a:lnTo>
                  <a:lnTo>
                    <a:pt x="329" y="23"/>
                  </a:lnTo>
                  <a:lnTo>
                    <a:pt x="325" y="25"/>
                  </a:lnTo>
                  <a:lnTo>
                    <a:pt x="323" y="27"/>
                  </a:lnTo>
                  <a:lnTo>
                    <a:pt x="319" y="28"/>
                  </a:lnTo>
                  <a:lnTo>
                    <a:pt x="314" y="32"/>
                  </a:lnTo>
                  <a:lnTo>
                    <a:pt x="308" y="34"/>
                  </a:lnTo>
                  <a:lnTo>
                    <a:pt x="304" y="38"/>
                  </a:lnTo>
                  <a:lnTo>
                    <a:pt x="300" y="40"/>
                  </a:lnTo>
                  <a:lnTo>
                    <a:pt x="297" y="42"/>
                  </a:lnTo>
                  <a:lnTo>
                    <a:pt x="293" y="44"/>
                  </a:lnTo>
                  <a:lnTo>
                    <a:pt x="289" y="46"/>
                  </a:lnTo>
                  <a:lnTo>
                    <a:pt x="285" y="47"/>
                  </a:lnTo>
                  <a:lnTo>
                    <a:pt x="281" y="49"/>
                  </a:lnTo>
                  <a:lnTo>
                    <a:pt x="278" y="51"/>
                  </a:lnTo>
                  <a:lnTo>
                    <a:pt x="274" y="55"/>
                  </a:lnTo>
                  <a:lnTo>
                    <a:pt x="268" y="57"/>
                  </a:lnTo>
                  <a:lnTo>
                    <a:pt x="264" y="59"/>
                  </a:lnTo>
                  <a:lnTo>
                    <a:pt x="259" y="61"/>
                  </a:lnTo>
                  <a:lnTo>
                    <a:pt x="255" y="65"/>
                  </a:lnTo>
                  <a:lnTo>
                    <a:pt x="249" y="67"/>
                  </a:lnTo>
                  <a:lnTo>
                    <a:pt x="245" y="68"/>
                  </a:lnTo>
                  <a:lnTo>
                    <a:pt x="240" y="72"/>
                  </a:lnTo>
                  <a:lnTo>
                    <a:pt x="234" y="74"/>
                  </a:lnTo>
                  <a:lnTo>
                    <a:pt x="228" y="76"/>
                  </a:lnTo>
                  <a:lnTo>
                    <a:pt x="223" y="80"/>
                  </a:lnTo>
                  <a:lnTo>
                    <a:pt x="217" y="82"/>
                  </a:lnTo>
                  <a:lnTo>
                    <a:pt x="211" y="84"/>
                  </a:lnTo>
                  <a:lnTo>
                    <a:pt x="205" y="86"/>
                  </a:lnTo>
                  <a:lnTo>
                    <a:pt x="198" y="89"/>
                  </a:lnTo>
                  <a:lnTo>
                    <a:pt x="192" y="91"/>
                  </a:lnTo>
                  <a:lnTo>
                    <a:pt x="186" y="95"/>
                  </a:lnTo>
                  <a:lnTo>
                    <a:pt x="181" y="97"/>
                  </a:lnTo>
                  <a:lnTo>
                    <a:pt x="173" y="99"/>
                  </a:lnTo>
                  <a:lnTo>
                    <a:pt x="167" y="101"/>
                  </a:lnTo>
                  <a:lnTo>
                    <a:pt x="160" y="105"/>
                  </a:lnTo>
                  <a:lnTo>
                    <a:pt x="154" y="106"/>
                  </a:lnTo>
                  <a:lnTo>
                    <a:pt x="146" y="108"/>
                  </a:lnTo>
                  <a:lnTo>
                    <a:pt x="141" y="110"/>
                  </a:lnTo>
                  <a:lnTo>
                    <a:pt x="133" y="114"/>
                  </a:lnTo>
                  <a:lnTo>
                    <a:pt x="126" y="116"/>
                  </a:lnTo>
                  <a:lnTo>
                    <a:pt x="120" y="118"/>
                  </a:lnTo>
                  <a:lnTo>
                    <a:pt x="112" y="120"/>
                  </a:lnTo>
                  <a:lnTo>
                    <a:pt x="105" y="122"/>
                  </a:lnTo>
                  <a:lnTo>
                    <a:pt x="97" y="124"/>
                  </a:lnTo>
                  <a:lnTo>
                    <a:pt x="89" y="125"/>
                  </a:lnTo>
                  <a:lnTo>
                    <a:pt x="84" y="127"/>
                  </a:lnTo>
                  <a:lnTo>
                    <a:pt x="76" y="129"/>
                  </a:lnTo>
                  <a:lnTo>
                    <a:pt x="69" y="131"/>
                  </a:lnTo>
                  <a:lnTo>
                    <a:pt x="61" y="133"/>
                  </a:lnTo>
                  <a:lnTo>
                    <a:pt x="53" y="133"/>
                  </a:lnTo>
                  <a:lnTo>
                    <a:pt x="46" y="137"/>
                  </a:lnTo>
                  <a:lnTo>
                    <a:pt x="38" y="137"/>
                  </a:lnTo>
                  <a:lnTo>
                    <a:pt x="31" y="139"/>
                  </a:lnTo>
                  <a:lnTo>
                    <a:pt x="23" y="139"/>
                  </a:lnTo>
                  <a:lnTo>
                    <a:pt x="15" y="141"/>
                  </a:lnTo>
                  <a:lnTo>
                    <a:pt x="0" y="118"/>
                  </a:lnTo>
                  <a:lnTo>
                    <a:pt x="31" y="118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57" name="Freeform 86"/>
            <p:cNvSpPr>
              <a:spLocks/>
            </p:cNvSpPr>
            <p:nvPr/>
          </p:nvSpPr>
          <p:spPr bwMode="auto">
            <a:xfrm>
              <a:off x="4769" y="2493"/>
              <a:ext cx="97" cy="144"/>
            </a:xfrm>
            <a:custGeom>
              <a:avLst/>
              <a:gdLst>
                <a:gd name="T0" fmla="*/ 1 w 194"/>
                <a:gd name="T1" fmla="*/ 6 h 287"/>
                <a:gd name="T2" fmla="*/ 1 w 194"/>
                <a:gd name="T3" fmla="*/ 6 h 287"/>
                <a:gd name="T4" fmla="*/ 1 w 194"/>
                <a:gd name="T5" fmla="*/ 5 h 287"/>
                <a:gd name="T6" fmla="*/ 1 w 194"/>
                <a:gd name="T7" fmla="*/ 5 h 287"/>
                <a:gd name="T8" fmla="*/ 1 w 194"/>
                <a:gd name="T9" fmla="*/ 5 h 287"/>
                <a:gd name="T10" fmla="*/ 1 w 194"/>
                <a:gd name="T11" fmla="*/ 4 h 287"/>
                <a:gd name="T12" fmla="*/ 1 w 194"/>
                <a:gd name="T13" fmla="*/ 4 h 287"/>
                <a:gd name="T14" fmla="*/ 1 w 194"/>
                <a:gd name="T15" fmla="*/ 3 h 287"/>
                <a:gd name="T16" fmla="*/ 1 w 194"/>
                <a:gd name="T17" fmla="*/ 2 h 287"/>
                <a:gd name="T18" fmla="*/ 1 w 194"/>
                <a:gd name="T19" fmla="*/ 2 h 287"/>
                <a:gd name="T20" fmla="*/ 1 w 194"/>
                <a:gd name="T21" fmla="*/ 1 h 287"/>
                <a:gd name="T22" fmla="*/ 1 w 194"/>
                <a:gd name="T23" fmla="*/ 1 h 287"/>
                <a:gd name="T24" fmla="*/ 1 w 194"/>
                <a:gd name="T25" fmla="*/ 0 h 287"/>
                <a:gd name="T26" fmla="*/ 2 w 194"/>
                <a:gd name="T27" fmla="*/ 1 h 287"/>
                <a:gd name="T28" fmla="*/ 2 w 194"/>
                <a:gd name="T29" fmla="*/ 1 h 287"/>
                <a:gd name="T30" fmla="*/ 3 w 194"/>
                <a:gd name="T31" fmla="*/ 1 h 287"/>
                <a:gd name="T32" fmla="*/ 3 w 194"/>
                <a:gd name="T33" fmla="*/ 2 h 287"/>
                <a:gd name="T34" fmla="*/ 4 w 194"/>
                <a:gd name="T35" fmla="*/ 2 h 287"/>
                <a:gd name="T36" fmla="*/ 4 w 194"/>
                <a:gd name="T37" fmla="*/ 2 h 287"/>
                <a:gd name="T38" fmla="*/ 5 w 194"/>
                <a:gd name="T39" fmla="*/ 3 h 287"/>
                <a:gd name="T40" fmla="*/ 5 w 194"/>
                <a:gd name="T41" fmla="*/ 3 h 287"/>
                <a:gd name="T42" fmla="*/ 5 w 194"/>
                <a:gd name="T43" fmla="*/ 4 h 287"/>
                <a:gd name="T44" fmla="*/ 6 w 194"/>
                <a:gd name="T45" fmla="*/ 4 h 287"/>
                <a:gd name="T46" fmla="*/ 6 w 194"/>
                <a:gd name="T47" fmla="*/ 5 h 287"/>
                <a:gd name="T48" fmla="*/ 6 w 194"/>
                <a:gd name="T49" fmla="*/ 5 h 287"/>
                <a:gd name="T50" fmla="*/ 6 w 194"/>
                <a:gd name="T51" fmla="*/ 6 h 287"/>
                <a:gd name="T52" fmla="*/ 6 w 194"/>
                <a:gd name="T53" fmla="*/ 6 h 287"/>
                <a:gd name="T54" fmla="*/ 6 w 194"/>
                <a:gd name="T55" fmla="*/ 7 h 287"/>
                <a:gd name="T56" fmla="*/ 7 w 194"/>
                <a:gd name="T57" fmla="*/ 7 h 287"/>
                <a:gd name="T58" fmla="*/ 6 w 194"/>
                <a:gd name="T59" fmla="*/ 7 h 287"/>
                <a:gd name="T60" fmla="*/ 6 w 194"/>
                <a:gd name="T61" fmla="*/ 7 h 287"/>
                <a:gd name="T62" fmla="*/ 6 w 194"/>
                <a:gd name="T63" fmla="*/ 6 h 287"/>
                <a:gd name="T64" fmla="*/ 5 w 194"/>
                <a:gd name="T65" fmla="*/ 5 h 287"/>
                <a:gd name="T66" fmla="*/ 5 w 194"/>
                <a:gd name="T67" fmla="*/ 5 h 287"/>
                <a:gd name="T68" fmla="*/ 5 w 194"/>
                <a:gd name="T69" fmla="*/ 6 h 287"/>
                <a:gd name="T70" fmla="*/ 4 w 194"/>
                <a:gd name="T71" fmla="*/ 6 h 287"/>
                <a:gd name="T72" fmla="*/ 5 w 194"/>
                <a:gd name="T73" fmla="*/ 7 h 287"/>
                <a:gd name="T74" fmla="*/ 5 w 194"/>
                <a:gd name="T75" fmla="*/ 8 h 287"/>
                <a:gd name="T76" fmla="*/ 5 w 194"/>
                <a:gd name="T77" fmla="*/ 8 h 287"/>
                <a:gd name="T78" fmla="*/ 6 w 194"/>
                <a:gd name="T79" fmla="*/ 9 h 287"/>
                <a:gd name="T80" fmla="*/ 6 w 194"/>
                <a:gd name="T81" fmla="*/ 9 h 287"/>
                <a:gd name="T82" fmla="*/ 6 w 194"/>
                <a:gd name="T83" fmla="*/ 9 h 287"/>
                <a:gd name="T84" fmla="*/ 6 w 194"/>
                <a:gd name="T85" fmla="*/ 9 h 287"/>
                <a:gd name="T86" fmla="*/ 5 w 194"/>
                <a:gd name="T87" fmla="*/ 9 h 287"/>
                <a:gd name="T88" fmla="*/ 5 w 194"/>
                <a:gd name="T89" fmla="*/ 9 h 287"/>
                <a:gd name="T90" fmla="*/ 4 w 194"/>
                <a:gd name="T91" fmla="*/ 9 h 287"/>
                <a:gd name="T92" fmla="*/ 4 w 194"/>
                <a:gd name="T93" fmla="*/ 9 h 287"/>
                <a:gd name="T94" fmla="*/ 3 w 194"/>
                <a:gd name="T95" fmla="*/ 9 h 287"/>
                <a:gd name="T96" fmla="*/ 3 w 194"/>
                <a:gd name="T97" fmla="*/ 8 h 287"/>
                <a:gd name="T98" fmla="*/ 2 w 194"/>
                <a:gd name="T99" fmla="*/ 8 h 287"/>
                <a:gd name="T100" fmla="*/ 2 w 194"/>
                <a:gd name="T101" fmla="*/ 8 h 287"/>
                <a:gd name="T102" fmla="*/ 1 w 194"/>
                <a:gd name="T103" fmla="*/ 7 h 287"/>
                <a:gd name="T104" fmla="*/ 1 w 194"/>
                <a:gd name="T105" fmla="*/ 7 h 2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4" h="287">
                  <a:moveTo>
                    <a:pt x="0" y="199"/>
                  </a:moveTo>
                  <a:lnTo>
                    <a:pt x="0" y="197"/>
                  </a:lnTo>
                  <a:lnTo>
                    <a:pt x="0" y="194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4" y="184"/>
                  </a:lnTo>
                  <a:lnTo>
                    <a:pt x="4" y="180"/>
                  </a:lnTo>
                  <a:lnTo>
                    <a:pt x="5" y="175"/>
                  </a:lnTo>
                  <a:lnTo>
                    <a:pt x="7" y="171"/>
                  </a:lnTo>
                  <a:lnTo>
                    <a:pt x="7" y="165"/>
                  </a:lnTo>
                  <a:lnTo>
                    <a:pt x="9" y="159"/>
                  </a:lnTo>
                  <a:lnTo>
                    <a:pt x="11" y="156"/>
                  </a:lnTo>
                  <a:lnTo>
                    <a:pt x="11" y="152"/>
                  </a:lnTo>
                  <a:lnTo>
                    <a:pt x="11" y="148"/>
                  </a:lnTo>
                  <a:lnTo>
                    <a:pt x="13" y="146"/>
                  </a:lnTo>
                  <a:lnTo>
                    <a:pt x="13" y="142"/>
                  </a:lnTo>
                  <a:lnTo>
                    <a:pt x="15" y="138"/>
                  </a:lnTo>
                  <a:lnTo>
                    <a:pt x="15" y="135"/>
                  </a:lnTo>
                  <a:lnTo>
                    <a:pt x="17" y="133"/>
                  </a:lnTo>
                  <a:lnTo>
                    <a:pt x="17" y="129"/>
                  </a:lnTo>
                  <a:lnTo>
                    <a:pt x="17" y="125"/>
                  </a:lnTo>
                  <a:lnTo>
                    <a:pt x="17" y="121"/>
                  </a:lnTo>
                  <a:lnTo>
                    <a:pt x="19" y="118"/>
                  </a:lnTo>
                  <a:lnTo>
                    <a:pt x="19" y="112"/>
                  </a:lnTo>
                  <a:lnTo>
                    <a:pt x="19" y="108"/>
                  </a:lnTo>
                  <a:lnTo>
                    <a:pt x="21" y="104"/>
                  </a:lnTo>
                  <a:lnTo>
                    <a:pt x="21" y="100"/>
                  </a:lnTo>
                  <a:lnTo>
                    <a:pt x="21" y="97"/>
                  </a:lnTo>
                  <a:lnTo>
                    <a:pt x="21" y="93"/>
                  </a:lnTo>
                  <a:lnTo>
                    <a:pt x="23" y="89"/>
                  </a:lnTo>
                  <a:lnTo>
                    <a:pt x="23" y="83"/>
                  </a:lnTo>
                  <a:lnTo>
                    <a:pt x="23" y="80"/>
                  </a:lnTo>
                  <a:lnTo>
                    <a:pt x="23" y="76"/>
                  </a:lnTo>
                  <a:lnTo>
                    <a:pt x="23" y="72"/>
                  </a:lnTo>
                  <a:lnTo>
                    <a:pt x="24" y="68"/>
                  </a:lnTo>
                  <a:lnTo>
                    <a:pt x="24" y="62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51"/>
                  </a:lnTo>
                  <a:lnTo>
                    <a:pt x="23" y="45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6" y="7"/>
                  </a:lnTo>
                  <a:lnTo>
                    <a:pt x="42" y="9"/>
                  </a:lnTo>
                  <a:lnTo>
                    <a:pt x="47" y="13"/>
                  </a:lnTo>
                  <a:lnTo>
                    <a:pt x="51" y="13"/>
                  </a:lnTo>
                  <a:lnTo>
                    <a:pt x="53" y="15"/>
                  </a:lnTo>
                  <a:lnTo>
                    <a:pt x="57" y="17"/>
                  </a:lnTo>
                  <a:lnTo>
                    <a:pt x="61" y="19"/>
                  </a:lnTo>
                  <a:lnTo>
                    <a:pt x="64" y="21"/>
                  </a:lnTo>
                  <a:lnTo>
                    <a:pt x="68" y="23"/>
                  </a:lnTo>
                  <a:lnTo>
                    <a:pt x="72" y="26"/>
                  </a:lnTo>
                  <a:lnTo>
                    <a:pt x="76" y="28"/>
                  </a:lnTo>
                  <a:lnTo>
                    <a:pt x="80" y="30"/>
                  </a:lnTo>
                  <a:lnTo>
                    <a:pt x="83" y="34"/>
                  </a:lnTo>
                  <a:lnTo>
                    <a:pt x="87" y="36"/>
                  </a:lnTo>
                  <a:lnTo>
                    <a:pt x="91" y="40"/>
                  </a:lnTo>
                  <a:lnTo>
                    <a:pt x="97" y="42"/>
                  </a:lnTo>
                  <a:lnTo>
                    <a:pt x="101" y="45"/>
                  </a:lnTo>
                  <a:lnTo>
                    <a:pt x="104" y="49"/>
                  </a:lnTo>
                  <a:lnTo>
                    <a:pt x="110" y="53"/>
                  </a:lnTo>
                  <a:lnTo>
                    <a:pt x="114" y="55"/>
                  </a:lnTo>
                  <a:lnTo>
                    <a:pt x="116" y="59"/>
                  </a:lnTo>
                  <a:lnTo>
                    <a:pt x="120" y="61"/>
                  </a:lnTo>
                  <a:lnTo>
                    <a:pt x="125" y="64"/>
                  </a:lnTo>
                  <a:lnTo>
                    <a:pt x="127" y="68"/>
                  </a:lnTo>
                  <a:lnTo>
                    <a:pt x="131" y="70"/>
                  </a:lnTo>
                  <a:lnTo>
                    <a:pt x="135" y="74"/>
                  </a:lnTo>
                  <a:lnTo>
                    <a:pt x="139" y="78"/>
                  </a:lnTo>
                  <a:lnTo>
                    <a:pt x="142" y="80"/>
                  </a:lnTo>
                  <a:lnTo>
                    <a:pt x="144" y="83"/>
                  </a:lnTo>
                  <a:lnTo>
                    <a:pt x="148" y="87"/>
                  </a:lnTo>
                  <a:lnTo>
                    <a:pt x="152" y="91"/>
                  </a:lnTo>
                  <a:lnTo>
                    <a:pt x="154" y="95"/>
                  </a:lnTo>
                  <a:lnTo>
                    <a:pt x="158" y="97"/>
                  </a:lnTo>
                  <a:lnTo>
                    <a:pt x="161" y="100"/>
                  </a:lnTo>
                  <a:lnTo>
                    <a:pt x="163" y="106"/>
                  </a:lnTo>
                  <a:lnTo>
                    <a:pt x="165" y="110"/>
                  </a:lnTo>
                  <a:lnTo>
                    <a:pt x="169" y="114"/>
                  </a:lnTo>
                  <a:lnTo>
                    <a:pt x="171" y="119"/>
                  </a:lnTo>
                  <a:lnTo>
                    <a:pt x="173" y="125"/>
                  </a:lnTo>
                  <a:lnTo>
                    <a:pt x="175" y="129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8" y="142"/>
                  </a:lnTo>
                  <a:lnTo>
                    <a:pt x="180" y="146"/>
                  </a:lnTo>
                  <a:lnTo>
                    <a:pt x="182" y="148"/>
                  </a:lnTo>
                  <a:lnTo>
                    <a:pt x="182" y="152"/>
                  </a:lnTo>
                  <a:lnTo>
                    <a:pt x="184" y="156"/>
                  </a:lnTo>
                  <a:lnTo>
                    <a:pt x="184" y="159"/>
                  </a:lnTo>
                  <a:lnTo>
                    <a:pt x="186" y="163"/>
                  </a:lnTo>
                  <a:lnTo>
                    <a:pt x="186" y="167"/>
                  </a:lnTo>
                  <a:lnTo>
                    <a:pt x="188" y="171"/>
                  </a:lnTo>
                  <a:lnTo>
                    <a:pt x="188" y="175"/>
                  </a:lnTo>
                  <a:lnTo>
                    <a:pt x="190" y="178"/>
                  </a:lnTo>
                  <a:lnTo>
                    <a:pt x="190" y="182"/>
                  </a:lnTo>
                  <a:lnTo>
                    <a:pt x="190" y="188"/>
                  </a:lnTo>
                  <a:lnTo>
                    <a:pt x="190" y="192"/>
                  </a:lnTo>
                  <a:lnTo>
                    <a:pt x="192" y="197"/>
                  </a:lnTo>
                  <a:lnTo>
                    <a:pt x="192" y="201"/>
                  </a:lnTo>
                  <a:lnTo>
                    <a:pt x="192" y="207"/>
                  </a:lnTo>
                  <a:lnTo>
                    <a:pt x="194" y="213"/>
                  </a:lnTo>
                  <a:lnTo>
                    <a:pt x="194" y="218"/>
                  </a:lnTo>
                  <a:lnTo>
                    <a:pt x="194" y="230"/>
                  </a:lnTo>
                  <a:lnTo>
                    <a:pt x="194" y="228"/>
                  </a:lnTo>
                  <a:lnTo>
                    <a:pt x="194" y="226"/>
                  </a:lnTo>
                  <a:lnTo>
                    <a:pt x="192" y="224"/>
                  </a:lnTo>
                  <a:lnTo>
                    <a:pt x="192" y="220"/>
                  </a:lnTo>
                  <a:lnTo>
                    <a:pt x="190" y="216"/>
                  </a:lnTo>
                  <a:lnTo>
                    <a:pt x="188" y="211"/>
                  </a:lnTo>
                  <a:lnTo>
                    <a:pt x="186" y="207"/>
                  </a:lnTo>
                  <a:lnTo>
                    <a:pt x="184" y="201"/>
                  </a:lnTo>
                  <a:lnTo>
                    <a:pt x="182" y="194"/>
                  </a:lnTo>
                  <a:lnTo>
                    <a:pt x="178" y="188"/>
                  </a:lnTo>
                  <a:lnTo>
                    <a:pt x="175" y="182"/>
                  </a:lnTo>
                  <a:lnTo>
                    <a:pt x="171" y="176"/>
                  </a:lnTo>
                  <a:lnTo>
                    <a:pt x="167" y="171"/>
                  </a:lnTo>
                  <a:lnTo>
                    <a:pt x="163" y="165"/>
                  </a:lnTo>
                  <a:lnTo>
                    <a:pt x="158" y="159"/>
                  </a:lnTo>
                  <a:lnTo>
                    <a:pt x="152" y="154"/>
                  </a:lnTo>
                  <a:lnTo>
                    <a:pt x="150" y="156"/>
                  </a:lnTo>
                  <a:lnTo>
                    <a:pt x="146" y="157"/>
                  </a:lnTo>
                  <a:lnTo>
                    <a:pt x="142" y="159"/>
                  </a:lnTo>
                  <a:lnTo>
                    <a:pt x="140" y="163"/>
                  </a:lnTo>
                  <a:lnTo>
                    <a:pt x="137" y="167"/>
                  </a:lnTo>
                  <a:lnTo>
                    <a:pt x="135" y="171"/>
                  </a:lnTo>
                  <a:lnTo>
                    <a:pt x="131" y="173"/>
                  </a:lnTo>
                  <a:lnTo>
                    <a:pt x="127" y="178"/>
                  </a:lnTo>
                  <a:lnTo>
                    <a:pt x="125" y="182"/>
                  </a:lnTo>
                  <a:lnTo>
                    <a:pt x="125" y="188"/>
                  </a:lnTo>
                  <a:lnTo>
                    <a:pt x="123" y="192"/>
                  </a:lnTo>
                  <a:lnTo>
                    <a:pt x="123" y="197"/>
                  </a:lnTo>
                  <a:lnTo>
                    <a:pt x="125" y="203"/>
                  </a:lnTo>
                  <a:lnTo>
                    <a:pt x="127" y="209"/>
                  </a:lnTo>
                  <a:lnTo>
                    <a:pt x="129" y="214"/>
                  </a:lnTo>
                  <a:lnTo>
                    <a:pt x="131" y="220"/>
                  </a:lnTo>
                  <a:lnTo>
                    <a:pt x="133" y="224"/>
                  </a:lnTo>
                  <a:lnTo>
                    <a:pt x="137" y="230"/>
                  </a:lnTo>
                  <a:lnTo>
                    <a:pt x="139" y="233"/>
                  </a:lnTo>
                  <a:lnTo>
                    <a:pt x="140" y="239"/>
                  </a:lnTo>
                  <a:lnTo>
                    <a:pt x="142" y="243"/>
                  </a:lnTo>
                  <a:lnTo>
                    <a:pt x="146" y="247"/>
                  </a:lnTo>
                  <a:lnTo>
                    <a:pt x="148" y="251"/>
                  </a:lnTo>
                  <a:lnTo>
                    <a:pt x="150" y="254"/>
                  </a:lnTo>
                  <a:lnTo>
                    <a:pt x="154" y="256"/>
                  </a:lnTo>
                  <a:lnTo>
                    <a:pt x="158" y="260"/>
                  </a:lnTo>
                  <a:lnTo>
                    <a:pt x="161" y="262"/>
                  </a:lnTo>
                  <a:lnTo>
                    <a:pt x="165" y="264"/>
                  </a:lnTo>
                  <a:lnTo>
                    <a:pt x="171" y="266"/>
                  </a:lnTo>
                  <a:lnTo>
                    <a:pt x="177" y="268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82" y="273"/>
                  </a:lnTo>
                  <a:lnTo>
                    <a:pt x="180" y="277"/>
                  </a:lnTo>
                  <a:lnTo>
                    <a:pt x="178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1" y="283"/>
                  </a:lnTo>
                  <a:lnTo>
                    <a:pt x="165" y="285"/>
                  </a:lnTo>
                  <a:lnTo>
                    <a:pt x="161" y="285"/>
                  </a:lnTo>
                  <a:lnTo>
                    <a:pt x="156" y="285"/>
                  </a:lnTo>
                  <a:lnTo>
                    <a:pt x="152" y="287"/>
                  </a:lnTo>
                  <a:lnTo>
                    <a:pt x="148" y="285"/>
                  </a:lnTo>
                  <a:lnTo>
                    <a:pt x="144" y="285"/>
                  </a:lnTo>
                  <a:lnTo>
                    <a:pt x="140" y="285"/>
                  </a:lnTo>
                  <a:lnTo>
                    <a:pt x="137" y="285"/>
                  </a:lnTo>
                  <a:lnTo>
                    <a:pt x="133" y="285"/>
                  </a:lnTo>
                  <a:lnTo>
                    <a:pt x="131" y="283"/>
                  </a:lnTo>
                  <a:lnTo>
                    <a:pt x="127" y="283"/>
                  </a:lnTo>
                  <a:lnTo>
                    <a:pt x="123" y="283"/>
                  </a:lnTo>
                  <a:lnTo>
                    <a:pt x="120" y="281"/>
                  </a:lnTo>
                  <a:lnTo>
                    <a:pt x="118" y="279"/>
                  </a:lnTo>
                  <a:lnTo>
                    <a:pt x="114" y="279"/>
                  </a:lnTo>
                  <a:lnTo>
                    <a:pt x="110" y="277"/>
                  </a:lnTo>
                  <a:lnTo>
                    <a:pt x="104" y="275"/>
                  </a:lnTo>
                  <a:lnTo>
                    <a:pt x="99" y="273"/>
                  </a:lnTo>
                  <a:lnTo>
                    <a:pt x="91" y="270"/>
                  </a:lnTo>
                  <a:lnTo>
                    <a:pt x="87" y="268"/>
                  </a:lnTo>
                  <a:lnTo>
                    <a:pt x="82" y="264"/>
                  </a:lnTo>
                  <a:lnTo>
                    <a:pt x="78" y="262"/>
                  </a:lnTo>
                  <a:lnTo>
                    <a:pt x="72" y="260"/>
                  </a:lnTo>
                  <a:lnTo>
                    <a:pt x="68" y="256"/>
                  </a:lnTo>
                  <a:lnTo>
                    <a:pt x="66" y="254"/>
                  </a:lnTo>
                  <a:lnTo>
                    <a:pt x="64" y="252"/>
                  </a:lnTo>
                  <a:lnTo>
                    <a:pt x="61" y="251"/>
                  </a:lnTo>
                  <a:lnTo>
                    <a:pt x="57" y="247"/>
                  </a:lnTo>
                  <a:lnTo>
                    <a:pt x="53" y="245"/>
                  </a:lnTo>
                  <a:lnTo>
                    <a:pt x="47" y="241"/>
                  </a:lnTo>
                  <a:lnTo>
                    <a:pt x="42" y="235"/>
                  </a:lnTo>
                  <a:lnTo>
                    <a:pt x="38" y="232"/>
                  </a:lnTo>
                  <a:lnTo>
                    <a:pt x="32" y="226"/>
                  </a:lnTo>
                  <a:lnTo>
                    <a:pt x="26" y="222"/>
                  </a:lnTo>
                  <a:lnTo>
                    <a:pt x="21" y="218"/>
                  </a:lnTo>
                  <a:lnTo>
                    <a:pt x="15" y="213"/>
                  </a:lnTo>
                  <a:lnTo>
                    <a:pt x="11" y="209"/>
                  </a:lnTo>
                  <a:lnTo>
                    <a:pt x="7" y="207"/>
                  </a:lnTo>
                  <a:lnTo>
                    <a:pt x="4" y="203"/>
                  </a:lnTo>
                  <a:lnTo>
                    <a:pt x="2" y="201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58" name="Freeform 87"/>
            <p:cNvSpPr>
              <a:spLocks/>
            </p:cNvSpPr>
            <p:nvPr/>
          </p:nvSpPr>
          <p:spPr bwMode="auto">
            <a:xfrm>
              <a:off x="4550" y="1698"/>
              <a:ext cx="477" cy="689"/>
            </a:xfrm>
            <a:custGeom>
              <a:avLst/>
              <a:gdLst>
                <a:gd name="T0" fmla="*/ 5 w 954"/>
                <a:gd name="T1" fmla="*/ 38 h 1378"/>
                <a:gd name="T2" fmla="*/ 5 w 954"/>
                <a:gd name="T3" fmla="*/ 37 h 1378"/>
                <a:gd name="T4" fmla="*/ 5 w 954"/>
                <a:gd name="T5" fmla="*/ 35 h 1378"/>
                <a:gd name="T6" fmla="*/ 5 w 954"/>
                <a:gd name="T7" fmla="*/ 33 h 1378"/>
                <a:gd name="T8" fmla="*/ 5 w 954"/>
                <a:gd name="T9" fmla="*/ 31 h 1378"/>
                <a:gd name="T10" fmla="*/ 5 w 954"/>
                <a:gd name="T11" fmla="*/ 28 h 1378"/>
                <a:gd name="T12" fmla="*/ 5 w 954"/>
                <a:gd name="T13" fmla="*/ 26 h 1378"/>
                <a:gd name="T14" fmla="*/ 4 w 954"/>
                <a:gd name="T15" fmla="*/ 23 h 1378"/>
                <a:gd name="T16" fmla="*/ 3 w 954"/>
                <a:gd name="T17" fmla="*/ 21 h 1378"/>
                <a:gd name="T18" fmla="*/ 3 w 954"/>
                <a:gd name="T19" fmla="*/ 18 h 1378"/>
                <a:gd name="T20" fmla="*/ 2 w 954"/>
                <a:gd name="T21" fmla="*/ 15 h 1378"/>
                <a:gd name="T22" fmla="*/ 1 w 954"/>
                <a:gd name="T23" fmla="*/ 13 h 1378"/>
                <a:gd name="T24" fmla="*/ 1 w 954"/>
                <a:gd name="T25" fmla="*/ 10 h 1378"/>
                <a:gd name="T26" fmla="*/ 1 w 954"/>
                <a:gd name="T27" fmla="*/ 8 h 1378"/>
                <a:gd name="T28" fmla="*/ 1 w 954"/>
                <a:gd name="T29" fmla="*/ 5 h 1378"/>
                <a:gd name="T30" fmla="*/ 0 w 954"/>
                <a:gd name="T31" fmla="*/ 3 h 1378"/>
                <a:gd name="T32" fmla="*/ 1 w 954"/>
                <a:gd name="T33" fmla="*/ 2 h 1378"/>
                <a:gd name="T34" fmla="*/ 1 w 954"/>
                <a:gd name="T35" fmla="*/ 0 h 1378"/>
                <a:gd name="T36" fmla="*/ 2 w 954"/>
                <a:gd name="T37" fmla="*/ 1 h 1378"/>
                <a:gd name="T38" fmla="*/ 4 w 954"/>
                <a:gd name="T39" fmla="*/ 1 h 1378"/>
                <a:gd name="T40" fmla="*/ 7 w 954"/>
                <a:gd name="T41" fmla="*/ 2 h 1378"/>
                <a:gd name="T42" fmla="*/ 10 w 954"/>
                <a:gd name="T43" fmla="*/ 2 h 1378"/>
                <a:gd name="T44" fmla="*/ 14 w 954"/>
                <a:gd name="T45" fmla="*/ 3 h 1378"/>
                <a:gd name="T46" fmla="*/ 19 w 954"/>
                <a:gd name="T47" fmla="*/ 3 h 1378"/>
                <a:gd name="T48" fmla="*/ 23 w 954"/>
                <a:gd name="T49" fmla="*/ 3 h 1378"/>
                <a:gd name="T50" fmla="*/ 27 w 954"/>
                <a:gd name="T51" fmla="*/ 3 h 1378"/>
                <a:gd name="T52" fmla="*/ 30 w 954"/>
                <a:gd name="T53" fmla="*/ 2 h 1378"/>
                <a:gd name="T54" fmla="*/ 30 w 954"/>
                <a:gd name="T55" fmla="*/ 3 h 1378"/>
                <a:gd name="T56" fmla="*/ 30 w 954"/>
                <a:gd name="T57" fmla="*/ 4 h 1378"/>
                <a:gd name="T58" fmla="*/ 30 w 954"/>
                <a:gd name="T59" fmla="*/ 6 h 1378"/>
                <a:gd name="T60" fmla="*/ 30 w 954"/>
                <a:gd name="T61" fmla="*/ 8 h 1378"/>
                <a:gd name="T62" fmla="*/ 30 w 954"/>
                <a:gd name="T63" fmla="*/ 10 h 1378"/>
                <a:gd name="T64" fmla="*/ 30 w 954"/>
                <a:gd name="T65" fmla="*/ 13 h 1378"/>
                <a:gd name="T66" fmla="*/ 29 w 954"/>
                <a:gd name="T67" fmla="*/ 15 h 1378"/>
                <a:gd name="T68" fmla="*/ 29 w 954"/>
                <a:gd name="T69" fmla="*/ 19 h 1378"/>
                <a:gd name="T70" fmla="*/ 30 w 954"/>
                <a:gd name="T71" fmla="*/ 22 h 1378"/>
                <a:gd name="T72" fmla="*/ 29 w 954"/>
                <a:gd name="T73" fmla="*/ 25 h 1378"/>
                <a:gd name="T74" fmla="*/ 29 w 954"/>
                <a:gd name="T75" fmla="*/ 27 h 1378"/>
                <a:gd name="T76" fmla="*/ 29 w 954"/>
                <a:gd name="T77" fmla="*/ 30 h 1378"/>
                <a:gd name="T78" fmla="*/ 28 w 954"/>
                <a:gd name="T79" fmla="*/ 32 h 1378"/>
                <a:gd name="T80" fmla="*/ 27 w 954"/>
                <a:gd name="T81" fmla="*/ 35 h 1378"/>
                <a:gd name="T82" fmla="*/ 26 w 954"/>
                <a:gd name="T83" fmla="*/ 37 h 1378"/>
                <a:gd name="T84" fmla="*/ 25 w 954"/>
                <a:gd name="T85" fmla="*/ 40 h 1378"/>
                <a:gd name="T86" fmla="*/ 24 w 954"/>
                <a:gd name="T87" fmla="*/ 42 h 1378"/>
                <a:gd name="T88" fmla="*/ 23 w 954"/>
                <a:gd name="T89" fmla="*/ 43 h 1378"/>
                <a:gd name="T90" fmla="*/ 22 w 954"/>
                <a:gd name="T91" fmla="*/ 43 h 1378"/>
                <a:gd name="T92" fmla="*/ 21 w 954"/>
                <a:gd name="T93" fmla="*/ 42 h 1378"/>
                <a:gd name="T94" fmla="*/ 20 w 954"/>
                <a:gd name="T95" fmla="*/ 42 h 1378"/>
                <a:gd name="T96" fmla="*/ 20 w 954"/>
                <a:gd name="T97" fmla="*/ 41 h 1378"/>
                <a:gd name="T98" fmla="*/ 18 w 954"/>
                <a:gd name="T99" fmla="*/ 41 h 1378"/>
                <a:gd name="T100" fmla="*/ 17 w 954"/>
                <a:gd name="T101" fmla="*/ 41 h 1378"/>
                <a:gd name="T102" fmla="*/ 17 w 954"/>
                <a:gd name="T103" fmla="*/ 40 h 1378"/>
                <a:gd name="T104" fmla="*/ 16 w 954"/>
                <a:gd name="T105" fmla="*/ 40 h 1378"/>
                <a:gd name="T106" fmla="*/ 15 w 954"/>
                <a:gd name="T107" fmla="*/ 39 h 1378"/>
                <a:gd name="T108" fmla="*/ 14 w 954"/>
                <a:gd name="T109" fmla="*/ 39 h 1378"/>
                <a:gd name="T110" fmla="*/ 13 w 954"/>
                <a:gd name="T111" fmla="*/ 39 h 1378"/>
                <a:gd name="T112" fmla="*/ 12 w 954"/>
                <a:gd name="T113" fmla="*/ 39 h 1378"/>
                <a:gd name="T114" fmla="*/ 10 w 954"/>
                <a:gd name="T115" fmla="*/ 39 h 1378"/>
                <a:gd name="T116" fmla="*/ 9 w 954"/>
                <a:gd name="T117" fmla="*/ 39 h 1378"/>
                <a:gd name="T118" fmla="*/ 8 w 954"/>
                <a:gd name="T119" fmla="*/ 39 h 1378"/>
                <a:gd name="T120" fmla="*/ 7 w 954"/>
                <a:gd name="T121" fmla="*/ 39 h 1378"/>
                <a:gd name="T122" fmla="*/ 6 w 954"/>
                <a:gd name="T123" fmla="*/ 39 h 1378"/>
                <a:gd name="T124" fmla="*/ 5 w 954"/>
                <a:gd name="T125" fmla="*/ 39 h 13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54" h="1378">
                  <a:moveTo>
                    <a:pt x="133" y="1232"/>
                  </a:moveTo>
                  <a:lnTo>
                    <a:pt x="133" y="1232"/>
                  </a:lnTo>
                  <a:lnTo>
                    <a:pt x="133" y="1228"/>
                  </a:lnTo>
                  <a:lnTo>
                    <a:pt x="133" y="1222"/>
                  </a:lnTo>
                  <a:lnTo>
                    <a:pt x="135" y="1218"/>
                  </a:lnTo>
                  <a:lnTo>
                    <a:pt x="135" y="1213"/>
                  </a:lnTo>
                  <a:lnTo>
                    <a:pt x="135" y="1209"/>
                  </a:lnTo>
                  <a:lnTo>
                    <a:pt x="135" y="1205"/>
                  </a:lnTo>
                  <a:lnTo>
                    <a:pt x="137" y="1199"/>
                  </a:lnTo>
                  <a:lnTo>
                    <a:pt x="137" y="1195"/>
                  </a:lnTo>
                  <a:lnTo>
                    <a:pt x="137" y="1190"/>
                  </a:lnTo>
                  <a:lnTo>
                    <a:pt x="137" y="1184"/>
                  </a:lnTo>
                  <a:lnTo>
                    <a:pt x="138" y="1178"/>
                  </a:lnTo>
                  <a:lnTo>
                    <a:pt x="138" y="1171"/>
                  </a:lnTo>
                  <a:lnTo>
                    <a:pt x="138" y="1163"/>
                  </a:lnTo>
                  <a:lnTo>
                    <a:pt x="140" y="1157"/>
                  </a:lnTo>
                  <a:lnTo>
                    <a:pt x="140" y="1150"/>
                  </a:lnTo>
                  <a:lnTo>
                    <a:pt x="140" y="1142"/>
                  </a:lnTo>
                  <a:lnTo>
                    <a:pt x="142" y="1133"/>
                  </a:lnTo>
                  <a:lnTo>
                    <a:pt x="142" y="1125"/>
                  </a:lnTo>
                  <a:lnTo>
                    <a:pt x="142" y="1118"/>
                  </a:lnTo>
                  <a:lnTo>
                    <a:pt x="142" y="1108"/>
                  </a:lnTo>
                  <a:lnTo>
                    <a:pt x="144" y="1099"/>
                  </a:lnTo>
                  <a:lnTo>
                    <a:pt x="144" y="1089"/>
                  </a:lnTo>
                  <a:lnTo>
                    <a:pt x="144" y="1081"/>
                  </a:lnTo>
                  <a:lnTo>
                    <a:pt x="144" y="1070"/>
                  </a:lnTo>
                  <a:lnTo>
                    <a:pt x="146" y="1061"/>
                  </a:lnTo>
                  <a:lnTo>
                    <a:pt x="146" y="1051"/>
                  </a:lnTo>
                  <a:lnTo>
                    <a:pt x="146" y="1042"/>
                  </a:lnTo>
                  <a:lnTo>
                    <a:pt x="146" y="1030"/>
                  </a:lnTo>
                  <a:lnTo>
                    <a:pt x="146" y="1019"/>
                  </a:lnTo>
                  <a:lnTo>
                    <a:pt x="146" y="1009"/>
                  </a:lnTo>
                  <a:lnTo>
                    <a:pt x="146" y="998"/>
                  </a:lnTo>
                  <a:lnTo>
                    <a:pt x="146" y="986"/>
                  </a:lnTo>
                  <a:lnTo>
                    <a:pt x="146" y="975"/>
                  </a:lnTo>
                  <a:lnTo>
                    <a:pt x="146" y="964"/>
                  </a:lnTo>
                  <a:lnTo>
                    <a:pt x="146" y="952"/>
                  </a:lnTo>
                  <a:lnTo>
                    <a:pt x="144" y="941"/>
                  </a:lnTo>
                  <a:lnTo>
                    <a:pt x="144" y="929"/>
                  </a:lnTo>
                  <a:lnTo>
                    <a:pt x="142" y="916"/>
                  </a:lnTo>
                  <a:lnTo>
                    <a:pt x="142" y="905"/>
                  </a:lnTo>
                  <a:lnTo>
                    <a:pt x="142" y="893"/>
                  </a:lnTo>
                  <a:lnTo>
                    <a:pt x="140" y="882"/>
                  </a:lnTo>
                  <a:lnTo>
                    <a:pt x="138" y="869"/>
                  </a:lnTo>
                  <a:lnTo>
                    <a:pt x="138" y="857"/>
                  </a:lnTo>
                  <a:lnTo>
                    <a:pt x="137" y="844"/>
                  </a:lnTo>
                  <a:lnTo>
                    <a:pt x="135" y="832"/>
                  </a:lnTo>
                  <a:lnTo>
                    <a:pt x="133" y="819"/>
                  </a:lnTo>
                  <a:lnTo>
                    <a:pt x="133" y="808"/>
                  </a:lnTo>
                  <a:lnTo>
                    <a:pt x="129" y="794"/>
                  </a:lnTo>
                  <a:lnTo>
                    <a:pt x="127" y="783"/>
                  </a:lnTo>
                  <a:lnTo>
                    <a:pt x="125" y="770"/>
                  </a:lnTo>
                  <a:lnTo>
                    <a:pt x="123" y="758"/>
                  </a:lnTo>
                  <a:lnTo>
                    <a:pt x="121" y="745"/>
                  </a:lnTo>
                  <a:lnTo>
                    <a:pt x="118" y="734"/>
                  </a:lnTo>
                  <a:lnTo>
                    <a:pt x="116" y="722"/>
                  </a:lnTo>
                  <a:lnTo>
                    <a:pt x="112" y="711"/>
                  </a:lnTo>
                  <a:lnTo>
                    <a:pt x="110" y="698"/>
                  </a:lnTo>
                  <a:lnTo>
                    <a:pt x="106" y="686"/>
                  </a:lnTo>
                  <a:lnTo>
                    <a:pt x="102" y="675"/>
                  </a:lnTo>
                  <a:lnTo>
                    <a:pt x="99" y="663"/>
                  </a:lnTo>
                  <a:lnTo>
                    <a:pt x="95" y="652"/>
                  </a:lnTo>
                  <a:lnTo>
                    <a:pt x="91" y="641"/>
                  </a:lnTo>
                  <a:lnTo>
                    <a:pt x="87" y="627"/>
                  </a:lnTo>
                  <a:lnTo>
                    <a:pt x="85" y="616"/>
                  </a:lnTo>
                  <a:lnTo>
                    <a:pt x="81" y="604"/>
                  </a:lnTo>
                  <a:lnTo>
                    <a:pt x="78" y="593"/>
                  </a:lnTo>
                  <a:lnTo>
                    <a:pt x="74" y="580"/>
                  </a:lnTo>
                  <a:lnTo>
                    <a:pt x="70" y="568"/>
                  </a:lnTo>
                  <a:lnTo>
                    <a:pt x="66" y="555"/>
                  </a:lnTo>
                  <a:lnTo>
                    <a:pt x="64" y="544"/>
                  </a:lnTo>
                  <a:lnTo>
                    <a:pt x="61" y="532"/>
                  </a:lnTo>
                  <a:lnTo>
                    <a:pt x="59" y="519"/>
                  </a:lnTo>
                  <a:lnTo>
                    <a:pt x="55" y="508"/>
                  </a:lnTo>
                  <a:lnTo>
                    <a:pt x="53" y="494"/>
                  </a:lnTo>
                  <a:lnTo>
                    <a:pt x="49" y="483"/>
                  </a:lnTo>
                  <a:lnTo>
                    <a:pt x="47" y="471"/>
                  </a:lnTo>
                  <a:lnTo>
                    <a:pt x="43" y="458"/>
                  </a:lnTo>
                  <a:lnTo>
                    <a:pt x="42" y="447"/>
                  </a:lnTo>
                  <a:lnTo>
                    <a:pt x="38" y="435"/>
                  </a:lnTo>
                  <a:lnTo>
                    <a:pt x="38" y="422"/>
                  </a:lnTo>
                  <a:lnTo>
                    <a:pt x="34" y="411"/>
                  </a:lnTo>
                  <a:lnTo>
                    <a:pt x="32" y="399"/>
                  </a:lnTo>
                  <a:lnTo>
                    <a:pt x="30" y="386"/>
                  </a:lnTo>
                  <a:lnTo>
                    <a:pt x="28" y="374"/>
                  </a:lnTo>
                  <a:lnTo>
                    <a:pt x="26" y="363"/>
                  </a:lnTo>
                  <a:lnTo>
                    <a:pt x="24" y="352"/>
                  </a:lnTo>
                  <a:lnTo>
                    <a:pt x="23" y="338"/>
                  </a:lnTo>
                  <a:lnTo>
                    <a:pt x="21" y="327"/>
                  </a:lnTo>
                  <a:lnTo>
                    <a:pt x="19" y="316"/>
                  </a:lnTo>
                  <a:lnTo>
                    <a:pt x="17" y="304"/>
                  </a:lnTo>
                  <a:lnTo>
                    <a:pt x="15" y="293"/>
                  </a:lnTo>
                  <a:lnTo>
                    <a:pt x="15" y="281"/>
                  </a:lnTo>
                  <a:lnTo>
                    <a:pt x="13" y="270"/>
                  </a:lnTo>
                  <a:lnTo>
                    <a:pt x="11" y="259"/>
                  </a:lnTo>
                  <a:lnTo>
                    <a:pt x="9" y="249"/>
                  </a:lnTo>
                  <a:lnTo>
                    <a:pt x="9" y="238"/>
                  </a:lnTo>
                  <a:lnTo>
                    <a:pt x="7" y="226"/>
                  </a:lnTo>
                  <a:lnTo>
                    <a:pt x="7" y="215"/>
                  </a:lnTo>
                  <a:lnTo>
                    <a:pt x="5" y="205"/>
                  </a:lnTo>
                  <a:lnTo>
                    <a:pt x="5" y="196"/>
                  </a:lnTo>
                  <a:lnTo>
                    <a:pt x="4" y="184"/>
                  </a:lnTo>
                  <a:lnTo>
                    <a:pt x="4" y="175"/>
                  </a:lnTo>
                  <a:lnTo>
                    <a:pt x="2" y="164"/>
                  </a:lnTo>
                  <a:lnTo>
                    <a:pt x="2" y="154"/>
                  </a:lnTo>
                  <a:lnTo>
                    <a:pt x="2" y="145"/>
                  </a:lnTo>
                  <a:lnTo>
                    <a:pt x="0" y="135"/>
                  </a:lnTo>
                  <a:lnTo>
                    <a:pt x="0" y="127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2" y="25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4" y="6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6" y="8"/>
                  </a:lnTo>
                  <a:lnTo>
                    <a:pt x="43" y="10"/>
                  </a:lnTo>
                  <a:lnTo>
                    <a:pt x="49" y="12"/>
                  </a:lnTo>
                  <a:lnTo>
                    <a:pt x="59" y="13"/>
                  </a:lnTo>
                  <a:lnTo>
                    <a:pt x="68" y="15"/>
                  </a:lnTo>
                  <a:lnTo>
                    <a:pt x="78" y="17"/>
                  </a:lnTo>
                  <a:lnTo>
                    <a:pt x="87" y="19"/>
                  </a:lnTo>
                  <a:lnTo>
                    <a:pt x="99" y="21"/>
                  </a:lnTo>
                  <a:lnTo>
                    <a:pt x="110" y="23"/>
                  </a:lnTo>
                  <a:lnTo>
                    <a:pt x="121" y="27"/>
                  </a:lnTo>
                  <a:lnTo>
                    <a:pt x="133" y="29"/>
                  </a:lnTo>
                  <a:lnTo>
                    <a:pt x="146" y="31"/>
                  </a:lnTo>
                  <a:lnTo>
                    <a:pt x="159" y="32"/>
                  </a:lnTo>
                  <a:lnTo>
                    <a:pt x="173" y="36"/>
                  </a:lnTo>
                  <a:lnTo>
                    <a:pt x="186" y="38"/>
                  </a:lnTo>
                  <a:lnTo>
                    <a:pt x="201" y="42"/>
                  </a:lnTo>
                  <a:lnTo>
                    <a:pt x="216" y="44"/>
                  </a:lnTo>
                  <a:lnTo>
                    <a:pt x="232" y="46"/>
                  </a:lnTo>
                  <a:lnTo>
                    <a:pt x="247" y="50"/>
                  </a:lnTo>
                  <a:lnTo>
                    <a:pt x="264" y="51"/>
                  </a:lnTo>
                  <a:lnTo>
                    <a:pt x="281" y="53"/>
                  </a:lnTo>
                  <a:lnTo>
                    <a:pt x="296" y="57"/>
                  </a:lnTo>
                  <a:lnTo>
                    <a:pt x="313" y="59"/>
                  </a:lnTo>
                  <a:lnTo>
                    <a:pt x="332" y="63"/>
                  </a:lnTo>
                  <a:lnTo>
                    <a:pt x="349" y="65"/>
                  </a:lnTo>
                  <a:lnTo>
                    <a:pt x="366" y="67"/>
                  </a:lnTo>
                  <a:lnTo>
                    <a:pt x="385" y="69"/>
                  </a:lnTo>
                  <a:lnTo>
                    <a:pt x="404" y="70"/>
                  </a:lnTo>
                  <a:lnTo>
                    <a:pt x="422" y="72"/>
                  </a:lnTo>
                  <a:lnTo>
                    <a:pt x="441" y="74"/>
                  </a:lnTo>
                  <a:lnTo>
                    <a:pt x="460" y="76"/>
                  </a:lnTo>
                  <a:lnTo>
                    <a:pt x="479" y="78"/>
                  </a:lnTo>
                  <a:lnTo>
                    <a:pt x="500" y="78"/>
                  </a:lnTo>
                  <a:lnTo>
                    <a:pt x="519" y="80"/>
                  </a:lnTo>
                  <a:lnTo>
                    <a:pt x="538" y="82"/>
                  </a:lnTo>
                  <a:lnTo>
                    <a:pt x="558" y="82"/>
                  </a:lnTo>
                  <a:lnTo>
                    <a:pt x="577" y="84"/>
                  </a:lnTo>
                  <a:lnTo>
                    <a:pt x="598" y="84"/>
                  </a:lnTo>
                  <a:lnTo>
                    <a:pt x="617" y="84"/>
                  </a:lnTo>
                  <a:lnTo>
                    <a:pt x="638" y="86"/>
                  </a:lnTo>
                  <a:lnTo>
                    <a:pt x="657" y="84"/>
                  </a:lnTo>
                  <a:lnTo>
                    <a:pt x="678" y="84"/>
                  </a:lnTo>
                  <a:lnTo>
                    <a:pt x="697" y="84"/>
                  </a:lnTo>
                  <a:lnTo>
                    <a:pt x="718" y="84"/>
                  </a:lnTo>
                  <a:lnTo>
                    <a:pt x="737" y="82"/>
                  </a:lnTo>
                  <a:lnTo>
                    <a:pt x="758" y="82"/>
                  </a:lnTo>
                  <a:lnTo>
                    <a:pt x="777" y="80"/>
                  </a:lnTo>
                  <a:lnTo>
                    <a:pt x="798" y="78"/>
                  </a:lnTo>
                  <a:lnTo>
                    <a:pt x="817" y="76"/>
                  </a:lnTo>
                  <a:lnTo>
                    <a:pt x="836" y="74"/>
                  </a:lnTo>
                  <a:lnTo>
                    <a:pt x="855" y="72"/>
                  </a:lnTo>
                  <a:lnTo>
                    <a:pt x="876" y="69"/>
                  </a:lnTo>
                  <a:lnTo>
                    <a:pt x="893" y="65"/>
                  </a:lnTo>
                  <a:lnTo>
                    <a:pt x="912" y="63"/>
                  </a:lnTo>
                  <a:lnTo>
                    <a:pt x="931" y="59"/>
                  </a:lnTo>
                  <a:lnTo>
                    <a:pt x="950" y="55"/>
                  </a:lnTo>
                  <a:lnTo>
                    <a:pt x="952" y="55"/>
                  </a:lnTo>
                  <a:lnTo>
                    <a:pt x="954" y="57"/>
                  </a:lnTo>
                  <a:lnTo>
                    <a:pt x="954" y="59"/>
                  </a:lnTo>
                  <a:lnTo>
                    <a:pt x="954" y="65"/>
                  </a:lnTo>
                  <a:lnTo>
                    <a:pt x="954" y="67"/>
                  </a:lnTo>
                  <a:lnTo>
                    <a:pt x="954" y="70"/>
                  </a:lnTo>
                  <a:lnTo>
                    <a:pt x="954" y="72"/>
                  </a:lnTo>
                  <a:lnTo>
                    <a:pt x="954" y="78"/>
                  </a:lnTo>
                  <a:lnTo>
                    <a:pt x="954" y="80"/>
                  </a:lnTo>
                  <a:lnTo>
                    <a:pt x="954" y="86"/>
                  </a:lnTo>
                  <a:lnTo>
                    <a:pt x="954" y="89"/>
                  </a:lnTo>
                  <a:lnTo>
                    <a:pt x="954" y="95"/>
                  </a:lnTo>
                  <a:lnTo>
                    <a:pt x="952" y="101"/>
                  </a:lnTo>
                  <a:lnTo>
                    <a:pt x="952" y="105"/>
                  </a:lnTo>
                  <a:lnTo>
                    <a:pt x="950" y="110"/>
                  </a:lnTo>
                  <a:lnTo>
                    <a:pt x="950" y="116"/>
                  </a:lnTo>
                  <a:lnTo>
                    <a:pt x="950" y="124"/>
                  </a:lnTo>
                  <a:lnTo>
                    <a:pt x="950" y="129"/>
                  </a:lnTo>
                  <a:lnTo>
                    <a:pt x="948" y="137"/>
                  </a:lnTo>
                  <a:lnTo>
                    <a:pt x="948" y="145"/>
                  </a:lnTo>
                  <a:lnTo>
                    <a:pt x="946" y="152"/>
                  </a:lnTo>
                  <a:lnTo>
                    <a:pt x="946" y="160"/>
                  </a:lnTo>
                  <a:lnTo>
                    <a:pt x="944" y="167"/>
                  </a:lnTo>
                  <a:lnTo>
                    <a:pt x="944" y="175"/>
                  </a:lnTo>
                  <a:lnTo>
                    <a:pt x="944" y="184"/>
                  </a:lnTo>
                  <a:lnTo>
                    <a:pt x="942" y="192"/>
                  </a:lnTo>
                  <a:lnTo>
                    <a:pt x="942" y="202"/>
                  </a:lnTo>
                  <a:lnTo>
                    <a:pt x="942" y="211"/>
                  </a:lnTo>
                  <a:lnTo>
                    <a:pt x="940" y="221"/>
                  </a:lnTo>
                  <a:lnTo>
                    <a:pt x="938" y="230"/>
                  </a:lnTo>
                  <a:lnTo>
                    <a:pt x="938" y="240"/>
                  </a:lnTo>
                  <a:lnTo>
                    <a:pt x="937" y="249"/>
                  </a:lnTo>
                  <a:lnTo>
                    <a:pt x="937" y="260"/>
                  </a:lnTo>
                  <a:lnTo>
                    <a:pt x="935" y="270"/>
                  </a:lnTo>
                  <a:lnTo>
                    <a:pt x="935" y="281"/>
                  </a:lnTo>
                  <a:lnTo>
                    <a:pt x="935" y="293"/>
                  </a:lnTo>
                  <a:lnTo>
                    <a:pt x="933" y="302"/>
                  </a:lnTo>
                  <a:lnTo>
                    <a:pt x="933" y="316"/>
                  </a:lnTo>
                  <a:lnTo>
                    <a:pt x="931" y="327"/>
                  </a:lnTo>
                  <a:lnTo>
                    <a:pt x="931" y="338"/>
                  </a:lnTo>
                  <a:lnTo>
                    <a:pt x="931" y="350"/>
                  </a:lnTo>
                  <a:lnTo>
                    <a:pt x="929" y="363"/>
                  </a:lnTo>
                  <a:lnTo>
                    <a:pt x="929" y="374"/>
                  </a:lnTo>
                  <a:lnTo>
                    <a:pt x="929" y="388"/>
                  </a:lnTo>
                  <a:lnTo>
                    <a:pt x="927" y="401"/>
                  </a:lnTo>
                  <a:lnTo>
                    <a:pt x="927" y="412"/>
                  </a:lnTo>
                  <a:lnTo>
                    <a:pt x="927" y="426"/>
                  </a:lnTo>
                  <a:lnTo>
                    <a:pt x="927" y="439"/>
                  </a:lnTo>
                  <a:lnTo>
                    <a:pt x="925" y="452"/>
                  </a:lnTo>
                  <a:lnTo>
                    <a:pt x="925" y="466"/>
                  </a:lnTo>
                  <a:lnTo>
                    <a:pt x="925" y="479"/>
                  </a:lnTo>
                  <a:lnTo>
                    <a:pt x="925" y="494"/>
                  </a:lnTo>
                  <a:lnTo>
                    <a:pt x="925" y="508"/>
                  </a:lnTo>
                  <a:lnTo>
                    <a:pt x="925" y="523"/>
                  </a:lnTo>
                  <a:lnTo>
                    <a:pt x="925" y="536"/>
                  </a:lnTo>
                  <a:lnTo>
                    <a:pt x="927" y="551"/>
                  </a:lnTo>
                  <a:lnTo>
                    <a:pt x="927" y="566"/>
                  </a:lnTo>
                  <a:lnTo>
                    <a:pt x="927" y="580"/>
                  </a:lnTo>
                  <a:lnTo>
                    <a:pt x="927" y="595"/>
                  </a:lnTo>
                  <a:lnTo>
                    <a:pt x="929" y="610"/>
                  </a:lnTo>
                  <a:lnTo>
                    <a:pt x="929" y="625"/>
                  </a:lnTo>
                  <a:lnTo>
                    <a:pt x="929" y="641"/>
                  </a:lnTo>
                  <a:lnTo>
                    <a:pt x="929" y="654"/>
                  </a:lnTo>
                  <a:lnTo>
                    <a:pt x="931" y="669"/>
                  </a:lnTo>
                  <a:lnTo>
                    <a:pt x="929" y="682"/>
                  </a:lnTo>
                  <a:lnTo>
                    <a:pt x="929" y="696"/>
                  </a:lnTo>
                  <a:lnTo>
                    <a:pt x="929" y="709"/>
                  </a:lnTo>
                  <a:lnTo>
                    <a:pt x="929" y="724"/>
                  </a:lnTo>
                  <a:lnTo>
                    <a:pt x="929" y="736"/>
                  </a:lnTo>
                  <a:lnTo>
                    <a:pt x="927" y="749"/>
                  </a:lnTo>
                  <a:lnTo>
                    <a:pt x="927" y="762"/>
                  </a:lnTo>
                  <a:lnTo>
                    <a:pt x="927" y="775"/>
                  </a:lnTo>
                  <a:lnTo>
                    <a:pt x="925" y="787"/>
                  </a:lnTo>
                  <a:lnTo>
                    <a:pt x="923" y="800"/>
                  </a:lnTo>
                  <a:lnTo>
                    <a:pt x="923" y="813"/>
                  </a:lnTo>
                  <a:lnTo>
                    <a:pt x="921" y="825"/>
                  </a:lnTo>
                  <a:lnTo>
                    <a:pt x="919" y="836"/>
                  </a:lnTo>
                  <a:lnTo>
                    <a:pt x="919" y="850"/>
                  </a:lnTo>
                  <a:lnTo>
                    <a:pt x="918" y="861"/>
                  </a:lnTo>
                  <a:lnTo>
                    <a:pt x="916" y="872"/>
                  </a:lnTo>
                  <a:lnTo>
                    <a:pt x="912" y="884"/>
                  </a:lnTo>
                  <a:lnTo>
                    <a:pt x="910" y="895"/>
                  </a:lnTo>
                  <a:lnTo>
                    <a:pt x="908" y="907"/>
                  </a:lnTo>
                  <a:lnTo>
                    <a:pt x="906" y="920"/>
                  </a:lnTo>
                  <a:lnTo>
                    <a:pt x="904" y="931"/>
                  </a:lnTo>
                  <a:lnTo>
                    <a:pt x="900" y="943"/>
                  </a:lnTo>
                  <a:lnTo>
                    <a:pt x="899" y="952"/>
                  </a:lnTo>
                  <a:lnTo>
                    <a:pt x="897" y="964"/>
                  </a:lnTo>
                  <a:lnTo>
                    <a:pt x="893" y="975"/>
                  </a:lnTo>
                  <a:lnTo>
                    <a:pt x="889" y="986"/>
                  </a:lnTo>
                  <a:lnTo>
                    <a:pt x="885" y="998"/>
                  </a:lnTo>
                  <a:lnTo>
                    <a:pt x="883" y="1009"/>
                  </a:lnTo>
                  <a:lnTo>
                    <a:pt x="880" y="1019"/>
                  </a:lnTo>
                  <a:lnTo>
                    <a:pt x="876" y="1030"/>
                  </a:lnTo>
                  <a:lnTo>
                    <a:pt x="872" y="1042"/>
                  </a:lnTo>
                  <a:lnTo>
                    <a:pt x="870" y="1051"/>
                  </a:lnTo>
                  <a:lnTo>
                    <a:pt x="864" y="1062"/>
                  </a:lnTo>
                  <a:lnTo>
                    <a:pt x="861" y="1074"/>
                  </a:lnTo>
                  <a:lnTo>
                    <a:pt x="859" y="1083"/>
                  </a:lnTo>
                  <a:lnTo>
                    <a:pt x="855" y="1097"/>
                  </a:lnTo>
                  <a:lnTo>
                    <a:pt x="849" y="1106"/>
                  </a:lnTo>
                  <a:lnTo>
                    <a:pt x="845" y="1118"/>
                  </a:lnTo>
                  <a:lnTo>
                    <a:pt x="842" y="1129"/>
                  </a:lnTo>
                  <a:lnTo>
                    <a:pt x="836" y="1138"/>
                  </a:lnTo>
                  <a:lnTo>
                    <a:pt x="832" y="1150"/>
                  </a:lnTo>
                  <a:lnTo>
                    <a:pt x="828" y="1161"/>
                  </a:lnTo>
                  <a:lnTo>
                    <a:pt x="823" y="1173"/>
                  </a:lnTo>
                  <a:lnTo>
                    <a:pt x="819" y="1184"/>
                  </a:lnTo>
                  <a:lnTo>
                    <a:pt x="813" y="1195"/>
                  </a:lnTo>
                  <a:lnTo>
                    <a:pt x="809" y="1207"/>
                  </a:lnTo>
                  <a:lnTo>
                    <a:pt x="804" y="1218"/>
                  </a:lnTo>
                  <a:lnTo>
                    <a:pt x="800" y="1230"/>
                  </a:lnTo>
                  <a:lnTo>
                    <a:pt x="794" y="1241"/>
                  </a:lnTo>
                  <a:lnTo>
                    <a:pt x="788" y="1252"/>
                  </a:lnTo>
                  <a:lnTo>
                    <a:pt x="785" y="1264"/>
                  </a:lnTo>
                  <a:lnTo>
                    <a:pt x="779" y="1277"/>
                  </a:lnTo>
                  <a:lnTo>
                    <a:pt x="773" y="1289"/>
                  </a:lnTo>
                  <a:lnTo>
                    <a:pt x="767" y="1300"/>
                  </a:lnTo>
                  <a:lnTo>
                    <a:pt x="762" y="1313"/>
                  </a:lnTo>
                  <a:lnTo>
                    <a:pt x="758" y="1327"/>
                  </a:lnTo>
                  <a:lnTo>
                    <a:pt x="752" y="1338"/>
                  </a:lnTo>
                  <a:lnTo>
                    <a:pt x="747" y="1351"/>
                  </a:lnTo>
                  <a:lnTo>
                    <a:pt x="741" y="1365"/>
                  </a:lnTo>
                  <a:lnTo>
                    <a:pt x="735" y="1378"/>
                  </a:lnTo>
                  <a:lnTo>
                    <a:pt x="735" y="1376"/>
                  </a:lnTo>
                  <a:lnTo>
                    <a:pt x="733" y="1376"/>
                  </a:lnTo>
                  <a:lnTo>
                    <a:pt x="731" y="1372"/>
                  </a:lnTo>
                  <a:lnTo>
                    <a:pt x="728" y="1370"/>
                  </a:lnTo>
                  <a:lnTo>
                    <a:pt x="724" y="1366"/>
                  </a:lnTo>
                  <a:lnTo>
                    <a:pt x="718" y="1363"/>
                  </a:lnTo>
                  <a:lnTo>
                    <a:pt x="714" y="1361"/>
                  </a:lnTo>
                  <a:lnTo>
                    <a:pt x="712" y="1357"/>
                  </a:lnTo>
                  <a:lnTo>
                    <a:pt x="709" y="1355"/>
                  </a:lnTo>
                  <a:lnTo>
                    <a:pt x="705" y="1353"/>
                  </a:lnTo>
                  <a:lnTo>
                    <a:pt x="699" y="1349"/>
                  </a:lnTo>
                  <a:lnTo>
                    <a:pt x="695" y="1346"/>
                  </a:lnTo>
                  <a:lnTo>
                    <a:pt x="690" y="1344"/>
                  </a:lnTo>
                  <a:lnTo>
                    <a:pt x="686" y="1340"/>
                  </a:lnTo>
                  <a:lnTo>
                    <a:pt x="678" y="1336"/>
                  </a:lnTo>
                  <a:lnTo>
                    <a:pt x="672" y="1334"/>
                  </a:lnTo>
                  <a:lnTo>
                    <a:pt x="669" y="1332"/>
                  </a:lnTo>
                  <a:lnTo>
                    <a:pt x="667" y="1330"/>
                  </a:lnTo>
                  <a:lnTo>
                    <a:pt x="663" y="1328"/>
                  </a:lnTo>
                  <a:lnTo>
                    <a:pt x="659" y="1328"/>
                  </a:lnTo>
                  <a:lnTo>
                    <a:pt x="655" y="1327"/>
                  </a:lnTo>
                  <a:lnTo>
                    <a:pt x="652" y="1325"/>
                  </a:lnTo>
                  <a:lnTo>
                    <a:pt x="648" y="1323"/>
                  </a:lnTo>
                  <a:lnTo>
                    <a:pt x="644" y="1321"/>
                  </a:lnTo>
                  <a:lnTo>
                    <a:pt x="640" y="1319"/>
                  </a:lnTo>
                  <a:lnTo>
                    <a:pt x="636" y="1319"/>
                  </a:lnTo>
                  <a:lnTo>
                    <a:pt x="633" y="1317"/>
                  </a:lnTo>
                  <a:lnTo>
                    <a:pt x="627" y="1315"/>
                  </a:lnTo>
                  <a:lnTo>
                    <a:pt x="623" y="1313"/>
                  </a:lnTo>
                  <a:lnTo>
                    <a:pt x="619" y="1311"/>
                  </a:lnTo>
                  <a:lnTo>
                    <a:pt x="614" y="1309"/>
                  </a:lnTo>
                  <a:lnTo>
                    <a:pt x="610" y="1309"/>
                  </a:lnTo>
                  <a:lnTo>
                    <a:pt x="604" y="1308"/>
                  </a:lnTo>
                  <a:lnTo>
                    <a:pt x="600" y="1306"/>
                  </a:lnTo>
                  <a:lnTo>
                    <a:pt x="595" y="1306"/>
                  </a:lnTo>
                  <a:lnTo>
                    <a:pt x="589" y="1304"/>
                  </a:lnTo>
                  <a:lnTo>
                    <a:pt x="585" y="1302"/>
                  </a:lnTo>
                  <a:lnTo>
                    <a:pt x="579" y="1300"/>
                  </a:lnTo>
                  <a:lnTo>
                    <a:pt x="574" y="1298"/>
                  </a:lnTo>
                  <a:lnTo>
                    <a:pt x="570" y="1298"/>
                  </a:lnTo>
                  <a:lnTo>
                    <a:pt x="564" y="1294"/>
                  </a:lnTo>
                  <a:lnTo>
                    <a:pt x="560" y="1294"/>
                  </a:lnTo>
                  <a:lnTo>
                    <a:pt x="557" y="1292"/>
                  </a:lnTo>
                  <a:lnTo>
                    <a:pt x="553" y="1290"/>
                  </a:lnTo>
                  <a:lnTo>
                    <a:pt x="549" y="1289"/>
                  </a:lnTo>
                  <a:lnTo>
                    <a:pt x="543" y="1287"/>
                  </a:lnTo>
                  <a:lnTo>
                    <a:pt x="541" y="1285"/>
                  </a:lnTo>
                  <a:lnTo>
                    <a:pt x="538" y="1285"/>
                  </a:lnTo>
                  <a:lnTo>
                    <a:pt x="534" y="1283"/>
                  </a:lnTo>
                  <a:lnTo>
                    <a:pt x="530" y="1281"/>
                  </a:lnTo>
                  <a:lnTo>
                    <a:pt x="526" y="1279"/>
                  </a:lnTo>
                  <a:lnTo>
                    <a:pt x="522" y="1279"/>
                  </a:lnTo>
                  <a:lnTo>
                    <a:pt x="519" y="1277"/>
                  </a:lnTo>
                  <a:lnTo>
                    <a:pt x="515" y="1275"/>
                  </a:lnTo>
                  <a:lnTo>
                    <a:pt x="513" y="1273"/>
                  </a:lnTo>
                  <a:lnTo>
                    <a:pt x="509" y="1271"/>
                  </a:lnTo>
                  <a:lnTo>
                    <a:pt x="503" y="1268"/>
                  </a:lnTo>
                  <a:lnTo>
                    <a:pt x="498" y="1266"/>
                  </a:lnTo>
                  <a:lnTo>
                    <a:pt x="492" y="1262"/>
                  </a:lnTo>
                  <a:lnTo>
                    <a:pt x="486" y="1258"/>
                  </a:lnTo>
                  <a:lnTo>
                    <a:pt x="481" y="1256"/>
                  </a:lnTo>
                  <a:lnTo>
                    <a:pt x="475" y="1252"/>
                  </a:lnTo>
                  <a:lnTo>
                    <a:pt x="471" y="1251"/>
                  </a:lnTo>
                  <a:lnTo>
                    <a:pt x="467" y="1249"/>
                  </a:lnTo>
                  <a:lnTo>
                    <a:pt x="463" y="1249"/>
                  </a:lnTo>
                  <a:lnTo>
                    <a:pt x="461" y="1247"/>
                  </a:lnTo>
                  <a:lnTo>
                    <a:pt x="454" y="1245"/>
                  </a:lnTo>
                  <a:lnTo>
                    <a:pt x="448" y="1241"/>
                  </a:lnTo>
                  <a:lnTo>
                    <a:pt x="444" y="1239"/>
                  </a:lnTo>
                  <a:lnTo>
                    <a:pt x="441" y="1239"/>
                  </a:lnTo>
                  <a:lnTo>
                    <a:pt x="437" y="1237"/>
                  </a:lnTo>
                  <a:lnTo>
                    <a:pt x="433" y="1237"/>
                  </a:lnTo>
                  <a:lnTo>
                    <a:pt x="429" y="1235"/>
                  </a:lnTo>
                  <a:lnTo>
                    <a:pt x="425" y="1235"/>
                  </a:lnTo>
                  <a:lnTo>
                    <a:pt x="422" y="1233"/>
                  </a:lnTo>
                  <a:lnTo>
                    <a:pt x="418" y="1233"/>
                  </a:lnTo>
                  <a:lnTo>
                    <a:pt x="414" y="1233"/>
                  </a:lnTo>
                  <a:lnTo>
                    <a:pt x="408" y="1232"/>
                  </a:lnTo>
                  <a:lnTo>
                    <a:pt x="404" y="1232"/>
                  </a:lnTo>
                  <a:lnTo>
                    <a:pt x="399" y="1230"/>
                  </a:lnTo>
                  <a:lnTo>
                    <a:pt x="393" y="1230"/>
                  </a:lnTo>
                  <a:lnTo>
                    <a:pt x="389" y="1230"/>
                  </a:lnTo>
                  <a:lnTo>
                    <a:pt x="384" y="1228"/>
                  </a:lnTo>
                  <a:lnTo>
                    <a:pt x="380" y="1228"/>
                  </a:lnTo>
                  <a:lnTo>
                    <a:pt x="372" y="1228"/>
                  </a:lnTo>
                  <a:lnTo>
                    <a:pt x="368" y="1228"/>
                  </a:lnTo>
                  <a:lnTo>
                    <a:pt x="361" y="1226"/>
                  </a:lnTo>
                  <a:lnTo>
                    <a:pt x="355" y="1226"/>
                  </a:lnTo>
                  <a:lnTo>
                    <a:pt x="349" y="1226"/>
                  </a:lnTo>
                  <a:lnTo>
                    <a:pt x="342" y="1226"/>
                  </a:lnTo>
                  <a:lnTo>
                    <a:pt x="336" y="1226"/>
                  </a:lnTo>
                  <a:lnTo>
                    <a:pt x="328" y="1228"/>
                  </a:lnTo>
                  <a:lnTo>
                    <a:pt x="321" y="1228"/>
                  </a:lnTo>
                  <a:lnTo>
                    <a:pt x="315" y="1228"/>
                  </a:lnTo>
                  <a:lnTo>
                    <a:pt x="308" y="1228"/>
                  </a:lnTo>
                  <a:lnTo>
                    <a:pt x="300" y="1228"/>
                  </a:lnTo>
                  <a:lnTo>
                    <a:pt x="294" y="1228"/>
                  </a:lnTo>
                  <a:lnTo>
                    <a:pt x="289" y="1228"/>
                  </a:lnTo>
                  <a:lnTo>
                    <a:pt x="281" y="1228"/>
                  </a:lnTo>
                  <a:lnTo>
                    <a:pt x="275" y="1228"/>
                  </a:lnTo>
                  <a:lnTo>
                    <a:pt x="270" y="1228"/>
                  </a:lnTo>
                  <a:lnTo>
                    <a:pt x="264" y="1228"/>
                  </a:lnTo>
                  <a:lnTo>
                    <a:pt x="258" y="1228"/>
                  </a:lnTo>
                  <a:lnTo>
                    <a:pt x="252" y="1228"/>
                  </a:lnTo>
                  <a:lnTo>
                    <a:pt x="247" y="1228"/>
                  </a:lnTo>
                  <a:lnTo>
                    <a:pt x="243" y="1228"/>
                  </a:lnTo>
                  <a:lnTo>
                    <a:pt x="237" y="1228"/>
                  </a:lnTo>
                  <a:lnTo>
                    <a:pt x="233" y="1228"/>
                  </a:lnTo>
                  <a:lnTo>
                    <a:pt x="228" y="1228"/>
                  </a:lnTo>
                  <a:lnTo>
                    <a:pt x="222" y="1228"/>
                  </a:lnTo>
                  <a:lnTo>
                    <a:pt x="218" y="1228"/>
                  </a:lnTo>
                  <a:lnTo>
                    <a:pt x="214" y="1228"/>
                  </a:lnTo>
                  <a:lnTo>
                    <a:pt x="209" y="1228"/>
                  </a:lnTo>
                  <a:lnTo>
                    <a:pt x="207" y="1228"/>
                  </a:lnTo>
                  <a:lnTo>
                    <a:pt x="203" y="1228"/>
                  </a:lnTo>
                  <a:lnTo>
                    <a:pt x="199" y="1230"/>
                  </a:lnTo>
                  <a:lnTo>
                    <a:pt x="195" y="1230"/>
                  </a:lnTo>
                  <a:lnTo>
                    <a:pt x="192" y="1230"/>
                  </a:lnTo>
                  <a:lnTo>
                    <a:pt x="188" y="1230"/>
                  </a:lnTo>
                  <a:lnTo>
                    <a:pt x="184" y="1230"/>
                  </a:lnTo>
                  <a:lnTo>
                    <a:pt x="178" y="1230"/>
                  </a:lnTo>
                  <a:lnTo>
                    <a:pt x="173" y="1230"/>
                  </a:lnTo>
                  <a:lnTo>
                    <a:pt x="167" y="1230"/>
                  </a:lnTo>
                  <a:lnTo>
                    <a:pt x="161" y="1230"/>
                  </a:lnTo>
                  <a:lnTo>
                    <a:pt x="157" y="1230"/>
                  </a:lnTo>
                  <a:lnTo>
                    <a:pt x="154" y="1232"/>
                  </a:lnTo>
                  <a:lnTo>
                    <a:pt x="150" y="1232"/>
                  </a:lnTo>
                  <a:lnTo>
                    <a:pt x="146" y="1232"/>
                  </a:lnTo>
                  <a:lnTo>
                    <a:pt x="142" y="1232"/>
                  </a:lnTo>
                  <a:lnTo>
                    <a:pt x="140" y="1232"/>
                  </a:lnTo>
                  <a:lnTo>
                    <a:pt x="137" y="1232"/>
                  </a:lnTo>
                  <a:lnTo>
                    <a:pt x="135" y="1232"/>
                  </a:lnTo>
                  <a:lnTo>
                    <a:pt x="133" y="1232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59" name="Freeform 88"/>
            <p:cNvSpPr>
              <a:spLocks/>
            </p:cNvSpPr>
            <p:nvPr/>
          </p:nvSpPr>
          <p:spPr bwMode="auto">
            <a:xfrm>
              <a:off x="4586" y="1724"/>
              <a:ext cx="392" cy="636"/>
            </a:xfrm>
            <a:custGeom>
              <a:avLst/>
              <a:gdLst>
                <a:gd name="T0" fmla="*/ 4 w 785"/>
                <a:gd name="T1" fmla="*/ 36 h 1274"/>
                <a:gd name="T2" fmla="*/ 4 w 785"/>
                <a:gd name="T3" fmla="*/ 35 h 1274"/>
                <a:gd name="T4" fmla="*/ 4 w 785"/>
                <a:gd name="T5" fmla="*/ 33 h 1274"/>
                <a:gd name="T6" fmla="*/ 3 w 785"/>
                <a:gd name="T7" fmla="*/ 30 h 1274"/>
                <a:gd name="T8" fmla="*/ 3 w 785"/>
                <a:gd name="T9" fmla="*/ 27 h 1274"/>
                <a:gd name="T10" fmla="*/ 3 w 785"/>
                <a:gd name="T11" fmla="*/ 24 h 1274"/>
                <a:gd name="T12" fmla="*/ 3 w 785"/>
                <a:gd name="T13" fmla="*/ 21 h 1274"/>
                <a:gd name="T14" fmla="*/ 2 w 785"/>
                <a:gd name="T15" fmla="*/ 17 h 1274"/>
                <a:gd name="T16" fmla="*/ 2 w 785"/>
                <a:gd name="T17" fmla="*/ 14 h 1274"/>
                <a:gd name="T18" fmla="*/ 1 w 785"/>
                <a:gd name="T19" fmla="*/ 12 h 1274"/>
                <a:gd name="T20" fmla="*/ 1 w 785"/>
                <a:gd name="T21" fmla="*/ 9 h 1274"/>
                <a:gd name="T22" fmla="*/ 0 w 785"/>
                <a:gd name="T23" fmla="*/ 7 h 1274"/>
                <a:gd name="T24" fmla="*/ 0 w 785"/>
                <a:gd name="T25" fmla="*/ 5 h 1274"/>
                <a:gd name="T26" fmla="*/ 0 w 785"/>
                <a:gd name="T27" fmla="*/ 3 h 1274"/>
                <a:gd name="T28" fmla="*/ 0 w 785"/>
                <a:gd name="T29" fmla="*/ 1 h 1274"/>
                <a:gd name="T30" fmla="*/ 0 w 785"/>
                <a:gd name="T31" fmla="*/ 0 h 1274"/>
                <a:gd name="T32" fmla="*/ 1 w 785"/>
                <a:gd name="T33" fmla="*/ 0 h 1274"/>
                <a:gd name="T34" fmla="*/ 3 w 785"/>
                <a:gd name="T35" fmla="*/ 0 h 1274"/>
                <a:gd name="T36" fmla="*/ 5 w 785"/>
                <a:gd name="T37" fmla="*/ 1 h 1274"/>
                <a:gd name="T38" fmla="*/ 9 w 785"/>
                <a:gd name="T39" fmla="*/ 2 h 1274"/>
                <a:gd name="T40" fmla="*/ 13 w 785"/>
                <a:gd name="T41" fmla="*/ 3 h 1274"/>
                <a:gd name="T42" fmla="*/ 17 w 785"/>
                <a:gd name="T43" fmla="*/ 4 h 1274"/>
                <a:gd name="T44" fmla="*/ 21 w 785"/>
                <a:gd name="T45" fmla="*/ 5 h 1274"/>
                <a:gd name="T46" fmla="*/ 24 w 785"/>
                <a:gd name="T47" fmla="*/ 5 h 1274"/>
                <a:gd name="T48" fmla="*/ 24 w 785"/>
                <a:gd name="T49" fmla="*/ 6 h 1274"/>
                <a:gd name="T50" fmla="*/ 24 w 785"/>
                <a:gd name="T51" fmla="*/ 8 h 1274"/>
                <a:gd name="T52" fmla="*/ 24 w 785"/>
                <a:gd name="T53" fmla="*/ 10 h 1274"/>
                <a:gd name="T54" fmla="*/ 24 w 785"/>
                <a:gd name="T55" fmla="*/ 13 h 1274"/>
                <a:gd name="T56" fmla="*/ 23 w 785"/>
                <a:gd name="T57" fmla="*/ 16 h 1274"/>
                <a:gd name="T58" fmla="*/ 23 w 785"/>
                <a:gd name="T59" fmla="*/ 18 h 1274"/>
                <a:gd name="T60" fmla="*/ 23 w 785"/>
                <a:gd name="T61" fmla="*/ 20 h 1274"/>
                <a:gd name="T62" fmla="*/ 23 w 785"/>
                <a:gd name="T63" fmla="*/ 21 h 1274"/>
                <a:gd name="T64" fmla="*/ 23 w 785"/>
                <a:gd name="T65" fmla="*/ 23 h 1274"/>
                <a:gd name="T66" fmla="*/ 23 w 785"/>
                <a:gd name="T67" fmla="*/ 24 h 1274"/>
                <a:gd name="T68" fmla="*/ 23 w 785"/>
                <a:gd name="T69" fmla="*/ 26 h 1274"/>
                <a:gd name="T70" fmla="*/ 23 w 785"/>
                <a:gd name="T71" fmla="*/ 27 h 1274"/>
                <a:gd name="T72" fmla="*/ 23 w 785"/>
                <a:gd name="T73" fmla="*/ 28 h 1274"/>
                <a:gd name="T74" fmla="*/ 23 w 785"/>
                <a:gd name="T75" fmla="*/ 30 h 1274"/>
                <a:gd name="T76" fmla="*/ 22 w 785"/>
                <a:gd name="T77" fmla="*/ 31 h 1274"/>
                <a:gd name="T78" fmla="*/ 22 w 785"/>
                <a:gd name="T79" fmla="*/ 32 h 1274"/>
                <a:gd name="T80" fmla="*/ 21 w 785"/>
                <a:gd name="T81" fmla="*/ 33 h 1274"/>
                <a:gd name="T82" fmla="*/ 21 w 785"/>
                <a:gd name="T83" fmla="*/ 34 h 1274"/>
                <a:gd name="T84" fmla="*/ 20 w 785"/>
                <a:gd name="T85" fmla="*/ 35 h 1274"/>
                <a:gd name="T86" fmla="*/ 20 w 785"/>
                <a:gd name="T87" fmla="*/ 36 h 1274"/>
                <a:gd name="T88" fmla="*/ 19 w 785"/>
                <a:gd name="T89" fmla="*/ 37 h 1274"/>
                <a:gd name="T90" fmla="*/ 19 w 785"/>
                <a:gd name="T91" fmla="*/ 38 h 1274"/>
                <a:gd name="T92" fmla="*/ 18 w 785"/>
                <a:gd name="T93" fmla="*/ 39 h 1274"/>
                <a:gd name="T94" fmla="*/ 17 w 785"/>
                <a:gd name="T95" fmla="*/ 39 h 1274"/>
                <a:gd name="T96" fmla="*/ 16 w 785"/>
                <a:gd name="T97" fmla="*/ 39 h 1274"/>
                <a:gd name="T98" fmla="*/ 15 w 785"/>
                <a:gd name="T99" fmla="*/ 39 h 1274"/>
                <a:gd name="T100" fmla="*/ 14 w 785"/>
                <a:gd name="T101" fmla="*/ 38 h 1274"/>
                <a:gd name="T102" fmla="*/ 13 w 785"/>
                <a:gd name="T103" fmla="*/ 37 h 1274"/>
                <a:gd name="T104" fmla="*/ 12 w 785"/>
                <a:gd name="T105" fmla="*/ 37 h 1274"/>
                <a:gd name="T106" fmla="*/ 11 w 785"/>
                <a:gd name="T107" fmla="*/ 37 h 1274"/>
                <a:gd name="T108" fmla="*/ 10 w 785"/>
                <a:gd name="T109" fmla="*/ 37 h 1274"/>
                <a:gd name="T110" fmla="*/ 9 w 785"/>
                <a:gd name="T111" fmla="*/ 37 h 1274"/>
                <a:gd name="T112" fmla="*/ 8 w 785"/>
                <a:gd name="T113" fmla="*/ 37 h 1274"/>
                <a:gd name="T114" fmla="*/ 7 w 785"/>
                <a:gd name="T115" fmla="*/ 37 h 1274"/>
                <a:gd name="T116" fmla="*/ 6 w 785"/>
                <a:gd name="T117" fmla="*/ 37 h 1274"/>
                <a:gd name="T118" fmla="*/ 4 w 785"/>
                <a:gd name="T119" fmla="*/ 37 h 1274"/>
                <a:gd name="T120" fmla="*/ 4 w 785"/>
                <a:gd name="T121" fmla="*/ 37 h 12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85" h="1274">
                  <a:moveTo>
                    <a:pt x="131" y="1194"/>
                  </a:moveTo>
                  <a:lnTo>
                    <a:pt x="131" y="1192"/>
                  </a:lnTo>
                  <a:lnTo>
                    <a:pt x="131" y="1190"/>
                  </a:lnTo>
                  <a:lnTo>
                    <a:pt x="131" y="1186"/>
                  </a:lnTo>
                  <a:lnTo>
                    <a:pt x="131" y="1184"/>
                  </a:lnTo>
                  <a:lnTo>
                    <a:pt x="131" y="1181"/>
                  </a:lnTo>
                  <a:lnTo>
                    <a:pt x="131" y="1179"/>
                  </a:lnTo>
                  <a:lnTo>
                    <a:pt x="131" y="1173"/>
                  </a:lnTo>
                  <a:lnTo>
                    <a:pt x="131" y="1169"/>
                  </a:lnTo>
                  <a:lnTo>
                    <a:pt x="131" y="1165"/>
                  </a:lnTo>
                  <a:lnTo>
                    <a:pt x="131" y="1160"/>
                  </a:lnTo>
                  <a:lnTo>
                    <a:pt x="131" y="1154"/>
                  </a:lnTo>
                  <a:lnTo>
                    <a:pt x="131" y="1148"/>
                  </a:lnTo>
                  <a:lnTo>
                    <a:pt x="131" y="1143"/>
                  </a:lnTo>
                  <a:lnTo>
                    <a:pt x="131" y="1137"/>
                  </a:lnTo>
                  <a:lnTo>
                    <a:pt x="129" y="1129"/>
                  </a:lnTo>
                  <a:lnTo>
                    <a:pt x="129" y="1122"/>
                  </a:lnTo>
                  <a:lnTo>
                    <a:pt x="129" y="1114"/>
                  </a:lnTo>
                  <a:lnTo>
                    <a:pt x="129" y="1106"/>
                  </a:lnTo>
                  <a:lnTo>
                    <a:pt x="129" y="1097"/>
                  </a:lnTo>
                  <a:lnTo>
                    <a:pt x="129" y="1089"/>
                  </a:lnTo>
                  <a:lnTo>
                    <a:pt x="129" y="1080"/>
                  </a:lnTo>
                  <a:lnTo>
                    <a:pt x="129" y="1072"/>
                  </a:lnTo>
                  <a:lnTo>
                    <a:pt x="129" y="1063"/>
                  </a:lnTo>
                  <a:lnTo>
                    <a:pt x="129" y="1053"/>
                  </a:lnTo>
                  <a:lnTo>
                    <a:pt x="127" y="1042"/>
                  </a:lnTo>
                  <a:lnTo>
                    <a:pt x="127" y="1032"/>
                  </a:lnTo>
                  <a:lnTo>
                    <a:pt x="127" y="1021"/>
                  </a:lnTo>
                  <a:lnTo>
                    <a:pt x="127" y="1011"/>
                  </a:lnTo>
                  <a:lnTo>
                    <a:pt x="127" y="1000"/>
                  </a:lnTo>
                  <a:lnTo>
                    <a:pt x="127" y="991"/>
                  </a:lnTo>
                  <a:lnTo>
                    <a:pt x="125" y="979"/>
                  </a:lnTo>
                  <a:lnTo>
                    <a:pt x="125" y="968"/>
                  </a:lnTo>
                  <a:lnTo>
                    <a:pt x="125" y="956"/>
                  </a:lnTo>
                  <a:lnTo>
                    <a:pt x="125" y="943"/>
                  </a:lnTo>
                  <a:lnTo>
                    <a:pt x="124" y="932"/>
                  </a:lnTo>
                  <a:lnTo>
                    <a:pt x="124" y="920"/>
                  </a:lnTo>
                  <a:lnTo>
                    <a:pt x="122" y="907"/>
                  </a:lnTo>
                  <a:lnTo>
                    <a:pt x="122" y="896"/>
                  </a:lnTo>
                  <a:lnTo>
                    <a:pt x="120" y="882"/>
                  </a:lnTo>
                  <a:lnTo>
                    <a:pt x="120" y="871"/>
                  </a:lnTo>
                  <a:lnTo>
                    <a:pt x="118" y="857"/>
                  </a:lnTo>
                  <a:lnTo>
                    <a:pt x="118" y="846"/>
                  </a:lnTo>
                  <a:lnTo>
                    <a:pt x="116" y="833"/>
                  </a:lnTo>
                  <a:lnTo>
                    <a:pt x="116" y="819"/>
                  </a:lnTo>
                  <a:lnTo>
                    <a:pt x="114" y="808"/>
                  </a:lnTo>
                  <a:lnTo>
                    <a:pt x="114" y="795"/>
                  </a:lnTo>
                  <a:lnTo>
                    <a:pt x="112" y="781"/>
                  </a:lnTo>
                  <a:lnTo>
                    <a:pt x="110" y="768"/>
                  </a:lnTo>
                  <a:lnTo>
                    <a:pt x="108" y="755"/>
                  </a:lnTo>
                  <a:lnTo>
                    <a:pt x="108" y="742"/>
                  </a:lnTo>
                  <a:lnTo>
                    <a:pt x="106" y="728"/>
                  </a:lnTo>
                  <a:lnTo>
                    <a:pt x="105" y="715"/>
                  </a:lnTo>
                  <a:lnTo>
                    <a:pt x="103" y="702"/>
                  </a:lnTo>
                  <a:lnTo>
                    <a:pt x="101" y="690"/>
                  </a:lnTo>
                  <a:lnTo>
                    <a:pt x="99" y="677"/>
                  </a:lnTo>
                  <a:lnTo>
                    <a:pt x="97" y="664"/>
                  </a:lnTo>
                  <a:lnTo>
                    <a:pt x="95" y="650"/>
                  </a:lnTo>
                  <a:lnTo>
                    <a:pt x="93" y="637"/>
                  </a:lnTo>
                  <a:lnTo>
                    <a:pt x="91" y="624"/>
                  </a:lnTo>
                  <a:lnTo>
                    <a:pt x="89" y="612"/>
                  </a:lnTo>
                  <a:lnTo>
                    <a:pt x="87" y="599"/>
                  </a:lnTo>
                  <a:lnTo>
                    <a:pt x="86" y="588"/>
                  </a:lnTo>
                  <a:lnTo>
                    <a:pt x="82" y="574"/>
                  </a:lnTo>
                  <a:lnTo>
                    <a:pt x="80" y="561"/>
                  </a:lnTo>
                  <a:lnTo>
                    <a:pt x="78" y="550"/>
                  </a:lnTo>
                  <a:lnTo>
                    <a:pt x="76" y="536"/>
                  </a:lnTo>
                  <a:lnTo>
                    <a:pt x="72" y="525"/>
                  </a:lnTo>
                  <a:lnTo>
                    <a:pt x="70" y="514"/>
                  </a:lnTo>
                  <a:lnTo>
                    <a:pt x="68" y="502"/>
                  </a:lnTo>
                  <a:lnTo>
                    <a:pt x="67" y="491"/>
                  </a:lnTo>
                  <a:lnTo>
                    <a:pt x="65" y="479"/>
                  </a:lnTo>
                  <a:lnTo>
                    <a:pt x="61" y="468"/>
                  </a:lnTo>
                  <a:lnTo>
                    <a:pt x="59" y="457"/>
                  </a:lnTo>
                  <a:lnTo>
                    <a:pt x="57" y="445"/>
                  </a:lnTo>
                  <a:lnTo>
                    <a:pt x="55" y="434"/>
                  </a:lnTo>
                  <a:lnTo>
                    <a:pt x="53" y="424"/>
                  </a:lnTo>
                  <a:lnTo>
                    <a:pt x="51" y="413"/>
                  </a:lnTo>
                  <a:lnTo>
                    <a:pt x="49" y="403"/>
                  </a:lnTo>
                  <a:lnTo>
                    <a:pt x="48" y="392"/>
                  </a:lnTo>
                  <a:lnTo>
                    <a:pt x="46" y="382"/>
                  </a:lnTo>
                  <a:lnTo>
                    <a:pt x="44" y="371"/>
                  </a:lnTo>
                  <a:lnTo>
                    <a:pt x="42" y="361"/>
                  </a:lnTo>
                  <a:lnTo>
                    <a:pt x="40" y="352"/>
                  </a:lnTo>
                  <a:lnTo>
                    <a:pt x="38" y="342"/>
                  </a:lnTo>
                  <a:lnTo>
                    <a:pt x="36" y="333"/>
                  </a:lnTo>
                  <a:lnTo>
                    <a:pt x="34" y="323"/>
                  </a:lnTo>
                  <a:lnTo>
                    <a:pt x="32" y="314"/>
                  </a:lnTo>
                  <a:lnTo>
                    <a:pt x="30" y="304"/>
                  </a:lnTo>
                  <a:lnTo>
                    <a:pt x="29" y="295"/>
                  </a:lnTo>
                  <a:lnTo>
                    <a:pt x="29" y="287"/>
                  </a:lnTo>
                  <a:lnTo>
                    <a:pt x="27" y="278"/>
                  </a:lnTo>
                  <a:lnTo>
                    <a:pt x="25" y="268"/>
                  </a:lnTo>
                  <a:lnTo>
                    <a:pt x="25" y="261"/>
                  </a:lnTo>
                  <a:lnTo>
                    <a:pt x="23" y="251"/>
                  </a:lnTo>
                  <a:lnTo>
                    <a:pt x="21" y="242"/>
                  </a:lnTo>
                  <a:lnTo>
                    <a:pt x="19" y="234"/>
                  </a:lnTo>
                  <a:lnTo>
                    <a:pt x="17" y="225"/>
                  </a:lnTo>
                  <a:lnTo>
                    <a:pt x="17" y="217"/>
                  </a:lnTo>
                  <a:lnTo>
                    <a:pt x="15" y="208"/>
                  </a:lnTo>
                  <a:lnTo>
                    <a:pt x="15" y="200"/>
                  </a:lnTo>
                  <a:lnTo>
                    <a:pt x="13" y="192"/>
                  </a:lnTo>
                  <a:lnTo>
                    <a:pt x="13" y="185"/>
                  </a:lnTo>
                  <a:lnTo>
                    <a:pt x="11" y="177"/>
                  </a:lnTo>
                  <a:lnTo>
                    <a:pt x="10" y="168"/>
                  </a:lnTo>
                  <a:lnTo>
                    <a:pt x="10" y="160"/>
                  </a:lnTo>
                  <a:lnTo>
                    <a:pt x="8" y="152"/>
                  </a:lnTo>
                  <a:lnTo>
                    <a:pt x="8" y="145"/>
                  </a:lnTo>
                  <a:lnTo>
                    <a:pt x="6" y="137"/>
                  </a:lnTo>
                  <a:lnTo>
                    <a:pt x="6" y="130"/>
                  </a:lnTo>
                  <a:lnTo>
                    <a:pt x="6" y="124"/>
                  </a:lnTo>
                  <a:lnTo>
                    <a:pt x="4" y="116"/>
                  </a:lnTo>
                  <a:lnTo>
                    <a:pt x="4" y="109"/>
                  </a:lnTo>
                  <a:lnTo>
                    <a:pt x="2" y="101"/>
                  </a:lnTo>
                  <a:lnTo>
                    <a:pt x="2" y="94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3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8" y="6"/>
                  </a:lnTo>
                  <a:lnTo>
                    <a:pt x="53" y="8"/>
                  </a:lnTo>
                  <a:lnTo>
                    <a:pt x="61" y="10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7" y="18"/>
                  </a:lnTo>
                  <a:lnTo>
                    <a:pt x="97" y="19"/>
                  </a:lnTo>
                  <a:lnTo>
                    <a:pt x="106" y="23"/>
                  </a:lnTo>
                  <a:lnTo>
                    <a:pt x="116" y="27"/>
                  </a:lnTo>
                  <a:lnTo>
                    <a:pt x="127" y="29"/>
                  </a:lnTo>
                  <a:lnTo>
                    <a:pt x="137" y="33"/>
                  </a:lnTo>
                  <a:lnTo>
                    <a:pt x="150" y="37"/>
                  </a:lnTo>
                  <a:lnTo>
                    <a:pt x="160" y="40"/>
                  </a:lnTo>
                  <a:lnTo>
                    <a:pt x="173" y="44"/>
                  </a:lnTo>
                  <a:lnTo>
                    <a:pt x="184" y="48"/>
                  </a:lnTo>
                  <a:lnTo>
                    <a:pt x="198" y="54"/>
                  </a:lnTo>
                  <a:lnTo>
                    <a:pt x="211" y="56"/>
                  </a:lnTo>
                  <a:lnTo>
                    <a:pt x="224" y="61"/>
                  </a:lnTo>
                  <a:lnTo>
                    <a:pt x="238" y="65"/>
                  </a:lnTo>
                  <a:lnTo>
                    <a:pt x="251" y="71"/>
                  </a:lnTo>
                  <a:lnTo>
                    <a:pt x="264" y="75"/>
                  </a:lnTo>
                  <a:lnTo>
                    <a:pt x="279" y="78"/>
                  </a:lnTo>
                  <a:lnTo>
                    <a:pt x="295" y="82"/>
                  </a:lnTo>
                  <a:lnTo>
                    <a:pt x="310" y="88"/>
                  </a:lnTo>
                  <a:lnTo>
                    <a:pt x="323" y="92"/>
                  </a:lnTo>
                  <a:lnTo>
                    <a:pt x="338" y="95"/>
                  </a:lnTo>
                  <a:lnTo>
                    <a:pt x="355" y="101"/>
                  </a:lnTo>
                  <a:lnTo>
                    <a:pt x="371" y="105"/>
                  </a:lnTo>
                  <a:lnTo>
                    <a:pt x="386" y="109"/>
                  </a:lnTo>
                  <a:lnTo>
                    <a:pt x="403" y="113"/>
                  </a:lnTo>
                  <a:lnTo>
                    <a:pt x="418" y="116"/>
                  </a:lnTo>
                  <a:lnTo>
                    <a:pt x="435" y="122"/>
                  </a:lnTo>
                  <a:lnTo>
                    <a:pt x="452" y="126"/>
                  </a:lnTo>
                  <a:lnTo>
                    <a:pt x="468" y="130"/>
                  </a:lnTo>
                  <a:lnTo>
                    <a:pt x="485" y="133"/>
                  </a:lnTo>
                  <a:lnTo>
                    <a:pt x="504" y="137"/>
                  </a:lnTo>
                  <a:lnTo>
                    <a:pt x="519" y="141"/>
                  </a:lnTo>
                  <a:lnTo>
                    <a:pt x="538" y="145"/>
                  </a:lnTo>
                  <a:lnTo>
                    <a:pt x="555" y="147"/>
                  </a:lnTo>
                  <a:lnTo>
                    <a:pt x="572" y="151"/>
                  </a:lnTo>
                  <a:lnTo>
                    <a:pt x="589" y="152"/>
                  </a:lnTo>
                  <a:lnTo>
                    <a:pt x="606" y="156"/>
                  </a:lnTo>
                  <a:lnTo>
                    <a:pt x="625" y="160"/>
                  </a:lnTo>
                  <a:lnTo>
                    <a:pt x="642" y="162"/>
                  </a:lnTo>
                  <a:lnTo>
                    <a:pt x="659" y="164"/>
                  </a:lnTo>
                  <a:lnTo>
                    <a:pt x="678" y="166"/>
                  </a:lnTo>
                  <a:lnTo>
                    <a:pt x="696" y="168"/>
                  </a:lnTo>
                  <a:lnTo>
                    <a:pt x="713" y="170"/>
                  </a:lnTo>
                  <a:lnTo>
                    <a:pt x="730" y="171"/>
                  </a:lnTo>
                  <a:lnTo>
                    <a:pt x="749" y="171"/>
                  </a:lnTo>
                  <a:lnTo>
                    <a:pt x="766" y="173"/>
                  </a:lnTo>
                  <a:lnTo>
                    <a:pt x="785" y="173"/>
                  </a:lnTo>
                  <a:lnTo>
                    <a:pt x="785" y="175"/>
                  </a:lnTo>
                  <a:lnTo>
                    <a:pt x="785" y="177"/>
                  </a:lnTo>
                  <a:lnTo>
                    <a:pt x="783" y="179"/>
                  </a:lnTo>
                  <a:lnTo>
                    <a:pt x="783" y="183"/>
                  </a:lnTo>
                  <a:lnTo>
                    <a:pt x="783" y="187"/>
                  </a:lnTo>
                  <a:lnTo>
                    <a:pt x="783" y="190"/>
                  </a:lnTo>
                  <a:lnTo>
                    <a:pt x="783" y="194"/>
                  </a:lnTo>
                  <a:lnTo>
                    <a:pt x="783" y="198"/>
                  </a:lnTo>
                  <a:lnTo>
                    <a:pt x="781" y="204"/>
                  </a:lnTo>
                  <a:lnTo>
                    <a:pt x="781" y="209"/>
                  </a:lnTo>
                  <a:lnTo>
                    <a:pt x="781" y="215"/>
                  </a:lnTo>
                  <a:lnTo>
                    <a:pt x="781" y="221"/>
                  </a:lnTo>
                  <a:lnTo>
                    <a:pt x="781" y="227"/>
                  </a:lnTo>
                  <a:lnTo>
                    <a:pt x="781" y="234"/>
                  </a:lnTo>
                  <a:lnTo>
                    <a:pt x="779" y="242"/>
                  </a:lnTo>
                  <a:lnTo>
                    <a:pt x="779" y="249"/>
                  </a:lnTo>
                  <a:lnTo>
                    <a:pt x="779" y="257"/>
                  </a:lnTo>
                  <a:lnTo>
                    <a:pt x="779" y="265"/>
                  </a:lnTo>
                  <a:lnTo>
                    <a:pt x="777" y="274"/>
                  </a:lnTo>
                  <a:lnTo>
                    <a:pt x="777" y="282"/>
                  </a:lnTo>
                  <a:lnTo>
                    <a:pt x="777" y="291"/>
                  </a:lnTo>
                  <a:lnTo>
                    <a:pt x="777" y="301"/>
                  </a:lnTo>
                  <a:lnTo>
                    <a:pt x="775" y="310"/>
                  </a:lnTo>
                  <a:lnTo>
                    <a:pt x="775" y="318"/>
                  </a:lnTo>
                  <a:lnTo>
                    <a:pt x="775" y="329"/>
                  </a:lnTo>
                  <a:lnTo>
                    <a:pt x="775" y="339"/>
                  </a:lnTo>
                  <a:lnTo>
                    <a:pt x="775" y="348"/>
                  </a:lnTo>
                  <a:lnTo>
                    <a:pt x="773" y="358"/>
                  </a:lnTo>
                  <a:lnTo>
                    <a:pt x="773" y="367"/>
                  </a:lnTo>
                  <a:lnTo>
                    <a:pt x="773" y="379"/>
                  </a:lnTo>
                  <a:lnTo>
                    <a:pt x="772" y="388"/>
                  </a:lnTo>
                  <a:lnTo>
                    <a:pt x="772" y="400"/>
                  </a:lnTo>
                  <a:lnTo>
                    <a:pt x="772" y="409"/>
                  </a:lnTo>
                  <a:lnTo>
                    <a:pt x="772" y="420"/>
                  </a:lnTo>
                  <a:lnTo>
                    <a:pt x="770" y="430"/>
                  </a:lnTo>
                  <a:lnTo>
                    <a:pt x="770" y="441"/>
                  </a:lnTo>
                  <a:lnTo>
                    <a:pt x="770" y="451"/>
                  </a:lnTo>
                  <a:lnTo>
                    <a:pt x="770" y="462"/>
                  </a:lnTo>
                  <a:lnTo>
                    <a:pt x="768" y="472"/>
                  </a:lnTo>
                  <a:lnTo>
                    <a:pt x="768" y="483"/>
                  </a:lnTo>
                  <a:lnTo>
                    <a:pt x="768" y="493"/>
                  </a:lnTo>
                  <a:lnTo>
                    <a:pt x="768" y="504"/>
                  </a:lnTo>
                  <a:lnTo>
                    <a:pt x="766" y="514"/>
                  </a:lnTo>
                  <a:lnTo>
                    <a:pt x="766" y="523"/>
                  </a:lnTo>
                  <a:lnTo>
                    <a:pt x="766" y="534"/>
                  </a:lnTo>
                  <a:lnTo>
                    <a:pt x="766" y="544"/>
                  </a:lnTo>
                  <a:lnTo>
                    <a:pt x="766" y="553"/>
                  </a:lnTo>
                  <a:lnTo>
                    <a:pt x="764" y="563"/>
                  </a:lnTo>
                  <a:lnTo>
                    <a:pt x="764" y="572"/>
                  </a:lnTo>
                  <a:lnTo>
                    <a:pt x="764" y="582"/>
                  </a:lnTo>
                  <a:lnTo>
                    <a:pt x="764" y="590"/>
                  </a:lnTo>
                  <a:lnTo>
                    <a:pt x="764" y="599"/>
                  </a:lnTo>
                  <a:lnTo>
                    <a:pt x="764" y="607"/>
                  </a:lnTo>
                  <a:lnTo>
                    <a:pt x="764" y="616"/>
                  </a:lnTo>
                  <a:lnTo>
                    <a:pt x="764" y="624"/>
                  </a:lnTo>
                  <a:lnTo>
                    <a:pt x="764" y="631"/>
                  </a:lnTo>
                  <a:lnTo>
                    <a:pt x="764" y="639"/>
                  </a:lnTo>
                  <a:lnTo>
                    <a:pt x="764" y="647"/>
                  </a:lnTo>
                  <a:lnTo>
                    <a:pt x="764" y="652"/>
                  </a:lnTo>
                  <a:lnTo>
                    <a:pt x="764" y="658"/>
                  </a:lnTo>
                  <a:lnTo>
                    <a:pt x="764" y="666"/>
                  </a:lnTo>
                  <a:lnTo>
                    <a:pt x="764" y="671"/>
                  </a:lnTo>
                  <a:lnTo>
                    <a:pt x="764" y="677"/>
                  </a:lnTo>
                  <a:lnTo>
                    <a:pt x="764" y="681"/>
                  </a:lnTo>
                  <a:lnTo>
                    <a:pt x="764" y="686"/>
                  </a:lnTo>
                  <a:lnTo>
                    <a:pt x="764" y="692"/>
                  </a:lnTo>
                  <a:lnTo>
                    <a:pt x="764" y="698"/>
                  </a:lnTo>
                  <a:lnTo>
                    <a:pt x="764" y="704"/>
                  </a:lnTo>
                  <a:lnTo>
                    <a:pt x="764" y="709"/>
                  </a:lnTo>
                  <a:lnTo>
                    <a:pt x="764" y="715"/>
                  </a:lnTo>
                  <a:lnTo>
                    <a:pt x="764" y="721"/>
                  </a:lnTo>
                  <a:lnTo>
                    <a:pt x="764" y="726"/>
                  </a:lnTo>
                  <a:lnTo>
                    <a:pt x="764" y="730"/>
                  </a:lnTo>
                  <a:lnTo>
                    <a:pt x="764" y="738"/>
                  </a:lnTo>
                  <a:lnTo>
                    <a:pt x="764" y="742"/>
                  </a:lnTo>
                  <a:lnTo>
                    <a:pt x="764" y="749"/>
                  </a:lnTo>
                  <a:lnTo>
                    <a:pt x="764" y="755"/>
                  </a:lnTo>
                  <a:lnTo>
                    <a:pt x="764" y="761"/>
                  </a:lnTo>
                  <a:lnTo>
                    <a:pt x="764" y="766"/>
                  </a:lnTo>
                  <a:lnTo>
                    <a:pt x="764" y="770"/>
                  </a:lnTo>
                  <a:lnTo>
                    <a:pt x="764" y="776"/>
                  </a:lnTo>
                  <a:lnTo>
                    <a:pt x="764" y="781"/>
                  </a:lnTo>
                  <a:lnTo>
                    <a:pt x="764" y="787"/>
                  </a:lnTo>
                  <a:lnTo>
                    <a:pt x="764" y="793"/>
                  </a:lnTo>
                  <a:lnTo>
                    <a:pt x="764" y="799"/>
                  </a:lnTo>
                  <a:lnTo>
                    <a:pt x="764" y="804"/>
                  </a:lnTo>
                  <a:lnTo>
                    <a:pt x="764" y="810"/>
                  </a:lnTo>
                  <a:lnTo>
                    <a:pt x="764" y="816"/>
                  </a:lnTo>
                  <a:lnTo>
                    <a:pt x="762" y="821"/>
                  </a:lnTo>
                  <a:lnTo>
                    <a:pt x="762" y="827"/>
                  </a:lnTo>
                  <a:lnTo>
                    <a:pt x="762" y="833"/>
                  </a:lnTo>
                  <a:lnTo>
                    <a:pt x="762" y="838"/>
                  </a:lnTo>
                  <a:lnTo>
                    <a:pt x="762" y="844"/>
                  </a:lnTo>
                  <a:lnTo>
                    <a:pt x="762" y="850"/>
                  </a:lnTo>
                  <a:lnTo>
                    <a:pt x="760" y="856"/>
                  </a:lnTo>
                  <a:lnTo>
                    <a:pt x="760" y="861"/>
                  </a:lnTo>
                  <a:lnTo>
                    <a:pt x="760" y="867"/>
                  </a:lnTo>
                  <a:lnTo>
                    <a:pt x="760" y="873"/>
                  </a:lnTo>
                  <a:lnTo>
                    <a:pt x="758" y="878"/>
                  </a:lnTo>
                  <a:lnTo>
                    <a:pt x="758" y="882"/>
                  </a:lnTo>
                  <a:lnTo>
                    <a:pt x="756" y="888"/>
                  </a:lnTo>
                  <a:lnTo>
                    <a:pt x="756" y="896"/>
                  </a:lnTo>
                  <a:lnTo>
                    <a:pt x="756" y="899"/>
                  </a:lnTo>
                  <a:lnTo>
                    <a:pt x="754" y="905"/>
                  </a:lnTo>
                  <a:lnTo>
                    <a:pt x="754" y="911"/>
                  </a:lnTo>
                  <a:lnTo>
                    <a:pt x="753" y="916"/>
                  </a:lnTo>
                  <a:lnTo>
                    <a:pt x="753" y="920"/>
                  </a:lnTo>
                  <a:lnTo>
                    <a:pt x="753" y="926"/>
                  </a:lnTo>
                  <a:lnTo>
                    <a:pt x="751" y="932"/>
                  </a:lnTo>
                  <a:lnTo>
                    <a:pt x="751" y="937"/>
                  </a:lnTo>
                  <a:lnTo>
                    <a:pt x="749" y="943"/>
                  </a:lnTo>
                  <a:lnTo>
                    <a:pt x="749" y="947"/>
                  </a:lnTo>
                  <a:lnTo>
                    <a:pt x="747" y="953"/>
                  </a:lnTo>
                  <a:lnTo>
                    <a:pt x="747" y="958"/>
                  </a:lnTo>
                  <a:lnTo>
                    <a:pt x="745" y="962"/>
                  </a:lnTo>
                  <a:lnTo>
                    <a:pt x="743" y="968"/>
                  </a:lnTo>
                  <a:lnTo>
                    <a:pt x="741" y="972"/>
                  </a:lnTo>
                  <a:lnTo>
                    <a:pt x="741" y="977"/>
                  </a:lnTo>
                  <a:lnTo>
                    <a:pt x="739" y="983"/>
                  </a:lnTo>
                  <a:lnTo>
                    <a:pt x="737" y="987"/>
                  </a:lnTo>
                  <a:lnTo>
                    <a:pt x="737" y="992"/>
                  </a:lnTo>
                  <a:lnTo>
                    <a:pt x="735" y="996"/>
                  </a:lnTo>
                  <a:lnTo>
                    <a:pt x="734" y="1002"/>
                  </a:lnTo>
                  <a:lnTo>
                    <a:pt x="732" y="1006"/>
                  </a:lnTo>
                  <a:lnTo>
                    <a:pt x="730" y="1011"/>
                  </a:lnTo>
                  <a:lnTo>
                    <a:pt x="728" y="1015"/>
                  </a:lnTo>
                  <a:lnTo>
                    <a:pt x="726" y="1019"/>
                  </a:lnTo>
                  <a:lnTo>
                    <a:pt x="724" y="1025"/>
                  </a:lnTo>
                  <a:lnTo>
                    <a:pt x="722" y="1029"/>
                  </a:lnTo>
                  <a:lnTo>
                    <a:pt x="720" y="1032"/>
                  </a:lnTo>
                  <a:lnTo>
                    <a:pt x="718" y="1036"/>
                  </a:lnTo>
                  <a:lnTo>
                    <a:pt x="716" y="1042"/>
                  </a:lnTo>
                  <a:lnTo>
                    <a:pt x="715" y="1046"/>
                  </a:lnTo>
                  <a:lnTo>
                    <a:pt x="713" y="1051"/>
                  </a:lnTo>
                  <a:lnTo>
                    <a:pt x="711" y="1055"/>
                  </a:lnTo>
                  <a:lnTo>
                    <a:pt x="709" y="1059"/>
                  </a:lnTo>
                  <a:lnTo>
                    <a:pt x="707" y="1063"/>
                  </a:lnTo>
                  <a:lnTo>
                    <a:pt x="705" y="1068"/>
                  </a:lnTo>
                  <a:lnTo>
                    <a:pt x="703" y="1072"/>
                  </a:lnTo>
                  <a:lnTo>
                    <a:pt x="701" y="1078"/>
                  </a:lnTo>
                  <a:lnTo>
                    <a:pt x="699" y="1082"/>
                  </a:lnTo>
                  <a:lnTo>
                    <a:pt x="697" y="1086"/>
                  </a:lnTo>
                  <a:lnTo>
                    <a:pt x="696" y="1089"/>
                  </a:lnTo>
                  <a:lnTo>
                    <a:pt x="692" y="1095"/>
                  </a:lnTo>
                  <a:lnTo>
                    <a:pt x="690" y="1099"/>
                  </a:lnTo>
                  <a:lnTo>
                    <a:pt x="688" y="1105"/>
                  </a:lnTo>
                  <a:lnTo>
                    <a:pt x="686" y="1108"/>
                  </a:lnTo>
                  <a:lnTo>
                    <a:pt x="684" y="1112"/>
                  </a:lnTo>
                  <a:lnTo>
                    <a:pt x="682" y="1116"/>
                  </a:lnTo>
                  <a:lnTo>
                    <a:pt x="680" y="1122"/>
                  </a:lnTo>
                  <a:lnTo>
                    <a:pt x="678" y="1125"/>
                  </a:lnTo>
                  <a:lnTo>
                    <a:pt x="675" y="1129"/>
                  </a:lnTo>
                  <a:lnTo>
                    <a:pt x="673" y="1133"/>
                  </a:lnTo>
                  <a:lnTo>
                    <a:pt x="671" y="1139"/>
                  </a:lnTo>
                  <a:lnTo>
                    <a:pt x="669" y="1143"/>
                  </a:lnTo>
                  <a:lnTo>
                    <a:pt x="667" y="1146"/>
                  </a:lnTo>
                  <a:lnTo>
                    <a:pt x="663" y="1150"/>
                  </a:lnTo>
                  <a:lnTo>
                    <a:pt x="663" y="1156"/>
                  </a:lnTo>
                  <a:lnTo>
                    <a:pt x="659" y="1160"/>
                  </a:lnTo>
                  <a:lnTo>
                    <a:pt x="658" y="1163"/>
                  </a:lnTo>
                  <a:lnTo>
                    <a:pt x="654" y="1167"/>
                  </a:lnTo>
                  <a:lnTo>
                    <a:pt x="652" y="1171"/>
                  </a:lnTo>
                  <a:lnTo>
                    <a:pt x="650" y="1175"/>
                  </a:lnTo>
                  <a:lnTo>
                    <a:pt x="648" y="1179"/>
                  </a:lnTo>
                  <a:lnTo>
                    <a:pt x="646" y="1184"/>
                  </a:lnTo>
                  <a:lnTo>
                    <a:pt x="644" y="1188"/>
                  </a:lnTo>
                  <a:lnTo>
                    <a:pt x="640" y="1192"/>
                  </a:lnTo>
                  <a:lnTo>
                    <a:pt x="639" y="1196"/>
                  </a:lnTo>
                  <a:lnTo>
                    <a:pt x="637" y="1198"/>
                  </a:lnTo>
                  <a:lnTo>
                    <a:pt x="635" y="1203"/>
                  </a:lnTo>
                  <a:lnTo>
                    <a:pt x="631" y="1207"/>
                  </a:lnTo>
                  <a:lnTo>
                    <a:pt x="629" y="1211"/>
                  </a:lnTo>
                  <a:lnTo>
                    <a:pt x="627" y="1215"/>
                  </a:lnTo>
                  <a:lnTo>
                    <a:pt x="625" y="1219"/>
                  </a:lnTo>
                  <a:lnTo>
                    <a:pt x="621" y="1220"/>
                  </a:lnTo>
                  <a:lnTo>
                    <a:pt x="620" y="1224"/>
                  </a:lnTo>
                  <a:lnTo>
                    <a:pt x="616" y="1228"/>
                  </a:lnTo>
                  <a:lnTo>
                    <a:pt x="614" y="1232"/>
                  </a:lnTo>
                  <a:lnTo>
                    <a:pt x="612" y="1236"/>
                  </a:lnTo>
                  <a:lnTo>
                    <a:pt x="608" y="1239"/>
                  </a:lnTo>
                  <a:lnTo>
                    <a:pt x="606" y="1243"/>
                  </a:lnTo>
                  <a:lnTo>
                    <a:pt x="604" y="1247"/>
                  </a:lnTo>
                  <a:lnTo>
                    <a:pt x="601" y="1249"/>
                  </a:lnTo>
                  <a:lnTo>
                    <a:pt x="599" y="1253"/>
                  </a:lnTo>
                  <a:lnTo>
                    <a:pt x="597" y="1257"/>
                  </a:lnTo>
                  <a:lnTo>
                    <a:pt x="593" y="1260"/>
                  </a:lnTo>
                  <a:lnTo>
                    <a:pt x="591" y="1264"/>
                  </a:lnTo>
                  <a:lnTo>
                    <a:pt x="589" y="1268"/>
                  </a:lnTo>
                  <a:lnTo>
                    <a:pt x="585" y="1270"/>
                  </a:lnTo>
                  <a:lnTo>
                    <a:pt x="583" y="1274"/>
                  </a:lnTo>
                  <a:lnTo>
                    <a:pt x="582" y="1274"/>
                  </a:lnTo>
                  <a:lnTo>
                    <a:pt x="578" y="1274"/>
                  </a:lnTo>
                  <a:lnTo>
                    <a:pt x="574" y="1272"/>
                  </a:lnTo>
                  <a:lnTo>
                    <a:pt x="568" y="1272"/>
                  </a:lnTo>
                  <a:lnTo>
                    <a:pt x="564" y="1270"/>
                  </a:lnTo>
                  <a:lnTo>
                    <a:pt x="559" y="1270"/>
                  </a:lnTo>
                  <a:lnTo>
                    <a:pt x="555" y="1270"/>
                  </a:lnTo>
                  <a:lnTo>
                    <a:pt x="551" y="1268"/>
                  </a:lnTo>
                  <a:lnTo>
                    <a:pt x="547" y="1268"/>
                  </a:lnTo>
                  <a:lnTo>
                    <a:pt x="545" y="1266"/>
                  </a:lnTo>
                  <a:lnTo>
                    <a:pt x="542" y="1264"/>
                  </a:lnTo>
                  <a:lnTo>
                    <a:pt x="538" y="1264"/>
                  </a:lnTo>
                  <a:lnTo>
                    <a:pt x="532" y="1262"/>
                  </a:lnTo>
                  <a:lnTo>
                    <a:pt x="530" y="1262"/>
                  </a:lnTo>
                  <a:lnTo>
                    <a:pt x="525" y="1260"/>
                  </a:lnTo>
                  <a:lnTo>
                    <a:pt x="519" y="1258"/>
                  </a:lnTo>
                  <a:lnTo>
                    <a:pt x="515" y="1257"/>
                  </a:lnTo>
                  <a:lnTo>
                    <a:pt x="511" y="1255"/>
                  </a:lnTo>
                  <a:lnTo>
                    <a:pt x="506" y="1253"/>
                  </a:lnTo>
                  <a:lnTo>
                    <a:pt x="500" y="1251"/>
                  </a:lnTo>
                  <a:lnTo>
                    <a:pt x="496" y="1249"/>
                  </a:lnTo>
                  <a:lnTo>
                    <a:pt x="490" y="1247"/>
                  </a:lnTo>
                  <a:lnTo>
                    <a:pt x="485" y="1243"/>
                  </a:lnTo>
                  <a:lnTo>
                    <a:pt x="479" y="1241"/>
                  </a:lnTo>
                  <a:lnTo>
                    <a:pt x="473" y="1238"/>
                  </a:lnTo>
                  <a:lnTo>
                    <a:pt x="468" y="1236"/>
                  </a:lnTo>
                  <a:lnTo>
                    <a:pt x="460" y="1232"/>
                  </a:lnTo>
                  <a:lnTo>
                    <a:pt x="454" y="1230"/>
                  </a:lnTo>
                  <a:lnTo>
                    <a:pt x="449" y="1226"/>
                  </a:lnTo>
                  <a:lnTo>
                    <a:pt x="443" y="1224"/>
                  </a:lnTo>
                  <a:lnTo>
                    <a:pt x="439" y="1222"/>
                  </a:lnTo>
                  <a:lnTo>
                    <a:pt x="435" y="1220"/>
                  </a:lnTo>
                  <a:lnTo>
                    <a:pt x="431" y="1220"/>
                  </a:lnTo>
                  <a:lnTo>
                    <a:pt x="430" y="1219"/>
                  </a:lnTo>
                  <a:lnTo>
                    <a:pt x="426" y="1217"/>
                  </a:lnTo>
                  <a:lnTo>
                    <a:pt x="422" y="1215"/>
                  </a:lnTo>
                  <a:lnTo>
                    <a:pt x="418" y="1215"/>
                  </a:lnTo>
                  <a:lnTo>
                    <a:pt x="414" y="1213"/>
                  </a:lnTo>
                  <a:lnTo>
                    <a:pt x="411" y="1211"/>
                  </a:lnTo>
                  <a:lnTo>
                    <a:pt x="409" y="1209"/>
                  </a:lnTo>
                  <a:lnTo>
                    <a:pt x="405" y="1209"/>
                  </a:lnTo>
                  <a:lnTo>
                    <a:pt x="401" y="1207"/>
                  </a:lnTo>
                  <a:lnTo>
                    <a:pt x="397" y="1207"/>
                  </a:lnTo>
                  <a:lnTo>
                    <a:pt x="393" y="1205"/>
                  </a:lnTo>
                  <a:lnTo>
                    <a:pt x="390" y="1203"/>
                  </a:lnTo>
                  <a:lnTo>
                    <a:pt x="386" y="1203"/>
                  </a:lnTo>
                  <a:lnTo>
                    <a:pt x="382" y="1201"/>
                  </a:lnTo>
                  <a:lnTo>
                    <a:pt x="378" y="1201"/>
                  </a:lnTo>
                  <a:lnTo>
                    <a:pt x="374" y="1200"/>
                  </a:lnTo>
                  <a:lnTo>
                    <a:pt x="371" y="1198"/>
                  </a:lnTo>
                  <a:lnTo>
                    <a:pt x="367" y="1198"/>
                  </a:lnTo>
                  <a:lnTo>
                    <a:pt x="361" y="1196"/>
                  </a:lnTo>
                  <a:lnTo>
                    <a:pt x="359" y="1196"/>
                  </a:lnTo>
                  <a:lnTo>
                    <a:pt x="355" y="1196"/>
                  </a:lnTo>
                  <a:lnTo>
                    <a:pt x="350" y="1194"/>
                  </a:lnTo>
                  <a:lnTo>
                    <a:pt x="346" y="1194"/>
                  </a:lnTo>
                  <a:lnTo>
                    <a:pt x="342" y="1192"/>
                  </a:lnTo>
                  <a:lnTo>
                    <a:pt x="338" y="1192"/>
                  </a:lnTo>
                  <a:lnTo>
                    <a:pt x="334" y="1190"/>
                  </a:lnTo>
                  <a:lnTo>
                    <a:pt x="331" y="1190"/>
                  </a:lnTo>
                  <a:lnTo>
                    <a:pt x="327" y="1190"/>
                  </a:lnTo>
                  <a:lnTo>
                    <a:pt x="323" y="1190"/>
                  </a:lnTo>
                  <a:lnTo>
                    <a:pt x="319" y="1188"/>
                  </a:lnTo>
                  <a:lnTo>
                    <a:pt x="314" y="1188"/>
                  </a:lnTo>
                  <a:lnTo>
                    <a:pt x="310" y="1186"/>
                  </a:lnTo>
                  <a:lnTo>
                    <a:pt x="306" y="1186"/>
                  </a:lnTo>
                  <a:lnTo>
                    <a:pt x="302" y="1186"/>
                  </a:lnTo>
                  <a:lnTo>
                    <a:pt x="298" y="1186"/>
                  </a:lnTo>
                  <a:lnTo>
                    <a:pt x="293" y="1186"/>
                  </a:lnTo>
                  <a:lnTo>
                    <a:pt x="289" y="1186"/>
                  </a:lnTo>
                  <a:lnTo>
                    <a:pt x="285" y="1186"/>
                  </a:lnTo>
                  <a:lnTo>
                    <a:pt x="281" y="1186"/>
                  </a:lnTo>
                  <a:lnTo>
                    <a:pt x="277" y="1186"/>
                  </a:lnTo>
                  <a:lnTo>
                    <a:pt x="274" y="1186"/>
                  </a:lnTo>
                  <a:lnTo>
                    <a:pt x="270" y="1186"/>
                  </a:lnTo>
                  <a:lnTo>
                    <a:pt x="264" y="1186"/>
                  </a:lnTo>
                  <a:lnTo>
                    <a:pt x="260" y="1186"/>
                  </a:lnTo>
                  <a:lnTo>
                    <a:pt x="257" y="1188"/>
                  </a:lnTo>
                  <a:lnTo>
                    <a:pt x="253" y="1188"/>
                  </a:lnTo>
                  <a:lnTo>
                    <a:pt x="249" y="1188"/>
                  </a:lnTo>
                  <a:lnTo>
                    <a:pt x="243" y="1188"/>
                  </a:lnTo>
                  <a:lnTo>
                    <a:pt x="239" y="1188"/>
                  </a:lnTo>
                  <a:lnTo>
                    <a:pt x="236" y="1188"/>
                  </a:lnTo>
                  <a:lnTo>
                    <a:pt x="232" y="1188"/>
                  </a:lnTo>
                  <a:lnTo>
                    <a:pt x="228" y="1188"/>
                  </a:lnTo>
                  <a:lnTo>
                    <a:pt x="224" y="1190"/>
                  </a:lnTo>
                  <a:lnTo>
                    <a:pt x="222" y="1190"/>
                  </a:lnTo>
                  <a:lnTo>
                    <a:pt x="219" y="1190"/>
                  </a:lnTo>
                  <a:lnTo>
                    <a:pt x="215" y="1190"/>
                  </a:lnTo>
                  <a:lnTo>
                    <a:pt x="211" y="1190"/>
                  </a:lnTo>
                  <a:lnTo>
                    <a:pt x="203" y="1190"/>
                  </a:lnTo>
                  <a:lnTo>
                    <a:pt x="198" y="1192"/>
                  </a:lnTo>
                  <a:lnTo>
                    <a:pt x="192" y="1192"/>
                  </a:lnTo>
                  <a:lnTo>
                    <a:pt x="186" y="1192"/>
                  </a:lnTo>
                  <a:lnTo>
                    <a:pt x="182" y="1192"/>
                  </a:lnTo>
                  <a:lnTo>
                    <a:pt x="177" y="1192"/>
                  </a:lnTo>
                  <a:lnTo>
                    <a:pt x="171" y="1192"/>
                  </a:lnTo>
                  <a:lnTo>
                    <a:pt x="167" y="1192"/>
                  </a:lnTo>
                  <a:lnTo>
                    <a:pt x="163" y="1192"/>
                  </a:lnTo>
                  <a:lnTo>
                    <a:pt x="160" y="1194"/>
                  </a:lnTo>
                  <a:lnTo>
                    <a:pt x="156" y="1194"/>
                  </a:lnTo>
                  <a:lnTo>
                    <a:pt x="152" y="1194"/>
                  </a:lnTo>
                  <a:lnTo>
                    <a:pt x="150" y="1194"/>
                  </a:lnTo>
                  <a:lnTo>
                    <a:pt x="146" y="1194"/>
                  </a:lnTo>
                  <a:lnTo>
                    <a:pt x="141" y="1194"/>
                  </a:lnTo>
                  <a:lnTo>
                    <a:pt x="139" y="1194"/>
                  </a:lnTo>
                  <a:lnTo>
                    <a:pt x="135" y="1194"/>
                  </a:lnTo>
                  <a:lnTo>
                    <a:pt x="133" y="1194"/>
                  </a:lnTo>
                  <a:lnTo>
                    <a:pt x="131" y="1194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0" name="Freeform 89"/>
            <p:cNvSpPr>
              <a:spLocks/>
            </p:cNvSpPr>
            <p:nvPr/>
          </p:nvSpPr>
          <p:spPr bwMode="auto">
            <a:xfrm>
              <a:off x="4661" y="2079"/>
              <a:ext cx="242" cy="255"/>
            </a:xfrm>
            <a:custGeom>
              <a:avLst/>
              <a:gdLst>
                <a:gd name="T0" fmla="*/ 0 w 485"/>
                <a:gd name="T1" fmla="*/ 4 h 509"/>
                <a:gd name="T2" fmla="*/ 0 w 485"/>
                <a:gd name="T3" fmla="*/ 3 h 509"/>
                <a:gd name="T4" fmla="*/ 1 w 485"/>
                <a:gd name="T5" fmla="*/ 2 h 509"/>
                <a:gd name="T6" fmla="*/ 2 w 485"/>
                <a:gd name="T7" fmla="*/ 2 h 509"/>
                <a:gd name="T8" fmla="*/ 3 w 485"/>
                <a:gd name="T9" fmla="*/ 1 h 509"/>
                <a:gd name="T10" fmla="*/ 5 w 485"/>
                <a:gd name="T11" fmla="*/ 1 h 509"/>
                <a:gd name="T12" fmla="*/ 6 w 485"/>
                <a:gd name="T13" fmla="*/ 1 h 509"/>
                <a:gd name="T14" fmla="*/ 8 w 485"/>
                <a:gd name="T15" fmla="*/ 1 h 509"/>
                <a:gd name="T16" fmla="*/ 9 w 485"/>
                <a:gd name="T17" fmla="*/ 1 h 509"/>
                <a:gd name="T18" fmla="*/ 10 w 485"/>
                <a:gd name="T19" fmla="*/ 1 h 509"/>
                <a:gd name="T20" fmla="*/ 11 w 485"/>
                <a:gd name="T21" fmla="*/ 1 h 509"/>
                <a:gd name="T22" fmla="*/ 12 w 485"/>
                <a:gd name="T23" fmla="*/ 2 h 509"/>
                <a:gd name="T24" fmla="*/ 13 w 485"/>
                <a:gd name="T25" fmla="*/ 3 h 509"/>
                <a:gd name="T26" fmla="*/ 13 w 485"/>
                <a:gd name="T27" fmla="*/ 5 h 509"/>
                <a:gd name="T28" fmla="*/ 14 w 485"/>
                <a:gd name="T29" fmla="*/ 6 h 509"/>
                <a:gd name="T30" fmla="*/ 14 w 485"/>
                <a:gd name="T31" fmla="*/ 10 h 509"/>
                <a:gd name="T32" fmla="*/ 15 w 485"/>
                <a:gd name="T33" fmla="*/ 11 h 509"/>
                <a:gd name="T34" fmla="*/ 14 w 485"/>
                <a:gd name="T35" fmla="*/ 12 h 509"/>
                <a:gd name="T36" fmla="*/ 13 w 485"/>
                <a:gd name="T37" fmla="*/ 13 h 509"/>
                <a:gd name="T38" fmla="*/ 13 w 485"/>
                <a:gd name="T39" fmla="*/ 13 h 509"/>
                <a:gd name="T40" fmla="*/ 12 w 485"/>
                <a:gd name="T41" fmla="*/ 14 h 509"/>
                <a:gd name="T42" fmla="*/ 10 w 485"/>
                <a:gd name="T43" fmla="*/ 15 h 509"/>
                <a:gd name="T44" fmla="*/ 9 w 485"/>
                <a:gd name="T45" fmla="*/ 16 h 509"/>
                <a:gd name="T46" fmla="*/ 8 w 485"/>
                <a:gd name="T47" fmla="*/ 16 h 509"/>
                <a:gd name="T48" fmla="*/ 7 w 485"/>
                <a:gd name="T49" fmla="*/ 16 h 509"/>
                <a:gd name="T50" fmla="*/ 6 w 485"/>
                <a:gd name="T51" fmla="*/ 16 h 509"/>
                <a:gd name="T52" fmla="*/ 5 w 485"/>
                <a:gd name="T53" fmla="*/ 16 h 509"/>
                <a:gd name="T54" fmla="*/ 4 w 485"/>
                <a:gd name="T55" fmla="*/ 16 h 509"/>
                <a:gd name="T56" fmla="*/ 3 w 485"/>
                <a:gd name="T57" fmla="*/ 15 h 509"/>
                <a:gd name="T58" fmla="*/ 3 w 485"/>
                <a:gd name="T59" fmla="*/ 15 h 509"/>
                <a:gd name="T60" fmla="*/ 1 w 485"/>
                <a:gd name="T61" fmla="*/ 14 h 509"/>
                <a:gd name="T62" fmla="*/ 1 w 485"/>
                <a:gd name="T63" fmla="*/ 12 h 509"/>
                <a:gd name="T64" fmla="*/ 2 w 485"/>
                <a:gd name="T65" fmla="*/ 12 h 509"/>
                <a:gd name="T66" fmla="*/ 3 w 485"/>
                <a:gd name="T67" fmla="*/ 13 h 509"/>
                <a:gd name="T68" fmla="*/ 4 w 485"/>
                <a:gd name="T69" fmla="*/ 13 h 509"/>
                <a:gd name="T70" fmla="*/ 5 w 485"/>
                <a:gd name="T71" fmla="*/ 14 h 509"/>
                <a:gd name="T72" fmla="*/ 6 w 485"/>
                <a:gd name="T73" fmla="*/ 14 h 509"/>
                <a:gd name="T74" fmla="*/ 7 w 485"/>
                <a:gd name="T75" fmla="*/ 14 h 509"/>
                <a:gd name="T76" fmla="*/ 8 w 485"/>
                <a:gd name="T77" fmla="*/ 14 h 509"/>
                <a:gd name="T78" fmla="*/ 9 w 485"/>
                <a:gd name="T79" fmla="*/ 14 h 509"/>
                <a:gd name="T80" fmla="*/ 10 w 485"/>
                <a:gd name="T81" fmla="*/ 13 h 509"/>
                <a:gd name="T82" fmla="*/ 11 w 485"/>
                <a:gd name="T83" fmla="*/ 12 h 509"/>
                <a:gd name="T84" fmla="*/ 11 w 485"/>
                <a:gd name="T85" fmla="*/ 12 h 509"/>
                <a:gd name="T86" fmla="*/ 11 w 485"/>
                <a:gd name="T87" fmla="*/ 10 h 509"/>
                <a:gd name="T88" fmla="*/ 11 w 485"/>
                <a:gd name="T89" fmla="*/ 10 h 509"/>
                <a:gd name="T90" fmla="*/ 12 w 485"/>
                <a:gd name="T91" fmla="*/ 9 h 509"/>
                <a:gd name="T92" fmla="*/ 12 w 485"/>
                <a:gd name="T93" fmla="*/ 8 h 509"/>
                <a:gd name="T94" fmla="*/ 12 w 485"/>
                <a:gd name="T95" fmla="*/ 7 h 509"/>
                <a:gd name="T96" fmla="*/ 12 w 485"/>
                <a:gd name="T97" fmla="*/ 6 h 509"/>
                <a:gd name="T98" fmla="*/ 11 w 485"/>
                <a:gd name="T99" fmla="*/ 5 h 509"/>
                <a:gd name="T100" fmla="*/ 11 w 485"/>
                <a:gd name="T101" fmla="*/ 4 h 509"/>
                <a:gd name="T102" fmla="*/ 10 w 485"/>
                <a:gd name="T103" fmla="*/ 3 h 509"/>
                <a:gd name="T104" fmla="*/ 8 w 485"/>
                <a:gd name="T105" fmla="*/ 3 h 509"/>
                <a:gd name="T106" fmla="*/ 7 w 485"/>
                <a:gd name="T107" fmla="*/ 3 h 509"/>
                <a:gd name="T108" fmla="*/ 6 w 485"/>
                <a:gd name="T109" fmla="*/ 3 h 509"/>
                <a:gd name="T110" fmla="*/ 5 w 485"/>
                <a:gd name="T111" fmla="*/ 3 h 509"/>
                <a:gd name="T112" fmla="*/ 4 w 485"/>
                <a:gd name="T113" fmla="*/ 3 h 509"/>
                <a:gd name="T114" fmla="*/ 3 w 485"/>
                <a:gd name="T115" fmla="*/ 3 h 5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5" h="509">
                  <a:moveTo>
                    <a:pt x="40" y="139"/>
                  </a:moveTo>
                  <a:lnTo>
                    <a:pt x="34" y="135"/>
                  </a:lnTo>
                  <a:lnTo>
                    <a:pt x="31" y="133"/>
                  </a:lnTo>
                  <a:lnTo>
                    <a:pt x="25" y="129"/>
                  </a:lnTo>
                  <a:lnTo>
                    <a:pt x="21" y="126"/>
                  </a:lnTo>
                  <a:lnTo>
                    <a:pt x="15" y="122"/>
                  </a:lnTo>
                  <a:lnTo>
                    <a:pt x="12" y="118"/>
                  </a:lnTo>
                  <a:lnTo>
                    <a:pt x="6" y="116"/>
                  </a:lnTo>
                  <a:lnTo>
                    <a:pt x="0" y="112"/>
                  </a:lnTo>
                  <a:lnTo>
                    <a:pt x="2" y="108"/>
                  </a:lnTo>
                  <a:lnTo>
                    <a:pt x="4" y="105"/>
                  </a:lnTo>
                  <a:lnTo>
                    <a:pt x="6" y="101"/>
                  </a:lnTo>
                  <a:lnTo>
                    <a:pt x="10" y="97"/>
                  </a:lnTo>
                  <a:lnTo>
                    <a:pt x="12" y="93"/>
                  </a:lnTo>
                  <a:lnTo>
                    <a:pt x="13" y="91"/>
                  </a:lnTo>
                  <a:lnTo>
                    <a:pt x="17" y="88"/>
                  </a:lnTo>
                  <a:lnTo>
                    <a:pt x="21" y="84"/>
                  </a:lnTo>
                  <a:lnTo>
                    <a:pt x="23" y="80"/>
                  </a:lnTo>
                  <a:lnTo>
                    <a:pt x="27" y="76"/>
                  </a:lnTo>
                  <a:lnTo>
                    <a:pt x="31" y="74"/>
                  </a:lnTo>
                  <a:lnTo>
                    <a:pt x="34" y="70"/>
                  </a:lnTo>
                  <a:lnTo>
                    <a:pt x="38" y="67"/>
                  </a:lnTo>
                  <a:lnTo>
                    <a:pt x="42" y="65"/>
                  </a:lnTo>
                  <a:lnTo>
                    <a:pt x="46" y="61"/>
                  </a:lnTo>
                  <a:lnTo>
                    <a:pt x="51" y="59"/>
                  </a:lnTo>
                  <a:lnTo>
                    <a:pt x="53" y="55"/>
                  </a:lnTo>
                  <a:lnTo>
                    <a:pt x="59" y="53"/>
                  </a:lnTo>
                  <a:lnTo>
                    <a:pt x="63" y="50"/>
                  </a:lnTo>
                  <a:lnTo>
                    <a:pt x="69" y="46"/>
                  </a:lnTo>
                  <a:lnTo>
                    <a:pt x="72" y="44"/>
                  </a:lnTo>
                  <a:lnTo>
                    <a:pt x="76" y="42"/>
                  </a:lnTo>
                  <a:lnTo>
                    <a:pt x="82" y="38"/>
                  </a:lnTo>
                  <a:lnTo>
                    <a:pt x="88" y="36"/>
                  </a:lnTo>
                  <a:lnTo>
                    <a:pt x="93" y="32"/>
                  </a:lnTo>
                  <a:lnTo>
                    <a:pt x="97" y="31"/>
                  </a:lnTo>
                  <a:lnTo>
                    <a:pt x="103" y="29"/>
                  </a:lnTo>
                  <a:lnTo>
                    <a:pt x="108" y="27"/>
                  </a:lnTo>
                  <a:lnTo>
                    <a:pt x="114" y="25"/>
                  </a:lnTo>
                  <a:lnTo>
                    <a:pt x="120" y="23"/>
                  </a:lnTo>
                  <a:lnTo>
                    <a:pt x="126" y="21"/>
                  </a:lnTo>
                  <a:lnTo>
                    <a:pt x="131" y="19"/>
                  </a:lnTo>
                  <a:lnTo>
                    <a:pt x="137" y="17"/>
                  </a:lnTo>
                  <a:lnTo>
                    <a:pt x="141" y="15"/>
                  </a:lnTo>
                  <a:lnTo>
                    <a:pt x="146" y="13"/>
                  </a:lnTo>
                  <a:lnTo>
                    <a:pt x="152" y="12"/>
                  </a:lnTo>
                  <a:lnTo>
                    <a:pt x="158" y="10"/>
                  </a:lnTo>
                  <a:lnTo>
                    <a:pt x="164" y="8"/>
                  </a:lnTo>
                  <a:lnTo>
                    <a:pt x="169" y="8"/>
                  </a:lnTo>
                  <a:lnTo>
                    <a:pt x="175" y="6"/>
                  </a:lnTo>
                  <a:lnTo>
                    <a:pt x="181" y="6"/>
                  </a:lnTo>
                  <a:lnTo>
                    <a:pt x="186" y="4"/>
                  </a:lnTo>
                  <a:lnTo>
                    <a:pt x="192" y="4"/>
                  </a:lnTo>
                  <a:lnTo>
                    <a:pt x="198" y="4"/>
                  </a:lnTo>
                  <a:lnTo>
                    <a:pt x="203" y="2"/>
                  </a:lnTo>
                  <a:lnTo>
                    <a:pt x="209" y="2"/>
                  </a:lnTo>
                  <a:lnTo>
                    <a:pt x="213" y="2"/>
                  </a:lnTo>
                  <a:lnTo>
                    <a:pt x="221" y="2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2"/>
                  </a:lnTo>
                  <a:lnTo>
                    <a:pt x="261" y="2"/>
                  </a:lnTo>
                  <a:lnTo>
                    <a:pt x="266" y="2"/>
                  </a:lnTo>
                  <a:lnTo>
                    <a:pt x="270" y="4"/>
                  </a:lnTo>
                  <a:lnTo>
                    <a:pt x="276" y="4"/>
                  </a:lnTo>
                  <a:lnTo>
                    <a:pt x="281" y="6"/>
                  </a:lnTo>
                  <a:lnTo>
                    <a:pt x="285" y="6"/>
                  </a:lnTo>
                  <a:lnTo>
                    <a:pt x="289" y="8"/>
                  </a:lnTo>
                  <a:lnTo>
                    <a:pt x="293" y="10"/>
                  </a:lnTo>
                  <a:lnTo>
                    <a:pt x="299" y="12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12" y="15"/>
                  </a:lnTo>
                  <a:lnTo>
                    <a:pt x="316" y="17"/>
                  </a:lnTo>
                  <a:lnTo>
                    <a:pt x="321" y="19"/>
                  </a:lnTo>
                  <a:lnTo>
                    <a:pt x="327" y="19"/>
                  </a:lnTo>
                  <a:lnTo>
                    <a:pt x="333" y="23"/>
                  </a:lnTo>
                  <a:lnTo>
                    <a:pt x="337" y="23"/>
                  </a:lnTo>
                  <a:lnTo>
                    <a:pt x="340" y="25"/>
                  </a:lnTo>
                  <a:lnTo>
                    <a:pt x="344" y="27"/>
                  </a:lnTo>
                  <a:lnTo>
                    <a:pt x="346" y="29"/>
                  </a:lnTo>
                  <a:lnTo>
                    <a:pt x="350" y="31"/>
                  </a:lnTo>
                  <a:lnTo>
                    <a:pt x="354" y="31"/>
                  </a:lnTo>
                  <a:lnTo>
                    <a:pt x="357" y="32"/>
                  </a:lnTo>
                  <a:lnTo>
                    <a:pt x="361" y="36"/>
                  </a:lnTo>
                  <a:lnTo>
                    <a:pt x="365" y="38"/>
                  </a:lnTo>
                  <a:lnTo>
                    <a:pt x="369" y="40"/>
                  </a:lnTo>
                  <a:lnTo>
                    <a:pt x="373" y="44"/>
                  </a:lnTo>
                  <a:lnTo>
                    <a:pt x="376" y="46"/>
                  </a:lnTo>
                  <a:lnTo>
                    <a:pt x="380" y="50"/>
                  </a:lnTo>
                  <a:lnTo>
                    <a:pt x="384" y="51"/>
                  </a:lnTo>
                  <a:lnTo>
                    <a:pt x="388" y="55"/>
                  </a:lnTo>
                  <a:lnTo>
                    <a:pt x="392" y="59"/>
                  </a:lnTo>
                  <a:lnTo>
                    <a:pt x="395" y="61"/>
                  </a:lnTo>
                  <a:lnTo>
                    <a:pt x="397" y="65"/>
                  </a:lnTo>
                  <a:lnTo>
                    <a:pt x="401" y="70"/>
                  </a:lnTo>
                  <a:lnTo>
                    <a:pt x="407" y="74"/>
                  </a:lnTo>
                  <a:lnTo>
                    <a:pt x="409" y="78"/>
                  </a:lnTo>
                  <a:lnTo>
                    <a:pt x="413" y="82"/>
                  </a:lnTo>
                  <a:lnTo>
                    <a:pt x="416" y="86"/>
                  </a:lnTo>
                  <a:lnTo>
                    <a:pt x="420" y="91"/>
                  </a:lnTo>
                  <a:lnTo>
                    <a:pt x="422" y="97"/>
                  </a:lnTo>
                  <a:lnTo>
                    <a:pt x="426" y="101"/>
                  </a:lnTo>
                  <a:lnTo>
                    <a:pt x="430" y="107"/>
                  </a:lnTo>
                  <a:lnTo>
                    <a:pt x="433" y="112"/>
                  </a:lnTo>
                  <a:lnTo>
                    <a:pt x="435" y="118"/>
                  </a:lnTo>
                  <a:lnTo>
                    <a:pt x="439" y="124"/>
                  </a:lnTo>
                  <a:lnTo>
                    <a:pt x="441" y="129"/>
                  </a:lnTo>
                  <a:lnTo>
                    <a:pt x="445" y="137"/>
                  </a:lnTo>
                  <a:lnTo>
                    <a:pt x="447" y="143"/>
                  </a:lnTo>
                  <a:lnTo>
                    <a:pt x="449" y="150"/>
                  </a:lnTo>
                  <a:lnTo>
                    <a:pt x="452" y="158"/>
                  </a:lnTo>
                  <a:lnTo>
                    <a:pt x="454" y="164"/>
                  </a:lnTo>
                  <a:lnTo>
                    <a:pt x="456" y="171"/>
                  </a:lnTo>
                  <a:lnTo>
                    <a:pt x="458" y="179"/>
                  </a:lnTo>
                  <a:lnTo>
                    <a:pt x="460" y="186"/>
                  </a:lnTo>
                  <a:lnTo>
                    <a:pt x="462" y="196"/>
                  </a:lnTo>
                  <a:lnTo>
                    <a:pt x="462" y="204"/>
                  </a:lnTo>
                  <a:lnTo>
                    <a:pt x="464" y="213"/>
                  </a:lnTo>
                  <a:lnTo>
                    <a:pt x="466" y="223"/>
                  </a:lnTo>
                  <a:lnTo>
                    <a:pt x="466" y="232"/>
                  </a:lnTo>
                  <a:lnTo>
                    <a:pt x="462" y="302"/>
                  </a:lnTo>
                  <a:lnTo>
                    <a:pt x="468" y="306"/>
                  </a:lnTo>
                  <a:lnTo>
                    <a:pt x="470" y="308"/>
                  </a:lnTo>
                  <a:lnTo>
                    <a:pt x="473" y="314"/>
                  </a:lnTo>
                  <a:lnTo>
                    <a:pt x="477" y="318"/>
                  </a:lnTo>
                  <a:lnTo>
                    <a:pt x="479" y="323"/>
                  </a:lnTo>
                  <a:lnTo>
                    <a:pt x="481" y="329"/>
                  </a:lnTo>
                  <a:lnTo>
                    <a:pt x="483" y="335"/>
                  </a:lnTo>
                  <a:lnTo>
                    <a:pt x="483" y="337"/>
                  </a:lnTo>
                  <a:lnTo>
                    <a:pt x="485" y="340"/>
                  </a:lnTo>
                  <a:lnTo>
                    <a:pt x="485" y="344"/>
                  </a:lnTo>
                  <a:lnTo>
                    <a:pt x="485" y="348"/>
                  </a:lnTo>
                  <a:lnTo>
                    <a:pt x="483" y="352"/>
                  </a:lnTo>
                  <a:lnTo>
                    <a:pt x="483" y="356"/>
                  </a:lnTo>
                  <a:lnTo>
                    <a:pt x="481" y="359"/>
                  </a:lnTo>
                  <a:lnTo>
                    <a:pt x="481" y="365"/>
                  </a:lnTo>
                  <a:lnTo>
                    <a:pt x="477" y="369"/>
                  </a:lnTo>
                  <a:lnTo>
                    <a:pt x="477" y="373"/>
                  </a:lnTo>
                  <a:lnTo>
                    <a:pt x="473" y="378"/>
                  </a:lnTo>
                  <a:lnTo>
                    <a:pt x="471" y="384"/>
                  </a:lnTo>
                  <a:lnTo>
                    <a:pt x="468" y="388"/>
                  </a:lnTo>
                  <a:lnTo>
                    <a:pt x="464" y="392"/>
                  </a:lnTo>
                  <a:lnTo>
                    <a:pt x="460" y="395"/>
                  </a:lnTo>
                  <a:lnTo>
                    <a:pt x="458" y="399"/>
                  </a:lnTo>
                  <a:lnTo>
                    <a:pt x="452" y="405"/>
                  </a:lnTo>
                  <a:lnTo>
                    <a:pt x="447" y="409"/>
                  </a:lnTo>
                  <a:lnTo>
                    <a:pt x="441" y="413"/>
                  </a:lnTo>
                  <a:lnTo>
                    <a:pt x="437" y="414"/>
                  </a:lnTo>
                  <a:lnTo>
                    <a:pt x="433" y="416"/>
                  </a:lnTo>
                  <a:lnTo>
                    <a:pt x="430" y="418"/>
                  </a:lnTo>
                  <a:lnTo>
                    <a:pt x="424" y="416"/>
                  </a:lnTo>
                  <a:lnTo>
                    <a:pt x="420" y="416"/>
                  </a:lnTo>
                  <a:lnTo>
                    <a:pt x="418" y="414"/>
                  </a:lnTo>
                  <a:lnTo>
                    <a:pt x="416" y="414"/>
                  </a:lnTo>
                  <a:lnTo>
                    <a:pt x="413" y="418"/>
                  </a:lnTo>
                  <a:lnTo>
                    <a:pt x="409" y="420"/>
                  </a:lnTo>
                  <a:lnTo>
                    <a:pt x="407" y="422"/>
                  </a:lnTo>
                  <a:lnTo>
                    <a:pt x="403" y="426"/>
                  </a:lnTo>
                  <a:lnTo>
                    <a:pt x="399" y="430"/>
                  </a:lnTo>
                  <a:lnTo>
                    <a:pt x="395" y="433"/>
                  </a:lnTo>
                  <a:lnTo>
                    <a:pt x="390" y="435"/>
                  </a:lnTo>
                  <a:lnTo>
                    <a:pt x="384" y="441"/>
                  </a:lnTo>
                  <a:lnTo>
                    <a:pt x="380" y="445"/>
                  </a:lnTo>
                  <a:lnTo>
                    <a:pt x="373" y="449"/>
                  </a:lnTo>
                  <a:lnTo>
                    <a:pt x="367" y="454"/>
                  </a:lnTo>
                  <a:lnTo>
                    <a:pt x="359" y="458"/>
                  </a:lnTo>
                  <a:lnTo>
                    <a:pt x="354" y="464"/>
                  </a:lnTo>
                  <a:lnTo>
                    <a:pt x="350" y="466"/>
                  </a:lnTo>
                  <a:lnTo>
                    <a:pt x="346" y="468"/>
                  </a:lnTo>
                  <a:lnTo>
                    <a:pt x="342" y="470"/>
                  </a:lnTo>
                  <a:lnTo>
                    <a:pt x="338" y="473"/>
                  </a:lnTo>
                  <a:lnTo>
                    <a:pt x="335" y="473"/>
                  </a:lnTo>
                  <a:lnTo>
                    <a:pt x="331" y="477"/>
                  </a:lnTo>
                  <a:lnTo>
                    <a:pt x="327" y="479"/>
                  </a:lnTo>
                  <a:lnTo>
                    <a:pt x="323" y="481"/>
                  </a:lnTo>
                  <a:lnTo>
                    <a:pt x="319" y="483"/>
                  </a:lnTo>
                  <a:lnTo>
                    <a:pt x="316" y="485"/>
                  </a:lnTo>
                  <a:lnTo>
                    <a:pt x="312" y="487"/>
                  </a:lnTo>
                  <a:lnTo>
                    <a:pt x="308" y="489"/>
                  </a:lnTo>
                  <a:lnTo>
                    <a:pt x="304" y="490"/>
                  </a:lnTo>
                  <a:lnTo>
                    <a:pt x="300" y="492"/>
                  </a:lnTo>
                  <a:lnTo>
                    <a:pt x="297" y="494"/>
                  </a:lnTo>
                  <a:lnTo>
                    <a:pt x="293" y="496"/>
                  </a:lnTo>
                  <a:lnTo>
                    <a:pt x="289" y="498"/>
                  </a:lnTo>
                  <a:lnTo>
                    <a:pt x="283" y="498"/>
                  </a:lnTo>
                  <a:lnTo>
                    <a:pt x="280" y="500"/>
                  </a:lnTo>
                  <a:lnTo>
                    <a:pt x="276" y="502"/>
                  </a:lnTo>
                  <a:lnTo>
                    <a:pt x="272" y="502"/>
                  </a:lnTo>
                  <a:lnTo>
                    <a:pt x="268" y="504"/>
                  </a:lnTo>
                  <a:lnTo>
                    <a:pt x="264" y="506"/>
                  </a:lnTo>
                  <a:lnTo>
                    <a:pt x="261" y="506"/>
                  </a:lnTo>
                  <a:lnTo>
                    <a:pt x="257" y="508"/>
                  </a:lnTo>
                  <a:lnTo>
                    <a:pt x="251" y="508"/>
                  </a:lnTo>
                  <a:lnTo>
                    <a:pt x="247" y="508"/>
                  </a:lnTo>
                  <a:lnTo>
                    <a:pt x="243" y="508"/>
                  </a:lnTo>
                  <a:lnTo>
                    <a:pt x="240" y="508"/>
                  </a:lnTo>
                  <a:lnTo>
                    <a:pt x="236" y="508"/>
                  </a:lnTo>
                  <a:lnTo>
                    <a:pt x="232" y="508"/>
                  </a:lnTo>
                  <a:lnTo>
                    <a:pt x="228" y="509"/>
                  </a:lnTo>
                  <a:lnTo>
                    <a:pt x="224" y="508"/>
                  </a:lnTo>
                  <a:lnTo>
                    <a:pt x="221" y="508"/>
                  </a:lnTo>
                  <a:lnTo>
                    <a:pt x="217" y="506"/>
                  </a:lnTo>
                  <a:lnTo>
                    <a:pt x="213" y="506"/>
                  </a:lnTo>
                  <a:lnTo>
                    <a:pt x="209" y="506"/>
                  </a:lnTo>
                  <a:lnTo>
                    <a:pt x="205" y="504"/>
                  </a:lnTo>
                  <a:lnTo>
                    <a:pt x="202" y="504"/>
                  </a:lnTo>
                  <a:lnTo>
                    <a:pt x="198" y="504"/>
                  </a:lnTo>
                  <a:lnTo>
                    <a:pt x="194" y="502"/>
                  </a:lnTo>
                  <a:lnTo>
                    <a:pt x="188" y="502"/>
                  </a:lnTo>
                  <a:lnTo>
                    <a:pt x="184" y="500"/>
                  </a:lnTo>
                  <a:lnTo>
                    <a:pt x="181" y="500"/>
                  </a:lnTo>
                  <a:lnTo>
                    <a:pt x="177" y="498"/>
                  </a:lnTo>
                  <a:lnTo>
                    <a:pt x="173" y="496"/>
                  </a:lnTo>
                  <a:lnTo>
                    <a:pt x="169" y="496"/>
                  </a:lnTo>
                  <a:lnTo>
                    <a:pt x="165" y="494"/>
                  </a:lnTo>
                  <a:lnTo>
                    <a:pt x="162" y="492"/>
                  </a:lnTo>
                  <a:lnTo>
                    <a:pt x="158" y="492"/>
                  </a:lnTo>
                  <a:lnTo>
                    <a:pt x="154" y="490"/>
                  </a:lnTo>
                  <a:lnTo>
                    <a:pt x="150" y="489"/>
                  </a:lnTo>
                  <a:lnTo>
                    <a:pt x="146" y="487"/>
                  </a:lnTo>
                  <a:lnTo>
                    <a:pt x="143" y="485"/>
                  </a:lnTo>
                  <a:lnTo>
                    <a:pt x="139" y="483"/>
                  </a:lnTo>
                  <a:lnTo>
                    <a:pt x="135" y="483"/>
                  </a:lnTo>
                  <a:lnTo>
                    <a:pt x="131" y="479"/>
                  </a:lnTo>
                  <a:lnTo>
                    <a:pt x="127" y="477"/>
                  </a:lnTo>
                  <a:lnTo>
                    <a:pt x="124" y="475"/>
                  </a:lnTo>
                  <a:lnTo>
                    <a:pt x="120" y="473"/>
                  </a:lnTo>
                  <a:lnTo>
                    <a:pt x="116" y="473"/>
                  </a:lnTo>
                  <a:lnTo>
                    <a:pt x="114" y="471"/>
                  </a:lnTo>
                  <a:lnTo>
                    <a:pt x="110" y="470"/>
                  </a:lnTo>
                  <a:lnTo>
                    <a:pt x="107" y="468"/>
                  </a:lnTo>
                  <a:lnTo>
                    <a:pt x="103" y="464"/>
                  </a:lnTo>
                  <a:lnTo>
                    <a:pt x="99" y="462"/>
                  </a:lnTo>
                  <a:lnTo>
                    <a:pt x="97" y="460"/>
                  </a:lnTo>
                  <a:lnTo>
                    <a:pt x="93" y="458"/>
                  </a:lnTo>
                  <a:lnTo>
                    <a:pt x="88" y="452"/>
                  </a:lnTo>
                  <a:lnTo>
                    <a:pt x="82" y="449"/>
                  </a:lnTo>
                  <a:lnTo>
                    <a:pt x="74" y="443"/>
                  </a:lnTo>
                  <a:lnTo>
                    <a:pt x="70" y="439"/>
                  </a:lnTo>
                  <a:lnTo>
                    <a:pt x="65" y="433"/>
                  </a:lnTo>
                  <a:lnTo>
                    <a:pt x="61" y="428"/>
                  </a:lnTo>
                  <a:lnTo>
                    <a:pt x="55" y="422"/>
                  </a:lnTo>
                  <a:lnTo>
                    <a:pt x="51" y="418"/>
                  </a:lnTo>
                  <a:lnTo>
                    <a:pt x="48" y="413"/>
                  </a:lnTo>
                  <a:lnTo>
                    <a:pt x="46" y="407"/>
                  </a:lnTo>
                  <a:lnTo>
                    <a:pt x="42" y="401"/>
                  </a:lnTo>
                  <a:lnTo>
                    <a:pt x="40" y="395"/>
                  </a:lnTo>
                  <a:lnTo>
                    <a:pt x="38" y="390"/>
                  </a:lnTo>
                  <a:lnTo>
                    <a:pt x="36" y="384"/>
                  </a:lnTo>
                  <a:lnTo>
                    <a:pt x="40" y="382"/>
                  </a:lnTo>
                  <a:lnTo>
                    <a:pt x="46" y="380"/>
                  </a:lnTo>
                  <a:lnTo>
                    <a:pt x="50" y="378"/>
                  </a:lnTo>
                  <a:lnTo>
                    <a:pt x="55" y="376"/>
                  </a:lnTo>
                  <a:lnTo>
                    <a:pt x="59" y="375"/>
                  </a:lnTo>
                  <a:lnTo>
                    <a:pt x="63" y="373"/>
                  </a:lnTo>
                  <a:lnTo>
                    <a:pt x="69" y="371"/>
                  </a:lnTo>
                  <a:lnTo>
                    <a:pt x="72" y="371"/>
                  </a:lnTo>
                  <a:lnTo>
                    <a:pt x="74" y="371"/>
                  </a:lnTo>
                  <a:lnTo>
                    <a:pt x="76" y="375"/>
                  </a:lnTo>
                  <a:lnTo>
                    <a:pt x="78" y="376"/>
                  </a:lnTo>
                  <a:lnTo>
                    <a:pt x="82" y="378"/>
                  </a:lnTo>
                  <a:lnTo>
                    <a:pt x="86" y="380"/>
                  </a:lnTo>
                  <a:lnTo>
                    <a:pt x="89" y="384"/>
                  </a:lnTo>
                  <a:lnTo>
                    <a:pt x="93" y="386"/>
                  </a:lnTo>
                  <a:lnTo>
                    <a:pt x="99" y="390"/>
                  </a:lnTo>
                  <a:lnTo>
                    <a:pt x="105" y="394"/>
                  </a:lnTo>
                  <a:lnTo>
                    <a:pt x="110" y="397"/>
                  </a:lnTo>
                  <a:lnTo>
                    <a:pt x="114" y="401"/>
                  </a:lnTo>
                  <a:lnTo>
                    <a:pt x="122" y="405"/>
                  </a:lnTo>
                  <a:lnTo>
                    <a:pt x="126" y="407"/>
                  </a:lnTo>
                  <a:lnTo>
                    <a:pt x="127" y="409"/>
                  </a:lnTo>
                  <a:lnTo>
                    <a:pt x="131" y="411"/>
                  </a:lnTo>
                  <a:lnTo>
                    <a:pt x="135" y="413"/>
                  </a:lnTo>
                  <a:lnTo>
                    <a:pt x="137" y="414"/>
                  </a:lnTo>
                  <a:lnTo>
                    <a:pt x="141" y="416"/>
                  </a:lnTo>
                  <a:lnTo>
                    <a:pt x="145" y="418"/>
                  </a:lnTo>
                  <a:lnTo>
                    <a:pt x="148" y="420"/>
                  </a:lnTo>
                  <a:lnTo>
                    <a:pt x="152" y="420"/>
                  </a:lnTo>
                  <a:lnTo>
                    <a:pt x="156" y="422"/>
                  </a:lnTo>
                  <a:lnTo>
                    <a:pt x="160" y="424"/>
                  </a:lnTo>
                  <a:lnTo>
                    <a:pt x="164" y="426"/>
                  </a:lnTo>
                  <a:lnTo>
                    <a:pt x="167" y="428"/>
                  </a:lnTo>
                  <a:lnTo>
                    <a:pt x="171" y="428"/>
                  </a:lnTo>
                  <a:lnTo>
                    <a:pt x="173" y="430"/>
                  </a:lnTo>
                  <a:lnTo>
                    <a:pt x="179" y="432"/>
                  </a:lnTo>
                  <a:lnTo>
                    <a:pt x="183" y="432"/>
                  </a:lnTo>
                  <a:lnTo>
                    <a:pt x="186" y="433"/>
                  </a:lnTo>
                  <a:lnTo>
                    <a:pt x="190" y="433"/>
                  </a:lnTo>
                  <a:lnTo>
                    <a:pt x="194" y="435"/>
                  </a:lnTo>
                  <a:lnTo>
                    <a:pt x="198" y="435"/>
                  </a:lnTo>
                  <a:lnTo>
                    <a:pt x="202" y="437"/>
                  </a:lnTo>
                  <a:lnTo>
                    <a:pt x="205" y="437"/>
                  </a:lnTo>
                  <a:lnTo>
                    <a:pt x="209" y="437"/>
                  </a:lnTo>
                  <a:lnTo>
                    <a:pt x="213" y="437"/>
                  </a:lnTo>
                  <a:lnTo>
                    <a:pt x="217" y="439"/>
                  </a:lnTo>
                  <a:lnTo>
                    <a:pt x="221" y="439"/>
                  </a:lnTo>
                  <a:lnTo>
                    <a:pt x="226" y="439"/>
                  </a:lnTo>
                  <a:lnTo>
                    <a:pt x="230" y="439"/>
                  </a:lnTo>
                  <a:lnTo>
                    <a:pt x="234" y="437"/>
                  </a:lnTo>
                  <a:lnTo>
                    <a:pt x="238" y="437"/>
                  </a:lnTo>
                  <a:lnTo>
                    <a:pt x="241" y="437"/>
                  </a:lnTo>
                  <a:lnTo>
                    <a:pt x="245" y="435"/>
                  </a:lnTo>
                  <a:lnTo>
                    <a:pt x="249" y="435"/>
                  </a:lnTo>
                  <a:lnTo>
                    <a:pt x="253" y="433"/>
                  </a:lnTo>
                  <a:lnTo>
                    <a:pt x="259" y="433"/>
                  </a:lnTo>
                  <a:lnTo>
                    <a:pt x="261" y="432"/>
                  </a:lnTo>
                  <a:lnTo>
                    <a:pt x="264" y="432"/>
                  </a:lnTo>
                  <a:lnTo>
                    <a:pt x="268" y="430"/>
                  </a:lnTo>
                  <a:lnTo>
                    <a:pt x="270" y="428"/>
                  </a:lnTo>
                  <a:lnTo>
                    <a:pt x="278" y="426"/>
                  </a:lnTo>
                  <a:lnTo>
                    <a:pt x="283" y="424"/>
                  </a:lnTo>
                  <a:lnTo>
                    <a:pt x="289" y="422"/>
                  </a:lnTo>
                  <a:lnTo>
                    <a:pt x="295" y="420"/>
                  </a:lnTo>
                  <a:lnTo>
                    <a:pt x="300" y="418"/>
                  </a:lnTo>
                  <a:lnTo>
                    <a:pt x="306" y="416"/>
                  </a:lnTo>
                  <a:lnTo>
                    <a:pt x="310" y="414"/>
                  </a:lnTo>
                  <a:lnTo>
                    <a:pt x="316" y="413"/>
                  </a:lnTo>
                  <a:lnTo>
                    <a:pt x="319" y="411"/>
                  </a:lnTo>
                  <a:lnTo>
                    <a:pt x="323" y="409"/>
                  </a:lnTo>
                  <a:lnTo>
                    <a:pt x="327" y="407"/>
                  </a:lnTo>
                  <a:lnTo>
                    <a:pt x="331" y="407"/>
                  </a:lnTo>
                  <a:lnTo>
                    <a:pt x="335" y="405"/>
                  </a:lnTo>
                  <a:lnTo>
                    <a:pt x="338" y="403"/>
                  </a:lnTo>
                  <a:lnTo>
                    <a:pt x="344" y="399"/>
                  </a:lnTo>
                  <a:lnTo>
                    <a:pt x="352" y="395"/>
                  </a:lnTo>
                  <a:lnTo>
                    <a:pt x="356" y="392"/>
                  </a:lnTo>
                  <a:lnTo>
                    <a:pt x="363" y="390"/>
                  </a:lnTo>
                  <a:lnTo>
                    <a:pt x="369" y="384"/>
                  </a:lnTo>
                  <a:lnTo>
                    <a:pt x="373" y="380"/>
                  </a:lnTo>
                  <a:lnTo>
                    <a:pt x="378" y="375"/>
                  </a:lnTo>
                  <a:lnTo>
                    <a:pt x="386" y="371"/>
                  </a:lnTo>
                  <a:lnTo>
                    <a:pt x="384" y="371"/>
                  </a:lnTo>
                  <a:lnTo>
                    <a:pt x="382" y="369"/>
                  </a:lnTo>
                  <a:lnTo>
                    <a:pt x="378" y="367"/>
                  </a:lnTo>
                  <a:lnTo>
                    <a:pt x="375" y="365"/>
                  </a:lnTo>
                  <a:lnTo>
                    <a:pt x="369" y="361"/>
                  </a:lnTo>
                  <a:lnTo>
                    <a:pt x="365" y="357"/>
                  </a:lnTo>
                  <a:lnTo>
                    <a:pt x="361" y="354"/>
                  </a:lnTo>
                  <a:lnTo>
                    <a:pt x="357" y="350"/>
                  </a:lnTo>
                  <a:lnTo>
                    <a:pt x="354" y="344"/>
                  </a:lnTo>
                  <a:lnTo>
                    <a:pt x="352" y="338"/>
                  </a:lnTo>
                  <a:lnTo>
                    <a:pt x="350" y="333"/>
                  </a:lnTo>
                  <a:lnTo>
                    <a:pt x="352" y="327"/>
                  </a:lnTo>
                  <a:lnTo>
                    <a:pt x="352" y="323"/>
                  </a:lnTo>
                  <a:lnTo>
                    <a:pt x="354" y="319"/>
                  </a:lnTo>
                  <a:lnTo>
                    <a:pt x="356" y="316"/>
                  </a:lnTo>
                  <a:lnTo>
                    <a:pt x="357" y="312"/>
                  </a:lnTo>
                  <a:lnTo>
                    <a:pt x="361" y="308"/>
                  </a:lnTo>
                  <a:lnTo>
                    <a:pt x="365" y="306"/>
                  </a:lnTo>
                  <a:lnTo>
                    <a:pt x="371" y="302"/>
                  </a:lnTo>
                  <a:lnTo>
                    <a:pt x="376" y="299"/>
                  </a:lnTo>
                  <a:lnTo>
                    <a:pt x="376" y="297"/>
                  </a:lnTo>
                  <a:lnTo>
                    <a:pt x="380" y="297"/>
                  </a:lnTo>
                  <a:lnTo>
                    <a:pt x="384" y="295"/>
                  </a:lnTo>
                  <a:lnTo>
                    <a:pt x="390" y="293"/>
                  </a:lnTo>
                  <a:lnTo>
                    <a:pt x="395" y="289"/>
                  </a:lnTo>
                  <a:lnTo>
                    <a:pt x="401" y="287"/>
                  </a:lnTo>
                  <a:lnTo>
                    <a:pt x="407" y="285"/>
                  </a:lnTo>
                  <a:lnTo>
                    <a:pt x="413" y="285"/>
                  </a:lnTo>
                  <a:lnTo>
                    <a:pt x="413" y="283"/>
                  </a:lnTo>
                  <a:lnTo>
                    <a:pt x="413" y="280"/>
                  </a:lnTo>
                  <a:lnTo>
                    <a:pt x="413" y="276"/>
                  </a:lnTo>
                  <a:lnTo>
                    <a:pt x="413" y="272"/>
                  </a:lnTo>
                  <a:lnTo>
                    <a:pt x="413" y="268"/>
                  </a:lnTo>
                  <a:lnTo>
                    <a:pt x="414" y="262"/>
                  </a:lnTo>
                  <a:lnTo>
                    <a:pt x="413" y="257"/>
                  </a:lnTo>
                  <a:lnTo>
                    <a:pt x="413" y="251"/>
                  </a:lnTo>
                  <a:lnTo>
                    <a:pt x="413" y="247"/>
                  </a:lnTo>
                  <a:lnTo>
                    <a:pt x="413" y="243"/>
                  </a:lnTo>
                  <a:lnTo>
                    <a:pt x="413" y="240"/>
                  </a:lnTo>
                  <a:lnTo>
                    <a:pt x="413" y="238"/>
                  </a:lnTo>
                  <a:lnTo>
                    <a:pt x="413" y="234"/>
                  </a:lnTo>
                  <a:lnTo>
                    <a:pt x="411" y="230"/>
                  </a:lnTo>
                  <a:lnTo>
                    <a:pt x="411" y="226"/>
                  </a:lnTo>
                  <a:lnTo>
                    <a:pt x="411" y="223"/>
                  </a:lnTo>
                  <a:lnTo>
                    <a:pt x="409" y="219"/>
                  </a:lnTo>
                  <a:lnTo>
                    <a:pt x="409" y="215"/>
                  </a:lnTo>
                  <a:lnTo>
                    <a:pt x="409" y="211"/>
                  </a:lnTo>
                  <a:lnTo>
                    <a:pt x="407" y="207"/>
                  </a:lnTo>
                  <a:lnTo>
                    <a:pt x="407" y="204"/>
                  </a:lnTo>
                  <a:lnTo>
                    <a:pt x="405" y="200"/>
                  </a:lnTo>
                  <a:lnTo>
                    <a:pt x="403" y="196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399" y="183"/>
                  </a:lnTo>
                  <a:lnTo>
                    <a:pt x="397" y="179"/>
                  </a:lnTo>
                  <a:lnTo>
                    <a:pt x="395" y="175"/>
                  </a:lnTo>
                  <a:lnTo>
                    <a:pt x="394" y="171"/>
                  </a:lnTo>
                  <a:lnTo>
                    <a:pt x="392" y="167"/>
                  </a:lnTo>
                  <a:lnTo>
                    <a:pt x="390" y="162"/>
                  </a:lnTo>
                  <a:lnTo>
                    <a:pt x="388" y="158"/>
                  </a:lnTo>
                  <a:lnTo>
                    <a:pt x="386" y="154"/>
                  </a:lnTo>
                  <a:lnTo>
                    <a:pt x="382" y="150"/>
                  </a:lnTo>
                  <a:lnTo>
                    <a:pt x="380" y="146"/>
                  </a:lnTo>
                  <a:lnTo>
                    <a:pt x="378" y="143"/>
                  </a:lnTo>
                  <a:lnTo>
                    <a:pt x="375" y="139"/>
                  </a:lnTo>
                  <a:lnTo>
                    <a:pt x="371" y="135"/>
                  </a:lnTo>
                  <a:lnTo>
                    <a:pt x="369" y="131"/>
                  </a:lnTo>
                  <a:lnTo>
                    <a:pt x="365" y="127"/>
                  </a:lnTo>
                  <a:lnTo>
                    <a:pt x="361" y="124"/>
                  </a:lnTo>
                  <a:lnTo>
                    <a:pt x="357" y="120"/>
                  </a:lnTo>
                  <a:lnTo>
                    <a:pt x="354" y="116"/>
                  </a:lnTo>
                  <a:lnTo>
                    <a:pt x="350" y="114"/>
                  </a:lnTo>
                  <a:lnTo>
                    <a:pt x="344" y="110"/>
                  </a:lnTo>
                  <a:lnTo>
                    <a:pt x="340" y="107"/>
                  </a:lnTo>
                  <a:lnTo>
                    <a:pt x="337" y="105"/>
                  </a:lnTo>
                  <a:lnTo>
                    <a:pt x="333" y="101"/>
                  </a:lnTo>
                  <a:lnTo>
                    <a:pt x="327" y="97"/>
                  </a:lnTo>
                  <a:lnTo>
                    <a:pt x="321" y="95"/>
                  </a:lnTo>
                  <a:lnTo>
                    <a:pt x="316" y="93"/>
                  </a:lnTo>
                  <a:lnTo>
                    <a:pt x="310" y="91"/>
                  </a:lnTo>
                  <a:lnTo>
                    <a:pt x="304" y="88"/>
                  </a:lnTo>
                  <a:lnTo>
                    <a:pt x="299" y="86"/>
                  </a:lnTo>
                  <a:lnTo>
                    <a:pt x="293" y="84"/>
                  </a:lnTo>
                  <a:lnTo>
                    <a:pt x="287" y="82"/>
                  </a:lnTo>
                  <a:lnTo>
                    <a:pt x="281" y="80"/>
                  </a:lnTo>
                  <a:lnTo>
                    <a:pt x="276" y="78"/>
                  </a:lnTo>
                  <a:lnTo>
                    <a:pt x="270" y="78"/>
                  </a:lnTo>
                  <a:lnTo>
                    <a:pt x="266" y="76"/>
                  </a:lnTo>
                  <a:lnTo>
                    <a:pt x="261" y="74"/>
                  </a:lnTo>
                  <a:lnTo>
                    <a:pt x="255" y="74"/>
                  </a:lnTo>
                  <a:lnTo>
                    <a:pt x="249" y="72"/>
                  </a:lnTo>
                  <a:lnTo>
                    <a:pt x="243" y="72"/>
                  </a:lnTo>
                  <a:lnTo>
                    <a:pt x="238" y="72"/>
                  </a:lnTo>
                  <a:lnTo>
                    <a:pt x="234" y="70"/>
                  </a:lnTo>
                  <a:lnTo>
                    <a:pt x="228" y="70"/>
                  </a:lnTo>
                  <a:lnTo>
                    <a:pt x="224" y="70"/>
                  </a:lnTo>
                  <a:lnTo>
                    <a:pt x="219" y="70"/>
                  </a:lnTo>
                  <a:lnTo>
                    <a:pt x="215" y="70"/>
                  </a:lnTo>
                  <a:lnTo>
                    <a:pt x="209" y="70"/>
                  </a:lnTo>
                  <a:lnTo>
                    <a:pt x="205" y="70"/>
                  </a:lnTo>
                  <a:lnTo>
                    <a:pt x="200" y="70"/>
                  </a:lnTo>
                  <a:lnTo>
                    <a:pt x="196" y="70"/>
                  </a:lnTo>
                  <a:lnTo>
                    <a:pt x="192" y="70"/>
                  </a:lnTo>
                  <a:lnTo>
                    <a:pt x="188" y="70"/>
                  </a:lnTo>
                  <a:lnTo>
                    <a:pt x="183" y="70"/>
                  </a:lnTo>
                  <a:lnTo>
                    <a:pt x="179" y="72"/>
                  </a:lnTo>
                  <a:lnTo>
                    <a:pt x="175" y="72"/>
                  </a:lnTo>
                  <a:lnTo>
                    <a:pt x="171" y="72"/>
                  </a:lnTo>
                  <a:lnTo>
                    <a:pt x="167" y="74"/>
                  </a:lnTo>
                  <a:lnTo>
                    <a:pt x="164" y="74"/>
                  </a:lnTo>
                  <a:lnTo>
                    <a:pt x="160" y="76"/>
                  </a:lnTo>
                  <a:lnTo>
                    <a:pt x="156" y="76"/>
                  </a:lnTo>
                  <a:lnTo>
                    <a:pt x="152" y="76"/>
                  </a:lnTo>
                  <a:lnTo>
                    <a:pt x="148" y="78"/>
                  </a:lnTo>
                  <a:lnTo>
                    <a:pt x="146" y="78"/>
                  </a:lnTo>
                  <a:lnTo>
                    <a:pt x="143" y="80"/>
                  </a:lnTo>
                  <a:lnTo>
                    <a:pt x="139" y="80"/>
                  </a:lnTo>
                  <a:lnTo>
                    <a:pt x="137" y="82"/>
                  </a:lnTo>
                  <a:lnTo>
                    <a:pt x="133" y="82"/>
                  </a:lnTo>
                  <a:lnTo>
                    <a:pt x="131" y="84"/>
                  </a:lnTo>
                  <a:lnTo>
                    <a:pt x="126" y="86"/>
                  </a:lnTo>
                  <a:lnTo>
                    <a:pt x="120" y="88"/>
                  </a:lnTo>
                  <a:lnTo>
                    <a:pt x="114" y="89"/>
                  </a:lnTo>
                  <a:lnTo>
                    <a:pt x="110" y="91"/>
                  </a:lnTo>
                  <a:lnTo>
                    <a:pt x="107" y="93"/>
                  </a:lnTo>
                  <a:lnTo>
                    <a:pt x="105" y="95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9"/>
                  </a:lnTo>
                  <a:lnTo>
                    <a:pt x="95" y="101"/>
                  </a:lnTo>
                  <a:lnTo>
                    <a:pt x="40" y="139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1" name="Freeform 90"/>
            <p:cNvSpPr>
              <a:spLocks/>
            </p:cNvSpPr>
            <p:nvPr/>
          </p:nvSpPr>
          <p:spPr bwMode="auto">
            <a:xfrm>
              <a:off x="4834" y="2585"/>
              <a:ext cx="30" cy="59"/>
            </a:xfrm>
            <a:custGeom>
              <a:avLst/>
              <a:gdLst>
                <a:gd name="T0" fmla="*/ 0 w 61"/>
                <a:gd name="T1" fmla="*/ 0 h 118"/>
                <a:gd name="T2" fmla="*/ 0 w 61"/>
                <a:gd name="T3" fmla="*/ 0 h 118"/>
                <a:gd name="T4" fmla="*/ 0 w 61"/>
                <a:gd name="T5" fmla="*/ 1 h 118"/>
                <a:gd name="T6" fmla="*/ 1 w 61"/>
                <a:gd name="T7" fmla="*/ 1 h 118"/>
                <a:gd name="T8" fmla="*/ 1 w 61"/>
                <a:gd name="T9" fmla="*/ 1 h 118"/>
                <a:gd name="T10" fmla="*/ 1 w 61"/>
                <a:gd name="T11" fmla="*/ 1 h 118"/>
                <a:gd name="T12" fmla="*/ 1 w 61"/>
                <a:gd name="T13" fmla="*/ 1 h 118"/>
                <a:gd name="T14" fmla="*/ 1 w 61"/>
                <a:gd name="T15" fmla="*/ 1 h 118"/>
                <a:gd name="T16" fmla="*/ 1 w 61"/>
                <a:gd name="T17" fmla="*/ 1 h 118"/>
                <a:gd name="T18" fmla="*/ 1 w 61"/>
                <a:gd name="T19" fmla="*/ 1 h 118"/>
                <a:gd name="T20" fmla="*/ 1 w 61"/>
                <a:gd name="T21" fmla="*/ 2 h 118"/>
                <a:gd name="T22" fmla="*/ 1 w 61"/>
                <a:gd name="T23" fmla="*/ 2 h 118"/>
                <a:gd name="T24" fmla="*/ 1 w 61"/>
                <a:gd name="T25" fmla="*/ 2 h 118"/>
                <a:gd name="T26" fmla="*/ 1 w 61"/>
                <a:gd name="T27" fmla="*/ 2 h 118"/>
                <a:gd name="T28" fmla="*/ 1 w 61"/>
                <a:gd name="T29" fmla="*/ 2 h 118"/>
                <a:gd name="T30" fmla="*/ 1 w 61"/>
                <a:gd name="T31" fmla="*/ 2 h 118"/>
                <a:gd name="T32" fmla="*/ 1 w 61"/>
                <a:gd name="T33" fmla="*/ 2 h 118"/>
                <a:gd name="T34" fmla="*/ 1 w 61"/>
                <a:gd name="T35" fmla="*/ 3 h 118"/>
                <a:gd name="T36" fmla="*/ 1 w 61"/>
                <a:gd name="T37" fmla="*/ 3 h 118"/>
                <a:gd name="T38" fmla="*/ 1 w 61"/>
                <a:gd name="T39" fmla="*/ 3 h 118"/>
                <a:gd name="T40" fmla="*/ 1 w 61"/>
                <a:gd name="T41" fmla="*/ 3 h 118"/>
                <a:gd name="T42" fmla="*/ 1 w 61"/>
                <a:gd name="T43" fmla="*/ 3 h 118"/>
                <a:gd name="T44" fmla="*/ 1 w 61"/>
                <a:gd name="T45" fmla="*/ 3 h 118"/>
                <a:gd name="T46" fmla="*/ 1 w 61"/>
                <a:gd name="T47" fmla="*/ 3 h 118"/>
                <a:gd name="T48" fmla="*/ 1 w 61"/>
                <a:gd name="T49" fmla="*/ 3 h 118"/>
                <a:gd name="T50" fmla="*/ 1 w 61"/>
                <a:gd name="T51" fmla="*/ 4 h 118"/>
                <a:gd name="T52" fmla="*/ 1 w 61"/>
                <a:gd name="T53" fmla="*/ 4 h 118"/>
                <a:gd name="T54" fmla="*/ 1 w 61"/>
                <a:gd name="T55" fmla="*/ 4 h 118"/>
                <a:gd name="T56" fmla="*/ 1 w 61"/>
                <a:gd name="T57" fmla="*/ 4 h 118"/>
                <a:gd name="T58" fmla="*/ 1 w 61"/>
                <a:gd name="T59" fmla="*/ 4 h 118"/>
                <a:gd name="T60" fmla="*/ 1 w 61"/>
                <a:gd name="T61" fmla="*/ 4 h 118"/>
                <a:gd name="T62" fmla="*/ 1 w 61"/>
                <a:gd name="T63" fmla="*/ 4 h 118"/>
                <a:gd name="T64" fmla="*/ 1 w 61"/>
                <a:gd name="T65" fmla="*/ 4 h 118"/>
                <a:gd name="T66" fmla="*/ 1 w 61"/>
                <a:gd name="T67" fmla="*/ 4 h 118"/>
                <a:gd name="T68" fmla="*/ 1 w 61"/>
                <a:gd name="T69" fmla="*/ 4 h 118"/>
                <a:gd name="T70" fmla="*/ 1 w 61"/>
                <a:gd name="T71" fmla="*/ 4 h 118"/>
                <a:gd name="T72" fmla="*/ 0 w 61"/>
                <a:gd name="T73" fmla="*/ 4 h 118"/>
                <a:gd name="T74" fmla="*/ 0 w 61"/>
                <a:gd name="T75" fmla="*/ 4 h 118"/>
                <a:gd name="T76" fmla="*/ 0 w 61"/>
                <a:gd name="T77" fmla="*/ 4 h 118"/>
                <a:gd name="T78" fmla="*/ 0 w 61"/>
                <a:gd name="T79" fmla="*/ 3 h 118"/>
                <a:gd name="T80" fmla="*/ 0 w 61"/>
                <a:gd name="T81" fmla="*/ 3 h 118"/>
                <a:gd name="T82" fmla="*/ 0 w 61"/>
                <a:gd name="T83" fmla="*/ 3 h 118"/>
                <a:gd name="T84" fmla="*/ 0 w 61"/>
                <a:gd name="T85" fmla="*/ 3 h 118"/>
                <a:gd name="T86" fmla="*/ 0 w 61"/>
                <a:gd name="T87" fmla="*/ 3 h 118"/>
                <a:gd name="T88" fmla="*/ 0 w 61"/>
                <a:gd name="T89" fmla="*/ 3 h 118"/>
                <a:gd name="T90" fmla="*/ 0 w 61"/>
                <a:gd name="T91" fmla="*/ 2 h 118"/>
                <a:gd name="T92" fmla="*/ 0 w 61"/>
                <a:gd name="T93" fmla="*/ 2 h 118"/>
                <a:gd name="T94" fmla="*/ 0 w 61"/>
                <a:gd name="T95" fmla="*/ 2 h 118"/>
                <a:gd name="T96" fmla="*/ 0 w 61"/>
                <a:gd name="T97" fmla="*/ 2 h 118"/>
                <a:gd name="T98" fmla="*/ 0 w 61"/>
                <a:gd name="T99" fmla="*/ 2 h 118"/>
                <a:gd name="T100" fmla="*/ 0 w 61"/>
                <a:gd name="T101" fmla="*/ 2 h 118"/>
                <a:gd name="T102" fmla="*/ 0 w 61"/>
                <a:gd name="T103" fmla="*/ 2 h 118"/>
                <a:gd name="T104" fmla="*/ 0 w 61"/>
                <a:gd name="T105" fmla="*/ 1 h 118"/>
                <a:gd name="T106" fmla="*/ 0 w 61"/>
                <a:gd name="T107" fmla="*/ 1 h 118"/>
                <a:gd name="T108" fmla="*/ 0 w 61"/>
                <a:gd name="T109" fmla="*/ 1 h 118"/>
                <a:gd name="T110" fmla="*/ 0 w 61"/>
                <a:gd name="T111" fmla="*/ 1 h 118"/>
                <a:gd name="T112" fmla="*/ 0 w 61"/>
                <a:gd name="T113" fmla="*/ 1 h 118"/>
                <a:gd name="T114" fmla="*/ 0 w 61"/>
                <a:gd name="T115" fmla="*/ 1 h 118"/>
                <a:gd name="T116" fmla="*/ 0 w 61"/>
                <a:gd name="T117" fmla="*/ 1 h 118"/>
                <a:gd name="T118" fmla="*/ 0 w 61"/>
                <a:gd name="T119" fmla="*/ 0 h 118"/>
                <a:gd name="T120" fmla="*/ 0 w 61"/>
                <a:gd name="T121" fmla="*/ 0 h 1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" h="118">
                  <a:moveTo>
                    <a:pt x="29" y="0"/>
                  </a:moveTo>
                  <a:lnTo>
                    <a:pt x="29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1"/>
                  </a:lnTo>
                  <a:lnTo>
                    <a:pt x="44" y="25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8" y="36"/>
                  </a:lnTo>
                  <a:lnTo>
                    <a:pt x="49" y="40"/>
                  </a:lnTo>
                  <a:lnTo>
                    <a:pt x="51" y="44"/>
                  </a:lnTo>
                  <a:lnTo>
                    <a:pt x="53" y="48"/>
                  </a:lnTo>
                  <a:lnTo>
                    <a:pt x="53" y="51"/>
                  </a:lnTo>
                  <a:lnTo>
                    <a:pt x="55" y="55"/>
                  </a:lnTo>
                  <a:lnTo>
                    <a:pt x="57" y="59"/>
                  </a:lnTo>
                  <a:lnTo>
                    <a:pt x="57" y="65"/>
                  </a:lnTo>
                  <a:lnTo>
                    <a:pt x="59" y="69"/>
                  </a:lnTo>
                  <a:lnTo>
                    <a:pt x="59" y="72"/>
                  </a:lnTo>
                  <a:lnTo>
                    <a:pt x="59" y="78"/>
                  </a:lnTo>
                  <a:lnTo>
                    <a:pt x="61" y="82"/>
                  </a:lnTo>
                  <a:lnTo>
                    <a:pt x="61" y="86"/>
                  </a:lnTo>
                  <a:lnTo>
                    <a:pt x="61" y="91"/>
                  </a:lnTo>
                  <a:lnTo>
                    <a:pt x="59" y="95"/>
                  </a:lnTo>
                  <a:lnTo>
                    <a:pt x="59" y="101"/>
                  </a:lnTo>
                  <a:lnTo>
                    <a:pt x="59" y="103"/>
                  </a:lnTo>
                  <a:lnTo>
                    <a:pt x="57" y="107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51" y="116"/>
                  </a:lnTo>
                  <a:lnTo>
                    <a:pt x="49" y="118"/>
                  </a:lnTo>
                  <a:lnTo>
                    <a:pt x="46" y="118"/>
                  </a:lnTo>
                  <a:lnTo>
                    <a:pt x="42" y="116"/>
                  </a:lnTo>
                  <a:lnTo>
                    <a:pt x="38" y="114"/>
                  </a:lnTo>
                  <a:lnTo>
                    <a:pt x="34" y="112"/>
                  </a:lnTo>
                  <a:lnTo>
                    <a:pt x="29" y="107"/>
                  </a:lnTo>
                  <a:lnTo>
                    <a:pt x="25" y="103"/>
                  </a:lnTo>
                  <a:lnTo>
                    <a:pt x="21" y="97"/>
                  </a:lnTo>
                  <a:lnTo>
                    <a:pt x="17" y="91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8" y="76"/>
                  </a:lnTo>
                  <a:lnTo>
                    <a:pt x="6" y="70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0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6" y="27"/>
                  </a:lnTo>
                  <a:lnTo>
                    <a:pt x="8" y="25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9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2" name="Freeform 91"/>
            <p:cNvSpPr>
              <a:spLocks/>
            </p:cNvSpPr>
            <p:nvPr/>
          </p:nvSpPr>
          <p:spPr bwMode="auto">
            <a:xfrm>
              <a:off x="4714" y="2319"/>
              <a:ext cx="223" cy="192"/>
            </a:xfrm>
            <a:custGeom>
              <a:avLst/>
              <a:gdLst>
                <a:gd name="T0" fmla="*/ 4 w 446"/>
                <a:gd name="T1" fmla="*/ 0 h 386"/>
                <a:gd name="T2" fmla="*/ 4 w 446"/>
                <a:gd name="T3" fmla="*/ 0 h 386"/>
                <a:gd name="T4" fmla="*/ 5 w 446"/>
                <a:gd name="T5" fmla="*/ 0 h 386"/>
                <a:gd name="T6" fmla="*/ 6 w 446"/>
                <a:gd name="T7" fmla="*/ 0 h 386"/>
                <a:gd name="T8" fmla="*/ 6 w 446"/>
                <a:gd name="T9" fmla="*/ 1 h 386"/>
                <a:gd name="T10" fmla="*/ 7 w 446"/>
                <a:gd name="T11" fmla="*/ 1 h 386"/>
                <a:gd name="T12" fmla="*/ 7 w 446"/>
                <a:gd name="T13" fmla="*/ 1 h 386"/>
                <a:gd name="T14" fmla="*/ 8 w 446"/>
                <a:gd name="T15" fmla="*/ 1 h 386"/>
                <a:gd name="T16" fmla="*/ 8 w 446"/>
                <a:gd name="T17" fmla="*/ 2 h 386"/>
                <a:gd name="T18" fmla="*/ 9 w 446"/>
                <a:gd name="T19" fmla="*/ 2 h 386"/>
                <a:gd name="T20" fmla="*/ 10 w 446"/>
                <a:gd name="T21" fmla="*/ 2 h 386"/>
                <a:gd name="T22" fmla="*/ 11 w 446"/>
                <a:gd name="T23" fmla="*/ 3 h 386"/>
                <a:gd name="T24" fmla="*/ 11 w 446"/>
                <a:gd name="T25" fmla="*/ 3 h 386"/>
                <a:gd name="T26" fmla="*/ 12 w 446"/>
                <a:gd name="T27" fmla="*/ 3 h 386"/>
                <a:gd name="T28" fmla="*/ 13 w 446"/>
                <a:gd name="T29" fmla="*/ 4 h 386"/>
                <a:gd name="T30" fmla="*/ 13 w 446"/>
                <a:gd name="T31" fmla="*/ 5 h 386"/>
                <a:gd name="T32" fmla="*/ 13 w 446"/>
                <a:gd name="T33" fmla="*/ 5 h 386"/>
                <a:gd name="T34" fmla="*/ 14 w 446"/>
                <a:gd name="T35" fmla="*/ 6 h 386"/>
                <a:gd name="T36" fmla="*/ 14 w 446"/>
                <a:gd name="T37" fmla="*/ 7 h 386"/>
                <a:gd name="T38" fmla="*/ 14 w 446"/>
                <a:gd name="T39" fmla="*/ 8 h 386"/>
                <a:gd name="T40" fmla="*/ 14 w 446"/>
                <a:gd name="T41" fmla="*/ 8 h 386"/>
                <a:gd name="T42" fmla="*/ 14 w 446"/>
                <a:gd name="T43" fmla="*/ 8 h 386"/>
                <a:gd name="T44" fmla="*/ 14 w 446"/>
                <a:gd name="T45" fmla="*/ 7 h 386"/>
                <a:gd name="T46" fmla="*/ 13 w 446"/>
                <a:gd name="T47" fmla="*/ 7 h 386"/>
                <a:gd name="T48" fmla="*/ 13 w 446"/>
                <a:gd name="T49" fmla="*/ 6 h 386"/>
                <a:gd name="T50" fmla="*/ 12 w 446"/>
                <a:gd name="T51" fmla="*/ 7 h 386"/>
                <a:gd name="T52" fmla="*/ 12 w 446"/>
                <a:gd name="T53" fmla="*/ 8 h 386"/>
                <a:gd name="T54" fmla="*/ 12 w 446"/>
                <a:gd name="T55" fmla="*/ 8 h 386"/>
                <a:gd name="T56" fmla="*/ 11 w 446"/>
                <a:gd name="T57" fmla="*/ 9 h 386"/>
                <a:gd name="T58" fmla="*/ 12 w 446"/>
                <a:gd name="T59" fmla="*/ 10 h 386"/>
                <a:gd name="T60" fmla="*/ 12 w 446"/>
                <a:gd name="T61" fmla="*/ 10 h 386"/>
                <a:gd name="T62" fmla="*/ 13 w 446"/>
                <a:gd name="T63" fmla="*/ 11 h 386"/>
                <a:gd name="T64" fmla="*/ 13 w 446"/>
                <a:gd name="T65" fmla="*/ 11 h 386"/>
                <a:gd name="T66" fmla="*/ 13 w 446"/>
                <a:gd name="T67" fmla="*/ 11 h 386"/>
                <a:gd name="T68" fmla="*/ 13 w 446"/>
                <a:gd name="T69" fmla="*/ 12 h 386"/>
                <a:gd name="T70" fmla="*/ 12 w 446"/>
                <a:gd name="T71" fmla="*/ 11 h 386"/>
                <a:gd name="T72" fmla="*/ 11 w 446"/>
                <a:gd name="T73" fmla="*/ 11 h 386"/>
                <a:gd name="T74" fmla="*/ 11 w 446"/>
                <a:gd name="T75" fmla="*/ 10 h 386"/>
                <a:gd name="T76" fmla="*/ 10 w 446"/>
                <a:gd name="T77" fmla="*/ 10 h 386"/>
                <a:gd name="T78" fmla="*/ 10 w 446"/>
                <a:gd name="T79" fmla="*/ 9 h 386"/>
                <a:gd name="T80" fmla="*/ 9 w 446"/>
                <a:gd name="T81" fmla="*/ 9 h 386"/>
                <a:gd name="T82" fmla="*/ 8 w 446"/>
                <a:gd name="T83" fmla="*/ 9 h 386"/>
                <a:gd name="T84" fmla="*/ 8 w 446"/>
                <a:gd name="T85" fmla="*/ 9 h 386"/>
                <a:gd name="T86" fmla="*/ 7 w 446"/>
                <a:gd name="T87" fmla="*/ 8 h 386"/>
                <a:gd name="T88" fmla="*/ 6 w 446"/>
                <a:gd name="T89" fmla="*/ 8 h 386"/>
                <a:gd name="T90" fmla="*/ 6 w 446"/>
                <a:gd name="T91" fmla="*/ 8 h 386"/>
                <a:gd name="T92" fmla="*/ 5 w 446"/>
                <a:gd name="T93" fmla="*/ 8 h 386"/>
                <a:gd name="T94" fmla="*/ 4 w 446"/>
                <a:gd name="T95" fmla="*/ 7 h 386"/>
                <a:gd name="T96" fmla="*/ 3 w 446"/>
                <a:gd name="T97" fmla="*/ 7 h 386"/>
                <a:gd name="T98" fmla="*/ 2 w 446"/>
                <a:gd name="T99" fmla="*/ 7 h 386"/>
                <a:gd name="T100" fmla="*/ 2 w 446"/>
                <a:gd name="T101" fmla="*/ 7 h 386"/>
                <a:gd name="T102" fmla="*/ 1 w 446"/>
                <a:gd name="T103" fmla="*/ 7 h 386"/>
                <a:gd name="T104" fmla="*/ 1 w 446"/>
                <a:gd name="T105" fmla="*/ 6 h 386"/>
                <a:gd name="T106" fmla="*/ 1 w 446"/>
                <a:gd name="T107" fmla="*/ 6 h 386"/>
                <a:gd name="T108" fmla="*/ 1 w 446"/>
                <a:gd name="T109" fmla="*/ 5 h 386"/>
                <a:gd name="T110" fmla="*/ 2 w 446"/>
                <a:gd name="T111" fmla="*/ 4 h 386"/>
                <a:gd name="T112" fmla="*/ 2 w 446"/>
                <a:gd name="T113" fmla="*/ 4 h 386"/>
                <a:gd name="T114" fmla="*/ 2 w 446"/>
                <a:gd name="T115" fmla="*/ 3 h 386"/>
                <a:gd name="T116" fmla="*/ 2 w 446"/>
                <a:gd name="T117" fmla="*/ 3 h 386"/>
                <a:gd name="T118" fmla="*/ 2 w 446"/>
                <a:gd name="T119" fmla="*/ 2 h 386"/>
                <a:gd name="T120" fmla="*/ 3 w 446"/>
                <a:gd name="T121" fmla="*/ 1 h 386"/>
                <a:gd name="T122" fmla="*/ 2 w 446"/>
                <a:gd name="T123" fmla="*/ 0 h 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6" h="386">
                  <a:moveTo>
                    <a:pt x="91" y="0"/>
                  </a:moveTo>
                  <a:lnTo>
                    <a:pt x="91" y="0"/>
                  </a:lnTo>
                  <a:lnTo>
                    <a:pt x="95" y="2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4" y="6"/>
                  </a:lnTo>
                  <a:lnTo>
                    <a:pt x="108" y="8"/>
                  </a:lnTo>
                  <a:lnTo>
                    <a:pt x="112" y="10"/>
                  </a:lnTo>
                  <a:lnTo>
                    <a:pt x="115" y="11"/>
                  </a:lnTo>
                  <a:lnTo>
                    <a:pt x="121" y="13"/>
                  </a:lnTo>
                  <a:lnTo>
                    <a:pt x="127" y="17"/>
                  </a:lnTo>
                  <a:lnTo>
                    <a:pt x="133" y="19"/>
                  </a:lnTo>
                  <a:lnTo>
                    <a:pt x="140" y="21"/>
                  </a:lnTo>
                  <a:lnTo>
                    <a:pt x="142" y="23"/>
                  </a:lnTo>
                  <a:lnTo>
                    <a:pt x="146" y="25"/>
                  </a:lnTo>
                  <a:lnTo>
                    <a:pt x="150" y="27"/>
                  </a:lnTo>
                  <a:lnTo>
                    <a:pt x="152" y="29"/>
                  </a:lnTo>
                  <a:lnTo>
                    <a:pt x="155" y="29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65" y="32"/>
                  </a:lnTo>
                  <a:lnTo>
                    <a:pt x="169" y="34"/>
                  </a:lnTo>
                  <a:lnTo>
                    <a:pt x="173" y="36"/>
                  </a:lnTo>
                  <a:lnTo>
                    <a:pt x="176" y="38"/>
                  </a:lnTo>
                  <a:lnTo>
                    <a:pt x="180" y="40"/>
                  </a:lnTo>
                  <a:lnTo>
                    <a:pt x="184" y="42"/>
                  </a:lnTo>
                  <a:lnTo>
                    <a:pt x="188" y="42"/>
                  </a:lnTo>
                  <a:lnTo>
                    <a:pt x="192" y="44"/>
                  </a:lnTo>
                  <a:lnTo>
                    <a:pt x="195" y="46"/>
                  </a:lnTo>
                  <a:lnTo>
                    <a:pt x="199" y="48"/>
                  </a:lnTo>
                  <a:lnTo>
                    <a:pt x="203" y="49"/>
                  </a:lnTo>
                  <a:lnTo>
                    <a:pt x="207" y="51"/>
                  </a:lnTo>
                  <a:lnTo>
                    <a:pt x="211" y="53"/>
                  </a:lnTo>
                  <a:lnTo>
                    <a:pt x="214" y="53"/>
                  </a:lnTo>
                  <a:lnTo>
                    <a:pt x="218" y="55"/>
                  </a:lnTo>
                  <a:lnTo>
                    <a:pt x="222" y="57"/>
                  </a:lnTo>
                  <a:lnTo>
                    <a:pt x="226" y="57"/>
                  </a:lnTo>
                  <a:lnTo>
                    <a:pt x="228" y="59"/>
                  </a:lnTo>
                  <a:lnTo>
                    <a:pt x="231" y="61"/>
                  </a:lnTo>
                  <a:lnTo>
                    <a:pt x="235" y="63"/>
                  </a:lnTo>
                  <a:lnTo>
                    <a:pt x="239" y="65"/>
                  </a:lnTo>
                  <a:lnTo>
                    <a:pt x="243" y="65"/>
                  </a:lnTo>
                  <a:lnTo>
                    <a:pt x="247" y="67"/>
                  </a:lnTo>
                  <a:lnTo>
                    <a:pt x="250" y="68"/>
                  </a:lnTo>
                  <a:lnTo>
                    <a:pt x="254" y="68"/>
                  </a:lnTo>
                  <a:lnTo>
                    <a:pt x="258" y="70"/>
                  </a:lnTo>
                  <a:lnTo>
                    <a:pt x="262" y="72"/>
                  </a:lnTo>
                  <a:lnTo>
                    <a:pt x="264" y="74"/>
                  </a:lnTo>
                  <a:lnTo>
                    <a:pt x="268" y="76"/>
                  </a:lnTo>
                  <a:lnTo>
                    <a:pt x="273" y="78"/>
                  </a:lnTo>
                  <a:lnTo>
                    <a:pt x="281" y="80"/>
                  </a:lnTo>
                  <a:lnTo>
                    <a:pt x="285" y="82"/>
                  </a:lnTo>
                  <a:lnTo>
                    <a:pt x="292" y="84"/>
                  </a:lnTo>
                  <a:lnTo>
                    <a:pt x="298" y="87"/>
                  </a:lnTo>
                  <a:lnTo>
                    <a:pt x="302" y="89"/>
                  </a:lnTo>
                  <a:lnTo>
                    <a:pt x="307" y="91"/>
                  </a:lnTo>
                  <a:lnTo>
                    <a:pt x="313" y="93"/>
                  </a:lnTo>
                  <a:lnTo>
                    <a:pt x="317" y="95"/>
                  </a:lnTo>
                  <a:lnTo>
                    <a:pt x="323" y="99"/>
                  </a:lnTo>
                  <a:lnTo>
                    <a:pt x="326" y="101"/>
                  </a:lnTo>
                  <a:lnTo>
                    <a:pt x="330" y="105"/>
                  </a:lnTo>
                  <a:lnTo>
                    <a:pt x="336" y="105"/>
                  </a:lnTo>
                  <a:lnTo>
                    <a:pt x="340" y="108"/>
                  </a:lnTo>
                  <a:lnTo>
                    <a:pt x="344" y="110"/>
                  </a:lnTo>
                  <a:lnTo>
                    <a:pt x="347" y="114"/>
                  </a:lnTo>
                  <a:lnTo>
                    <a:pt x="349" y="116"/>
                  </a:lnTo>
                  <a:lnTo>
                    <a:pt x="353" y="118"/>
                  </a:lnTo>
                  <a:lnTo>
                    <a:pt x="357" y="120"/>
                  </a:lnTo>
                  <a:lnTo>
                    <a:pt x="361" y="122"/>
                  </a:lnTo>
                  <a:lnTo>
                    <a:pt x="366" y="127"/>
                  </a:lnTo>
                  <a:lnTo>
                    <a:pt x="372" y="133"/>
                  </a:lnTo>
                  <a:lnTo>
                    <a:pt x="378" y="137"/>
                  </a:lnTo>
                  <a:lnTo>
                    <a:pt x="383" y="143"/>
                  </a:lnTo>
                  <a:lnTo>
                    <a:pt x="387" y="148"/>
                  </a:lnTo>
                  <a:lnTo>
                    <a:pt x="391" y="154"/>
                  </a:lnTo>
                  <a:lnTo>
                    <a:pt x="393" y="156"/>
                  </a:lnTo>
                  <a:lnTo>
                    <a:pt x="395" y="160"/>
                  </a:lnTo>
                  <a:lnTo>
                    <a:pt x="397" y="164"/>
                  </a:lnTo>
                  <a:lnTo>
                    <a:pt x="399" y="167"/>
                  </a:lnTo>
                  <a:lnTo>
                    <a:pt x="401" y="169"/>
                  </a:lnTo>
                  <a:lnTo>
                    <a:pt x="404" y="173"/>
                  </a:lnTo>
                  <a:lnTo>
                    <a:pt x="406" y="177"/>
                  </a:lnTo>
                  <a:lnTo>
                    <a:pt x="408" y="183"/>
                  </a:lnTo>
                  <a:lnTo>
                    <a:pt x="410" y="186"/>
                  </a:lnTo>
                  <a:lnTo>
                    <a:pt x="412" y="190"/>
                  </a:lnTo>
                  <a:lnTo>
                    <a:pt x="416" y="194"/>
                  </a:lnTo>
                  <a:lnTo>
                    <a:pt x="418" y="200"/>
                  </a:lnTo>
                  <a:lnTo>
                    <a:pt x="420" y="203"/>
                  </a:lnTo>
                  <a:lnTo>
                    <a:pt x="421" y="209"/>
                  </a:lnTo>
                  <a:lnTo>
                    <a:pt x="423" y="213"/>
                  </a:lnTo>
                  <a:lnTo>
                    <a:pt x="427" y="219"/>
                  </a:lnTo>
                  <a:lnTo>
                    <a:pt x="429" y="222"/>
                  </a:lnTo>
                  <a:lnTo>
                    <a:pt x="431" y="228"/>
                  </a:lnTo>
                  <a:lnTo>
                    <a:pt x="433" y="232"/>
                  </a:lnTo>
                  <a:lnTo>
                    <a:pt x="433" y="238"/>
                  </a:lnTo>
                  <a:lnTo>
                    <a:pt x="435" y="243"/>
                  </a:lnTo>
                  <a:lnTo>
                    <a:pt x="437" y="247"/>
                  </a:lnTo>
                  <a:lnTo>
                    <a:pt x="439" y="253"/>
                  </a:lnTo>
                  <a:lnTo>
                    <a:pt x="440" y="257"/>
                  </a:lnTo>
                  <a:lnTo>
                    <a:pt x="440" y="260"/>
                  </a:lnTo>
                  <a:lnTo>
                    <a:pt x="442" y="266"/>
                  </a:lnTo>
                  <a:lnTo>
                    <a:pt x="442" y="270"/>
                  </a:lnTo>
                  <a:lnTo>
                    <a:pt x="444" y="274"/>
                  </a:lnTo>
                  <a:lnTo>
                    <a:pt x="444" y="278"/>
                  </a:lnTo>
                  <a:lnTo>
                    <a:pt x="444" y="281"/>
                  </a:lnTo>
                  <a:lnTo>
                    <a:pt x="444" y="285"/>
                  </a:lnTo>
                  <a:lnTo>
                    <a:pt x="446" y="289"/>
                  </a:lnTo>
                  <a:lnTo>
                    <a:pt x="444" y="287"/>
                  </a:lnTo>
                  <a:lnTo>
                    <a:pt x="444" y="285"/>
                  </a:lnTo>
                  <a:lnTo>
                    <a:pt x="442" y="281"/>
                  </a:lnTo>
                  <a:lnTo>
                    <a:pt x="440" y="278"/>
                  </a:lnTo>
                  <a:lnTo>
                    <a:pt x="437" y="272"/>
                  </a:lnTo>
                  <a:lnTo>
                    <a:pt x="435" y="268"/>
                  </a:lnTo>
                  <a:lnTo>
                    <a:pt x="431" y="260"/>
                  </a:lnTo>
                  <a:lnTo>
                    <a:pt x="427" y="255"/>
                  </a:lnTo>
                  <a:lnTo>
                    <a:pt x="423" y="249"/>
                  </a:lnTo>
                  <a:lnTo>
                    <a:pt x="420" y="243"/>
                  </a:lnTo>
                  <a:lnTo>
                    <a:pt x="416" y="238"/>
                  </a:lnTo>
                  <a:lnTo>
                    <a:pt x="412" y="232"/>
                  </a:lnTo>
                  <a:lnTo>
                    <a:pt x="410" y="228"/>
                  </a:lnTo>
                  <a:lnTo>
                    <a:pt x="406" y="226"/>
                  </a:lnTo>
                  <a:lnTo>
                    <a:pt x="402" y="222"/>
                  </a:lnTo>
                  <a:lnTo>
                    <a:pt x="401" y="222"/>
                  </a:lnTo>
                  <a:lnTo>
                    <a:pt x="399" y="222"/>
                  </a:lnTo>
                  <a:lnTo>
                    <a:pt x="395" y="224"/>
                  </a:lnTo>
                  <a:lnTo>
                    <a:pt x="391" y="228"/>
                  </a:lnTo>
                  <a:lnTo>
                    <a:pt x="387" y="232"/>
                  </a:lnTo>
                  <a:lnTo>
                    <a:pt x="383" y="238"/>
                  </a:lnTo>
                  <a:lnTo>
                    <a:pt x="378" y="243"/>
                  </a:lnTo>
                  <a:lnTo>
                    <a:pt x="376" y="245"/>
                  </a:lnTo>
                  <a:lnTo>
                    <a:pt x="374" y="249"/>
                  </a:lnTo>
                  <a:lnTo>
                    <a:pt x="372" y="253"/>
                  </a:lnTo>
                  <a:lnTo>
                    <a:pt x="370" y="257"/>
                  </a:lnTo>
                  <a:lnTo>
                    <a:pt x="368" y="260"/>
                  </a:lnTo>
                  <a:lnTo>
                    <a:pt x="364" y="264"/>
                  </a:lnTo>
                  <a:lnTo>
                    <a:pt x="363" y="268"/>
                  </a:lnTo>
                  <a:lnTo>
                    <a:pt x="361" y="272"/>
                  </a:lnTo>
                  <a:lnTo>
                    <a:pt x="359" y="276"/>
                  </a:lnTo>
                  <a:lnTo>
                    <a:pt x="357" y="279"/>
                  </a:lnTo>
                  <a:lnTo>
                    <a:pt x="357" y="283"/>
                  </a:lnTo>
                  <a:lnTo>
                    <a:pt x="355" y="287"/>
                  </a:lnTo>
                  <a:lnTo>
                    <a:pt x="353" y="291"/>
                  </a:lnTo>
                  <a:lnTo>
                    <a:pt x="353" y="295"/>
                  </a:lnTo>
                  <a:lnTo>
                    <a:pt x="351" y="298"/>
                  </a:lnTo>
                  <a:lnTo>
                    <a:pt x="351" y="304"/>
                  </a:lnTo>
                  <a:lnTo>
                    <a:pt x="351" y="306"/>
                  </a:lnTo>
                  <a:lnTo>
                    <a:pt x="351" y="310"/>
                  </a:lnTo>
                  <a:lnTo>
                    <a:pt x="351" y="314"/>
                  </a:lnTo>
                  <a:lnTo>
                    <a:pt x="351" y="317"/>
                  </a:lnTo>
                  <a:lnTo>
                    <a:pt x="353" y="323"/>
                  </a:lnTo>
                  <a:lnTo>
                    <a:pt x="355" y="329"/>
                  </a:lnTo>
                  <a:lnTo>
                    <a:pt x="359" y="335"/>
                  </a:lnTo>
                  <a:lnTo>
                    <a:pt x="363" y="340"/>
                  </a:lnTo>
                  <a:lnTo>
                    <a:pt x="366" y="344"/>
                  </a:lnTo>
                  <a:lnTo>
                    <a:pt x="370" y="348"/>
                  </a:lnTo>
                  <a:lnTo>
                    <a:pt x="376" y="352"/>
                  </a:lnTo>
                  <a:lnTo>
                    <a:pt x="382" y="355"/>
                  </a:lnTo>
                  <a:lnTo>
                    <a:pt x="385" y="357"/>
                  </a:lnTo>
                  <a:lnTo>
                    <a:pt x="391" y="361"/>
                  </a:lnTo>
                  <a:lnTo>
                    <a:pt x="397" y="363"/>
                  </a:lnTo>
                  <a:lnTo>
                    <a:pt x="402" y="365"/>
                  </a:lnTo>
                  <a:lnTo>
                    <a:pt x="406" y="365"/>
                  </a:lnTo>
                  <a:lnTo>
                    <a:pt x="410" y="367"/>
                  </a:lnTo>
                  <a:lnTo>
                    <a:pt x="412" y="367"/>
                  </a:lnTo>
                  <a:lnTo>
                    <a:pt x="416" y="367"/>
                  </a:lnTo>
                  <a:lnTo>
                    <a:pt x="416" y="371"/>
                  </a:lnTo>
                  <a:lnTo>
                    <a:pt x="414" y="373"/>
                  </a:lnTo>
                  <a:lnTo>
                    <a:pt x="412" y="378"/>
                  </a:lnTo>
                  <a:lnTo>
                    <a:pt x="410" y="378"/>
                  </a:lnTo>
                  <a:lnTo>
                    <a:pt x="406" y="380"/>
                  </a:lnTo>
                  <a:lnTo>
                    <a:pt x="404" y="382"/>
                  </a:lnTo>
                  <a:lnTo>
                    <a:pt x="402" y="384"/>
                  </a:lnTo>
                  <a:lnTo>
                    <a:pt x="397" y="384"/>
                  </a:lnTo>
                  <a:lnTo>
                    <a:pt x="393" y="386"/>
                  </a:lnTo>
                  <a:lnTo>
                    <a:pt x="387" y="386"/>
                  </a:lnTo>
                  <a:lnTo>
                    <a:pt x="383" y="386"/>
                  </a:lnTo>
                  <a:lnTo>
                    <a:pt x="380" y="384"/>
                  </a:lnTo>
                  <a:lnTo>
                    <a:pt x="376" y="382"/>
                  </a:lnTo>
                  <a:lnTo>
                    <a:pt x="372" y="382"/>
                  </a:lnTo>
                  <a:lnTo>
                    <a:pt x="370" y="382"/>
                  </a:lnTo>
                  <a:lnTo>
                    <a:pt x="363" y="378"/>
                  </a:lnTo>
                  <a:lnTo>
                    <a:pt x="357" y="374"/>
                  </a:lnTo>
                  <a:lnTo>
                    <a:pt x="351" y="371"/>
                  </a:lnTo>
                  <a:lnTo>
                    <a:pt x="345" y="367"/>
                  </a:lnTo>
                  <a:lnTo>
                    <a:pt x="340" y="363"/>
                  </a:lnTo>
                  <a:lnTo>
                    <a:pt x="336" y="359"/>
                  </a:lnTo>
                  <a:lnTo>
                    <a:pt x="330" y="355"/>
                  </a:lnTo>
                  <a:lnTo>
                    <a:pt x="326" y="352"/>
                  </a:lnTo>
                  <a:lnTo>
                    <a:pt x="323" y="348"/>
                  </a:lnTo>
                  <a:lnTo>
                    <a:pt x="321" y="346"/>
                  </a:lnTo>
                  <a:lnTo>
                    <a:pt x="317" y="340"/>
                  </a:lnTo>
                  <a:lnTo>
                    <a:pt x="315" y="340"/>
                  </a:lnTo>
                  <a:lnTo>
                    <a:pt x="313" y="338"/>
                  </a:lnTo>
                  <a:lnTo>
                    <a:pt x="311" y="335"/>
                  </a:lnTo>
                  <a:lnTo>
                    <a:pt x="307" y="331"/>
                  </a:lnTo>
                  <a:lnTo>
                    <a:pt x="306" y="329"/>
                  </a:lnTo>
                  <a:lnTo>
                    <a:pt x="302" y="325"/>
                  </a:lnTo>
                  <a:lnTo>
                    <a:pt x="298" y="323"/>
                  </a:lnTo>
                  <a:lnTo>
                    <a:pt x="292" y="319"/>
                  </a:lnTo>
                  <a:lnTo>
                    <a:pt x="288" y="316"/>
                  </a:lnTo>
                  <a:lnTo>
                    <a:pt x="281" y="312"/>
                  </a:lnTo>
                  <a:lnTo>
                    <a:pt x="275" y="308"/>
                  </a:lnTo>
                  <a:lnTo>
                    <a:pt x="271" y="306"/>
                  </a:lnTo>
                  <a:lnTo>
                    <a:pt x="268" y="304"/>
                  </a:lnTo>
                  <a:lnTo>
                    <a:pt x="264" y="302"/>
                  </a:lnTo>
                  <a:lnTo>
                    <a:pt x="262" y="300"/>
                  </a:lnTo>
                  <a:lnTo>
                    <a:pt x="258" y="298"/>
                  </a:lnTo>
                  <a:lnTo>
                    <a:pt x="254" y="297"/>
                  </a:lnTo>
                  <a:lnTo>
                    <a:pt x="250" y="297"/>
                  </a:lnTo>
                  <a:lnTo>
                    <a:pt x="247" y="295"/>
                  </a:lnTo>
                  <a:lnTo>
                    <a:pt x="241" y="293"/>
                  </a:lnTo>
                  <a:lnTo>
                    <a:pt x="237" y="291"/>
                  </a:lnTo>
                  <a:lnTo>
                    <a:pt x="233" y="289"/>
                  </a:lnTo>
                  <a:lnTo>
                    <a:pt x="230" y="289"/>
                  </a:lnTo>
                  <a:lnTo>
                    <a:pt x="226" y="287"/>
                  </a:lnTo>
                  <a:lnTo>
                    <a:pt x="224" y="285"/>
                  </a:lnTo>
                  <a:lnTo>
                    <a:pt x="218" y="283"/>
                  </a:lnTo>
                  <a:lnTo>
                    <a:pt x="214" y="283"/>
                  </a:lnTo>
                  <a:lnTo>
                    <a:pt x="211" y="281"/>
                  </a:lnTo>
                  <a:lnTo>
                    <a:pt x="207" y="281"/>
                  </a:lnTo>
                  <a:lnTo>
                    <a:pt x="201" y="279"/>
                  </a:lnTo>
                  <a:lnTo>
                    <a:pt x="197" y="278"/>
                  </a:lnTo>
                  <a:lnTo>
                    <a:pt x="193" y="278"/>
                  </a:lnTo>
                  <a:lnTo>
                    <a:pt x="190" y="276"/>
                  </a:lnTo>
                  <a:lnTo>
                    <a:pt x="184" y="274"/>
                  </a:lnTo>
                  <a:lnTo>
                    <a:pt x="178" y="272"/>
                  </a:lnTo>
                  <a:lnTo>
                    <a:pt x="174" y="270"/>
                  </a:lnTo>
                  <a:lnTo>
                    <a:pt x="169" y="270"/>
                  </a:lnTo>
                  <a:lnTo>
                    <a:pt x="163" y="268"/>
                  </a:lnTo>
                  <a:lnTo>
                    <a:pt x="159" y="266"/>
                  </a:lnTo>
                  <a:lnTo>
                    <a:pt x="154" y="264"/>
                  </a:lnTo>
                  <a:lnTo>
                    <a:pt x="150" y="264"/>
                  </a:lnTo>
                  <a:lnTo>
                    <a:pt x="144" y="262"/>
                  </a:lnTo>
                  <a:lnTo>
                    <a:pt x="138" y="260"/>
                  </a:lnTo>
                  <a:lnTo>
                    <a:pt x="133" y="259"/>
                  </a:lnTo>
                  <a:lnTo>
                    <a:pt x="127" y="257"/>
                  </a:lnTo>
                  <a:lnTo>
                    <a:pt x="123" y="255"/>
                  </a:lnTo>
                  <a:lnTo>
                    <a:pt x="117" y="255"/>
                  </a:lnTo>
                  <a:lnTo>
                    <a:pt x="112" y="253"/>
                  </a:lnTo>
                  <a:lnTo>
                    <a:pt x="106" y="251"/>
                  </a:lnTo>
                  <a:lnTo>
                    <a:pt x="102" y="249"/>
                  </a:lnTo>
                  <a:lnTo>
                    <a:pt x="96" y="247"/>
                  </a:lnTo>
                  <a:lnTo>
                    <a:pt x="91" y="247"/>
                  </a:lnTo>
                  <a:lnTo>
                    <a:pt x="85" y="245"/>
                  </a:lnTo>
                  <a:lnTo>
                    <a:pt x="79" y="243"/>
                  </a:lnTo>
                  <a:lnTo>
                    <a:pt x="76" y="243"/>
                  </a:lnTo>
                  <a:lnTo>
                    <a:pt x="70" y="241"/>
                  </a:lnTo>
                  <a:lnTo>
                    <a:pt x="66" y="240"/>
                  </a:lnTo>
                  <a:lnTo>
                    <a:pt x="60" y="238"/>
                  </a:lnTo>
                  <a:lnTo>
                    <a:pt x="57" y="238"/>
                  </a:lnTo>
                  <a:lnTo>
                    <a:pt x="51" y="236"/>
                  </a:lnTo>
                  <a:lnTo>
                    <a:pt x="47" y="234"/>
                  </a:lnTo>
                  <a:lnTo>
                    <a:pt x="43" y="232"/>
                  </a:lnTo>
                  <a:lnTo>
                    <a:pt x="39" y="232"/>
                  </a:lnTo>
                  <a:lnTo>
                    <a:pt x="36" y="232"/>
                  </a:lnTo>
                  <a:lnTo>
                    <a:pt x="32" y="230"/>
                  </a:lnTo>
                  <a:lnTo>
                    <a:pt x="28" y="228"/>
                  </a:lnTo>
                  <a:lnTo>
                    <a:pt x="24" y="228"/>
                  </a:lnTo>
                  <a:lnTo>
                    <a:pt x="20" y="226"/>
                  </a:lnTo>
                  <a:lnTo>
                    <a:pt x="19" y="226"/>
                  </a:lnTo>
                  <a:lnTo>
                    <a:pt x="13" y="224"/>
                  </a:lnTo>
                  <a:lnTo>
                    <a:pt x="9" y="224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22"/>
                  </a:lnTo>
                  <a:lnTo>
                    <a:pt x="1" y="221"/>
                  </a:lnTo>
                  <a:lnTo>
                    <a:pt x="3" y="217"/>
                  </a:lnTo>
                  <a:lnTo>
                    <a:pt x="5" y="215"/>
                  </a:lnTo>
                  <a:lnTo>
                    <a:pt x="7" y="211"/>
                  </a:lnTo>
                  <a:lnTo>
                    <a:pt x="9" y="207"/>
                  </a:lnTo>
                  <a:lnTo>
                    <a:pt x="13" y="203"/>
                  </a:lnTo>
                  <a:lnTo>
                    <a:pt x="15" y="200"/>
                  </a:lnTo>
                  <a:lnTo>
                    <a:pt x="19" y="194"/>
                  </a:lnTo>
                  <a:lnTo>
                    <a:pt x="20" y="190"/>
                  </a:lnTo>
                  <a:lnTo>
                    <a:pt x="24" y="184"/>
                  </a:lnTo>
                  <a:lnTo>
                    <a:pt x="28" y="177"/>
                  </a:lnTo>
                  <a:lnTo>
                    <a:pt x="30" y="171"/>
                  </a:lnTo>
                  <a:lnTo>
                    <a:pt x="34" y="165"/>
                  </a:lnTo>
                  <a:lnTo>
                    <a:pt x="38" y="158"/>
                  </a:lnTo>
                  <a:lnTo>
                    <a:pt x="39" y="154"/>
                  </a:lnTo>
                  <a:lnTo>
                    <a:pt x="41" y="150"/>
                  </a:lnTo>
                  <a:lnTo>
                    <a:pt x="41" y="146"/>
                  </a:lnTo>
                  <a:lnTo>
                    <a:pt x="43" y="144"/>
                  </a:lnTo>
                  <a:lnTo>
                    <a:pt x="45" y="139"/>
                  </a:lnTo>
                  <a:lnTo>
                    <a:pt x="47" y="135"/>
                  </a:lnTo>
                  <a:lnTo>
                    <a:pt x="49" y="131"/>
                  </a:lnTo>
                  <a:lnTo>
                    <a:pt x="51" y="127"/>
                  </a:lnTo>
                  <a:lnTo>
                    <a:pt x="51" y="124"/>
                  </a:lnTo>
                  <a:lnTo>
                    <a:pt x="53" y="120"/>
                  </a:lnTo>
                  <a:lnTo>
                    <a:pt x="53" y="114"/>
                  </a:lnTo>
                  <a:lnTo>
                    <a:pt x="55" y="110"/>
                  </a:lnTo>
                  <a:lnTo>
                    <a:pt x="57" y="106"/>
                  </a:lnTo>
                  <a:lnTo>
                    <a:pt x="57" y="103"/>
                  </a:lnTo>
                  <a:lnTo>
                    <a:pt x="58" y="97"/>
                  </a:lnTo>
                  <a:lnTo>
                    <a:pt x="60" y="93"/>
                  </a:lnTo>
                  <a:lnTo>
                    <a:pt x="60" y="89"/>
                  </a:lnTo>
                  <a:lnTo>
                    <a:pt x="62" y="86"/>
                  </a:lnTo>
                  <a:lnTo>
                    <a:pt x="62" y="8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4" y="67"/>
                  </a:lnTo>
                  <a:lnTo>
                    <a:pt x="64" y="63"/>
                  </a:lnTo>
                  <a:lnTo>
                    <a:pt x="66" y="57"/>
                  </a:lnTo>
                  <a:lnTo>
                    <a:pt x="66" y="53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6" y="40"/>
                  </a:lnTo>
                  <a:lnTo>
                    <a:pt x="64" y="34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3" name="Freeform 92"/>
            <p:cNvSpPr>
              <a:spLocks/>
            </p:cNvSpPr>
            <p:nvPr/>
          </p:nvSpPr>
          <p:spPr bwMode="auto">
            <a:xfrm>
              <a:off x="4800" y="2485"/>
              <a:ext cx="59" cy="63"/>
            </a:xfrm>
            <a:custGeom>
              <a:avLst/>
              <a:gdLst>
                <a:gd name="T0" fmla="*/ 0 w 117"/>
                <a:gd name="T1" fmla="*/ 1 h 127"/>
                <a:gd name="T2" fmla="*/ 2 w 117"/>
                <a:gd name="T3" fmla="*/ 0 h 127"/>
                <a:gd name="T4" fmla="*/ 2 w 117"/>
                <a:gd name="T5" fmla="*/ 0 h 127"/>
                <a:gd name="T6" fmla="*/ 2 w 117"/>
                <a:gd name="T7" fmla="*/ 0 h 127"/>
                <a:gd name="T8" fmla="*/ 2 w 117"/>
                <a:gd name="T9" fmla="*/ 0 h 127"/>
                <a:gd name="T10" fmla="*/ 2 w 117"/>
                <a:gd name="T11" fmla="*/ 0 h 127"/>
                <a:gd name="T12" fmla="*/ 2 w 117"/>
                <a:gd name="T13" fmla="*/ 0 h 127"/>
                <a:gd name="T14" fmla="*/ 3 w 117"/>
                <a:gd name="T15" fmla="*/ 0 h 127"/>
                <a:gd name="T16" fmla="*/ 3 w 117"/>
                <a:gd name="T17" fmla="*/ 0 h 127"/>
                <a:gd name="T18" fmla="*/ 3 w 117"/>
                <a:gd name="T19" fmla="*/ 0 h 127"/>
                <a:gd name="T20" fmla="*/ 3 w 117"/>
                <a:gd name="T21" fmla="*/ 0 h 127"/>
                <a:gd name="T22" fmla="*/ 3 w 117"/>
                <a:gd name="T23" fmla="*/ 0 h 127"/>
                <a:gd name="T24" fmla="*/ 4 w 117"/>
                <a:gd name="T25" fmla="*/ 0 h 127"/>
                <a:gd name="T26" fmla="*/ 4 w 117"/>
                <a:gd name="T27" fmla="*/ 0 h 127"/>
                <a:gd name="T28" fmla="*/ 4 w 117"/>
                <a:gd name="T29" fmla="*/ 0 h 127"/>
                <a:gd name="T30" fmla="*/ 4 w 117"/>
                <a:gd name="T31" fmla="*/ 0 h 127"/>
                <a:gd name="T32" fmla="*/ 4 w 117"/>
                <a:gd name="T33" fmla="*/ 1 h 127"/>
                <a:gd name="T34" fmla="*/ 3 w 117"/>
                <a:gd name="T35" fmla="*/ 3 h 127"/>
                <a:gd name="T36" fmla="*/ 3 w 117"/>
                <a:gd name="T37" fmla="*/ 3 h 127"/>
                <a:gd name="T38" fmla="*/ 3 w 117"/>
                <a:gd name="T39" fmla="*/ 3 h 127"/>
                <a:gd name="T40" fmla="*/ 3 w 117"/>
                <a:gd name="T41" fmla="*/ 3 h 127"/>
                <a:gd name="T42" fmla="*/ 2 w 117"/>
                <a:gd name="T43" fmla="*/ 3 h 127"/>
                <a:gd name="T44" fmla="*/ 2 w 117"/>
                <a:gd name="T45" fmla="*/ 3 h 127"/>
                <a:gd name="T46" fmla="*/ 2 w 117"/>
                <a:gd name="T47" fmla="*/ 3 h 127"/>
                <a:gd name="T48" fmla="*/ 2 w 117"/>
                <a:gd name="T49" fmla="*/ 3 h 127"/>
                <a:gd name="T50" fmla="*/ 2 w 117"/>
                <a:gd name="T51" fmla="*/ 3 h 127"/>
                <a:gd name="T52" fmla="*/ 2 w 117"/>
                <a:gd name="T53" fmla="*/ 3 h 127"/>
                <a:gd name="T54" fmla="*/ 2 w 117"/>
                <a:gd name="T55" fmla="*/ 2 h 127"/>
                <a:gd name="T56" fmla="*/ 2 w 117"/>
                <a:gd name="T57" fmla="*/ 2 h 127"/>
                <a:gd name="T58" fmla="*/ 2 w 117"/>
                <a:gd name="T59" fmla="*/ 2 h 127"/>
                <a:gd name="T60" fmla="*/ 1 w 117"/>
                <a:gd name="T61" fmla="*/ 2 h 127"/>
                <a:gd name="T62" fmla="*/ 1 w 117"/>
                <a:gd name="T63" fmla="*/ 2 h 127"/>
                <a:gd name="T64" fmla="*/ 1 w 117"/>
                <a:gd name="T65" fmla="*/ 2 h 127"/>
                <a:gd name="T66" fmla="*/ 1 w 117"/>
                <a:gd name="T67" fmla="*/ 2 h 127"/>
                <a:gd name="T68" fmla="*/ 1 w 117"/>
                <a:gd name="T69" fmla="*/ 1 h 127"/>
                <a:gd name="T70" fmla="*/ 1 w 117"/>
                <a:gd name="T71" fmla="*/ 1 h 127"/>
                <a:gd name="T72" fmla="*/ 1 w 117"/>
                <a:gd name="T73" fmla="*/ 1 h 127"/>
                <a:gd name="T74" fmla="*/ 1 w 117"/>
                <a:gd name="T75" fmla="*/ 1 h 127"/>
                <a:gd name="T76" fmla="*/ 0 w 117"/>
                <a:gd name="T77" fmla="*/ 1 h 127"/>
                <a:gd name="T78" fmla="*/ 0 w 117"/>
                <a:gd name="T79" fmla="*/ 1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7" h="127">
                  <a:moveTo>
                    <a:pt x="0" y="53"/>
                  </a:moveTo>
                  <a:lnTo>
                    <a:pt x="41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2" y="3"/>
                  </a:lnTo>
                  <a:lnTo>
                    <a:pt x="68" y="5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7" y="13"/>
                  </a:lnTo>
                  <a:lnTo>
                    <a:pt x="93" y="15"/>
                  </a:lnTo>
                  <a:lnTo>
                    <a:pt x="100" y="19"/>
                  </a:lnTo>
                  <a:lnTo>
                    <a:pt x="104" y="22"/>
                  </a:lnTo>
                  <a:lnTo>
                    <a:pt x="110" y="24"/>
                  </a:lnTo>
                  <a:lnTo>
                    <a:pt x="114" y="28"/>
                  </a:lnTo>
                  <a:lnTo>
                    <a:pt x="117" y="32"/>
                  </a:lnTo>
                  <a:lnTo>
                    <a:pt x="76" y="127"/>
                  </a:lnTo>
                  <a:lnTo>
                    <a:pt x="76" y="125"/>
                  </a:lnTo>
                  <a:lnTo>
                    <a:pt x="74" y="123"/>
                  </a:lnTo>
                  <a:lnTo>
                    <a:pt x="70" y="119"/>
                  </a:lnTo>
                  <a:lnTo>
                    <a:pt x="64" y="116"/>
                  </a:lnTo>
                  <a:lnTo>
                    <a:pt x="60" y="112"/>
                  </a:lnTo>
                  <a:lnTo>
                    <a:pt x="58" y="108"/>
                  </a:lnTo>
                  <a:lnTo>
                    <a:pt x="55" y="104"/>
                  </a:lnTo>
                  <a:lnTo>
                    <a:pt x="51" y="102"/>
                  </a:lnTo>
                  <a:lnTo>
                    <a:pt x="47" y="98"/>
                  </a:lnTo>
                  <a:lnTo>
                    <a:pt x="43" y="93"/>
                  </a:lnTo>
                  <a:lnTo>
                    <a:pt x="41" y="89"/>
                  </a:lnTo>
                  <a:lnTo>
                    <a:pt x="38" y="85"/>
                  </a:lnTo>
                  <a:lnTo>
                    <a:pt x="32" y="79"/>
                  </a:lnTo>
                  <a:lnTo>
                    <a:pt x="28" y="76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9" y="60"/>
                  </a:lnTo>
                  <a:lnTo>
                    <a:pt x="5" y="57"/>
                  </a:lnTo>
                  <a:lnTo>
                    <a:pt x="1" y="5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4" name="Freeform 93"/>
            <p:cNvSpPr>
              <a:spLocks/>
            </p:cNvSpPr>
            <p:nvPr/>
          </p:nvSpPr>
          <p:spPr bwMode="auto">
            <a:xfrm>
              <a:off x="4697" y="2466"/>
              <a:ext cx="128" cy="49"/>
            </a:xfrm>
            <a:custGeom>
              <a:avLst/>
              <a:gdLst>
                <a:gd name="T0" fmla="*/ 2 w 257"/>
                <a:gd name="T1" fmla="*/ 0 h 98"/>
                <a:gd name="T2" fmla="*/ 2 w 257"/>
                <a:gd name="T3" fmla="*/ 0 h 98"/>
                <a:gd name="T4" fmla="*/ 2 w 257"/>
                <a:gd name="T5" fmla="*/ 0 h 98"/>
                <a:gd name="T6" fmla="*/ 2 w 257"/>
                <a:gd name="T7" fmla="*/ 1 h 98"/>
                <a:gd name="T8" fmla="*/ 3 w 257"/>
                <a:gd name="T9" fmla="*/ 1 h 98"/>
                <a:gd name="T10" fmla="*/ 3 w 257"/>
                <a:gd name="T11" fmla="*/ 1 h 98"/>
                <a:gd name="T12" fmla="*/ 4 w 257"/>
                <a:gd name="T13" fmla="*/ 1 h 98"/>
                <a:gd name="T14" fmla="*/ 4 w 257"/>
                <a:gd name="T15" fmla="*/ 1 h 98"/>
                <a:gd name="T16" fmla="*/ 4 w 257"/>
                <a:gd name="T17" fmla="*/ 1 h 98"/>
                <a:gd name="T18" fmla="*/ 4 w 257"/>
                <a:gd name="T19" fmla="*/ 1 h 98"/>
                <a:gd name="T20" fmla="*/ 4 w 257"/>
                <a:gd name="T21" fmla="*/ 1 h 98"/>
                <a:gd name="T22" fmla="*/ 5 w 257"/>
                <a:gd name="T23" fmla="*/ 1 h 98"/>
                <a:gd name="T24" fmla="*/ 5 w 257"/>
                <a:gd name="T25" fmla="*/ 1 h 98"/>
                <a:gd name="T26" fmla="*/ 5 w 257"/>
                <a:gd name="T27" fmla="*/ 1 h 98"/>
                <a:gd name="T28" fmla="*/ 5 w 257"/>
                <a:gd name="T29" fmla="*/ 1 h 98"/>
                <a:gd name="T30" fmla="*/ 5 w 257"/>
                <a:gd name="T31" fmla="*/ 1 h 98"/>
                <a:gd name="T32" fmla="*/ 6 w 257"/>
                <a:gd name="T33" fmla="*/ 1 h 98"/>
                <a:gd name="T34" fmla="*/ 6 w 257"/>
                <a:gd name="T35" fmla="*/ 1 h 98"/>
                <a:gd name="T36" fmla="*/ 6 w 257"/>
                <a:gd name="T37" fmla="*/ 1 h 98"/>
                <a:gd name="T38" fmla="*/ 6 w 257"/>
                <a:gd name="T39" fmla="*/ 1 h 98"/>
                <a:gd name="T40" fmla="*/ 7 w 257"/>
                <a:gd name="T41" fmla="*/ 1 h 98"/>
                <a:gd name="T42" fmla="*/ 7 w 257"/>
                <a:gd name="T43" fmla="*/ 2 h 98"/>
                <a:gd name="T44" fmla="*/ 7 w 257"/>
                <a:gd name="T45" fmla="*/ 2 h 98"/>
                <a:gd name="T46" fmla="*/ 7 w 257"/>
                <a:gd name="T47" fmla="*/ 2 h 98"/>
                <a:gd name="T48" fmla="*/ 8 w 257"/>
                <a:gd name="T49" fmla="*/ 2 h 98"/>
                <a:gd name="T50" fmla="*/ 6 w 257"/>
                <a:gd name="T51" fmla="*/ 4 h 98"/>
                <a:gd name="T52" fmla="*/ 6 w 257"/>
                <a:gd name="T53" fmla="*/ 3 h 98"/>
                <a:gd name="T54" fmla="*/ 6 w 257"/>
                <a:gd name="T55" fmla="*/ 3 h 98"/>
                <a:gd name="T56" fmla="*/ 5 w 257"/>
                <a:gd name="T57" fmla="*/ 3 h 98"/>
                <a:gd name="T58" fmla="*/ 5 w 257"/>
                <a:gd name="T59" fmla="*/ 3 h 98"/>
                <a:gd name="T60" fmla="*/ 5 w 257"/>
                <a:gd name="T61" fmla="*/ 3 h 98"/>
                <a:gd name="T62" fmla="*/ 5 w 257"/>
                <a:gd name="T63" fmla="*/ 3 h 98"/>
                <a:gd name="T64" fmla="*/ 5 w 257"/>
                <a:gd name="T65" fmla="*/ 3 h 98"/>
                <a:gd name="T66" fmla="*/ 4 w 257"/>
                <a:gd name="T67" fmla="*/ 2 h 98"/>
                <a:gd name="T68" fmla="*/ 4 w 257"/>
                <a:gd name="T69" fmla="*/ 2 h 98"/>
                <a:gd name="T70" fmla="*/ 4 w 257"/>
                <a:gd name="T71" fmla="*/ 2 h 98"/>
                <a:gd name="T72" fmla="*/ 3 w 257"/>
                <a:gd name="T73" fmla="*/ 2 h 98"/>
                <a:gd name="T74" fmla="*/ 3 w 257"/>
                <a:gd name="T75" fmla="*/ 2 h 98"/>
                <a:gd name="T76" fmla="*/ 2 w 257"/>
                <a:gd name="T77" fmla="*/ 2 h 98"/>
                <a:gd name="T78" fmla="*/ 2 w 257"/>
                <a:gd name="T79" fmla="*/ 2 h 98"/>
                <a:gd name="T80" fmla="*/ 2 w 257"/>
                <a:gd name="T81" fmla="*/ 2 h 98"/>
                <a:gd name="T82" fmla="*/ 1 w 257"/>
                <a:gd name="T83" fmla="*/ 2 h 98"/>
                <a:gd name="T84" fmla="*/ 1 w 257"/>
                <a:gd name="T85" fmla="*/ 1 h 98"/>
                <a:gd name="T86" fmla="*/ 1 w 257"/>
                <a:gd name="T87" fmla="*/ 1 h 98"/>
                <a:gd name="T88" fmla="*/ 0 w 257"/>
                <a:gd name="T89" fmla="*/ 1 h 98"/>
                <a:gd name="T90" fmla="*/ 0 w 257"/>
                <a:gd name="T91" fmla="*/ 1 h 98"/>
                <a:gd name="T92" fmla="*/ 0 w 257"/>
                <a:gd name="T93" fmla="*/ 1 h 98"/>
                <a:gd name="T94" fmla="*/ 0 w 257"/>
                <a:gd name="T95" fmla="*/ 1 h 98"/>
                <a:gd name="T96" fmla="*/ 0 w 257"/>
                <a:gd name="T97" fmla="*/ 1 h 98"/>
                <a:gd name="T98" fmla="*/ 0 w 257"/>
                <a:gd name="T99" fmla="*/ 1 h 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98">
                  <a:moveTo>
                    <a:pt x="0" y="2"/>
                  </a:moveTo>
                  <a:lnTo>
                    <a:pt x="78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2" y="2"/>
                  </a:lnTo>
                  <a:lnTo>
                    <a:pt x="95" y="3"/>
                  </a:lnTo>
                  <a:lnTo>
                    <a:pt x="99" y="3"/>
                  </a:lnTo>
                  <a:lnTo>
                    <a:pt x="105" y="5"/>
                  </a:lnTo>
                  <a:lnTo>
                    <a:pt x="111" y="5"/>
                  </a:lnTo>
                  <a:lnTo>
                    <a:pt x="114" y="7"/>
                  </a:lnTo>
                  <a:lnTo>
                    <a:pt x="120" y="9"/>
                  </a:lnTo>
                  <a:lnTo>
                    <a:pt x="128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3"/>
                  </a:lnTo>
                  <a:lnTo>
                    <a:pt x="141" y="13"/>
                  </a:lnTo>
                  <a:lnTo>
                    <a:pt x="143" y="13"/>
                  </a:lnTo>
                  <a:lnTo>
                    <a:pt x="147" y="15"/>
                  </a:lnTo>
                  <a:lnTo>
                    <a:pt x="150" y="15"/>
                  </a:lnTo>
                  <a:lnTo>
                    <a:pt x="154" y="17"/>
                  </a:lnTo>
                  <a:lnTo>
                    <a:pt x="158" y="17"/>
                  </a:lnTo>
                  <a:lnTo>
                    <a:pt x="160" y="19"/>
                  </a:lnTo>
                  <a:lnTo>
                    <a:pt x="164" y="19"/>
                  </a:lnTo>
                  <a:lnTo>
                    <a:pt x="168" y="21"/>
                  </a:lnTo>
                  <a:lnTo>
                    <a:pt x="171" y="21"/>
                  </a:lnTo>
                  <a:lnTo>
                    <a:pt x="175" y="21"/>
                  </a:lnTo>
                  <a:lnTo>
                    <a:pt x="179" y="22"/>
                  </a:lnTo>
                  <a:lnTo>
                    <a:pt x="183" y="22"/>
                  </a:lnTo>
                  <a:lnTo>
                    <a:pt x="187" y="24"/>
                  </a:lnTo>
                  <a:lnTo>
                    <a:pt x="190" y="24"/>
                  </a:lnTo>
                  <a:lnTo>
                    <a:pt x="194" y="24"/>
                  </a:lnTo>
                  <a:lnTo>
                    <a:pt x="198" y="26"/>
                  </a:lnTo>
                  <a:lnTo>
                    <a:pt x="202" y="26"/>
                  </a:lnTo>
                  <a:lnTo>
                    <a:pt x="206" y="28"/>
                  </a:lnTo>
                  <a:lnTo>
                    <a:pt x="209" y="28"/>
                  </a:lnTo>
                  <a:lnTo>
                    <a:pt x="213" y="28"/>
                  </a:lnTo>
                  <a:lnTo>
                    <a:pt x="217" y="30"/>
                  </a:lnTo>
                  <a:lnTo>
                    <a:pt x="221" y="30"/>
                  </a:lnTo>
                  <a:lnTo>
                    <a:pt x="223" y="30"/>
                  </a:lnTo>
                  <a:lnTo>
                    <a:pt x="228" y="32"/>
                  </a:lnTo>
                  <a:lnTo>
                    <a:pt x="230" y="32"/>
                  </a:lnTo>
                  <a:lnTo>
                    <a:pt x="234" y="34"/>
                  </a:lnTo>
                  <a:lnTo>
                    <a:pt x="238" y="34"/>
                  </a:lnTo>
                  <a:lnTo>
                    <a:pt x="242" y="34"/>
                  </a:lnTo>
                  <a:lnTo>
                    <a:pt x="246" y="36"/>
                  </a:lnTo>
                  <a:lnTo>
                    <a:pt x="249" y="36"/>
                  </a:lnTo>
                  <a:lnTo>
                    <a:pt x="253" y="36"/>
                  </a:lnTo>
                  <a:lnTo>
                    <a:pt x="257" y="38"/>
                  </a:lnTo>
                  <a:lnTo>
                    <a:pt x="213" y="98"/>
                  </a:lnTo>
                  <a:lnTo>
                    <a:pt x="211" y="97"/>
                  </a:lnTo>
                  <a:lnTo>
                    <a:pt x="208" y="95"/>
                  </a:lnTo>
                  <a:lnTo>
                    <a:pt x="206" y="91"/>
                  </a:lnTo>
                  <a:lnTo>
                    <a:pt x="202" y="89"/>
                  </a:lnTo>
                  <a:lnTo>
                    <a:pt x="198" y="85"/>
                  </a:lnTo>
                  <a:lnTo>
                    <a:pt x="194" y="83"/>
                  </a:lnTo>
                  <a:lnTo>
                    <a:pt x="190" y="81"/>
                  </a:lnTo>
                  <a:lnTo>
                    <a:pt x="187" y="79"/>
                  </a:lnTo>
                  <a:lnTo>
                    <a:pt x="185" y="78"/>
                  </a:lnTo>
                  <a:lnTo>
                    <a:pt x="181" y="76"/>
                  </a:lnTo>
                  <a:lnTo>
                    <a:pt x="177" y="74"/>
                  </a:lnTo>
                  <a:lnTo>
                    <a:pt x="173" y="72"/>
                  </a:lnTo>
                  <a:lnTo>
                    <a:pt x="169" y="70"/>
                  </a:lnTo>
                  <a:lnTo>
                    <a:pt x="166" y="68"/>
                  </a:lnTo>
                  <a:lnTo>
                    <a:pt x="160" y="66"/>
                  </a:lnTo>
                  <a:lnTo>
                    <a:pt x="156" y="64"/>
                  </a:lnTo>
                  <a:lnTo>
                    <a:pt x="152" y="62"/>
                  </a:lnTo>
                  <a:lnTo>
                    <a:pt x="147" y="62"/>
                  </a:lnTo>
                  <a:lnTo>
                    <a:pt x="141" y="60"/>
                  </a:lnTo>
                  <a:lnTo>
                    <a:pt x="135" y="59"/>
                  </a:lnTo>
                  <a:lnTo>
                    <a:pt x="130" y="59"/>
                  </a:lnTo>
                  <a:lnTo>
                    <a:pt x="124" y="57"/>
                  </a:lnTo>
                  <a:lnTo>
                    <a:pt x="118" y="55"/>
                  </a:lnTo>
                  <a:lnTo>
                    <a:pt x="112" y="53"/>
                  </a:lnTo>
                  <a:lnTo>
                    <a:pt x="105" y="51"/>
                  </a:lnTo>
                  <a:lnTo>
                    <a:pt x="99" y="51"/>
                  </a:lnTo>
                  <a:lnTo>
                    <a:pt x="93" y="47"/>
                  </a:lnTo>
                  <a:lnTo>
                    <a:pt x="88" y="47"/>
                  </a:lnTo>
                  <a:lnTo>
                    <a:pt x="82" y="45"/>
                  </a:lnTo>
                  <a:lnTo>
                    <a:pt x="76" y="43"/>
                  </a:lnTo>
                  <a:lnTo>
                    <a:pt x="71" y="40"/>
                  </a:lnTo>
                  <a:lnTo>
                    <a:pt x="65" y="38"/>
                  </a:lnTo>
                  <a:lnTo>
                    <a:pt x="59" y="36"/>
                  </a:lnTo>
                  <a:lnTo>
                    <a:pt x="54" y="34"/>
                  </a:lnTo>
                  <a:lnTo>
                    <a:pt x="50" y="30"/>
                  </a:lnTo>
                  <a:lnTo>
                    <a:pt x="44" y="28"/>
                  </a:lnTo>
                  <a:lnTo>
                    <a:pt x="40" y="26"/>
                  </a:lnTo>
                  <a:lnTo>
                    <a:pt x="36" y="24"/>
                  </a:lnTo>
                  <a:lnTo>
                    <a:pt x="31" y="22"/>
                  </a:lnTo>
                  <a:lnTo>
                    <a:pt x="27" y="19"/>
                  </a:lnTo>
                  <a:lnTo>
                    <a:pt x="23" y="17"/>
                  </a:lnTo>
                  <a:lnTo>
                    <a:pt x="21" y="15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1A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5" name="Freeform 94"/>
            <p:cNvSpPr>
              <a:spLocks/>
            </p:cNvSpPr>
            <p:nvPr/>
          </p:nvSpPr>
          <p:spPr bwMode="auto">
            <a:xfrm>
              <a:off x="4525" y="2815"/>
              <a:ext cx="172" cy="47"/>
            </a:xfrm>
            <a:custGeom>
              <a:avLst/>
              <a:gdLst>
                <a:gd name="T0" fmla="*/ 1 w 344"/>
                <a:gd name="T1" fmla="*/ 2 h 93"/>
                <a:gd name="T2" fmla="*/ 1 w 344"/>
                <a:gd name="T3" fmla="*/ 2 h 93"/>
                <a:gd name="T4" fmla="*/ 1 w 344"/>
                <a:gd name="T5" fmla="*/ 2 h 93"/>
                <a:gd name="T6" fmla="*/ 2 w 344"/>
                <a:gd name="T7" fmla="*/ 2 h 93"/>
                <a:gd name="T8" fmla="*/ 2 w 344"/>
                <a:gd name="T9" fmla="*/ 2 h 93"/>
                <a:gd name="T10" fmla="*/ 2 w 344"/>
                <a:gd name="T11" fmla="*/ 2 h 93"/>
                <a:gd name="T12" fmla="*/ 3 w 344"/>
                <a:gd name="T13" fmla="*/ 2 h 93"/>
                <a:gd name="T14" fmla="*/ 3 w 344"/>
                <a:gd name="T15" fmla="*/ 2 h 93"/>
                <a:gd name="T16" fmla="*/ 3 w 344"/>
                <a:gd name="T17" fmla="*/ 2 h 93"/>
                <a:gd name="T18" fmla="*/ 4 w 344"/>
                <a:gd name="T19" fmla="*/ 2 h 93"/>
                <a:gd name="T20" fmla="*/ 4 w 344"/>
                <a:gd name="T21" fmla="*/ 2 h 93"/>
                <a:gd name="T22" fmla="*/ 5 w 344"/>
                <a:gd name="T23" fmla="*/ 2 h 93"/>
                <a:gd name="T24" fmla="*/ 5 w 344"/>
                <a:gd name="T25" fmla="*/ 2 h 93"/>
                <a:gd name="T26" fmla="*/ 5 w 344"/>
                <a:gd name="T27" fmla="*/ 1 h 93"/>
                <a:gd name="T28" fmla="*/ 6 w 344"/>
                <a:gd name="T29" fmla="*/ 1 h 93"/>
                <a:gd name="T30" fmla="*/ 6 w 344"/>
                <a:gd name="T31" fmla="*/ 1 h 93"/>
                <a:gd name="T32" fmla="*/ 6 w 344"/>
                <a:gd name="T33" fmla="*/ 1 h 93"/>
                <a:gd name="T34" fmla="*/ 7 w 344"/>
                <a:gd name="T35" fmla="*/ 1 h 93"/>
                <a:gd name="T36" fmla="*/ 7 w 344"/>
                <a:gd name="T37" fmla="*/ 1 h 93"/>
                <a:gd name="T38" fmla="*/ 7 w 344"/>
                <a:gd name="T39" fmla="*/ 1 h 93"/>
                <a:gd name="T40" fmla="*/ 8 w 344"/>
                <a:gd name="T41" fmla="*/ 1 h 93"/>
                <a:gd name="T42" fmla="*/ 8 w 344"/>
                <a:gd name="T43" fmla="*/ 0 h 93"/>
                <a:gd name="T44" fmla="*/ 9 w 344"/>
                <a:gd name="T45" fmla="*/ 0 h 93"/>
                <a:gd name="T46" fmla="*/ 9 w 344"/>
                <a:gd name="T47" fmla="*/ 0 h 93"/>
                <a:gd name="T48" fmla="*/ 10 w 344"/>
                <a:gd name="T49" fmla="*/ 0 h 93"/>
                <a:gd name="T50" fmla="*/ 10 w 344"/>
                <a:gd name="T51" fmla="*/ 0 h 93"/>
                <a:gd name="T52" fmla="*/ 10 w 344"/>
                <a:gd name="T53" fmla="*/ 1 h 93"/>
                <a:gd name="T54" fmla="*/ 11 w 344"/>
                <a:gd name="T55" fmla="*/ 1 h 93"/>
                <a:gd name="T56" fmla="*/ 11 w 344"/>
                <a:gd name="T57" fmla="*/ 1 h 93"/>
                <a:gd name="T58" fmla="*/ 11 w 344"/>
                <a:gd name="T59" fmla="*/ 1 h 93"/>
                <a:gd name="T60" fmla="*/ 11 w 344"/>
                <a:gd name="T61" fmla="*/ 1 h 93"/>
                <a:gd name="T62" fmla="*/ 10 w 344"/>
                <a:gd name="T63" fmla="*/ 1 h 93"/>
                <a:gd name="T64" fmla="*/ 10 w 344"/>
                <a:gd name="T65" fmla="*/ 2 h 93"/>
                <a:gd name="T66" fmla="*/ 9 w 344"/>
                <a:gd name="T67" fmla="*/ 2 h 93"/>
                <a:gd name="T68" fmla="*/ 9 w 344"/>
                <a:gd name="T69" fmla="*/ 2 h 93"/>
                <a:gd name="T70" fmla="*/ 9 w 344"/>
                <a:gd name="T71" fmla="*/ 2 h 93"/>
                <a:gd name="T72" fmla="*/ 8 w 344"/>
                <a:gd name="T73" fmla="*/ 3 h 93"/>
                <a:gd name="T74" fmla="*/ 8 w 344"/>
                <a:gd name="T75" fmla="*/ 3 h 93"/>
                <a:gd name="T76" fmla="*/ 7 w 344"/>
                <a:gd name="T77" fmla="*/ 3 h 93"/>
                <a:gd name="T78" fmla="*/ 7 w 344"/>
                <a:gd name="T79" fmla="*/ 3 h 93"/>
                <a:gd name="T80" fmla="*/ 7 w 344"/>
                <a:gd name="T81" fmla="*/ 3 h 93"/>
                <a:gd name="T82" fmla="*/ 6 w 344"/>
                <a:gd name="T83" fmla="*/ 3 h 93"/>
                <a:gd name="T84" fmla="*/ 6 w 344"/>
                <a:gd name="T85" fmla="*/ 3 h 93"/>
                <a:gd name="T86" fmla="*/ 6 w 344"/>
                <a:gd name="T87" fmla="*/ 3 h 93"/>
                <a:gd name="T88" fmla="*/ 5 w 344"/>
                <a:gd name="T89" fmla="*/ 3 h 93"/>
                <a:gd name="T90" fmla="*/ 5 w 344"/>
                <a:gd name="T91" fmla="*/ 3 h 93"/>
                <a:gd name="T92" fmla="*/ 4 w 344"/>
                <a:gd name="T93" fmla="*/ 3 h 93"/>
                <a:gd name="T94" fmla="*/ 4 w 344"/>
                <a:gd name="T95" fmla="*/ 3 h 93"/>
                <a:gd name="T96" fmla="*/ 3 w 344"/>
                <a:gd name="T97" fmla="*/ 3 h 93"/>
                <a:gd name="T98" fmla="*/ 3 w 344"/>
                <a:gd name="T99" fmla="*/ 3 h 93"/>
                <a:gd name="T100" fmla="*/ 2 w 344"/>
                <a:gd name="T101" fmla="*/ 3 h 93"/>
                <a:gd name="T102" fmla="*/ 2 w 344"/>
                <a:gd name="T103" fmla="*/ 3 h 93"/>
                <a:gd name="T104" fmla="*/ 2 w 344"/>
                <a:gd name="T105" fmla="*/ 3 h 93"/>
                <a:gd name="T106" fmla="*/ 2 w 344"/>
                <a:gd name="T107" fmla="*/ 3 h 93"/>
                <a:gd name="T108" fmla="*/ 1 w 344"/>
                <a:gd name="T109" fmla="*/ 2 h 93"/>
                <a:gd name="T110" fmla="*/ 1 w 344"/>
                <a:gd name="T111" fmla="*/ 2 h 93"/>
                <a:gd name="T112" fmla="*/ 1 w 344"/>
                <a:gd name="T113" fmla="*/ 2 h 93"/>
                <a:gd name="T114" fmla="*/ 0 w 344"/>
                <a:gd name="T115" fmla="*/ 2 h 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4" h="93">
                  <a:moveTo>
                    <a:pt x="0" y="47"/>
                  </a:moveTo>
                  <a:lnTo>
                    <a:pt x="0" y="47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6" y="49"/>
                  </a:lnTo>
                  <a:lnTo>
                    <a:pt x="19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5" y="51"/>
                  </a:lnTo>
                  <a:lnTo>
                    <a:pt x="40" y="51"/>
                  </a:lnTo>
                  <a:lnTo>
                    <a:pt x="46" y="51"/>
                  </a:lnTo>
                  <a:lnTo>
                    <a:pt x="50" y="51"/>
                  </a:lnTo>
                  <a:lnTo>
                    <a:pt x="52" y="51"/>
                  </a:lnTo>
                  <a:lnTo>
                    <a:pt x="56" y="51"/>
                  </a:lnTo>
                  <a:lnTo>
                    <a:pt x="59" y="51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9" y="49"/>
                  </a:lnTo>
                  <a:lnTo>
                    <a:pt x="73" y="49"/>
                  </a:lnTo>
                  <a:lnTo>
                    <a:pt x="76" y="49"/>
                  </a:lnTo>
                  <a:lnTo>
                    <a:pt x="80" y="49"/>
                  </a:lnTo>
                  <a:lnTo>
                    <a:pt x="84" y="47"/>
                  </a:lnTo>
                  <a:lnTo>
                    <a:pt x="88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7" y="46"/>
                  </a:lnTo>
                  <a:lnTo>
                    <a:pt x="101" y="46"/>
                  </a:lnTo>
                  <a:lnTo>
                    <a:pt x="105" y="44"/>
                  </a:lnTo>
                  <a:lnTo>
                    <a:pt x="111" y="44"/>
                  </a:lnTo>
                  <a:lnTo>
                    <a:pt x="114" y="44"/>
                  </a:lnTo>
                  <a:lnTo>
                    <a:pt x="118" y="42"/>
                  </a:lnTo>
                  <a:lnTo>
                    <a:pt x="122" y="40"/>
                  </a:lnTo>
                  <a:lnTo>
                    <a:pt x="126" y="40"/>
                  </a:lnTo>
                  <a:lnTo>
                    <a:pt x="130" y="38"/>
                  </a:lnTo>
                  <a:lnTo>
                    <a:pt x="135" y="36"/>
                  </a:lnTo>
                  <a:lnTo>
                    <a:pt x="139" y="34"/>
                  </a:lnTo>
                  <a:lnTo>
                    <a:pt x="143" y="34"/>
                  </a:lnTo>
                  <a:lnTo>
                    <a:pt x="147" y="32"/>
                  </a:lnTo>
                  <a:lnTo>
                    <a:pt x="151" y="30"/>
                  </a:lnTo>
                  <a:lnTo>
                    <a:pt x="154" y="28"/>
                  </a:lnTo>
                  <a:lnTo>
                    <a:pt x="158" y="28"/>
                  </a:lnTo>
                  <a:lnTo>
                    <a:pt x="164" y="27"/>
                  </a:lnTo>
                  <a:lnTo>
                    <a:pt x="168" y="25"/>
                  </a:lnTo>
                  <a:lnTo>
                    <a:pt x="171" y="21"/>
                  </a:lnTo>
                  <a:lnTo>
                    <a:pt x="175" y="19"/>
                  </a:lnTo>
                  <a:lnTo>
                    <a:pt x="179" y="17"/>
                  </a:lnTo>
                  <a:lnTo>
                    <a:pt x="185" y="15"/>
                  </a:lnTo>
                  <a:lnTo>
                    <a:pt x="187" y="15"/>
                  </a:lnTo>
                  <a:lnTo>
                    <a:pt x="190" y="13"/>
                  </a:lnTo>
                  <a:lnTo>
                    <a:pt x="194" y="11"/>
                  </a:lnTo>
                  <a:lnTo>
                    <a:pt x="198" y="9"/>
                  </a:lnTo>
                  <a:lnTo>
                    <a:pt x="200" y="9"/>
                  </a:lnTo>
                  <a:lnTo>
                    <a:pt x="204" y="8"/>
                  </a:lnTo>
                  <a:lnTo>
                    <a:pt x="208" y="8"/>
                  </a:lnTo>
                  <a:lnTo>
                    <a:pt x="211" y="6"/>
                  </a:lnTo>
                  <a:lnTo>
                    <a:pt x="215" y="6"/>
                  </a:lnTo>
                  <a:lnTo>
                    <a:pt x="221" y="4"/>
                  </a:lnTo>
                  <a:lnTo>
                    <a:pt x="227" y="4"/>
                  </a:lnTo>
                  <a:lnTo>
                    <a:pt x="230" y="4"/>
                  </a:lnTo>
                  <a:lnTo>
                    <a:pt x="236" y="4"/>
                  </a:lnTo>
                  <a:lnTo>
                    <a:pt x="242" y="2"/>
                  </a:lnTo>
                  <a:lnTo>
                    <a:pt x="249" y="2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5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8" y="2"/>
                  </a:lnTo>
                  <a:lnTo>
                    <a:pt x="310" y="2"/>
                  </a:lnTo>
                  <a:lnTo>
                    <a:pt x="316" y="2"/>
                  </a:lnTo>
                  <a:lnTo>
                    <a:pt x="320" y="2"/>
                  </a:lnTo>
                  <a:lnTo>
                    <a:pt x="325" y="4"/>
                  </a:lnTo>
                  <a:lnTo>
                    <a:pt x="329" y="4"/>
                  </a:lnTo>
                  <a:lnTo>
                    <a:pt x="335" y="4"/>
                  </a:lnTo>
                  <a:lnTo>
                    <a:pt x="339" y="4"/>
                  </a:lnTo>
                  <a:lnTo>
                    <a:pt x="344" y="6"/>
                  </a:lnTo>
                  <a:lnTo>
                    <a:pt x="342" y="6"/>
                  </a:lnTo>
                  <a:lnTo>
                    <a:pt x="339" y="8"/>
                  </a:lnTo>
                  <a:lnTo>
                    <a:pt x="337" y="9"/>
                  </a:lnTo>
                  <a:lnTo>
                    <a:pt x="335" y="11"/>
                  </a:lnTo>
                  <a:lnTo>
                    <a:pt x="331" y="13"/>
                  </a:lnTo>
                  <a:lnTo>
                    <a:pt x="329" y="15"/>
                  </a:lnTo>
                  <a:lnTo>
                    <a:pt x="323" y="17"/>
                  </a:lnTo>
                  <a:lnTo>
                    <a:pt x="320" y="21"/>
                  </a:lnTo>
                  <a:lnTo>
                    <a:pt x="316" y="23"/>
                  </a:lnTo>
                  <a:lnTo>
                    <a:pt x="312" y="27"/>
                  </a:lnTo>
                  <a:lnTo>
                    <a:pt x="306" y="30"/>
                  </a:lnTo>
                  <a:lnTo>
                    <a:pt x="303" y="34"/>
                  </a:lnTo>
                  <a:lnTo>
                    <a:pt x="297" y="38"/>
                  </a:lnTo>
                  <a:lnTo>
                    <a:pt x="291" y="40"/>
                  </a:lnTo>
                  <a:lnTo>
                    <a:pt x="285" y="44"/>
                  </a:lnTo>
                  <a:lnTo>
                    <a:pt x="280" y="47"/>
                  </a:lnTo>
                  <a:lnTo>
                    <a:pt x="274" y="51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1" y="57"/>
                  </a:lnTo>
                  <a:lnTo>
                    <a:pt x="257" y="59"/>
                  </a:lnTo>
                  <a:lnTo>
                    <a:pt x="255" y="61"/>
                  </a:lnTo>
                  <a:lnTo>
                    <a:pt x="247" y="65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4" y="70"/>
                  </a:lnTo>
                  <a:lnTo>
                    <a:pt x="230" y="72"/>
                  </a:lnTo>
                  <a:lnTo>
                    <a:pt x="228" y="74"/>
                  </a:lnTo>
                  <a:lnTo>
                    <a:pt x="225" y="76"/>
                  </a:lnTo>
                  <a:lnTo>
                    <a:pt x="221" y="78"/>
                  </a:lnTo>
                  <a:lnTo>
                    <a:pt x="217" y="78"/>
                  </a:lnTo>
                  <a:lnTo>
                    <a:pt x="215" y="80"/>
                  </a:lnTo>
                  <a:lnTo>
                    <a:pt x="211" y="80"/>
                  </a:lnTo>
                  <a:lnTo>
                    <a:pt x="208" y="82"/>
                  </a:lnTo>
                  <a:lnTo>
                    <a:pt x="204" y="84"/>
                  </a:lnTo>
                  <a:lnTo>
                    <a:pt x="202" y="84"/>
                  </a:lnTo>
                  <a:lnTo>
                    <a:pt x="194" y="85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79" y="89"/>
                  </a:lnTo>
                  <a:lnTo>
                    <a:pt x="175" y="91"/>
                  </a:lnTo>
                  <a:lnTo>
                    <a:pt x="171" y="91"/>
                  </a:lnTo>
                  <a:lnTo>
                    <a:pt x="168" y="91"/>
                  </a:lnTo>
                  <a:lnTo>
                    <a:pt x="166" y="91"/>
                  </a:lnTo>
                  <a:lnTo>
                    <a:pt x="162" y="91"/>
                  </a:lnTo>
                  <a:lnTo>
                    <a:pt x="156" y="91"/>
                  </a:lnTo>
                  <a:lnTo>
                    <a:pt x="151" y="91"/>
                  </a:lnTo>
                  <a:lnTo>
                    <a:pt x="143" y="91"/>
                  </a:lnTo>
                  <a:lnTo>
                    <a:pt x="137" y="93"/>
                  </a:lnTo>
                  <a:lnTo>
                    <a:pt x="132" y="91"/>
                  </a:lnTo>
                  <a:lnTo>
                    <a:pt x="124" y="91"/>
                  </a:lnTo>
                  <a:lnTo>
                    <a:pt x="120" y="91"/>
                  </a:lnTo>
                  <a:lnTo>
                    <a:pt x="114" y="91"/>
                  </a:lnTo>
                  <a:lnTo>
                    <a:pt x="109" y="91"/>
                  </a:lnTo>
                  <a:lnTo>
                    <a:pt x="103" y="89"/>
                  </a:lnTo>
                  <a:lnTo>
                    <a:pt x="97" y="89"/>
                  </a:lnTo>
                  <a:lnTo>
                    <a:pt x="94" y="89"/>
                  </a:lnTo>
                  <a:lnTo>
                    <a:pt x="88" y="87"/>
                  </a:lnTo>
                  <a:lnTo>
                    <a:pt x="84" y="85"/>
                  </a:lnTo>
                  <a:lnTo>
                    <a:pt x="78" y="85"/>
                  </a:lnTo>
                  <a:lnTo>
                    <a:pt x="76" y="84"/>
                  </a:lnTo>
                  <a:lnTo>
                    <a:pt x="71" y="84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3" y="80"/>
                  </a:lnTo>
                  <a:lnTo>
                    <a:pt x="57" y="80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6" y="74"/>
                  </a:lnTo>
                  <a:lnTo>
                    <a:pt x="42" y="72"/>
                  </a:lnTo>
                  <a:lnTo>
                    <a:pt x="38" y="70"/>
                  </a:lnTo>
                  <a:lnTo>
                    <a:pt x="35" y="66"/>
                  </a:lnTo>
                  <a:lnTo>
                    <a:pt x="31" y="65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6" y="57"/>
                  </a:lnTo>
                  <a:lnTo>
                    <a:pt x="12" y="55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6" name="Freeform 95"/>
            <p:cNvSpPr>
              <a:spLocks/>
            </p:cNvSpPr>
            <p:nvPr/>
          </p:nvSpPr>
          <p:spPr bwMode="auto">
            <a:xfrm>
              <a:off x="4369" y="2544"/>
              <a:ext cx="169" cy="358"/>
            </a:xfrm>
            <a:custGeom>
              <a:avLst/>
              <a:gdLst>
                <a:gd name="T0" fmla="*/ 1 w 338"/>
                <a:gd name="T1" fmla="*/ 8 h 717"/>
                <a:gd name="T2" fmla="*/ 1 w 338"/>
                <a:gd name="T3" fmla="*/ 8 h 717"/>
                <a:gd name="T4" fmla="*/ 2 w 338"/>
                <a:gd name="T5" fmla="*/ 7 h 717"/>
                <a:gd name="T6" fmla="*/ 2 w 338"/>
                <a:gd name="T7" fmla="*/ 6 h 717"/>
                <a:gd name="T8" fmla="*/ 3 w 338"/>
                <a:gd name="T9" fmla="*/ 5 h 717"/>
                <a:gd name="T10" fmla="*/ 4 w 338"/>
                <a:gd name="T11" fmla="*/ 4 h 717"/>
                <a:gd name="T12" fmla="*/ 4 w 338"/>
                <a:gd name="T13" fmla="*/ 4 h 717"/>
                <a:gd name="T14" fmla="*/ 4 w 338"/>
                <a:gd name="T15" fmla="*/ 3 h 717"/>
                <a:gd name="T16" fmla="*/ 5 w 338"/>
                <a:gd name="T17" fmla="*/ 2 h 717"/>
                <a:gd name="T18" fmla="*/ 5 w 338"/>
                <a:gd name="T19" fmla="*/ 1 h 717"/>
                <a:gd name="T20" fmla="*/ 6 w 338"/>
                <a:gd name="T21" fmla="*/ 0 h 717"/>
                <a:gd name="T22" fmla="*/ 6 w 338"/>
                <a:gd name="T23" fmla="*/ 0 h 717"/>
                <a:gd name="T24" fmla="*/ 7 w 338"/>
                <a:gd name="T25" fmla="*/ 0 h 717"/>
                <a:gd name="T26" fmla="*/ 7 w 338"/>
                <a:gd name="T27" fmla="*/ 1 h 717"/>
                <a:gd name="T28" fmla="*/ 7 w 338"/>
                <a:gd name="T29" fmla="*/ 2 h 717"/>
                <a:gd name="T30" fmla="*/ 7 w 338"/>
                <a:gd name="T31" fmla="*/ 3 h 717"/>
                <a:gd name="T32" fmla="*/ 7 w 338"/>
                <a:gd name="T33" fmla="*/ 4 h 717"/>
                <a:gd name="T34" fmla="*/ 7 w 338"/>
                <a:gd name="T35" fmla="*/ 4 h 717"/>
                <a:gd name="T36" fmla="*/ 7 w 338"/>
                <a:gd name="T37" fmla="*/ 5 h 717"/>
                <a:gd name="T38" fmla="*/ 7 w 338"/>
                <a:gd name="T39" fmla="*/ 6 h 717"/>
                <a:gd name="T40" fmla="*/ 6 w 338"/>
                <a:gd name="T41" fmla="*/ 7 h 717"/>
                <a:gd name="T42" fmla="*/ 6 w 338"/>
                <a:gd name="T43" fmla="*/ 8 h 717"/>
                <a:gd name="T44" fmla="*/ 7 w 338"/>
                <a:gd name="T45" fmla="*/ 8 h 717"/>
                <a:gd name="T46" fmla="*/ 7 w 338"/>
                <a:gd name="T47" fmla="*/ 10 h 717"/>
                <a:gd name="T48" fmla="*/ 8 w 338"/>
                <a:gd name="T49" fmla="*/ 11 h 717"/>
                <a:gd name="T50" fmla="*/ 8 w 338"/>
                <a:gd name="T51" fmla="*/ 11 h 717"/>
                <a:gd name="T52" fmla="*/ 8 w 338"/>
                <a:gd name="T53" fmla="*/ 12 h 717"/>
                <a:gd name="T54" fmla="*/ 8 w 338"/>
                <a:gd name="T55" fmla="*/ 13 h 717"/>
                <a:gd name="T56" fmla="*/ 8 w 338"/>
                <a:gd name="T57" fmla="*/ 14 h 717"/>
                <a:gd name="T58" fmla="*/ 8 w 338"/>
                <a:gd name="T59" fmla="*/ 15 h 717"/>
                <a:gd name="T60" fmla="*/ 8 w 338"/>
                <a:gd name="T61" fmla="*/ 16 h 717"/>
                <a:gd name="T62" fmla="*/ 9 w 338"/>
                <a:gd name="T63" fmla="*/ 17 h 717"/>
                <a:gd name="T64" fmla="*/ 10 w 338"/>
                <a:gd name="T65" fmla="*/ 17 h 717"/>
                <a:gd name="T66" fmla="*/ 11 w 338"/>
                <a:gd name="T67" fmla="*/ 18 h 717"/>
                <a:gd name="T68" fmla="*/ 10 w 338"/>
                <a:gd name="T69" fmla="*/ 18 h 717"/>
                <a:gd name="T70" fmla="*/ 10 w 338"/>
                <a:gd name="T71" fmla="*/ 19 h 717"/>
                <a:gd name="T72" fmla="*/ 9 w 338"/>
                <a:gd name="T73" fmla="*/ 19 h 717"/>
                <a:gd name="T74" fmla="*/ 8 w 338"/>
                <a:gd name="T75" fmla="*/ 20 h 717"/>
                <a:gd name="T76" fmla="*/ 7 w 338"/>
                <a:gd name="T77" fmla="*/ 20 h 717"/>
                <a:gd name="T78" fmla="*/ 5 w 338"/>
                <a:gd name="T79" fmla="*/ 21 h 717"/>
                <a:gd name="T80" fmla="*/ 4 w 338"/>
                <a:gd name="T81" fmla="*/ 21 h 717"/>
                <a:gd name="T82" fmla="*/ 3 w 338"/>
                <a:gd name="T83" fmla="*/ 22 h 717"/>
                <a:gd name="T84" fmla="*/ 1 w 338"/>
                <a:gd name="T85" fmla="*/ 22 h 717"/>
                <a:gd name="T86" fmla="*/ 1 w 338"/>
                <a:gd name="T87" fmla="*/ 21 h 717"/>
                <a:gd name="T88" fmla="*/ 1 w 338"/>
                <a:gd name="T89" fmla="*/ 20 h 717"/>
                <a:gd name="T90" fmla="*/ 1 w 338"/>
                <a:gd name="T91" fmla="*/ 20 h 717"/>
                <a:gd name="T92" fmla="*/ 1 w 338"/>
                <a:gd name="T93" fmla="*/ 18 h 717"/>
                <a:gd name="T94" fmla="*/ 1 w 338"/>
                <a:gd name="T95" fmla="*/ 17 h 717"/>
                <a:gd name="T96" fmla="*/ 0 w 338"/>
                <a:gd name="T97" fmla="*/ 16 h 717"/>
                <a:gd name="T98" fmla="*/ 1 w 338"/>
                <a:gd name="T99" fmla="*/ 14 h 717"/>
                <a:gd name="T100" fmla="*/ 1 w 338"/>
                <a:gd name="T101" fmla="*/ 13 h 717"/>
                <a:gd name="T102" fmla="*/ 1 w 338"/>
                <a:gd name="T103" fmla="*/ 11 h 717"/>
                <a:gd name="T104" fmla="*/ 1 w 338"/>
                <a:gd name="T105" fmla="*/ 10 h 717"/>
                <a:gd name="T106" fmla="*/ 1 w 338"/>
                <a:gd name="T107" fmla="*/ 9 h 7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8" h="717">
                  <a:moveTo>
                    <a:pt x="5" y="299"/>
                  </a:moveTo>
                  <a:lnTo>
                    <a:pt x="5" y="299"/>
                  </a:lnTo>
                  <a:lnTo>
                    <a:pt x="5" y="295"/>
                  </a:lnTo>
                  <a:lnTo>
                    <a:pt x="5" y="291"/>
                  </a:lnTo>
                  <a:lnTo>
                    <a:pt x="9" y="286"/>
                  </a:lnTo>
                  <a:lnTo>
                    <a:pt x="9" y="284"/>
                  </a:lnTo>
                  <a:lnTo>
                    <a:pt x="9" y="280"/>
                  </a:lnTo>
                  <a:lnTo>
                    <a:pt x="11" y="274"/>
                  </a:lnTo>
                  <a:lnTo>
                    <a:pt x="13" y="270"/>
                  </a:lnTo>
                  <a:lnTo>
                    <a:pt x="13" y="267"/>
                  </a:lnTo>
                  <a:lnTo>
                    <a:pt x="15" y="261"/>
                  </a:lnTo>
                  <a:lnTo>
                    <a:pt x="19" y="257"/>
                  </a:lnTo>
                  <a:lnTo>
                    <a:pt x="21" y="251"/>
                  </a:lnTo>
                  <a:lnTo>
                    <a:pt x="23" y="246"/>
                  </a:lnTo>
                  <a:lnTo>
                    <a:pt x="26" y="240"/>
                  </a:lnTo>
                  <a:lnTo>
                    <a:pt x="30" y="234"/>
                  </a:lnTo>
                  <a:lnTo>
                    <a:pt x="34" y="229"/>
                  </a:lnTo>
                  <a:lnTo>
                    <a:pt x="36" y="225"/>
                  </a:lnTo>
                  <a:lnTo>
                    <a:pt x="38" y="221"/>
                  </a:lnTo>
                  <a:lnTo>
                    <a:pt x="40" y="217"/>
                  </a:lnTo>
                  <a:lnTo>
                    <a:pt x="42" y="215"/>
                  </a:lnTo>
                  <a:lnTo>
                    <a:pt x="47" y="208"/>
                  </a:lnTo>
                  <a:lnTo>
                    <a:pt x="53" y="202"/>
                  </a:lnTo>
                  <a:lnTo>
                    <a:pt x="55" y="198"/>
                  </a:lnTo>
                  <a:lnTo>
                    <a:pt x="59" y="194"/>
                  </a:lnTo>
                  <a:lnTo>
                    <a:pt x="61" y="191"/>
                  </a:lnTo>
                  <a:lnTo>
                    <a:pt x="64" y="189"/>
                  </a:lnTo>
                  <a:lnTo>
                    <a:pt x="68" y="185"/>
                  </a:lnTo>
                  <a:lnTo>
                    <a:pt x="72" y="181"/>
                  </a:lnTo>
                  <a:lnTo>
                    <a:pt x="76" y="177"/>
                  </a:lnTo>
                  <a:lnTo>
                    <a:pt x="80" y="173"/>
                  </a:lnTo>
                  <a:lnTo>
                    <a:pt x="83" y="171"/>
                  </a:lnTo>
                  <a:lnTo>
                    <a:pt x="85" y="168"/>
                  </a:lnTo>
                  <a:lnTo>
                    <a:pt x="91" y="164"/>
                  </a:lnTo>
                  <a:lnTo>
                    <a:pt x="95" y="160"/>
                  </a:lnTo>
                  <a:lnTo>
                    <a:pt x="99" y="156"/>
                  </a:lnTo>
                  <a:lnTo>
                    <a:pt x="104" y="152"/>
                  </a:lnTo>
                  <a:lnTo>
                    <a:pt x="108" y="149"/>
                  </a:lnTo>
                  <a:lnTo>
                    <a:pt x="114" y="145"/>
                  </a:lnTo>
                  <a:lnTo>
                    <a:pt x="116" y="141"/>
                  </a:lnTo>
                  <a:lnTo>
                    <a:pt x="116" y="137"/>
                  </a:lnTo>
                  <a:lnTo>
                    <a:pt x="116" y="133"/>
                  </a:lnTo>
                  <a:lnTo>
                    <a:pt x="118" y="132"/>
                  </a:lnTo>
                  <a:lnTo>
                    <a:pt x="118" y="128"/>
                  </a:lnTo>
                  <a:lnTo>
                    <a:pt x="119" y="122"/>
                  </a:lnTo>
                  <a:lnTo>
                    <a:pt x="119" y="118"/>
                  </a:lnTo>
                  <a:lnTo>
                    <a:pt x="121" y="113"/>
                  </a:lnTo>
                  <a:lnTo>
                    <a:pt x="123" y="109"/>
                  </a:lnTo>
                  <a:lnTo>
                    <a:pt x="125" y="101"/>
                  </a:lnTo>
                  <a:lnTo>
                    <a:pt x="127" y="97"/>
                  </a:lnTo>
                  <a:lnTo>
                    <a:pt x="129" y="92"/>
                  </a:lnTo>
                  <a:lnTo>
                    <a:pt x="131" y="86"/>
                  </a:lnTo>
                  <a:lnTo>
                    <a:pt x="133" y="78"/>
                  </a:lnTo>
                  <a:lnTo>
                    <a:pt x="135" y="73"/>
                  </a:lnTo>
                  <a:lnTo>
                    <a:pt x="138" y="67"/>
                  </a:lnTo>
                  <a:lnTo>
                    <a:pt x="140" y="61"/>
                  </a:lnTo>
                  <a:lnTo>
                    <a:pt x="142" y="54"/>
                  </a:lnTo>
                  <a:lnTo>
                    <a:pt x="146" y="48"/>
                  </a:lnTo>
                  <a:lnTo>
                    <a:pt x="150" y="42"/>
                  </a:lnTo>
                  <a:lnTo>
                    <a:pt x="154" y="37"/>
                  </a:lnTo>
                  <a:lnTo>
                    <a:pt x="157" y="31"/>
                  </a:lnTo>
                  <a:lnTo>
                    <a:pt x="159" y="25"/>
                  </a:lnTo>
                  <a:lnTo>
                    <a:pt x="163" y="19"/>
                  </a:lnTo>
                  <a:lnTo>
                    <a:pt x="169" y="16"/>
                  </a:lnTo>
                  <a:lnTo>
                    <a:pt x="171" y="10"/>
                  </a:lnTo>
                  <a:lnTo>
                    <a:pt x="176" y="6"/>
                  </a:lnTo>
                  <a:lnTo>
                    <a:pt x="180" y="2"/>
                  </a:lnTo>
                  <a:lnTo>
                    <a:pt x="186" y="0"/>
                  </a:lnTo>
                  <a:lnTo>
                    <a:pt x="188" y="2"/>
                  </a:lnTo>
                  <a:lnTo>
                    <a:pt x="190" y="6"/>
                  </a:lnTo>
                  <a:lnTo>
                    <a:pt x="192" y="12"/>
                  </a:lnTo>
                  <a:lnTo>
                    <a:pt x="194" y="16"/>
                  </a:lnTo>
                  <a:lnTo>
                    <a:pt x="194" y="19"/>
                  </a:lnTo>
                  <a:lnTo>
                    <a:pt x="195" y="21"/>
                  </a:lnTo>
                  <a:lnTo>
                    <a:pt x="197" y="27"/>
                  </a:lnTo>
                  <a:lnTo>
                    <a:pt x="199" y="31"/>
                  </a:lnTo>
                  <a:lnTo>
                    <a:pt x="201" y="37"/>
                  </a:lnTo>
                  <a:lnTo>
                    <a:pt x="203" y="42"/>
                  </a:lnTo>
                  <a:lnTo>
                    <a:pt x="205" y="48"/>
                  </a:lnTo>
                  <a:lnTo>
                    <a:pt x="205" y="54"/>
                  </a:lnTo>
                  <a:lnTo>
                    <a:pt x="205" y="57"/>
                  </a:lnTo>
                  <a:lnTo>
                    <a:pt x="207" y="61"/>
                  </a:lnTo>
                  <a:lnTo>
                    <a:pt x="207" y="65"/>
                  </a:lnTo>
                  <a:lnTo>
                    <a:pt x="207" y="69"/>
                  </a:lnTo>
                  <a:lnTo>
                    <a:pt x="209" y="71"/>
                  </a:lnTo>
                  <a:lnTo>
                    <a:pt x="209" y="75"/>
                  </a:lnTo>
                  <a:lnTo>
                    <a:pt x="209" y="78"/>
                  </a:lnTo>
                  <a:lnTo>
                    <a:pt x="209" y="82"/>
                  </a:lnTo>
                  <a:lnTo>
                    <a:pt x="211" y="84"/>
                  </a:lnTo>
                  <a:lnTo>
                    <a:pt x="211" y="88"/>
                  </a:lnTo>
                  <a:lnTo>
                    <a:pt x="211" y="92"/>
                  </a:lnTo>
                  <a:lnTo>
                    <a:pt x="211" y="95"/>
                  </a:lnTo>
                  <a:lnTo>
                    <a:pt x="211" y="99"/>
                  </a:lnTo>
                  <a:lnTo>
                    <a:pt x="211" y="103"/>
                  </a:lnTo>
                  <a:lnTo>
                    <a:pt x="211" y="107"/>
                  </a:lnTo>
                  <a:lnTo>
                    <a:pt x="211" y="111"/>
                  </a:lnTo>
                  <a:lnTo>
                    <a:pt x="211" y="114"/>
                  </a:lnTo>
                  <a:lnTo>
                    <a:pt x="211" y="118"/>
                  </a:lnTo>
                  <a:lnTo>
                    <a:pt x="211" y="122"/>
                  </a:lnTo>
                  <a:lnTo>
                    <a:pt x="211" y="128"/>
                  </a:lnTo>
                  <a:lnTo>
                    <a:pt x="211" y="132"/>
                  </a:lnTo>
                  <a:lnTo>
                    <a:pt x="211" y="135"/>
                  </a:lnTo>
                  <a:lnTo>
                    <a:pt x="209" y="139"/>
                  </a:lnTo>
                  <a:lnTo>
                    <a:pt x="209" y="143"/>
                  </a:lnTo>
                  <a:lnTo>
                    <a:pt x="209" y="149"/>
                  </a:lnTo>
                  <a:lnTo>
                    <a:pt x="207" y="152"/>
                  </a:lnTo>
                  <a:lnTo>
                    <a:pt x="207" y="158"/>
                  </a:lnTo>
                  <a:lnTo>
                    <a:pt x="207" y="162"/>
                  </a:lnTo>
                  <a:lnTo>
                    <a:pt x="205" y="166"/>
                  </a:lnTo>
                  <a:lnTo>
                    <a:pt x="205" y="170"/>
                  </a:lnTo>
                  <a:lnTo>
                    <a:pt x="203" y="173"/>
                  </a:lnTo>
                  <a:lnTo>
                    <a:pt x="203" y="179"/>
                  </a:lnTo>
                  <a:lnTo>
                    <a:pt x="201" y="183"/>
                  </a:lnTo>
                  <a:lnTo>
                    <a:pt x="201" y="187"/>
                  </a:lnTo>
                  <a:lnTo>
                    <a:pt x="199" y="191"/>
                  </a:lnTo>
                  <a:lnTo>
                    <a:pt x="199" y="194"/>
                  </a:lnTo>
                  <a:lnTo>
                    <a:pt x="199" y="198"/>
                  </a:lnTo>
                  <a:lnTo>
                    <a:pt x="197" y="204"/>
                  </a:lnTo>
                  <a:lnTo>
                    <a:pt x="195" y="210"/>
                  </a:lnTo>
                  <a:lnTo>
                    <a:pt x="195" y="217"/>
                  </a:lnTo>
                  <a:lnTo>
                    <a:pt x="195" y="223"/>
                  </a:lnTo>
                  <a:lnTo>
                    <a:pt x="194" y="229"/>
                  </a:lnTo>
                  <a:lnTo>
                    <a:pt x="194" y="232"/>
                  </a:lnTo>
                  <a:lnTo>
                    <a:pt x="192" y="238"/>
                  </a:lnTo>
                  <a:lnTo>
                    <a:pt x="192" y="242"/>
                  </a:lnTo>
                  <a:lnTo>
                    <a:pt x="192" y="248"/>
                  </a:lnTo>
                  <a:lnTo>
                    <a:pt x="192" y="251"/>
                  </a:lnTo>
                  <a:lnTo>
                    <a:pt x="192" y="255"/>
                  </a:lnTo>
                  <a:lnTo>
                    <a:pt x="192" y="259"/>
                  </a:lnTo>
                  <a:lnTo>
                    <a:pt x="192" y="261"/>
                  </a:lnTo>
                  <a:lnTo>
                    <a:pt x="192" y="265"/>
                  </a:lnTo>
                  <a:lnTo>
                    <a:pt x="192" y="268"/>
                  </a:lnTo>
                  <a:lnTo>
                    <a:pt x="194" y="272"/>
                  </a:lnTo>
                  <a:lnTo>
                    <a:pt x="194" y="276"/>
                  </a:lnTo>
                  <a:lnTo>
                    <a:pt x="195" y="284"/>
                  </a:lnTo>
                  <a:lnTo>
                    <a:pt x="197" y="287"/>
                  </a:lnTo>
                  <a:lnTo>
                    <a:pt x="201" y="293"/>
                  </a:lnTo>
                  <a:lnTo>
                    <a:pt x="203" y="299"/>
                  </a:lnTo>
                  <a:lnTo>
                    <a:pt x="205" y="306"/>
                  </a:lnTo>
                  <a:lnTo>
                    <a:pt x="209" y="310"/>
                  </a:lnTo>
                  <a:lnTo>
                    <a:pt x="211" y="316"/>
                  </a:lnTo>
                  <a:lnTo>
                    <a:pt x="214" y="322"/>
                  </a:lnTo>
                  <a:lnTo>
                    <a:pt x="218" y="327"/>
                  </a:lnTo>
                  <a:lnTo>
                    <a:pt x="222" y="333"/>
                  </a:lnTo>
                  <a:lnTo>
                    <a:pt x="226" y="339"/>
                  </a:lnTo>
                  <a:lnTo>
                    <a:pt x="228" y="344"/>
                  </a:lnTo>
                  <a:lnTo>
                    <a:pt x="232" y="350"/>
                  </a:lnTo>
                  <a:lnTo>
                    <a:pt x="234" y="352"/>
                  </a:lnTo>
                  <a:lnTo>
                    <a:pt x="234" y="356"/>
                  </a:lnTo>
                  <a:lnTo>
                    <a:pt x="235" y="360"/>
                  </a:lnTo>
                  <a:lnTo>
                    <a:pt x="237" y="362"/>
                  </a:lnTo>
                  <a:lnTo>
                    <a:pt x="239" y="365"/>
                  </a:lnTo>
                  <a:lnTo>
                    <a:pt x="241" y="369"/>
                  </a:lnTo>
                  <a:lnTo>
                    <a:pt x="241" y="373"/>
                  </a:lnTo>
                  <a:lnTo>
                    <a:pt x="243" y="377"/>
                  </a:lnTo>
                  <a:lnTo>
                    <a:pt x="243" y="381"/>
                  </a:lnTo>
                  <a:lnTo>
                    <a:pt x="245" y="384"/>
                  </a:lnTo>
                  <a:lnTo>
                    <a:pt x="247" y="388"/>
                  </a:lnTo>
                  <a:lnTo>
                    <a:pt x="249" y="394"/>
                  </a:lnTo>
                  <a:lnTo>
                    <a:pt x="249" y="398"/>
                  </a:lnTo>
                  <a:lnTo>
                    <a:pt x="251" y="403"/>
                  </a:lnTo>
                  <a:lnTo>
                    <a:pt x="251" y="409"/>
                  </a:lnTo>
                  <a:lnTo>
                    <a:pt x="253" y="415"/>
                  </a:lnTo>
                  <a:lnTo>
                    <a:pt x="253" y="420"/>
                  </a:lnTo>
                  <a:lnTo>
                    <a:pt x="253" y="424"/>
                  </a:lnTo>
                  <a:lnTo>
                    <a:pt x="253" y="430"/>
                  </a:lnTo>
                  <a:lnTo>
                    <a:pt x="253" y="436"/>
                  </a:lnTo>
                  <a:lnTo>
                    <a:pt x="253" y="441"/>
                  </a:lnTo>
                  <a:lnTo>
                    <a:pt x="253" y="447"/>
                  </a:lnTo>
                  <a:lnTo>
                    <a:pt x="253" y="453"/>
                  </a:lnTo>
                  <a:lnTo>
                    <a:pt x="253" y="458"/>
                  </a:lnTo>
                  <a:lnTo>
                    <a:pt x="251" y="464"/>
                  </a:lnTo>
                  <a:lnTo>
                    <a:pt x="251" y="470"/>
                  </a:lnTo>
                  <a:lnTo>
                    <a:pt x="251" y="474"/>
                  </a:lnTo>
                  <a:lnTo>
                    <a:pt x="251" y="479"/>
                  </a:lnTo>
                  <a:lnTo>
                    <a:pt x="251" y="485"/>
                  </a:lnTo>
                  <a:lnTo>
                    <a:pt x="251" y="491"/>
                  </a:lnTo>
                  <a:lnTo>
                    <a:pt x="251" y="496"/>
                  </a:lnTo>
                  <a:lnTo>
                    <a:pt x="251" y="502"/>
                  </a:lnTo>
                  <a:lnTo>
                    <a:pt x="251" y="506"/>
                  </a:lnTo>
                  <a:lnTo>
                    <a:pt x="253" y="512"/>
                  </a:lnTo>
                  <a:lnTo>
                    <a:pt x="253" y="515"/>
                  </a:lnTo>
                  <a:lnTo>
                    <a:pt x="254" y="521"/>
                  </a:lnTo>
                  <a:lnTo>
                    <a:pt x="256" y="527"/>
                  </a:lnTo>
                  <a:lnTo>
                    <a:pt x="260" y="531"/>
                  </a:lnTo>
                  <a:lnTo>
                    <a:pt x="262" y="536"/>
                  </a:lnTo>
                  <a:lnTo>
                    <a:pt x="266" y="542"/>
                  </a:lnTo>
                  <a:lnTo>
                    <a:pt x="270" y="546"/>
                  </a:lnTo>
                  <a:lnTo>
                    <a:pt x="273" y="550"/>
                  </a:lnTo>
                  <a:lnTo>
                    <a:pt x="279" y="555"/>
                  </a:lnTo>
                  <a:lnTo>
                    <a:pt x="285" y="559"/>
                  </a:lnTo>
                  <a:lnTo>
                    <a:pt x="287" y="561"/>
                  </a:lnTo>
                  <a:lnTo>
                    <a:pt x="291" y="563"/>
                  </a:lnTo>
                  <a:lnTo>
                    <a:pt x="292" y="565"/>
                  </a:lnTo>
                  <a:lnTo>
                    <a:pt x="296" y="569"/>
                  </a:lnTo>
                  <a:lnTo>
                    <a:pt x="300" y="571"/>
                  </a:lnTo>
                  <a:lnTo>
                    <a:pt x="304" y="572"/>
                  </a:lnTo>
                  <a:lnTo>
                    <a:pt x="310" y="574"/>
                  </a:lnTo>
                  <a:lnTo>
                    <a:pt x="313" y="576"/>
                  </a:lnTo>
                  <a:lnTo>
                    <a:pt x="338" y="588"/>
                  </a:lnTo>
                  <a:lnTo>
                    <a:pt x="334" y="588"/>
                  </a:lnTo>
                  <a:lnTo>
                    <a:pt x="332" y="591"/>
                  </a:lnTo>
                  <a:lnTo>
                    <a:pt x="327" y="593"/>
                  </a:lnTo>
                  <a:lnTo>
                    <a:pt x="323" y="597"/>
                  </a:lnTo>
                  <a:lnTo>
                    <a:pt x="317" y="599"/>
                  </a:lnTo>
                  <a:lnTo>
                    <a:pt x="311" y="605"/>
                  </a:lnTo>
                  <a:lnTo>
                    <a:pt x="308" y="607"/>
                  </a:lnTo>
                  <a:lnTo>
                    <a:pt x="304" y="609"/>
                  </a:lnTo>
                  <a:lnTo>
                    <a:pt x="302" y="610"/>
                  </a:lnTo>
                  <a:lnTo>
                    <a:pt x="298" y="612"/>
                  </a:lnTo>
                  <a:lnTo>
                    <a:pt x="292" y="614"/>
                  </a:lnTo>
                  <a:lnTo>
                    <a:pt x="291" y="618"/>
                  </a:lnTo>
                  <a:lnTo>
                    <a:pt x="285" y="620"/>
                  </a:lnTo>
                  <a:lnTo>
                    <a:pt x="281" y="624"/>
                  </a:lnTo>
                  <a:lnTo>
                    <a:pt x="275" y="626"/>
                  </a:lnTo>
                  <a:lnTo>
                    <a:pt x="272" y="628"/>
                  </a:lnTo>
                  <a:lnTo>
                    <a:pt x="266" y="631"/>
                  </a:lnTo>
                  <a:lnTo>
                    <a:pt x="262" y="633"/>
                  </a:lnTo>
                  <a:lnTo>
                    <a:pt x="256" y="635"/>
                  </a:lnTo>
                  <a:lnTo>
                    <a:pt x="253" y="639"/>
                  </a:lnTo>
                  <a:lnTo>
                    <a:pt x="247" y="643"/>
                  </a:lnTo>
                  <a:lnTo>
                    <a:pt x="241" y="647"/>
                  </a:lnTo>
                  <a:lnTo>
                    <a:pt x="235" y="648"/>
                  </a:lnTo>
                  <a:lnTo>
                    <a:pt x="230" y="650"/>
                  </a:lnTo>
                  <a:lnTo>
                    <a:pt x="224" y="654"/>
                  </a:lnTo>
                  <a:lnTo>
                    <a:pt x="218" y="656"/>
                  </a:lnTo>
                  <a:lnTo>
                    <a:pt x="213" y="660"/>
                  </a:lnTo>
                  <a:lnTo>
                    <a:pt x="205" y="662"/>
                  </a:lnTo>
                  <a:lnTo>
                    <a:pt x="199" y="666"/>
                  </a:lnTo>
                  <a:lnTo>
                    <a:pt x="194" y="668"/>
                  </a:lnTo>
                  <a:lnTo>
                    <a:pt x="188" y="671"/>
                  </a:lnTo>
                  <a:lnTo>
                    <a:pt x="180" y="673"/>
                  </a:lnTo>
                  <a:lnTo>
                    <a:pt x="175" y="675"/>
                  </a:lnTo>
                  <a:lnTo>
                    <a:pt x="167" y="679"/>
                  </a:lnTo>
                  <a:lnTo>
                    <a:pt x="159" y="681"/>
                  </a:lnTo>
                  <a:lnTo>
                    <a:pt x="154" y="685"/>
                  </a:lnTo>
                  <a:lnTo>
                    <a:pt x="146" y="687"/>
                  </a:lnTo>
                  <a:lnTo>
                    <a:pt x="140" y="690"/>
                  </a:lnTo>
                  <a:lnTo>
                    <a:pt x="133" y="692"/>
                  </a:lnTo>
                  <a:lnTo>
                    <a:pt x="125" y="694"/>
                  </a:lnTo>
                  <a:lnTo>
                    <a:pt x="118" y="696"/>
                  </a:lnTo>
                  <a:lnTo>
                    <a:pt x="112" y="698"/>
                  </a:lnTo>
                  <a:lnTo>
                    <a:pt x="104" y="700"/>
                  </a:lnTo>
                  <a:lnTo>
                    <a:pt x="97" y="702"/>
                  </a:lnTo>
                  <a:lnTo>
                    <a:pt x="89" y="704"/>
                  </a:lnTo>
                  <a:lnTo>
                    <a:pt x="83" y="706"/>
                  </a:lnTo>
                  <a:lnTo>
                    <a:pt x="74" y="707"/>
                  </a:lnTo>
                  <a:lnTo>
                    <a:pt x="68" y="709"/>
                  </a:lnTo>
                  <a:lnTo>
                    <a:pt x="59" y="711"/>
                  </a:lnTo>
                  <a:lnTo>
                    <a:pt x="53" y="711"/>
                  </a:lnTo>
                  <a:lnTo>
                    <a:pt x="45" y="713"/>
                  </a:lnTo>
                  <a:lnTo>
                    <a:pt x="38" y="715"/>
                  </a:lnTo>
                  <a:lnTo>
                    <a:pt x="30" y="715"/>
                  </a:lnTo>
                  <a:lnTo>
                    <a:pt x="23" y="717"/>
                  </a:lnTo>
                  <a:lnTo>
                    <a:pt x="23" y="715"/>
                  </a:lnTo>
                  <a:lnTo>
                    <a:pt x="21" y="715"/>
                  </a:lnTo>
                  <a:lnTo>
                    <a:pt x="21" y="711"/>
                  </a:lnTo>
                  <a:lnTo>
                    <a:pt x="21" y="709"/>
                  </a:lnTo>
                  <a:lnTo>
                    <a:pt x="19" y="704"/>
                  </a:lnTo>
                  <a:lnTo>
                    <a:pt x="19" y="700"/>
                  </a:lnTo>
                  <a:lnTo>
                    <a:pt x="17" y="694"/>
                  </a:lnTo>
                  <a:lnTo>
                    <a:pt x="17" y="687"/>
                  </a:lnTo>
                  <a:lnTo>
                    <a:pt x="15" y="683"/>
                  </a:lnTo>
                  <a:lnTo>
                    <a:pt x="15" y="679"/>
                  </a:lnTo>
                  <a:lnTo>
                    <a:pt x="13" y="675"/>
                  </a:lnTo>
                  <a:lnTo>
                    <a:pt x="13" y="671"/>
                  </a:lnTo>
                  <a:lnTo>
                    <a:pt x="11" y="666"/>
                  </a:lnTo>
                  <a:lnTo>
                    <a:pt x="11" y="662"/>
                  </a:lnTo>
                  <a:lnTo>
                    <a:pt x="11" y="656"/>
                  </a:lnTo>
                  <a:lnTo>
                    <a:pt x="11" y="652"/>
                  </a:lnTo>
                  <a:lnTo>
                    <a:pt x="9" y="647"/>
                  </a:lnTo>
                  <a:lnTo>
                    <a:pt x="9" y="641"/>
                  </a:lnTo>
                  <a:lnTo>
                    <a:pt x="9" y="635"/>
                  </a:lnTo>
                  <a:lnTo>
                    <a:pt x="7" y="631"/>
                  </a:lnTo>
                  <a:lnTo>
                    <a:pt x="7" y="624"/>
                  </a:lnTo>
                  <a:lnTo>
                    <a:pt x="5" y="620"/>
                  </a:lnTo>
                  <a:lnTo>
                    <a:pt x="5" y="612"/>
                  </a:lnTo>
                  <a:lnTo>
                    <a:pt x="5" y="607"/>
                  </a:lnTo>
                  <a:lnTo>
                    <a:pt x="5" y="601"/>
                  </a:lnTo>
                  <a:lnTo>
                    <a:pt x="4" y="593"/>
                  </a:lnTo>
                  <a:lnTo>
                    <a:pt x="4" y="588"/>
                  </a:lnTo>
                  <a:lnTo>
                    <a:pt x="4" y="580"/>
                  </a:lnTo>
                  <a:lnTo>
                    <a:pt x="2" y="572"/>
                  </a:lnTo>
                  <a:lnTo>
                    <a:pt x="2" y="565"/>
                  </a:lnTo>
                  <a:lnTo>
                    <a:pt x="2" y="559"/>
                  </a:lnTo>
                  <a:lnTo>
                    <a:pt x="2" y="552"/>
                  </a:lnTo>
                  <a:lnTo>
                    <a:pt x="2" y="544"/>
                  </a:lnTo>
                  <a:lnTo>
                    <a:pt x="2" y="536"/>
                  </a:lnTo>
                  <a:lnTo>
                    <a:pt x="0" y="529"/>
                  </a:lnTo>
                  <a:lnTo>
                    <a:pt x="0" y="521"/>
                  </a:lnTo>
                  <a:lnTo>
                    <a:pt x="0" y="514"/>
                  </a:lnTo>
                  <a:lnTo>
                    <a:pt x="0" y="506"/>
                  </a:lnTo>
                  <a:lnTo>
                    <a:pt x="0" y="496"/>
                  </a:lnTo>
                  <a:lnTo>
                    <a:pt x="2" y="489"/>
                  </a:lnTo>
                  <a:lnTo>
                    <a:pt x="2" y="481"/>
                  </a:lnTo>
                  <a:lnTo>
                    <a:pt x="2" y="474"/>
                  </a:lnTo>
                  <a:lnTo>
                    <a:pt x="2" y="464"/>
                  </a:lnTo>
                  <a:lnTo>
                    <a:pt x="2" y="457"/>
                  </a:lnTo>
                  <a:lnTo>
                    <a:pt x="2" y="447"/>
                  </a:lnTo>
                  <a:lnTo>
                    <a:pt x="2" y="438"/>
                  </a:lnTo>
                  <a:lnTo>
                    <a:pt x="4" y="430"/>
                  </a:lnTo>
                  <a:lnTo>
                    <a:pt x="4" y="420"/>
                  </a:lnTo>
                  <a:lnTo>
                    <a:pt x="5" y="411"/>
                  </a:lnTo>
                  <a:lnTo>
                    <a:pt x="5" y="403"/>
                  </a:lnTo>
                  <a:lnTo>
                    <a:pt x="5" y="394"/>
                  </a:lnTo>
                  <a:lnTo>
                    <a:pt x="7" y="384"/>
                  </a:lnTo>
                  <a:lnTo>
                    <a:pt x="9" y="375"/>
                  </a:lnTo>
                  <a:lnTo>
                    <a:pt x="9" y="367"/>
                  </a:lnTo>
                  <a:lnTo>
                    <a:pt x="11" y="358"/>
                  </a:lnTo>
                  <a:lnTo>
                    <a:pt x="13" y="348"/>
                  </a:lnTo>
                  <a:lnTo>
                    <a:pt x="13" y="346"/>
                  </a:lnTo>
                  <a:lnTo>
                    <a:pt x="13" y="343"/>
                  </a:lnTo>
                  <a:lnTo>
                    <a:pt x="11" y="339"/>
                  </a:lnTo>
                  <a:lnTo>
                    <a:pt x="11" y="335"/>
                  </a:lnTo>
                  <a:lnTo>
                    <a:pt x="9" y="333"/>
                  </a:lnTo>
                  <a:lnTo>
                    <a:pt x="9" y="329"/>
                  </a:lnTo>
                  <a:lnTo>
                    <a:pt x="9" y="324"/>
                  </a:lnTo>
                  <a:lnTo>
                    <a:pt x="9" y="320"/>
                  </a:lnTo>
                  <a:lnTo>
                    <a:pt x="7" y="316"/>
                  </a:lnTo>
                  <a:lnTo>
                    <a:pt x="7" y="312"/>
                  </a:lnTo>
                  <a:lnTo>
                    <a:pt x="5" y="308"/>
                  </a:lnTo>
                  <a:lnTo>
                    <a:pt x="5" y="305"/>
                  </a:lnTo>
                  <a:lnTo>
                    <a:pt x="5" y="301"/>
                  </a:lnTo>
                  <a:lnTo>
                    <a:pt x="5" y="299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7" name="Freeform 96"/>
            <p:cNvSpPr>
              <a:spLocks/>
            </p:cNvSpPr>
            <p:nvPr/>
          </p:nvSpPr>
          <p:spPr bwMode="auto">
            <a:xfrm>
              <a:off x="4734" y="2502"/>
              <a:ext cx="23" cy="81"/>
            </a:xfrm>
            <a:custGeom>
              <a:avLst/>
              <a:gdLst>
                <a:gd name="T0" fmla="*/ 1 w 48"/>
                <a:gd name="T1" fmla="*/ 1 h 161"/>
                <a:gd name="T2" fmla="*/ 1 w 48"/>
                <a:gd name="T3" fmla="*/ 1 h 161"/>
                <a:gd name="T4" fmla="*/ 1 w 48"/>
                <a:gd name="T5" fmla="*/ 1 h 161"/>
                <a:gd name="T6" fmla="*/ 1 w 48"/>
                <a:gd name="T7" fmla="*/ 1 h 161"/>
                <a:gd name="T8" fmla="*/ 1 w 48"/>
                <a:gd name="T9" fmla="*/ 2 h 161"/>
                <a:gd name="T10" fmla="*/ 1 w 48"/>
                <a:gd name="T11" fmla="*/ 2 h 161"/>
                <a:gd name="T12" fmla="*/ 0 w 48"/>
                <a:gd name="T13" fmla="*/ 2 h 161"/>
                <a:gd name="T14" fmla="*/ 0 w 48"/>
                <a:gd name="T15" fmla="*/ 2 h 161"/>
                <a:gd name="T16" fmla="*/ 0 w 48"/>
                <a:gd name="T17" fmla="*/ 3 h 161"/>
                <a:gd name="T18" fmla="*/ 0 w 48"/>
                <a:gd name="T19" fmla="*/ 3 h 161"/>
                <a:gd name="T20" fmla="*/ 0 w 48"/>
                <a:gd name="T21" fmla="*/ 4 h 161"/>
                <a:gd name="T22" fmla="*/ 0 w 48"/>
                <a:gd name="T23" fmla="*/ 4 h 161"/>
                <a:gd name="T24" fmla="*/ 0 w 48"/>
                <a:gd name="T25" fmla="*/ 4 h 161"/>
                <a:gd name="T26" fmla="*/ 0 w 48"/>
                <a:gd name="T27" fmla="*/ 4 h 161"/>
                <a:gd name="T28" fmla="*/ 0 w 48"/>
                <a:gd name="T29" fmla="*/ 4 h 161"/>
                <a:gd name="T30" fmla="*/ 0 w 48"/>
                <a:gd name="T31" fmla="*/ 5 h 161"/>
                <a:gd name="T32" fmla="*/ 0 w 48"/>
                <a:gd name="T33" fmla="*/ 5 h 161"/>
                <a:gd name="T34" fmla="*/ 0 w 48"/>
                <a:gd name="T35" fmla="*/ 5 h 161"/>
                <a:gd name="T36" fmla="*/ 0 w 48"/>
                <a:gd name="T37" fmla="*/ 5 h 161"/>
                <a:gd name="T38" fmla="*/ 0 w 48"/>
                <a:gd name="T39" fmla="*/ 6 h 161"/>
                <a:gd name="T40" fmla="*/ 0 w 48"/>
                <a:gd name="T41" fmla="*/ 5 h 161"/>
                <a:gd name="T42" fmla="*/ 0 w 48"/>
                <a:gd name="T43" fmla="*/ 5 h 161"/>
                <a:gd name="T44" fmla="*/ 0 w 48"/>
                <a:gd name="T45" fmla="*/ 5 h 161"/>
                <a:gd name="T46" fmla="*/ 0 w 48"/>
                <a:gd name="T47" fmla="*/ 5 h 161"/>
                <a:gd name="T48" fmla="*/ 0 w 48"/>
                <a:gd name="T49" fmla="*/ 4 h 161"/>
                <a:gd name="T50" fmla="*/ 0 w 48"/>
                <a:gd name="T51" fmla="*/ 4 h 161"/>
                <a:gd name="T52" fmla="*/ 0 w 48"/>
                <a:gd name="T53" fmla="*/ 4 h 161"/>
                <a:gd name="T54" fmla="*/ 0 w 48"/>
                <a:gd name="T55" fmla="*/ 3 h 161"/>
                <a:gd name="T56" fmla="*/ 0 w 48"/>
                <a:gd name="T57" fmla="*/ 3 h 161"/>
                <a:gd name="T58" fmla="*/ 0 w 48"/>
                <a:gd name="T59" fmla="*/ 3 h 161"/>
                <a:gd name="T60" fmla="*/ 0 w 48"/>
                <a:gd name="T61" fmla="*/ 2 h 161"/>
                <a:gd name="T62" fmla="*/ 0 w 48"/>
                <a:gd name="T63" fmla="*/ 2 h 161"/>
                <a:gd name="T64" fmla="*/ 0 w 48"/>
                <a:gd name="T65" fmla="*/ 1 h 161"/>
                <a:gd name="T66" fmla="*/ 0 w 48"/>
                <a:gd name="T67" fmla="*/ 1 h 161"/>
                <a:gd name="T68" fmla="*/ 0 w 48"/>
                <a:gd name="T69" fmla="*/ 0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8" h="161">
                  <a:moveTo>
                    <a:pt x="14" y="0"/>
                  </a:moveTo>
                  <a:lnTo>
                    <a:pt x="48" y="7"/>
                  </a:lnTo>
                  <a:lnTo>
                    <a:pt x="46" y="9"/>
                  </a:lnTo>
                  <a:lnTo>
                    <a:pt x="46" y="11"/>
                  </a:lnTo>
                  <a:lnTo>
                    <a:pt x="42" y="15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3" y="40"/>
                  </a:lnTo>
                  <a:lnTo>
                    <a:pt x="33" y="44"/>
                  </a:lnTo>
                  <a:lnTo>
                    <a:pt x="31" y="49"/>
                  </a:lnTo>
                  <a:lnTo>
                    <a:pt x="29" y="55"/>
                  </a:lnTo>
                  <a:lnTo>
                    <a:pt x="27" y="59"/>
                  </a:lnTo>
                  <a:lnTo>
                    <a:pt x="25" y="64"/>
                  </a:lnTo>
                  <a:lnTo>
                    <a:pt x="23" y="70"/>
                  </a:lnTo>
                  <a:lnTo>
                    <a:pt x="23" y="78"/>
                  </a:lnTo>
                  <a:lnTo>
                    <a:pt x="21" y="83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8" y="97"/>
                  </a:lnTo>
                  <a:lnTo>
                    <a:pt x="18" y="101"/>
                  </a:lnTo>
                  <a:lnTo>
                    <a:pt x="18" y="104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6" y="114"/>
                  </a:lnTo>
                  <a:lnTo>
                    <a:pt x="16" y="116"/>
                  </a:lnTo>
                  <a:lnTo>
                    <a:pt x="14" y="120"/>
                  </a:lnTo>
                  <a:lnTo>
                    <a:pt x="14" y="123"/>
                  </a:lnTo>
                  <a:lnTo>
                    <a:pt x="14" y="127"/>
                  </a:lnTo>
                  <a:lnTo>
                    <a:pt x="14" y="131"/>
                  </a:lnTo>
                  <a:lnTo>
                    <a:pt x="14" y="135"/>
                  </a:lnTo>
                  <a:lnTo>
                    <a:pt x="14" y="139"/>
                  </a:lnTo>
                  <a:lnTo>
                    <a:pt x="14" y="142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4" y="161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2" y="142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1"/>
                  </a:lnTo>
                  <a:lnTo>
                    <a:pt x="2" y="127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51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4" y="32"/>
                  </a:lnTo>
                  <a:lnTo>
                    <a:pt x="6" y="26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8" name="Freeform 97"/>
            <p:cNvSpPr>
              <a:spLocks/>
            </p:cNvSpPr>
            <p:nvPr/>
          </p:nvSpPr>
          <p:spPr bwMode="auto">
            <a:xfrm>
              <a:off x="4690" y="2326"/>
              <a:ext cx="22" cy="89"/>
            </a:xfrm>
            <a:custGeom>
              <a:avLst/>
              <a:gdLst>
                <a:gd name="T0" fmla="*/ 1 w 44"/>
                <a:gd name="T1" fmla="*/ 1 h 177"/>
                <a:gd name="T2" fmla="*/ 1 w 44"/>
                <a:gd name="T3" fmla="*/ 1 h 177"/>
                <a:gd name="T4" fmla="*/ 1 w 44"/>
                <a:gd name="T5" fmla="*/ 1 h 177"/>
                <a:gd name="T6" fmla="*/ 2 w 44"/>
                <a:gd name="T7" fmla="*/ 0 h 177"/>
                <a:gd name="T8" fmla="*/ 2 w 44"/>
                <a:gd name="T9" fmla="*/ 1 h 177"/>
                <a:gd name="T10" fmla="*/ 2 w 44"/>
                <a:gd name="T11" fmla="*/ 1 h 177"/>
                <a:gd name="T12" fmla="*/ 2 w 44"/>
                <a:gd name="T13" fmla="*/ 1 h 177"/>
                <a:gd name="T14" fmla="*/ 2 w 44"/>
                <a:gd name="T15" fmla="*/ 1 h 177"/>
                <a:gd name="T16" fmla="*/ 2 w 44"/>
                <a:gd name="T17" fmla="*/ 1 h 177"/>
                <a:gd name="T18" fmla="*/ 1 w 44"/>
                <a:gd name="T19" fmla="*/ 2 h 177"/>
                <a:gd name="T20" fmla="*/ 1 w 44"/>
                <a:gd name="T21" fmla="*/ 2 h 177"/>
                <a:gd name="T22" fmla="*/ 1 w 44"/>
                <a:gd name="T23" fmla="*/ 3 h 177"/>
                <a:gd name="T24" fmla="*/ 1 w 44"/>
                <a:gd name="T25" fmla="*/ 3 h 177"/>
                <a:gd name="T26" fmla="*/ 1 w 44"/>
                <a:gd name="T27" fmla="*/ 3 h 177"/>
                <a:gd name="T28" fmla="*/ 1 w 44"/>
                <a:gd name="T29" fmla="*/ 3 h 177"/>
                <a:gd name="T30" fmla="*/ 1 w 44"/>
                <a:gd name="T31" fmla="*/ 3 h 177"/>
                <a:gd name="T32" fmla="*/ 1 w 44"/>
                <a:gd name="T33" fmla="*/ 4 h 177"/>
                <a:gd name="T34" fmla="*/ 1 w 44"/>
                <a:gd name="T35" fmla="*/ 4 h 177"/>
                <a:gd name="T36" fmla="*/ 1 w 44"/>
                <a:gd name="T37" fmla="*/ 4 h 177"/>
                <a:gd name="T38" fmla="*/ 1 w 44"/>
                <a:gd name="T39" fmla="*/ 4 h 177"/>
                <a:gd name="T40" fmla="*/ 1 w 44"/>
                <a:gd name="T41" fmla="*/ 4 h 177"/>
                <a:gd name="T42" fmla="*/ 1 w 44"/>
                <a:gd name="T43" fmla="*/ 5 h 177"/>
                <a:gd name="T44" fmla="*/ 1 w 44"/>
                <a:gd name="T45" fmla="*/ 5 h 177"/>
                <a:gd name="T46" fmla="*/ 1 w 44"/>
                <a:gd name="T47" fmla="*/ 5 h 177"/>
                <a:gd name="T48" fmla="*/ 1 w 44"/>
                <a:gd name="T49" fmla="*/ 6 h 177"/>
                <a:gd name="T50" fmla="*/ 1 w 44"/>
                <a:gd name="T51" fmla="*/ 6 h 177"/>
                <a:gd name="T52" fmla="*/ 1 w 44"/>
                <a:gd name="T53" fmla="*/ 6 h 177"/>
                <a:gd name="T54" fmla="*/ 1 w 44"/>
                <a:gd name="T55" fmla="*/ 5 h 177"/>
                <a:gd name="T56" fmla="*/ 1 w 44"/>
                <a:gd name="T57" fmla="*/ 5 h 177"/>
                <a:gd name="T58" fmla="*/ 1 w 44"/>
                <a:gd name="T59" fmla="*/ 5 h 177"/>
                <a:gd name="T60" fmla="*/ 1 w 44"/>
                <a:gd name="T61" fmla="*/ 5 h 177"/>
                <a:gd name="T62" fmla="*/ 1 w 44"/>
                <a:gd name="T63" fmla="*/ 5 h 177"/>
                <a:gd name="T64" fmla="*/ 1 w 44"/>
                <a:gd name="T65" fmla="*/ 4 h 177"/>
                <a:gd name="T66" fmla="*/ 1 w 44"/>
                <a:gd name="T67" fmla="*/ 4 h 177"/>
                <a:gd name="T68" fmla="*/ 1 w 44"/>
                <a:gd name="T69" fmla="*/ 3 h 177"/>
                <a:gd name="T70" fmla="*/ 0 w 44"/>
                <a:gd name="T71" fmla="*/ 3 h 177"/>
                <a:gd name="T72" fmla="*/ 0 w 44"/>
                <a:gd name="T73" fmla="*/ 3 h 177"/>
                <a:gd name="T74" fmla="*/ 0 w 44"/>
                <a:gd name="T75" fmla="*/ 3 h 177"/>
                <a:gd name="T76" fmla="*/ 0 w 44"/>
                <a:gd name="T77" fmla="*/ 2 h 177"/>
                <a:gd name="T78" fmla="*/ 0 w 44"/>
                <a:gd name="T79" fmla="*/ 2 h 177"/>
                <a:gd name="T80" fmla="*/ 0 w 44"/>
                <a:gd name="T81" fmla="*/ 2 h 177"/>
                <a:gd name="T82" fmla="*/ 0 w 44"/>
                <a:gd name="T83" fmla="*/ 2 h 177"/>
                <a:gd name="T84" fmla="*/ 1 w 44"/>
                <a:gd name="T85" fmla="*/ 2 h 177"/>
                <a:gd name="T86" fmla="*/ 1 w 44"/>
                <a:gd name="T87" fmla="*/ 1 h 1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4" h="177">
                  <a:moveTo>
                    <a:pt x="6" y="14"/>
                  </a:moveTo>
                  <a:lnTo>
                    <a:pt x="6" y="12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31"/>
                  </a:lnTo>
                  <a:lnTo>
                    <a:pt x="34" y="36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30" y="59"/>
                  </a:lnTo>
                  <a:lnTo>
                    <a:pt x="29" y="65"/>
                  </a:lnTo>
                  <a:lnTo>
                    <a:pt x="29" y="71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7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5" y="90"/>
                  </a:lnTo>
                  <a:lnTo>
                    <a:pt x="25" y="93"/>
                  </a:lnTo>
                  <a:lnTo>
                    <a:pt x="25" y="97"/>
                  </a:lnTo>
                  <a:lnTo>
                    <a:pt x="23" y="101"/>
                  </a:lnTo>
                  <a:lnTo>
                    <a:pt x="23" y="105"/>
                  </a:lnTo>
                  <a:lnTo>
                    <a:pt x="23" y="107"/>
                  </a:lnTo>
                  <a:lnTo>
                    <a:pt x="23" y="110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20"/>
                  </a:lnTo>
                  <a:lnTo>
                    <a:pt x="23" y="124"/>
                  </a:lnTo>
                  <a:lnTo>
                    <a:pt x="23" y="128"/>
                  </a:lnTo>
                  <a:lnTo>
                    <a:pt x="23" y="129"/>
                  </a:lnTo>
                  <a:lnTo>
                    <a:pt x="23" y="133"/>
                  </a:lnTo>
                  <a:lnTo>
                    <a:pt x="23" y="137"/>
                  </a:lnTo>
                  <a:lnTo>
                    <a:pt x="23" y="143"/>
                  </a:lnTo>
                  <a:lnTo>
                    <a:pt x="25" y="150"/>
                  </a:lnTo>
                  <a:lnTo>
                    <a:pt x="25" y="156"/>
                  </a:lnTo>
                  <a:lnTo>
                    <a:pt x="27" y="162"/>
                  </a:lnTo>
                  <a:lnTo>
                    <a:pt x="29" y="177"/>
                  </a:lnTo>
                  <a:lnTo>
                    <a:pt x="17" y="175"/>
                  </a:lnTo>
                  <a:lnTo>
                    <a:pt x="15" y="173"/>
                  </a:lnTo>
                  <a:lnTo>
                    <a:pt x="15" y="171"/>
                  </a:lnTo>
                  <a:lnTo>
                    <a:pt x="15" y="168"/>
                  </a:lnTo>
                  <a:lnTo>
                    <a:pt x="13" y="164"/>
                  </a:lnTo>
                  <a:lnTo>
                    <a:pt x="11" y="160"/>
                  </a:lnTo>
                  <a:lnTo>
                    <a:pt x="11" y="158"/>
                  </a:lnTo>
                  <a:lnTo>
                    <a:pt x="10" y="154"/>
                  </a:lnTo>
                  <a:lnTo>
                    <a:pt x="10" y="150"/>
                  </a:lnTo>
                  <a:lnTo>
                    <a:pt x="8" y="147"/>
                  </a:lnTo>
                  <a:lnTo>
                    <a:pt x="8" y="143"/>
                  </a:lnTo>
                  <a:lnTo>
                    <a:pt x="8" y="139"/>
                  </a:lnTo>
                  <a:lnTo>
                    <a:pt x="6" y="133"/>
                  </a:lnTo>
                  <a:lnTo>
                    <a:pt x="6" y="129"/>
                  </a:lnTo>
                  <a:lnTo>
                    <a:pt x="4" y="124"/>
                  </a:lnTo>
                  <a:lnTo>
                    <a:pt x="4" y="118"/>
                  </a:lnTo>
                  <a:lnTo>
                    <a:pt x="4" y="112"/>
                  </a:lnTo>
                  <a:lnTo>
                    <a:pt x="2" y="107"/>
                  </a:lnTo>
                  <a:lnTo>
                    <a:pt x="2" y="101"/>
                  </a:lnTo>
                  <a:lnTo>
                    <a:pt x="2" y="93"/>
                  </a:lnTo>
                  <a:lnTo>
                    <a:pt x="2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69" name="Freeform 98"/>
            <p:cNvSpPr>
              <a:spLocks/>
            </p:cNvSpPr>
            <p:nvPr/>
          </p:nvSpPr>
          <p:spPr bwMode="auto">
            <a:xfrm>
              <a:off x="4413" y="1803"/>
              <a:ext cx="180" cy="529"/>
            </a:xfrm>
            <a:custGeom>
              <a:avLst/>
              <a:gdLst>
                <a:gd name="T0" fmla="*/ 9 w 361"/>
                <a:gd name="T1" fmla="*/ 32 h 1059"/>
                <a:gd name="T2" fmla="*/ 9 w 361"/>
                <a:gd name="T3" fmla="*/ 31 h 1059"/>
                <a:gd name="T4" fmla="*/ 10 w 361"/>
                <a:gd name="T5" fmla="*/ 31 h 1059"/>
                <a:gd name="T6" fmla="*/ 10 w 361"/>
                <a:gd name="T7" fmla="*/ 29 h 1059"/>
                <a:gd name="T8" fmla="*/ 10 w 361"/>
                <a:gd name="T9" fmla="*/ 28 h 1059"/>
                <a:gd name="T10" fmla="*/ 10 w 361"/>
                <a:gd name="T11" fmla="*/ 27 h 1059"/>
                <a:gd name="T12" fmla="*/ 9 w 361"/>
                <a:gd name="T13" fmla="*/ 25 h 1059"/>
                <a:gd name="T14" fmla="*/ 9 w 361"/>
                <a:gd name="T15" fmla="*/ 23 h 1059"/>
                <a:gd name="T16" fmla="*/ 9 w 361"/>
                <a:gd name="T17" fmla="*/ 21 h 1059"/>
                <a:gd name="T18" fmla="*/ 8 w 361"/>
                <a:gd name="T19" fmla="*/ 19 h 1059"/>
                <a:gd name="T20" fmla="*/ 7 w 361"/>
                <a:gd name="T21" fmla="*/ 17 h 1059"/>
                <a:gd name="T22" fmla="*/ 6 w 361"/>
                <a:gd name="T23" fmla="*/ 15 h 1059"/>
                <a:gd name="T24" fmla="*/ 5 w 361"/>
                <a:gd name="T25" fmla="*/ 12 h 1059"/>
                <a:gd name="T26" fmla="*/ 4 w 361"/>
                <a:gd name="T27" fmla="*/ 10 h 1059"/>
                <a:gd name="T28" fmla="*/ 3 w 361"/>
                <a:gd name="T29" fmla="*/ 7 h 1059"/>
                <a:gd name="T30" fmla="*/ 2 w 361"/>
                <a:gd name="T31" fmla="*/ 5 h 1059"/>
                <a:gd name="T32" fmla="*/ 1 w 361"/>
                <a:gd name="T33" fmla="*/ 3 h 1059"/>
                <a:gd name="T34" fmla="*/ 0 w 361"/>
                <a:gd name="T35" fmla="*/ 1 h 1059"/>
                <a:gd name="T36" fmla="*/ 0 w 361"/>
                <a:gd name="T37" fmla="*/ 0 h 1059"/>
                <a:gd name="T38" fmla="*/ 0 w 361"/>
                <a:gd name="T39" fmla="*/ 0 h 1059"/>
                <a:gd name="T40" fmla="*/ 0 w 361"/>
                <a:gd name="T41" fmla="*/ 0 h 1059"/>
                <a:gd name="T42" fmla="*/ 1 w 361"/>
                <a:gd name="T43" fmla="*/ 0 h 1059"/>
                <a:gd name="T44" fmla="*/ 1 w 361"/>
                <a:gd name="T45" fmla="*/ 0 h 1059"/>
                <a:gd name="T46" fmla="*/ 2 w 361"/>
                <a:gd name="T47" fmla="*/ 0 h 1059"/>
                <a:gd name="T48" fmla="*/ 3 w 361"/>
                <a:gd name="T49" fmla="*/ 0 h 1059"/>
                <a:gd name="T50" fmla="*/ 4 w 361"/>
                <a:gd name="T51" fmla="*/ 0 h 1059"/>
                <a:gd name="T52" fmla="*/ 5 w 361"/>
                <a:gd name="T53" fmla="*/ 0 h 1059"/>
                <a:gd name="T54" fmla="*/ 6 w 361"/>
                <a:gd name="T55" fmla="*/ 0 h 1059"/>
                <a:gd name="T56" fmla="*/ 7 w 361"/>
                <a:gd name="T57" fmla="*/ 0 h 1059"/>
                <a:gd name="T58" fmla="*/ 7 w 361"/>
                <a:gd name="T59" fmla="*/ 0 h 1059"/>
                <a:gd name="T60" fmla="*/ 7 w 361"/>
                <a:gd name="T61" fmla="*/ 1 h 1059"/>
                <a:gd name="T62" fmla="*/ 7 w 361"/>
                <a:gd name="T63" fmla="*/ 2 h 1059"/>
                <a:gd name="T64" fmla="*/ 7 w 361"/>
                <a:gd name="T65" fmla="*/ 4 h 1059"/>
                <a:gd name="T66" fmla="*/ 7 w 361"/>
                <a:gd name="T67" fmla="*/ 5 h 1059"/>
                <a:gd name="T68" fmla="*/ 8 w 361"/>
                <a:gd name="T69" fmla="*/ 7 h 1059"/>
                <a:gd name="T70" fmla="*/ 8 w 361"/>
                <a:gd name="T71" fmla="*/ 8 h 1059"/>
                <a:gd name="T72" fmla="*/ 8 w 361"/>
                <a:gd name="T73" fmla="*/ 10 h 1059"/>
                <a:gd name="T74" fmla="*/ 9 w 361"/>
                <a:gd name="T75" fmla="*/ 11 h 1059"/>
                <a:gd name="T76" fmla="*/ 9 w 361"/>
                <a:gd name="T77" fmla="*/ 12 h 1059"/>
                <a:gd name="T78" fmla="*/ 9 w 361"/>
                <a:gd name="T79" fmla="*/ 13 h 1059"/>
                <a:gd name="T80" fmla="*/ 10 w 361"/>
                <a:gd name="T81" fmla="*/ 14 h 1059"/>
                <a:gd name="T82" fmla="*/ 10 w 361"/>
                <a:gd name="T83" fmla="*/ 16 h 1059"/>
                <a:gd name="T84" fmla="*/ 10 w 361"/>
                <a:gd name="T85" fmla="*/ 18 h 1059"/>
                <a:gd name="T86" fmla="*/ 10 w 361"/>
                <a:gd name="T87" fmla="*/ 19 h 1059"/>
                <a:gd name="T88" fmla="*/ 10 w 361"/>
                <a:gd name="T89" fmla="*/ 21 h 1059"/>
                <a:gd name="T90" fmla="*/ 11 w 361"/>
                <a:gd name="T91" fmla="*/ 23 h 1059"/>
                <a:gd name="T92" fmla="*/ 11 w 361"/>
                <a:gd name="T93" fmla="*/ 24 h 1059"/>
                <a:gd name="T94" fmla="*/ 11 w 361"/>
                <a:gd name="T95" fmla="*/ 25 h 1059"/>
                <a:gd name="T96" fmla="*/ 11 w 361"/>
                <a:gd name="T97" fmla="*/ 25 h 1059"/>
                <a:gd name="T98" fmla="*/ 11 w 361"/>
                <a:gd name="T99" fmla="*/ 26 h 1059"/>
                <a:gd name="T100" fmla="*/ 11 w 361"/>
                <a:gd name="T101" fmla="*/ 27 h 1059"/>
                <a:gd name="T102" fmla="*/ 11 w 361"/>
                <a:gd name="T103" fmla="*/ 27 h 1059"/>
                <a:gd name="T104" fmla="*/ 11 w 361"/>
                <a:gd name="T105" fmla="*/ 28 h 1059"/>
                <a:gd name="T106" fmla="*/ 11 w 361"/>
                <a:gd name="T107" fmla="*/ 29 h 1059"/>
                <a:gd name="T108" fmla="*/ 11 w 361"/>
                <a:gd name="T109" fmla="*/ 30 h 1059"/>
                <a:gd name="T110" fmla="*/ 11 w 361"/>
                <a:gd name="T111" fmla="*/ 31 h 1059"/>
                <a:gd name="T112" fmla="*/ 11 w 361"/>
                <a:gd name="T113" fmla="*/ 32 h 1059"/>
                <a:gd name="T114" fmla="*/ 11 w 361"/>
                <a:gd name="T115" fmla="*/ 32 h 10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61" h="1059">
                  <a:moveTo>
                    <a:pt x="314" y="1059"/>
                  </a:moveTo>
                  <a:lnTo>
                    <a:pt x="314" y="1057"/>
                  </a:lnTo>
                  <a:lnTo>
                    <a:pt x="314" y="1053"/>
                  </a:lnTo>
                  <a:lnTo>
                    <a:pt x="316" y="1049"/>
                  </a:lnTo>
                  <a:lnTo>
                    <a:pt x="316" y="1045"/>
                  </a:lnTo>
                  <a:lnTo>
                    <a:pt x="318" y="1040"/>
                  </a:lnTo>
                  <a:lnTo>
                    <a:pt x="318" y="1036"/>
                  </a:lnTo>
                  <a:lnTo>
                    <a:pt x="318" y="1034"/>
                  </a:lnTo>
                  <a:lnTo>
                    <a:pt x="318" y="1030"/>
                  </a:lnTo>
                  <a:lnTo>
                    <a:pt x="319" y="1026"/>
                  </a:lnTo>
                  <a:lnTo>
                    <a:pt x="319" y="1023"/>
                  </a:lnTo>
                  <a:lnTo>
                    <a:pt x="319" y="1017"/>
                  </a:lnTo>
                  <a:lnTo>
                    <a:pt x="319" y="1013"/>
                  </a:lnTo>
                  <a:lnTo>
                    <a:pt x="319" y="1009"/>
                  </a:lnTo>
                  <a:lnTo>
                    <a:pt x="319" y="1004"/>
                  </a:lnTo>
                  <a:lnTo>
                    <a:pt x="321" y="998"/>
                  </a:lnTo>
                  <a:lnTo>
                    <a:pt x="321" y="994"/>
                  </a:lnTo>
                  <a:lnTo>
                    <a:pt x="321" y="988"/>
                  </a:lnTo>
                  <a:lnTo>
                    <a:pt x="321" y="983"/>
                  </a:lnTo>
                  <a:lnTo>
                    <a:pt x="323" y="977"/>
                  </a:lnTo>
                  <a:lnTo>
                    <a:pt x="323" y="971"/>
                  </a:lnTo>
                  <a:lnTo>
                    <a:pt x="323" y="964"/>
                  </a:lnTo>
                  <a:lnTo>
                    <a:pt x="323" y="958"/>
                  </a:lnTo>
                  <a:lnTo>
                    <a:pt x="323" y="952"/>
                  </a:lnTo>
                  <a:lnTo>
                    <a:pt x="323" y="945"/>
                  </a:lnTo>
                  <a:lnTo>
                    <a:pt x="325" y="939"/>
                  </a:lnTo>
                  <a:lnTo>
                    <a:pt x="323" y="931"/>
                  </a:lnTo>
                  <a:lnTo>
                    <a:pt x="323" y="924"/>
                  </a:lnTo>
                  <a:lnTo>
                    <a:pt x="323" y="916"/>
                  </a:lnTo>
                  <a:lnTo>
                    <a:pt x="323" y="909"/>
                  </a:lnTo>
                  <a:lnTo>
                    <a:pt x="323" y="901"/>
                  </a:lnTo>
                  <a:lnTo>
                    <a:pt x="323" y="893"/>
                  </a:lnTo>
                  <a:lnTo>
                    <a:pt x="323" y="886"/>
                  </a:lnTo>
                  <a:lnTo>
                    <a:pt x="323" y="876"/>
                  </a:lnTo>
                  <a:lnTo>
                    <a:pt x="321" y="869"/>
                  </a:lnTo>
                  <a:lnTo>
                    <a:pt x="321" y="859"/>
                  </a:lnTo>
                  <a:lnTo>
                    <a:pt x="319" y="852"/>
                  </a:lnTo>
                  <a:lnTo>
                    <a:pt x="319" y="842"/>
                  </a:lnTo>
                  <a:lnTo>
                    <a:pt x="318" y="834"/>
                  </a:lnTo>
                  <a:lnTo>
                    <a:pt x="318" y="825"/>
                  </a:lnTo>
                  <a:lnTo>
                    <a:pt x="316" y="815"/>
                  </a:lnTo>
                  <a:lnTo>
                    <a:pt x="316" y="806"/>
                  </a:lnTo>
                  <a:lnTo>
                    <a:pt x="314" y="796"/>
                  </a:lnTo>
                  <a:lnTo>
                    <a:pt x="314" y="787"/>
                  </a:lnTo>
                  <a:lnTo>
                    <a:pt x="312" y="777"/>
                  </a:lnTo>
                  <a:lnTo>
                    <a:pt x="310" y="768"/>
                  </a:lnTo>
                  <a:lnTo>
                    <a:pt x="308" y="757"/>
                  </a:lnTo>
                  <a:lnTo>
                    <a:pt x="306" y="747"/>
                  </a:lnTo>
                  <a:lnTo>
                    <a:pt x="304" y="738"/>
                  </a:lnTo>
                  <a:lnTo>
                    <a:pt x="302" y="728"/>
                  </a:lnTo>
                  <a:lnTo>
                    <a:pt x="300" y="717"/>
                  </a:lnTo>
                  <a:lnTo>
                    <a:pt x="297" y="707"/>
                  </a:lnTo>
                  <a:lnTo>
                    <a:pt x="295" y="696"/>
                  </a:lnTo>
                  <a:lnTo>
                    <a:pt x="293" y="686"/>
                  </a:lnTo>
                  <a:lnTo>
                    <a:pt x="289" y="675"/>
                  </a:lnTo>
                  <a:lnTo>
                    <a:pt x="287" y="663"/>
                  </a:lnTo>
                  <a:lnTo>
                    <a:pt x="283" y="652"/>
                  </a:lnTo>
                  <a:lnTo>
                    <a:pt x="281" y="642"/>
                  </a:lnTo>
                  <a:lnTo>
                    <a:pt x="278" y="631"/>
                  </a:lnTo>
                  <a:lnTo>
                    <a:pt x="274" y="620"/>
                  </a:lnTo>
                  <a:lnTo>
                    <a:pt x="268" y="608"/>
                  </a:lnTo>
                  <a:lnTo>
                    <a:pt x="266" y="597"/>
                  </a:lnTo>
                  <a:lnTo>
                    <a:pt x="261" y="584"/>
                  </a:lnTo>
                  <a:lnTo>
                    <a:pt x="257" y="572"/>
                  </a:lnTo>
                  <a:lnTo>
                    <a:pt x="251" y="559"/>
                  </a:lnTo>
                  <a:lnTo>
                    <a:pt x="247" y="547"/>
                  </a:lnTo>
                  <a:lnTo>
                    <a:pt x="242" y="534"/>
                  </a:lnTo>
                  <a:lnTo>
                    <a:pt x="238" y="521"/>
                  </a:lnTo>
                  <a:lnTo>
                    <a:pt x="232" y="508"/>
                  </a:lnTo>
                  <a:lnTo>
                    <a:pt x="228" y="494"/>
                  </a:lnTo>
                  <a:lnTo>
                    <a:pt x="223" y="481"/>
                  </a:lnTo>
                  <a:lnTo>
                    <a:pt x="217" y="468"/>
                  </a:lnTo>
                  <a:lnTo>
                    <a:pt x="211" y="454"/>
                  </a:lnTo>
                  <a:lnTo>
                    <a:pt x="205" y="441"/>
                  </a:lnTo>
                  <a:lnTo>
                    <a:pt x="200" y="428"/>
                  </a:lnTo>
                  <a:lnTo>
                    <a:pt x="194" y="414"/>
                  </a:lnTo>
                  <a:lnTo>
                    <a:pt x="188" y="401"/>
                  </a:lnTo>
                  <a:lnTo>
                    <a:pt x="183" y="388"/>
                  </a:lnTo>
                  <a:lnTo>
                    <a:pt x="177" y="375"/>
                  </a:lnTo>
                  <a:lnTo>
                    <a:pt x="171" y="361"/>
                  </a:lnTo>
                  <a:lnTo>
                    <a:pt x="166" y="346"/>
                  </a:lnTo>
                  <a:lnTo>
                    <a:pt x="160" y="335"/>
                  </a:lnTo>
                  <a:lnTo>
                    <a:pt x="154" y="321"/>
                  </a:lnTo>
                  <a:lnTo>
                    <a:pt x="148" y="308"/>
                  </a:lnTo>
                  <a:lnTo>
                    <a:pt x="141" y="295"/>
                  </a:lnTo>
                  <a:lnTo>
                    <a:pt x="137" y="283"/>
                  </a:lnTo>
                  <a:lnTo>
                    <a:pt x="129" y="270"/>
                  </a:lnTo>
                  <a:lnTo>
                    <a:pt x="124" y="257"/>
                  </a:lnTo>
                  <a:lnTo>
                    <a:pt x="118" y="243"/>
                  </a:lnTo>
                  <a:lnTo>
                    <a:pt x="114" y="232"/>
                  </a:lnTo>
                  <a:lnTo>
                    <a:pt x="107" y="221"/>
                  </a:lnTo>
                  <a:lnTo>
                    <a:pt x="101" y="207"/>
                  </a:lnTo>
                  <a:lnTo>
                    <a:pt x="95" y="196"/>
                  </a:lnTo>
                  <a:lnTo>
                    <a:pt x="91" y="184"/>
                  </a:lnTo>
                  <a:lnTo>
                    <a:pt x="86" y="173"/>
                  </a:lnTo>
                  <a:lnTo>
                    <a:pt x="80" y="162"/>
                  </a:lnTo>
                  <a:lnTo>
                    <a:pt x="74" y="150"/>
                  </a:lnTo>
                  <a:lnTo>
                    <a:pt x="70" y="141"/>
                  </a:lnTo>
                  <a:lnTo>
                    <a:pt x="65" y="129"/>
                  </a:lnTo>
                  <a:lnTo>
                    <a:pt x="59" y="120"/>
                  </a:lnTo>
                  <a:lnTo>
                    <a:pt x="55" y="108"/>
                  </a:lnTo>
                  <a:lnTo>
                    <a:pt x="50" y="101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6" y="74"/>
                  </a:lnTo>
                  <a:lnTo>
                    <a:pt x="32" y="67"/>
                  </a:lnTo>
                  <a:lnTo>
                    <a:pt x="29" y="57"/>
                  </a:lnTo>
                  <a:lnTo>
                    <a:pt x="25" y="51"/>
                  </a:lnTo>
                  <a:lnTo>
                    <a:pt x="21" y="44"/>
                  </a:lnTo>
                  <a:lnTo>
                    <a:pt x="19" y="38"/>
                  </a:lnTo>
                  <a:lnTo>
                    <a:pt x="15" y="32"/>
                  </a:lnTo>
                  <a:lnTo>
                    <a:pt x="13" y="27"/>
                  </a:lnTo>
                  <a:lnTo>
                    <a:pt x="10" y="21"/>
                  </a:lnTo>
                  <a:lnTo>
                    <a:pt x="8" y="17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5" y="2"/>
                  </a:lnTo>
                  <a:lnTo>
                    <a:pt x="101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6" y="2"/>
                  </a:lnTo>
                  <a:lnTo>
                    <a:pt x="120" y="2"/>
                  </a:lnTo>
                  <a:lnTo>
                    <a:pt x="126" y="2"/>
                  </a:lnTo>
                  <a:lnTo>
                    <a:pt x="129" y="4"/>
                  </a:lnTo>
                  <a:lnTo>
                    <a:pt x="135" y="4"/>
                  </a:lnTo>
                  <a:lnTo>
                    <a:pt x="141" y="4"/>
                  </a:lnTo>
                  <a:lnTo>
                    <a:pt x="145" y="4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7" y="6"/>
                  </a:lnTo>
                  <a:lnTo>
                    <a:pt x="173" y="6"/>
                  </a:lnTo>
                  <a:lnTo>
                    <a:pt x="177" y="6"/>
                  </a:lnTo>
                  <a:lnTo>
                    <a:pt x="181" y="6"/>
                  </a:lnTo>
                  <a:lnTo>
                    <a:pt x="186" y="6"/>
                  </a:lnTo>
                  <a:lnTo>
                    <a:pt x="190" y="6"/>
                  </a:lnTo>
                  <a:lnTo>
                    <a:pt x="194" y="6"/>
                  </a:lnTo>
                  <a:lnTo>
                    <a:pt x="198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9" y="8"/>
                  </a:lnTo>
                  <a:lnTo>
                    <a:pt x="215" y="8"/>
                  </a:lnTo>
                  <a:lnTo>
                    <a:pt x="221" y="8"/>
                  </a:lnTo>
                  <a:lnTo>
                    <a:pt x="224" y="10"/>
                  </a:lnTo>
                  <a:lnTo>
                    <a:pt x="228" y="10"/>
                  </a:lnTo>
                  <a:lnTo>
                    <a:pt x="228" y="13"/>
                  </a:lnTo>
                  <a:lnTo>
                    <a:pt x="230" y="17"/>
                  </a:lnTo>
                  <a:lnTo>
                    <a:pt x="230" y="21"/>
                  </a:lnTo>
                  <a:lnTo>
                    <a:pt x="230" y="25"/>
                  </a:lnTo>
                  <a:lnTo>
                    <a:pt x="230" y="29"/>
                  </a:lnTo>
                  <a:lnTo>
                    <a:pt x="232" y="32"/>
                  </a:lnTo>
                  <a:lnTo>
                    <a:pt x="232" y="36"/>
                  </a:lnTo>
                  <a:lnTo>
                    <a:pt x="232" y="40"/>
                  </a:lnTo>
                  <a:lnTo>
                    <a:pt x="234" y="46"/>
                  </a:lnTo>
                  <a:lnTo>
                    <a:pt x="234" y="50"/>
                  </a:lnTo>
                  <a:lnTo>
                    <a:pt x="236" y="55"/>
                  </a:lnTo>
                  <a:lnTo>
                    <a:pt x="236" y="61"/>
                  </a:lnTo>
                  <a:lnTo>
                    <a:pt x="238" y="67"/>
                  </a:lnTo>
                  <a:lnTo>
                    <a:pt x="238" y="72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0" y="91"/>
                  </a:lnTo>
                  <a:lnTo>
                    <a:pt x="242" y="97"/>
                  </a:lnTo>
                  <a:lnTo>
                    <a:pt x="243" y="105"/>
                  </a:lnTo>
                  <a:lnTo>
                    <a:pt x="243" y="110"/>
                  </a:lnTo>
                  <a:lnTo>
                    <a:pt x="245" y="118"/>
                  </a:lnTo>
                  <a:lnTo>
                    <a:pt x="245" y="126"/>
                  </a:lnTo>
                  <a:lnTo>
                    <a:pt x="247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1" y="156"/>
                  </a:lnTo>
                  <a:lnTo>
                    <a:pt x="253" y="165"/>
                  </a:lnTo>
                  <a:lnTo>
                    <a:pt x="255" y="171"/>
                  </a:lnTo>
                  <a:lnTo>
                    <a:pt x="255" y="181"/>
                  </a:lnTo>
                  <a:lnTo>
                    <a:pt x="257" y="188"/>
                  </a:lnTo>
                  <a:lnTo>
                    <a:pt x="259" y="196"/>
                  </a:lnTo>
                  <a:lnTo>
                    <a:pt x="261" y="203"/>
                  </a:lnTo>
                  <a:lnTo>
                    <a:pt x="261" y="213"/>
                  </a:lnTo>
                  <a:lnTo>
                    <a:pt x="262" y="221"/>
                  </a:lnTo>
                  <a:lnTo>
                    <a:pt x="264" y="228"/>
                  </a:lnTo>
                  <a:lnTo>
                    <a:pt x="266" y="236"/>
                  </a:lnTo>
                  <a:lnTo>
                    <a:pt x="266" y="243"/>
                  </a:lnTo>
                  <a:lnTo>
                    <a:pt x="268" y="253"/>
                  </a:lnTo>
                  <a:lnTo>
                    <a:pt x="270" y="261"/>
                  </a:lnTo>
                  <a:lnTo>
                    <a:pt x="272" y="268"/>
                  </a:lnTo>
                  <a:lnTo>
                    <a:pt x="274" y="278"/>
                  </a:lnTo>
                  <a:lnTo>
                    <a:pt x="276" y="285"/>
                  </a:lnTo>
                  <a:lnTo>
                    <a:pt x="278" y="293"/>
                  </a:lnTo>
                  <a:lnTo>
                    <a:pt x="278" y="300"/>
                  </a:lnTo>
                  <a:lnTo>
                    <a:pt x="280" y="308"/>
                  </a:lnTo>
                  <a:lnTo>
                    <a:pt x="281" y="316"/>
                  </a:lnTo>
                  <a:lnTo>
                    <a:pt x="283" y="323"/>
                  </a:lnTo>
                  <a:lnTo>
                    <a:pt x="285" y="331"/>
                  </a:lnTo>
                  <a:lnTo>
                    <a:pt x="287" y="337"/>
                  </a:lnTo>
                  <a:lnTo>
                    <a:pt x="289" y="344"/>
                  </a:lnTo>
                  <a:lnTo>
                    <a:pt x="289" y="352"/>
                  </a:lnTo>
                  <a:lnTo>
                    <a:pt x="291" y="357"/>
                  </a:lnTo>
                  <a:lnTo>
                    <a:pt x="293" y="363"/>
                  </a:lnTo>
                  <a:lnTo>
                    <a:pt x="295" y="371"/>
                  </a:lnTo>
                  <a:lnTo>
                    <a:pt x="297" y="376"/>
                  </a:lnTo>
                  <a:lnTo>
                    <a:pt x="299" y="382"/>
                  </a:lnTo>
                  <a:lnTo>
                    <a:pt x="300" y="388"/>
                  </a:lnTo>
                  <a:lnTo>
                    <a:pt x="302" y="394"/>
                  </a:lnTo>
                  <a:lnTo>
                    <a:pt x="304" y="399"/>
                  </a:lnTo>
                  <a:lnTo>
                    <a:pt x="304" y="403"/>
                  </a:lnTo>
                  <a:lnTo>
                    <a:pt x="306" y="409"/>
                  </a:lnTo>
                  <a:lnTo>
                    <a:pt x="308" y="414"/>
                  </a:lnTo>
                  <a:lnTo>
                    <a:pt x="310" y="420"/>
                  </a:lnTo>
                  <a:lnTo>
                    <a:pt x="310" y="426"/>
                  </a:lnTo>
                  <a:lnTo>
                    <a:pt x="312" y="433"/>
                  </a:lnTo>
                  <a:lnTo>
                    <a:pt x="314" y="439"/>
                  </a:lnTo>
                  <a:lnTo>
                    <a:pt x="316" y="447"/>
                  </a:lnTo>
                  <a:lnTo>
                    <a:pt x="316" y="454"/>
                  </a:lnTo>
                  <a:lnTo>
                    <a:pt x="318" y="460"/>
                  </a:lnTo>
                  <a:lnTo>
                    <a:pt x="319" y="470"/>
                  </a:lnTo>
                  <a:lnTo>
                    <a:pt x="321" y="477"/>
                  </a:lnTo>
                  <a:lnTo>
                    <a:pt x="321" y="485"/>
                  </a:lnTo>
                  <a:lnTo>
                    <a:pt x="323" y="492"/>
                  </a:lnTo>
                  <a:lnTo>
                    <a:pt x="325" y="500"/>
                  </a:lnTo>
                  <a:lnTo>
                    <a:pt x="325" y="509"/>
                  </a:lnTo>
                  <a:lnTo>
                    <a:pt x="327" y="519"/>
                  </a:lnTo>
                  <a:lnTo>
                    <a:pt x="327" y="527"/>
                  </a:lnTo>
                  <a:lnTo>
                    <a:pt x="329" y="536"/>
                  </a:lnTo>
                  <a:lnTo>
                    <a:pt x="331" y="546"/>
                  </a:lnTo>
                  <a:lnTo>
                    <a:pt x="331" y="553"/>
                  </a:lnTo>
                  <a:lnTo>
                    <a:pt x="333" y="563"/>
                  </a:lnTo>
                  <a:lnTo>
                    <a:pt x="333" y="572"/>
                  </a:lnTo>
                  <a:lnTo>
                    <a:pt x="335" y="582"/>
                  </a:lnTo>
                  <a:lnTo>
                    <a:pt x="337" y="589"/>
                  </a:lnTo>
                  <a:lnTo>
                    <a:pt x="337" y="599"/>
                  </a:lnTo>
                  <a:lnTo>
                    <a:pt x="338" y="608"/>
                  </a:lnTo>
                  <a:lnTo>
                    <a:pt x="338" y="618"/>
                  </a:lnTo>
                  <a:lnTo>
                    <a:pt x="340" y="625"/>
                  </a:lnTo>
                  <a:lnTo>
                    <a:pt x="342" y="635"/>
                  </a:lnTo>
                  <a:lnTo>
                    <a:pt x="342" y="644"/>
                  </a:lnTo>
                  <a:lnTo>
                    <a:pt x="344" y="654"/>
                  </a:lnTo>
                  <a:lnTo>
                    <a:pt x="344" y="661"/>
                  </a:lnTo>
                  <a:lnTo>
                    <a:pt x="346" y="671"/>
                  </a:lnTo>
                  <a:lnTo>
                    <a:pt x="346" y="679"/>
                  </a:lnTo>
                  <a:lnTo>
                    <a:pt x="348" y="688"/>
                  </a:lnTo>
                  <a:lnTo>
                    <a:pt x="348" y="696"/>
                  </a:lnTo>
                  <a:lnTo>
                    <a:pt x="348" y="705"/>
                  </a:lnTo>
                  <a:lnTo>
                    <a:pt x="348" y="713"/>
                  </a:lnTo>
                  <a:lnTo>
                    <a:pt x="350" y="722"/>
                  </a:lnTo>
                  <a:lnTo>
                    <a:pt x="350" y="728"/>
                  </a:lnTo>
                  <a:lnTo>
                    <a:pt x="352" y="738"/>
                  </a:lnTo>
                  <a:lnTo>
                    <a:pt x="352" y="743"/>
                  </a:lnTo>
                  <a:lnTo>
                    <a:pt x="352" y="751"/>
                  </a:lnTo>
                  <a:lnTo>
                    <a:pt x="354" y="758"/>
                  </a:lnTo>
                  <a:lnTo>
                    <a:pt x="354" y="764"/>
                  </a:lnTo>
                  <a:lnTo>
                    <a:pt x="354" y="772"/>
                  </a:lnTo>
                  <a:lnTo>
                    <a:pt x="356" y="777"/>
                  </a:lnTo>
                  <a:lnTo>
                    <a:pt x="356" y="783"/>
                  </a:lnTo>
                  <a:lnTo>
                    <a:pt x="356" y="789"/>
                  </a:lnTo>
                  <a:lnTo>
                    <a:pt x="356" y="795"/>
                  </a:lnTo>
                  <a:lnTo>
                    <a:pt x="357" y="800"/>
                  </a:lnTo>
                  <a:lnTo>
                    <a:pt x="357" y="804"/>
                  </a:lnTo>
                  <a:lnTo>
                    <a:pt x="357" y="810"/>
                  </a:lnTo>
                  <a:lnTo>
                    <a:pt x="357" y="812"/>
                  </a:lnTo>
                  <a:lnTo>
                    <a:pt x="359" y="817"/>
                  </a:lnTo>
                  <a:lnTo>
                    <a:pt x="359" y="819"/>
                  </a:lnTo>
                  <a:lnTo>
                    <a:pt x="359" y="823"/>
                  </a:lnTo>
                  <a:lnTo>
                    <a:pt x="359" y="825"/>
                  </a:lnTo>
                  <a:lnTo>
                    <a:pt x="359" y="827"/>
                  </a:lnTo>
                  <a:lnTo>
                    <a:pt x="359" y="831"/>
                  </a:lnTo>
                  <a:lnTo>
                    <a:pt x="359" y="833"/>
                  </a:lnTo>
                  <a:lnTo>
                    <a:pt x="359" y="834"/>
                  </a:lnTo>
                  <a:lnTo>
                    <a:pt x="359" y="836"/>
                  </a:lnTo>
                  <a:lnTo>
                    <a:pt x="359" y="840"/>
                  </a:lnTo>
                  <a:lnTo>
                    <a:pt x="359" y="844"/>
                  </a:lnTo>
                  <a:lnTo>
                    <a:pt x="359" y="850"/>
                  </a:lnTo>
                  <a:lnTo>
                    <a:pt x="359" y="853"/>
                  </a:lnTo>
                  <a:lnTo>
                    <a:pt x="359" y="857"/>
                  </a:lnTo>
                  <a:lnTo>
                    <a:pt x="359" y="861"/>
                  </a:lnTo>
                  <a:lnTo>
                    <a:pt x="359" y="863"/>
                  </a:lnTo>
                  <a:lnTo>
                    <a:pt x="359" y="867"/>
                  </a:lnTo>
                  <a:lnTo>
                    <a:pt x="359" y="871"/>
                  </a:lnTo>
                  <a:lnTo>
                    <a:pt x="359" y="874"/>
                  </a:lnTo>
                  <a:lnTo>
                    <a:pt x="359" y="878"/>
                  </a:lnTo>
                  <a:lnTo>
                    <a:pt x="359" y="882"/>
                  </a:lnTo>
                  <a:lnTo>
                    <a:pt x="359" y="888"/>
                  </a:lnTo>
                  <a:lnTo>
                    <a:pt x="359" y="891"/>
                  </a:lnTo>
                  <a:lnTo>
                    <a:pt x="359" y="897"/>
                  </a:lnTo>
                  <a:lnTo>
                    <a:pt x="359" y="901"/>
                  </a:lnTo>
                  <a:lnTo>
                    <a:pt x="359" y="907"/>
                  </a:lnTo>
                  <a:lnTo>
                    <a:pt x="359" y="910"/>
                  </a:lnTo>
                  <a:lnTo>
                    <a:pt x="359" y="916"/>
                  </a:lnTo>
                  <a:lnTo>
                    <a:pt x="359" y="920"/>
                  </a:lnTo>
                  <a:lnTo>
                    <a:pt x="359" y="926"/>
                  </a:lnTo>
                  <a:lnTo>
                    <a:pt x="359" y="929"/>
                  </a:lnTo>
                  <a:lnTo>
                    <a:pt x="361" y="935"/>
                  </a:lnTo>
                  <a:lnTo>
                    <a:pt x="359" y="941"/>
                  </a:lnTo>
                  <a:lnTo>
                    <a:pt x="359" y="945"/>
                  </a:lnTo>
                  <a:lnTo>
                    <a:pt x="359" y="950"/>
                  </a:lnTo>
                  <a:lnTo>
                    <a:pt x="359" y="954"/>
                  </a:lnTo>
                  <a:lnTo>
                    <a:pt x="359" y="960"/>
                  </a:lnTo>
                  <a:lnTo>
                    <a:pt x="359" y="964"/>
                  </a:lnTo>
                  <a:lnTo>
                    <a:pt x="359" y="969"/>
                  </a:lnTo>
                  <a:lnTo>
                    <a:pt x="359" y="975"/>
                  </a:lnTo>
                  <a:lnTo>
                    <a:pt x="359" y="979"/>
                  </a:lnTo>
                  <a:lnTo>
                    <a:pt x="359" y="985"/>
                  </a:lnTo>
                  <a:lnTo>
                    <a:pt x="359" y="988"/>
                  </a:lnTo>
                  <a:lnTo>
                    <a:pt x="359" y="994"/>
                  </a:lnTo>
                  <a:lnTo>
                    <a:pt x="359" y="998"/>
                  </a:lnTo>
                  <a:lnTo>
                    <a:pt x="359" y="1002"/>
                  </a:lnTo>
                  <a:lnTo>
                    <a:pt x="359" y="1005"/>
                  </a:lnTo>
                  <a:lnTo>
                    <a:pt x="359" y="1011"/>
                  </a:lnTo>
                  <a:lnTo>
                    <a:pt x="359" y="1015"/>
                  </a:lnTo>
                  <a:lnTo>
                    <a:pt x="359" y="1019"/>
                  </a:lnTo>
                  <a:lnTo>
                    <a:pt x="359" y="1023"/>
                  </a:lnTo>
                  <a:lnTo>
                    <a:pt x="359" y="1026"/>
                  </a:lnTo>
                  <a:lnTo>
                    <a:pt x="357" y="1028"/>
                  </a:lnTo>
                  <a:lnTo>
                    <a:pt x="357" y="1032"/>
                  </a:lnTo>
                  <a:lnTo>
                    <a:pt x="357" y="1036"/>
                  </a:lnTo>
                  <a:lnTo>
                    <a:pt x="357" y="1038"/>
                  </a:lnTo>
                  <a:lnTo>
                    <a:pt x="357" y="1043"/>
                  </a:lnTo>
                  <a:lnTo>
                    <a:pt x="357" y="1049"/>
                  </a:lnTo>
                  <a:lnTo>
                    <a:pt x="357" y="1051"/>
                  </a:lnTo>
                  <a:lnTo>
                    <a:pt x="357" y="1055"/>
                  </a:lnTo>
                  <a:lnTo>
                    <a:pt x="314" y="1059"/>
                  </a:lnTo>
                  <a:close/>
                </a:path>
              </a:pathLst>
            </a:custGeom>
            <a:solidFill>
              <a:srgbClr val="91A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0" name="Freeform 99"/>
            <p:cNvSpPr>
              <a:spLocks/>
            </p:cNvSpPr>
            <p:nvPr/>
          </p:nvSpPr>
          <p:spPr bwMode="auto">
            <a:xfrm>
              <a:off x="4855" y="1926"/>
              <a:ext cx="64" cy="20"/>
            </a:xfrm>
            <a:custGeom>
              <a:avLst/>
              <a:gdLst>
                <a:gd name="T0" fmla="*/ 1 w 127"/>
                <a:gd name="T1" fmla="*/ 1 h 40"/>
                <a:gd name="T2" fmla="*/ 1 w 127"/>
                <a:gd name="T3" fmla="*/ 1 h 40"/>
                <a:gd name="T4" fmla="*/ 0 w 127"/>
                <a:gd name="T5" fmla="*/ 0 h 40"/>
                <a:gd name="T6" fmla="*/ 4 w 127"/>
                <a:gd name="T7" fmla="*/ 1 h 40"/>
                <a:gd name="T8" fmla="*/ 4 w 127"/>
                <a:gd name="T9" fmla="*/ 2 h 40"/>
                <a:gd name="T10" fmla="*/ 2 w 127"/>
                <a:gd name="T11" fmla="*/ 1 h 40"/>
                <a:gd name="T12" fmla="*/ 1 w 127"/>
                <a:gd name="T13" fmla="*/ 1 h 40"/>
                <a:gd name="T14" fmla="*/ 1 w 127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" h="40">
                  <a:moveTo>
                    <a:pt x="30" y="31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125" y="25"/>
                  </a:lnTo>
                  <a:lnTo>
                    <a:pt x="127" y="40"/>
                  </a:lnTo>
                  <a:lnTo>
                    <a:pt x="36" y="19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1" name="Freeform 100"/>
            <p:cNvSpPr>
              <a:spLocks/>
            </p:cNvSpPr>
            <p:nvPr/>
          </p:nvSpPr>
          <p:spPr bwMode="auto">
            <a:xfrm>
              <a:off x="4859" y="1880"/>
              <a:ext cx="63" cy="42"/>
            </a:xfrm>
            <a:custGeom>
              <a:avLst/>
              <a:gdLst>
                <a:gd name="T0" fmla="*/ 1 w 126"/>
                <a:gd name="T1" fmla="*/ 1 h 84"/>
                <a:gd name="T2" fmla="*/ 1 w 126"/>
                <a:gd name="T3" fmla="*/ 1 h 84"/>
                <a:gd name="T4" fmla="*/ 1 w 126"/>
                <a:gd name="T5" fmla="*/ 1 h 84"/>
                <a:gd name="T6" fmla="*/ 1 w 126"/>
                <a:gd name="T7" fmla="*/ 2 h 84"/>
                <a:gd name="T8" fmla="*/ 1 w 126"/>
                <a:gd name="T9" fmla="*/ 2 h 84"/>
                <a:gd name="T10" fmla="*/ 1 w 126"/>
                <a:gd name="T11" fmla="*/ 2 h 84"/>
                <a:gd name="T12" fmla="*/ 2 w 126"/>
                <a:gd name="T13" fmla="*/ 2 h 84"/>
                <a:gd name="T14" fmla="*/ 2 w 126"/>
                <a:gd name="T15" fmla="*/ 3 h 84"/>
                <a:gd name="T16" fmla="*/ 2 w 126"/>
                <a:gd name="T17" fmla="*/ 3 h 84"/>
                <a:gd name="T18" fmla="*/ 2 w 126"/>
                <a:gd name="T19" fmla="*/ 3 h 84"/>
                <a:gd name="T20" fmla="*/ 3 w 126"/>
                <a:gd name="T21" fmla="*/ 3 h 84"/>
                <a:gd name="T22" fmla="*/ 3 w 126"/>
                <a:gd name="T23" fmla="*/ 3 h 84"/>
                <a:gd name="T24" fmla="*/ 3 w 126"/>
                <a:gd name="T25" fmla="*/ 3 h 84"/>
                <a:gd name="T26" fmla="*/ 3 w 126"/>
                <a:gd name="T27" fmla="*/ 3 h 84"/>
                <a:gd name="T28" fmla="*/ 4 w 126"/>
                <a:gd name="T29" fmla="*/ 3 h 84"/>
                <a:gd name="T30" fmla="*/ 4 w 126"/>
                <a:gd name="T31" fmla="*/ 2 h 84"/>
                <a:gd name="T32" fmla="*/ 4 w 126"/>
                <a:gd name="T33" fmla="*/ 2 h 84"/>
                <a:gd name="T34" fmla="*/ 4 w 126"/>
                <a:gd name="T35" fmla="*/ 2 h 84"/>
                <a:gd name="T36" fmla="*/ 3 w 126"/>
                <a:gd name="T37" fmla="*/ 1 h 84"/>
                <a:gd name="T38" fmla="*/ 4 w 126"/>
                <a:gd name="T39" fmla="*/ 1 h 84"/>
                <a:gd name="T40" fmla="*/ 4 w 126"/>
                <a:gd name="T41" fmla="*/ 1 h 84"/>
                <a:gd name="T42" fmla="*/ 4 w 126"/>
                <a:gd name="T43" fmla="*/ 1 h 84"/>
                <a:gd name="T44" fmla="*/ 4 w 126"/>
                <a:gd name="T45" fmla="*/ 2 h 84"/>
                <a:gd name="T46" fmla="*/ 4 w 126"/>
                <a:gd name="T47" fmla="*/ 2 h 84"/>
                <a:gd name="T48" fmla="*/ 4 w 126"/>
                <a:gd name="T49" fmla="*/ 2 h 84"/>
                <a:gd name="T50" fmla="*/ 4 w 126"/>
                <a:gd name="T51" fmla="*/ 3 h 84"/>
                <a:gd name="T52" fmla="*/ 4 w 126"/>
                <a:gd name="T53" fmla="*/ 3 h 84"/>
                <a:gd name="T54" fmla="*/ 4 w 126"/>
                <a:gd name="T55" fmla="*/ 3 h 84"/>
                <a:gd name="T56" fmla="*/ 3 w 126"/>
                <a:gd name="T57" fmla="*/ 3 h 84"/>
                <a:gd name="T58" fmla="*/ 3 w 126"/>
                <a:gd name="T59" fmla="*/ 3 h 84"/>
                <a:gd name="T60" fmla="*/ 3 w 126"/>
                <a:gd name="T61" fmla="*/ 3 h 84"/>
                <a:gd name="T62" fmla="*/ 2 w 126"/>
                <a:gd name="T63" fmla="*/ 3 h 84"/>
                <a:gd name="T64" fmla="*/ 2 w 126"/>
                <a:gd name="T65" fmla="*/ 3 h 84"/>
                <a:gd name="T66" fmla="*/ 2 w 126"/>
                <a:gd name="T67" fmla="*/ 3 h 84"/>
                <a:gd name="T68" fmla="*/ 2 w 126"/>
                <a:gd name="T69" fmla="*/ 3 h 84"/>
                <a:gd name="T70" fmla="*/ 1 w 126"/>
                <a:gd name="T71" fmla="*/ 3 h 84"/>
                <a:gd name="T72" fmla="*/ 1 w 126"/>
                <a:gd name="T73" fmla="*/ 3 h 84"/>
                <a:gd name="T74" fmla="*/ 1 w 126"/>
                <a:gd name="T75" fmla="*/ 2 h 84"/>
                <a:gd name="T76" fmla="*/ 1 w 126"/>
                <a:gd name="T77" fmla="*/ 2 h 84"/>
                <a:gd name="T78" fmla="*/ 1 w 126"/>
                <a:gd name="T79" fmla="*/ 2 h 84"/>
                <a:gd name="T80" fmla="*/ 0 w 126"/>
                <a:gd name="T81" fmla="*/ 2 h 84"/>
                <a:gd name="T82" fmla="*/ 1 w 126"/>
                <a:gd name="T83" fmla="*/ 1 h 84"/>
                <a:gd name="T84" fmla="*/ 1 w 126"/>
                <a:gd name="T85" fmla="*/ 1 h 84"/>
                <a:gd name="T86" fmla="*/ 1 w 126"/>
                <a:gd name="T87" fmla="*/ 1 h 84"/>
                <a:gd name="T88" fmla="*/ 1 w 126"/>
                <a:gd name="T89" fmla="*/ 1 h 84"/>
                <a:gd name="T90" fmla="*/ 1 w 126"/>
                <a:gd name="T91" fmla="*/ 1 h 84"/>
                <a:gd name="T92" fmla="*/ 2 w 126"/>
                <a:gd name="T93" fmla="*/ 0 h 84"/>
                <a:gd name="T94" fmla="*/ 1 w 126"/>
                <a:gd name="T95" fmla="*/ 1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6" h="84">
                  <a:moveTo>
                    <a:pt x="31" y="9"/>
                  </a:moveTo>
                  <a:lnTo>
                    <a:pt x="31" y="9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1" y="21"/>
                  </a:lnTo>
                  <a:lnTo>
                    <a:pt x="19" y="27"/>
                  </a:lnTo>
                  <a:lnTo>
                    <a:pt x="17" y="32"/>
                  </a:lnTo>
                  <a:lnTo>
                    <a:pt x="17" y="38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21" y="51"/>
                  </a:lnTo>
                  <a:lnTo>
                    <a:pt x="25" y="55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6" y="65"/>
                  </a:lnTo>
                  <a:lnTo>
                    <a:pt x="40" y="66"/>
                  </a:lnTo>
                  <a:lnTo>
                    <a:pt x="44" y="68"/>
                  </a:lnTo>
                  <a:lnTo>
                    <a:pt x="48" y="70"/>
                  </a:lnTo>
                  <a:lnTo>
                    <a:pt x="52" y="72"/>
                  </a:lnTo>
                  <a:lnTo>
                    <a:pt x="57" y="72"/>
                  </a:lnTo>
                  <a:lnTo>
                    <a:pt x="63" y="74"/>
                  </a:lnTo>
                  <a:lnTo>
                    <a:pt x="67" y="72"/>
                  </a:lnTo>
                  <a:lnTo>
                    <a:pt x="71" y="72"/>
                  </a:lnTo>
                  <a:lnTo>
                    <a:pt x="74" y="72"/>
                  </a:lnTo>
                  <a:lnTo>
                    <a:pt x="80" y="72"/>
                  </a:lnTo>
                  <a:lnTo>
                    <a:pt x="86" y="70"/>
                  </a:lnTo>
                  <a:lnTo>
                    <a:pt x="92" y="70"/>
                  </a:lnTo>
                  <a:lnTo>
                    <a:pt x="95" y="66"/>
                  </a:lnTo>
                  <a:lnTo>
                    <a:pt x="101" y="65"/>
                  </a:lnTo>
                  <a:lnTo>
                    <a:pt x="105" y="61"/>
                  </a:lnTo>
                  <a:lnTo>
                    <a:pt x="105" y="57"/>
                  </a:lnTo>
                  <a:lnTo>
                    <a:pt x="109" y="53"/>
                  </a:lnTo>
                  <a:lnTo>
                    <a:pt x="109" y="47"/>
                  </a:lnTo>
                  <a:lnTo>
                    <a:pt x="109" y="42"/>
                  </a:lnTo>
                  <a:lnTo>
                    <a:pt x="107" y="34"/>
                  </a:lnTo>
                  <a:lnTo>
                    <a:pt x="105" y="28"/>
                  </a:lnTo>
                  <a:lnTo>
                    <a:pt x="93" y="21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1" y="21"/>
                  </a:lnTo>
                  <a:lnTo>
                    <a:pt x="114" y="25"/>
                  </a:lnTo>
                  <a:lnTo>
                    <a:pt x="120" y="28"/>
                  </a:lnTo>
                  <a:lnTo>
                    <a:pt x="120" y="32"/>
                  </a:lnTo>
                  <a:lnTo>
                    <a:pt x="122" y="36"/>
                  </a:lnTo>
                  <a:lnTo>
                    <a:pt x="124" y="40"/>
                  </a:lnTo>
                  <a:lnTo>
                    <a:pt x="126" y="44"/>
                  </a:lnTo>
                  <a:lnTo>
                    <a:pt x="126" y="47"/>
                  </a:lnTo>
                  <a:lnTo>
                    <a:pt x="126" y="51"/>
                  </a:lnTo>
                  <a:lnTo>
                    <a:pt x="124" y="57"/>
                  </a:lnTo>
                  <a:lnTo>
                    <a:pt x="122" y="63"/>
                  </a:lnTo>
                  <a:lnTo>
                    <a:pt x="120" y="65"/>
                  </a:lnTo>
                  <a:lnTo>
                    <a:pt x="116" y="70"/>
                  </a:lnTo>
                  <a:lnTo>
                    <a:pt x="111" y="72"/>
                  </a:lnTo>
                  <a:lnTo>
                    <a:pt x="105" y="76"/>
                  </a:lnTo>
                  <a:lnTo>
                    <a:pt x="99" y="78"/>
                  </a:lnTo>
                  <a:lnTo>
                    <a:pt x="93" y="80"/>
                  </a:lnTo>
                  <a:lnTo>
                    <a:pt x="86" y="82"/>
                  </a:lnTo>
                  <a:lnTo>
                    <a:pt x="80" y="84"/>
                  </a:lnTo>
                  <a:lnTo>
                    <a:pt x="76" y="84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7" y="84"/>
                  </a:lnTo>
                  <a:lnTo>
                    <a:pt x="61" y="84"/>
                  </a:lnTo>
                  <a:lnTo>
                    <a:pt x="55" y="84"/>
                  </a:lnTo>
                  <a:lnTo>
                    <a:pt x="50" y="82"/>
                  </a:lnTo>
                  <a:lnTo>
                    <a:pt x="44" y="80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19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8" y="55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4" y="8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2" name="Freeform 101"/>
            <p:cNvSpPr>
              <a:spLocks/>
            </p:cNvSpPr>
            <p:nvPr/>
          </p:nvSpPr>
          <p:spPr bwMode="auto">
            <a:xfrm>
              <a:off x="4480" y="2316"/>
              <a:ext cx="318" cy="506"/>
            </a:xfrm>
            <a:custGeom>
              <a:avLst/>
              <a:gdLst>
                <a:gd name="T0" fmla="*/ 3 w 637"/>
                <a:gd name="T1" fmla="*/ 4 h 1013"/>
                <a:gd name="T2" fmla="*/ 3 w 637"/>
                <a:gd name="T3" fmla="*/ 2 h 1013"/>
                <a:gd name="T4" fmla="*/ 5 w 637"/>
                <a:gd name="T5" fmla="*/ 0 h 1013"/>
                <a:gd name="T6" fmla="*/ 7 w 637"/>
                <a:gd name="T7" fmla="*/ 0 h 1013"/>
                <a:gd name="T8" fmla="*/ 10 w 637"/>
                <a:gd name="T9" fmla="*/ 0 h 1013"/>
                <a:gd name="T10" fmla="*/ 13 w 637"/>
                <a:gd name="T11" fmla="*/ 0 h 1013"/>
                <a:gd name="T12" fmla="*/ 16 w 637"/>
                <a:gd name="T13" fmla="*/ 0 h 1013"/>
                <a:gd name="T14" fmla="*/ 18 w 637"/>
                <a:gd name="T15" fmla="*/ 1 h 1013"/>
                <a:gd name="T16" fmla="*/ 17 w 637"/>
                <a:gd name="T17" fmla="*/ 3 h 1013"/>
                <a:gd name="T18" fmla="*/ 16 w 637"/>
                <a:gd name="T19" fmla="*/ 5 h 1013"/>
                <a:gd name="T20" fmla="*/ 8 w 637"/>
                <a:gd name="T21" fmla="*/ 7 h 1013"/>
                <a:gd name="T22" fmla="*/ 10 w 637"/>
                <a:gd name="T23" fmla="*/ 8 h 1013"/>
                <a:gd name="T24" fmla="*/ 12 w 637"/>
                <a:gd name="T25" fmla="*/ 9 h 1013"/>
                <a:gd name="T26" fmla="*/ 14 w 637"/>
                <a:gd name="T27" fmla="*/ 10 h 1013"/>
                <a:gd name="T28" fmla="*/ 16 w 637"/>
                <a:gd name="T29" fmla="*/ 10 h 1013"/>
                <a:gd name="T30" fmla="*/ 18 w 637"/>
                <a:gd name="T31" fmla="*/ 11 h 1013"/>
                <a:gd name="T32" fmla="*/ 19 w 637"/>
                <a:gd name="T33" fmla="*/ 12 h 1013"/>
                <a:gd name="T34" fmla="*/ 19 w 637"/>
                <a:gd name="T35" fmla="*/ 14 h 1013"/>
                <a:gd name="T36" fmla="*/ 18 w 637"/>
                <a:gd name="T37" fmla="*/ 17 h 1013"/>
                <a:gd name="T38" fmla="*/ 16 w 637"/>
                <a:gd name="T39" fmla="*/ 17 h 1013"/>
                <a:gd name="T40" fmla="*/ 13 w 637"/>
                <a:gd name="T41" fmla="*/ 17 h 1013"/>
                <a:gd name="T42" fmla="*/ 9 w 637"/>
                <a:gd name="T43" fmla="*/ 16 h 1013"/>
                <a:gd name="T44" fmla="*/ 7 w 637"/>
                <a:gd name="T45" fmla="*/ 16 h 1013"/>
                <a:gd name="T46" fmla="*/ 9 w 637"/>
                <a:gd name="T47" fmla="*/ 16 h 1013"/>
                <a:gd name="T48" fmla="*/ 11 w 637"/>
                <a:gd name="T49" fmla="*/ 17 h 1013"/>
                <a:gd name="T50" fmla="*/ 13 w 637"/>
                <a:gd name="T51" fmla="*/ 17 h 1013"/>
                <a:gd name="T52" fmla="*/ 15 w 637"/>
                <a:gd name="T53" fmla="*/ 18 h 1013"/>
                <a:gd name="T54" fmla="*/ 18 w 637"/>
                <a:gd name="T55" fmla="*/ 19 h 1013"/>
                <a:gd name="T56" fmla="*/ 19 w 637"/>
                <a:gd name="T57" fmla="*/ 20 h 1013"/>
                <a:gd name="T58" fmla="*/ 19 w 637"/>
                <a:gd name="T59" fmla="*/ 22 h 1013"/>
                <a:gd name="T60" fmla="*/ 18 w 637"/>
                <a:gd name="T61" fmla="*/ 24 h 1013"/>
                <a:gd name="T62" fmla="*/ 15 w 637"/>
                <a:gd name="T63" fmla="*/ 24 h 1013"/>
                <a:gd name="T64" fmla="*/ 11 w 637"/>
                <a:gd name="T65" fmla="*/ 23 h 1013"/>
                <a:gd name="T66" fmla="*/ 8 w 637"/>
                <a:gd name="T67" fmla="*/ 22 h 1013"/>
                <a:gd name="T68" fmla="*/ 8 w 637"/>
                <a:gd name="T69" fmla="*/ 23 h 1013"/>
                <a:gd name="T70" fmla="*/ 10 w 637"/>
                <a:gd name="T71" fmla="*/ 24 h 1013"/>
                <a:gd name="T72" fmla="*/ 12 w 637"/>
                <a:gd name="T73" fmla="*/ 25 h 1013"/>
                <a:gd name="T74" fmla="*/ 14 w 637"/>
                <a:gd name="T75" fmla="*/ 25 h 1013"/>
                <a:gd name="T76" fmla="*/ 16 w 637"/>
                <a:gd name="T77" fmla="*/ 25 h 1013"/>
                <a:gd name="T78" fmla="*/ 18 w 637"/>
                <a:gd name="T79" fmla="*/ 25 h 1013"/>
                <a:gd name="T80" fmla="*/ 18 w 637"/>
                <a:gd name="T81" fmla="*/ 27 h 1013"/>
                <a:gd name="T82" fmla="*/ 17 w 637"/>
                <a:gd name="T83" fmla="*/ 29 h 1013"/>
                <a:gd name="T84" fmla="*/ 15 w 637"/>
                <a:gd name="T85" fmla="*/ 29 h 1013"/>
                <a:gd name="T86" fmla="*/ 12 w 637"/>
                <a:gd name="T87" fmla="*/ 29 h 1013"/>
                <a:gd name="T88" fmla="*/ 11 w 637"/>
                <a:gd name="T89" fmla="*/ 29 h 1013"/>
                <a:gd name="T90" fmla="*/ 9 w 637"/>
                <a:gd name="T91" fmla="*/ 30 h 1013"/>
                <a:gd name="T92" fmla="*/ 7 w 637"/>
                <a:gd name="T93" fmla="*/ 31 h 1013"/>
                <a:gd name="T94" fmla="*/ 5 w 637"/>
                <a:gd name="T95" fmla="*/ 31 h 1013"/>
                <a:gd name="T96" fmla="*/ 4 w 637"/>
                <a:gd name="T97" fmla="*/ 31 h 1013"/>
                <a:gd name="T98" fmla="*/ 2 w 637"/>
                <a:gd name="T99" fmla="*/ 29 h 1013"/>
                <a:gd name="T100" fmla="*/ 2 w 637"/>
                <a:gd name="T101" fmla="*/ 27 h 1013"/>
                <a:gd name="T102" fmla="*/ 2 w 637"/>
                <a:gd name="T103" fmla="*/ 25 h 1013"/>
                <a:gd name="T104" fmla="*/ 1 w 637"/>
                <a:gd name="T105" fmla="*/ 23 h 1013"/>
                <a:gd name="T106" fmla="*/ 0 w 637"/>
                <a:gd name="T107" fmla="*/ 21 h 1013"/>
                <a:gd name="T108" fmla="*/ 1 w 637"/>
                <a:gd name="T109" fmla="*/ 19 h 1013"/>
                <a:gd name="T110" fmla="*/ 1 w 637"/>
                <a:gd name="T111" fmla="*/ 16 h 1013"/>
                <a:gd name="T112" fmla="*/ 0 w 637"/>
                <a:gd name="T113" fmla="*/ 14 h 1013"/>
                <a:gd name="T114" fmla="*/ 0 w 637"/>
                <a:gd name="T115" fmla="*/ 12 h 1013"/>
                <a:gd name="T116" fmla="*/ 0 w 637"/>
                <a:gd name="T117" fmla="*/ 10 h 1013"/>
                <a:gd name="T118" fmla="*/ 1 w 637"/>
                <a:gd name="T119" fmla="*/ 9 h 1013"/>
                <a:gd name="T120" fmla="*/ 3 w 637"/>
                <a:gd name="T121" fmla="*/ 7 h 10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7" h="1013">
                  <a:moveTo>
                    <a:pt x="122" y="208"/>
                  </a:moveTo>
                  <a:lnTo>
                    <a:pt x="122" y="206"/>
                  </a:lnTo>
                  <a:lnTo>
                    <a:pt x="122" y="202"/>
                  </a:lnTo>
                  <a:lnTo>
                    <a:pt x="120" y="198"/>
                  </a:lnTo>
                  <a:lnTo>
                    <a:pt x="120" y="194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0" y="179"/>
                  </a:lnTo>
                  <a:lnTo>
                    <a:pt x="118" y="173"/>
                  </a:lnTo>
                  <a:lnTo>
                    <a:pt x="118" y="170"/>
                  </a:lnTo>
                  <a:lnTo>
                    <a:pt x="118" y="166"/>
                  </a:lnTo>
                  <a:lnTo>
                    <a:pt x="118" y="162"/>
                  </a:lnTo>
                  <a:lnTo>
                    <a:pt x="118" y="160"/>
                  </a:lnTo>
                  <a:lnTo>
                    <a:pt x="116" y="156"/>
                  </a:lnTo>
                  <a:lnTo>
                    <a:pt x="116" y="152"/>
                  </a:lnTo>
                  <a:lnTo>
                    <a:pt x="116" y="149"/>
                  </a:lnTo>
                  <a:lnTo>
                    <a:pt x="114" y="143"/>
                  </a:lnTo>
                  <a:lnTo>
                    <a:pt x="114" y="139"/>
                  </a:lnTo>
                  <a:lnTo>
                    <a:pt x="112" y="135"/>
                  </a:lnTo>
                  <a:lnTo>
                    <a:pt x="112" y="130"/>
                  </a:lnTo>
                  <a:lnTo>
                    <a:pt x="112" y="126"/>
                  </a:lnTo>
                  <a:lnTo>
                    <a:pt x="110" y="120"/>
                  </a:lnTo>
                  <a:lnTo>
                    <a:pt x="110" y="116"/>
                  </a:lnTo>
                  <a:lnTo>
                    <a:pt x="110" y="111"/>
                  </a:lnTo>
                  <a:lnTo>
                    <a:pt x="112" y="107"/>
                  </a:lnTo>
                  <a:lnTo>
                    <a:pt x="112" y="101"/>
                  </a:lnTo>
                  <a:lnTo>
                    <a:pt x="114" y="97"/>
                  </a:lnTo>
                  <a:lnTo>
                    <a:pt x="116" y="92"/>
                  </a:lnTo>
                  <a:lnTo>
                    <a:pt x="120" y="88"/>
                  </a:lnTo>
                  <a:lnTo>
                    <a:pt x="122" y="82"/>
                  </a:lnTo>
                  <a:lnTo>
                    <a:pt x="126" y="78"/>
                  </a:lnTo>
                  <a:lnTo>
                    <a:pt x="127" y="73"/>
                  </a:lnTo>
                  <a:lnTo>
                    <a:pt x="131" y="69"/>
                  </a:lnTo>
                  <a:lnTo>
                    <a:pt x="135" y="63"/>
                  </a:lnTo>
                  <a:lnTo>
                    <a:pt x="141" y="59"/>
                  </a:lnTo>
                  <a:lnTo>
                    <a:pt x="145" y="55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6" y="44"/>
                  </a:lnTo>
                  <a:lnTo>
                    <a:pt x="160" y="40"/>
                  </a:lnTo>
                  <a:lnTo>
                    <a:pt x="164" y="36"/>
                  </a:lnTo>
                  <a:lnTo>
                    <a:pt x="167" y="35"/>
                  </a:lnTo>
                  <a:lnTo>
                    <a:pt x="171" y="31"/>
                  </a:lnTo>
                  <a:lnTo>
                    <a:pt x="175" y="29"/>
                  </a:lnTo>
                  <a:lnTo>
                    <a:pt x="179" y="27"/>
                  </a:lnTo>
                  <a:lnTo>
                    <a:pt x="184" y="23"/>
                  </a:lnTo>
                  <a:lnTo>
                    <a:pt x="188" y="19"/>
                  </a:lnTo>
                  <a:lnTo>
                    <a:pt x="192" y="17"/>
                  </a:lnTo>
                  <a:lnTo>
                    <a:pt x="194" y="16"/>
                  </a:lnTo>
                  <a:lnTo>
                    <a:pt x="196" y="16"/>
                  </a:lnTo>
                  <a:lnTo>
                    <a:pt x="200" y="16"/>
                  </a:lnTo>
                  <a:lnTo>
                    <a:pt x="205" y="16"/>
                  </a:lnTo>
                  <a:lnTo>
                    <a:pt x="207" y="14"/>
                  </a:lnTo>
                  <a:lnTo>
                    <a:pt x="211" y="14"/>
                  </a:lnTo>
                  <a:lnTo>
                    <a:pt x="215" y="14"/>
                  </a:lnTo>
                  <a:lnTo>
                    <a:pt x="219" y="14"/>
                  </a:lnTo>
                  <a:lnTo>
                    <a:pt x="224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3" y="12"/>
                  </a:lnTo>
                  <a:lnTo>
                    <a:pt x="249" y="12"/>
                  </a:lnTo>
                  <a:lnTo>
                    <a:pt x="255" y="10"/>
                  </a:lnTo>
                  <a:lnTo>
                    <a:pt x="262" y="10"/>
                  </a:lnTo>
                  <a:lnTo>
                    <a:pt x="268" y="10"/>
                  </a:lnTo>
                  <a:lnTo>
                    <a:pt x="274" y="8"/>
                  </a:lnTo>
                  <a:lnTo>
                    <a:pt x="281" y="8"/>
                  </a:lnTo>
                  <a:lnTo>
                    <a:pt x="289" y="8"/>
                  </a:lnTo>
                  <a:lnTo>
                    <a:pt x="295" y="8"/>
                  </a:lnTo>
                  <a:lnTo>
                    <a:pt x="302" y="6"/>
                  </a:lnTo>
                  <a:lnTo>
                    <a:pt x="310" y="6"/>
                  </a:lnTo>
                  <a:lnTo>
                    <a:pt x="317" y="6"/>
                  </a:lnTo>
                  <a:lnTo>
                    <a:pt x="323" y="6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8" y="4"/>
                  </a:lnTo>
                  <a:lnTo>
                    <a:pt x="355" y="4"/>
                  </a:lnTo>
                  <a:lnTo>
                    <a:pt x="363" y="2"/>
                  </a:lnTo>
                  <a:lnTo>
                    <a:pt x="371" y="2"/>
                  </a:lnTo>
                  <a:lnTo>
                    <a:pt x="378" y="2"/>
                  </a:lnTo>
                  <a:lnTo>
                    <a:pt x="386" y="2"/>
                  </a:lnTo>
                  <a:lnTo>
                    <a:pt x="393" y="0"/>
                  </a:lnTo>
                  <a:lnTo>
                    <a:pt x="401" y="0"/>
                  </a:lnTo>
                  <a:lnTo>
                    <a:pt x="409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9" y="0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0" y="0"/>
                  </a:lnTo>
                  <a:lnTo>
                    <a:pt x="469" y="0"/>
                  </a:lnTo>
                  <a:lnTo>
                    <a:pt x="475" y="0"/>
                  </a:lnTo>
                  <a:lnTo>
                    <a:pt x="481" y="0"/>
                  </a:lnTo>
                  <a:lnTo>
                    <a:pt x="488" y="0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7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38" y="2"/>
                  </a:lnTo>
                  <a:lnTo>
                    <a:pt x="542" y="2"/>
                  </a:lnTo>
                  <a:lnTo>
                    <a:pt x="545" y="4"/>
                  </a:lnTo>
                  <a:lnTo>
                    <a:pt x="549" y="4"/>
                  </a:lnTo>
                  <a:lnTo>
                    <a:pt x="555" y="6"/>
                  </a:lnTo>
                  <a:lnTo>
                    <a:pt x="559" y="6"/>
                  </a:lnTo>
                  <a:lnTo>
                    <a:pt x="564" y="10"/>
                  </a:lnTo>
                  <a:lnTo>
                    <a:pt x="568" y="14"/>
                  </a:lnTo>
                  <a:lnTo>
                    <a:pt x="572" y="19"/>
                  </a:lnTo>
                  <a:lnTo>
                    <a:pt x="576" y="23"/>
                  </a:lnTo>
                  <a:lnTo>
                    <a:pt x="578" y="31"/>
                  </a:lnTo>
                  <a:lnTo>
                    <a:pt x="580" y="35"/>
                  </a:lnTo>
                  <a:lnTo>
                    <a:pt x="580" y="36"/>
                  </a:lnTo>
                  <a:lnTo>
                    <a:pt x="580" y="42"/>
                  </a:lnTo>
                  <a:lnTo>
                    <a:pt x="582" y="46"/>
                  </a:lnTo>
                  <a:lnTo>
                    <a:pt x="582" y="50"/>
                  </a:lnTo>
                  <a:lnTo>
                    <a:pt x="582" y="54"/>
                  </a:lnTo>
                  <a:lnTo>
                    <a:pt x="582" y="57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0" y="71"/>
                  </a:lnTo>
                  <a:lnTo>
                    <a:pt x="580" y="74"/>
                  </a:lnTo>
                  <a:lnTo>
                    <a:pt x="580" y="80"/>
                  </a:lnTo>
                  <a:lnTo>
                    <a:pt x="578" y="84"/>
                  </a:lnTo>
                  <a:lnTo>
                    <a:pt x="578" y="90"/>
                  </a:lnTo>
                  <a:lnTo>
                    <a:pt x="576" y="93"/>
                  </a:lnTo>
                  <a:lnTo>
                    <a:pt x="576" y="99"/>
                  </a:lnTo>
                  <a:lnTo>
                    <a:pt x="574" y="105"/>
                  </a:lnTo>
                  <a:lnTo>
                    <a:pt x="574" y="109"/>
                  </a:lnTo>
                  <a:lnTo>
                    <a:pt x="572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8" y="130"/>
                  </a:lnTo>
                  <a:lnTo>
                    <a:pt x="566" y="135"/>
                  </a:lnTo>
                  <a:lnTo>
                    <a:pt x="564" y="139"/>
                  </a:lnTo>
                  <a:lnTo>
                    <a:pt x="563" y="145"/>
                  </a:lnTo>
                  <a:lnTo>
                    <a:pt x="561" y="149"/>
                  </a:lnTo>
                  <a:lnTo>
                    <a:pt x="559" y="154"/>
                  </a:lnTo>
                  <a:lnTo>
                    <a:pt x="557" y="160"/>
                  </a:lnTo>
                  <a:lnTo>
                    <a:pt x="555" y="164"/>
                  </a:lnTo>
                  <a:lnTo>
                    <a:pt x="551" y="168"/>
                  </a:lnTo>
                  <a:lnTo>
                    <a:pt x="549" y="173"/>
                  </a:lnTo>
                  <a:lnTo>
                    <a:pt x="547" y="177"/>
                  </a:lnTo>
                  <a:lnTo>
                    <a:pt x="545" y="183"/>
                  </a:lnTo>
                  <a:lnTo>
                    <a:pt x="544" y="187"/>
                  </a:lnTo>
                  <a:lnTo>
                    <a:pt x="542" y="190"/>
                  </a:lnTo>
                  <a:lnTo>
                    <a:pt x="540" y="196"/>
                  </a:lnTo>
                  <a:lnTo>
                    <a:pt x="536" y="200"/>
                  </a:lnTo>
                  <a:lnTo>
                    <a:pt x="534" y="204"/>
                  </a:lnTo>
                  <a:lnTo>
                    <a:pt x="532" y="208"/>
                  </a:lnTo>
                  <a:lnTo>
                    <a:pt x="530" y="211"/>
                  </a:lnTo>
                  <a:lnTo>
                    <a:pt x="526" y="215"/>
                  </a:lnTo>
                  <a:lnTo>
                    <a:pt x="525" y="219"/>
                  </a:lnTo>
                  <a:lnTo>
                    <a:pt x="523" y="221"/>
                  </a:lnTo>
                  <a:lnTo>
                    <a:pt x="521" y="225"/>
                  </a:lnTo>
                  <a:lnTo>
                    <a:pt x="515" y="230"/>
                  </a:lnTo>
                  <a:lnTo>
                    <a:pt x="511" y="236"/>
                  </a:lnTo>
                  <a:lnTo>
                    <a:pt x="506" y="240"/>
                  </a:lnTo>
                  <a:lnTo>
                    <a:pt x="502" y="244"/>
                  </a:lnTo>
                  <a:lnTo>
                    <a:pt x="380" y="263"/>
                  </a:lnTo>
                  <a:lnTo>
                    <a:pt x="268" y="236"/>
                  </a:lnTo>
                  <a:lnTo>
                    <a:pt x="274" y="251"/>
                  </a:lnTo>
                  <a:lnTo>
                    <a:pt x="276" y="253"/>
                  </a:lnTo>
                  <a:lnTo>
                    <a:pt x="278" y="255"/>
                  </a:lnTo>
                  <a:lnTo>
                    <a:pt x="283" y="259"/>
                  </a:lnTo>
                  <a:lnTo>
                    <a:pt x="287" y="261"/>
                  </a:lnTo>
                  <a:lnTo>
                    <a:pt x="295" y="266"/>
                  </a:lnTo>
                  <a:lnTo>
                    <a:pt x="298" y="268"/>
                  </a:lnTo>
                  <a:lnTo>
                    <a:pt x="300" y="270"/>
                  </a:lnTo>
                  <a:lnTo>
                    <a:pt x="304" y="272"/>
                  </a:lnTo>
                  <a:lnTo>
                    <a:pt x="310" y="276"/>
                  </a:lnTo>
                  <a:lnTo>
                    <a:pt x="314" y="276"/>
                  </a:lnTo>
                  <a:lnTo>
                    <a:pt x="317" y="280"/>
                  </a:lnTo>
                  <a:lnTo>
                    <a:pt x="323" y="282"/>
                  </a:lnTo>
                  <a:lnTo>
                    <a:pt x="329" y="285"/>
                  </a:lnTo>
                  <a:lnTo>
                    <a:pt x="335" y="287"/>
                  </a:lnTo>
                  <a:lnTo>
                    <a:pt x="338" y="289"/>
                  </a:lnTo>
                  <a:lnTo>
                    <a:pt x="346" y="291"/>
                  </a:lnTo>
                  <a:lnTo>
                    <a:pt x="352" y="295"/>
                  </a:lnTo>
                  <a:lnTo>
                    <a:pt x="357" y="297"/>
                  </a:lnTo>
                  <a:lnTo>
                    <a:pt x="365" y="299"/>
                  </a:lnTo>
                  <a:lnTo>
                    <a:pt x="367" y="301"/>
                  </a:lnTo>
                  <a:lnTo>
                    <a:pt x="371" y="301"/>
                  </a:lnTo>
                  <a:lnTo>
                    <a:pt x="374" y="303"/>
                  </a:lnTo>
                  <a:lnTo>
                    <a:pt x="378" y="303"/>
                  </a:lnTo>
                  <a:lnTo>
                    <a:pt x="382" y="304"/>
                  </a:lnTo>
                  <a:lnTo>
                    <a:pt x="386" y="304"/>
                  </a:lnTo>
                  <a:lnTo>
                    <a:pt x="388" y="306"/>
                  </a:lnTo>
                  <a:lnTo>
                    <a:pt x="392" y="306"/>
                  </a:lnTo>
                  <a:lnTo>
                    <a:pt x="395" y="308"/>
                  </a:lnTo>
                  <a:lnTo>
                    <a:pt x="399" y="308"/>
                  </a:lnTo>
                  <a:lnTo>
                    <a:pt x="403" y="310"/>
                  </a:lnTo>
                  <a:lnTo>
                    <a:pt x="409" y="312"/>
                  </a:lnTo>
                  <a:lnTo>
                    <a:pt x="412" y="312"/>
                  </a:lnTo>
                  <a:lnTo>
                    <a:pt x="414" y="312"/>
                  </a:lnTo>
                  <a:lnTo>
                    <a:pt x="418" y="312"/>
                  </a:lnTo>
                  <a:lnTo>
                    <a:pt x="424" y="312"/>
                  </a:lnTo>
                  <a:lnTo>
                    <a:pt x="426" y="314"/>
                  </a:lnTo>
                  <a:lnTo>
                    <a:pt x="431" y="314"/>
                  </a:lnTo>
                  <a:lnTo>
                    <a:pt x="435" y="316"/>
                  </a:lnTo>
                  <a:lnTo>
                    <a:pt x="439" y="316"/>
                  </a:lnTo>
                  <a:lnTo>
                    <a:pt x="443" y="318"/>
                  </a:lnTo>
                  <a:lnTo>
                    <a:pt x="447" y="318"/>
                  </a:lnTo>
                  <a:lnTo>
                    <a:pt x="450" y="320"/>
                  </a:lnTo>
                  <a:lnTo>
                    <a:pt x="456" y="320"/>
                  </a:lnTo>
                  <a:lnTo>
                    <a:pt x="460" y="322"/>
                  </a:lnTo>
                  <a:lnTo>
                    <a:pt x="464" y="322"/>
                  </a:lnTo>
                  <a:lnTo>
                    <a:pt x="468" y="323"/>
                  </a:lnTo>
                  <a:lnTo>
                    <a:pt x="471" y="323"/>
                  </a:lnTo>
                  <a:lnTo>
                    <a:pt x="475" y="325"/>
                  </a:lnTo>
                  <a:lnTo>
                    <a:pt x="479" y="325"/>
                  </a:lnTo>
                  <a:lnTo>
                    <a:pt x="483" y="325"/>
                  </a:lnTo>
                  <a:lnTo>
                    <a:pt x="487" y="327"/>
                  </a:lnTo>
                  <a:lnTo>
                    <a:pt x="490" y="327"/>
                  </a:lnTo>
                  <a:lnTo>
                    <a:pt x="496" y="329"/>
                  </a:lnTo>
                  <a:lnTo>
                    <a:pt x="498" y="329"/>
                  </a:lnTo>
                  <a:lnTo>
                    <a:pt x="504" y="331"/>
                  </a:lnTo>
                  <a:lnTo>
                    <a:pt x="507" y="331"/>
                  </a:lnTo>
                  <a:lnTo>
                    <a:pt x="509" y="333"/>
                  </a:lnTo>
                  <a:lnTo>
                    <a:pt x="513" y="333"/>
                  </a:lnTo>
                  <a:lnTo>
                    <a:pt x="519" y="335"/>
                  </a:lnTo>
                  <a:lnTo>
                    <a:pt x="521" y="335"/>
                  </a:lnTo>
                  <a:lnTo>
                    <a:pt x="525" y="337"/>
                  </a:lnTo>
                  <a:lnTo>
                    <a:pt x="528" y="337"/>
                  </a:lnTo>
                  <a:lnTo>
                    <a:pt x="534" y="339"/>
                  </a:lnTo>
                  <a:lnTo>
                    <a:pt x="540" y="341"/>
                  </a:lnTo>
                  <a:lnTo>
                    <a:pt x="545" y="342"/>
                  </a:lnTo>
                  <a:lnTo>
                    <a:pt x="551" y="344"/>
                  </a:lnTo>
                  <a:lnTo>
                    <a:pt x="559" y="346"/>
                  </a:lnTo>
                  <a:lnTo>
                    <a:pt x="563" y="346"/>
                  </a:lnTo>
                  <a:lnTo>
                    <a:pt x="568" y="348"/>
                  </a:lnTo>
                  <a:lnTo>
                    <a:pt x="574" y="350"/>
                  </a:lnTo>
                  <a:lnTo>
                    <a:pt x="578" y="352"/>
                  </a:lnTo>
                  <a:lnTo>
                    <a:pt x="582" y="352"/>
                  </a:lnTo>
                  <a:lnTo>
                    <a:pt x="585" y="354"/>
                  </a:lnTo>
                  <a:lnTo>
                    <a:pt x="589" y="354"/>
                  </a:lnTo>
                  <a:lnTo>
                    <a:pt x="591" y="356"/>
                  </a:lnTo>
                  <a:lnTo>
                    <a:pt x="595" y="356"/>
                  </a:lnTo>
                  <a:lnTo>
                    <a:pt x="597" y="358"/>
                  </a:lnTo>
                  <a:lnTo>
                    <a:pt x="601" y="358"/>
                  </a:lnTo>
                  <a:lnTo>
                    <a:pt x="602" y="358"/>
                  </a:lnTo>
                  <a:lnTo>
                    <a:pt x="608" y="361"/>
                  </a:lnTo>
                  <a:lnTo>
                    <a:pt x="614" y="363"/>
                  </a:lnTo>
                  <a:lnTo>
                    <a:pt x="620" y="369"/>
                  </a:lnTo>
                  <a:lnTo>
                    <a:pt x="622" y="371"/>
                  </a:lnTo>
                  <a:lnTo>
                    <a:pt x="623" y="375"/>
                  </a:lnTo>
                  <a:lnTo>
                    <a:pt x="627" y="380"/>
                  </a:lnTo>
                  <a:lnTo>
                    <a:pt x="629" y="386"/>
                  </a:lnTo>
                  <a:lnTo>
                    <a:pt x="631" y="390"/>
                  </a:lnTo>
                  <a:lnTo>
                    <a:pt x="633" y="396"/>
                  </a:lnTo>
                  <a:lnTo>
                    <a:pt x="633" y="399"/>
                  </a:lnTo>
                  <a:lnTo>
                    <a:pt x="635" y="403"/>
                  </a:lnTo>
                  <a:lnTo>
                    <a:pt x="635" y="407"/>
                  </a:lnTo>
                  <a:lnTo>
                    <a:pt x="637" y="411"/>
                  </a:lnTo>
                  <a:lnTo>
                    <a:pt x="637" y="415"/>
                  </a:lnTo>
                  <a:lnTo>
                    <a:pt x="637" y="418"/>
                  </a:lnTo>
                  <a:lnTo>
                    <a:pt x="637" y="424"/>
                  </a:lnTo>
                  <a:lnTo>
                    <a:pt x="637" y="428"/>
                  </a:lnTo>
                  <a:lnTo>
                    <a:pt x="637" y="434"/>
                  </a:lnTo>
                  <a:lnTo>
                    <a:pt x="637" y="439"/>
                  </a:lnTo>
                  <a:lnTo>
                    <a:pt x="637" y="443"/>
                  </a:lnTo>
                  <a:lnTo>
                    <a:pt x="637" y="451"/>
                  </a:lnTo>
                  <a:lnTo>
                    <a:pt x="635" y="455"/>
                  </a:lnTo>
                  <a:lnTo>
                    <a:pt x="635" y="462"/>
                  </a:lnTo>
                  <a:lnTo>
                    <a:pt x="633" y="468"/>
                  </a:lnTo>
                  <a:lnTo>
                    <a:pt x="633" y="474"/>
                  </a:lnTo>
                  <a:lnTo>
                    <a:pt x="631" y="481"/>
                  </a:lnTo>
                  <a:lnTo>
                    <a:pt x="631" y="489"/>
                  </a:lnTo>
                  <a:lnTo>
                    <a:pt x="629" y="494"/>
                  </a:lnTo>
                  <a:lnTo>
                    <a:pt x="627" y="502"/>
                  </a:lnTo>
                  <a:lnTo>
                    <a:pt x="625" y="510"/>
                  </a:lnTo>
                  <a:lnTo>
                    <a:pt x="623" y="519"/>
                  </a:lnTo>
                  <a:lnTo>
                    <a:pt x="620" y="527"/>
                  </a:lnTo>
                  <a:lnTo>
                    <a:pt x="618" y="536"/>
                  </a:lnTo>
                  <a:lnTo>
                    <a:pt x="616" y="544"/>
                  </a:lnTo>
                  <a:lnTo>
                    <a:pt x="612" y="553"/>
                  </a:lnTo>
                  <a:lnTo>
                    <a:pt x="608" y="563"/>
                  </a:lnTo>
                  <a:lnTo>
                    <a:pt x="606" y="574"/>
                  </a:lnTo>
                  <a:lnTo>
                    <a:pt x="604" y="572"/>
                  </a:lnTo>
                  <a:lnTo>
                    <a:pt x="602" y="572"/>
                  </a:lnTo>
                  <a:lnTo>
                    <a:pt x="599" y="572"/>
                  </a:lnTo>
                  <a:lnTo>
                    <a:pt x="595" y="572"/>
                  </a:lnTo>
                  <a:lnTo>
                    <a:pt x="591" y="570"/>
                  </a:lnTo>
                  <a:lnTo>
                    <a:pt x="583" y="570"/>
                  </a:lnTo>
                  <a:lnTo>
                    <a:pt x="582" y="569"/>
                  </a:lnTo>
                  <a:lnTo>
                    <a:pt x="578" y="569"/>
                  </a:lnTo>
                  <a:lnTo>
                    <a:pt x="572" y="569"/>
                  </a:lnTo>
                  <a:lnTo>
                    <a:pt x="570" y="569"/>
                  </a:lnTo>
                  <a:lnTo>
                    <a:pt x="564" y="567"/>
                  </a:lnTo>
                  <a:lnTo>
                    <a:pt x="559" y="567"/>
                  </a:lnTo>
                  <a:lnTo>
                    <a:pt x="555" y="567"/>
                  </a:lnTo>
                  <a:lnTo>
                    <a:pt x="551" y="565"/>
                  </a:lnTo>
                  <a:lnTo>
                    <a:pt x="545" y="565"/>
                  </a:lnTo>
                  <a:lnTo>
                    <a:pt x="540" y="565"/>
                  </a:lnTo>
                  <a:lnTo>
                    <a:pt x="534" y="563"/>
                  </a:lnTo>
                  <a:lnTo>
                    <a:pt x="528" y="563"/>
                  </a:lnTo>
                  <a:lnTo>
                    <a:pt x="523" y="563"/>
                  </a:lnTo>
                  <a:lnTo>
                    <a:pt x="517" y="561"/>
                  </a:lnTo>
                  <a:lnTo>
                    <a:pt x="511" y="561"/>
                  </a:lnTo>
                  <a:lnTo>
                    <a:pt x="506" y="559"/>
                  </a:lnTo>
                  <a:lnTo>
                    <a:pt x="498" y="559"/>
                  </a:lnTo>
                  <a:lnTo>
                    <a:pt x="492" y="557"/>
                  </a:lnTo>
                  <a:lnTo>
                    <a:pt x="485" y="557"/>
                  </a:lnTo>
                  <a:lnTo>
                    <a:pt x="479" y="555"/>
                  </a:lnTo>
                  <a:lnTo>
                    <a:pt x="471" y="553"/>
                  </a:lnTo>
                  <a:lnTo>
                    <a:pt x="464" y="553"/>
                  </a:lnTo>
                  <a:lnTo>
                    <a:pt x="458" y="551"/>
                  </a:lnTo>
                  <a:lnTo>
                    <a:pt x="450" y="550"/>
                  </a:lnTo>
                  <a:lnTo>
                    <a:pt x="443" y="550"/>
                  </a:lnTo>
                  <a:lnTo>
                    <a:pt x="435" y="548"/>
                  </a:lnTo>
                  <a:lnTo>
                    <a:pt x="428" y="548"/>
                  </a:lnTo>
                  <a:lnTo>
                    <a:pt x="420" y="546"/>
                  </a:lnTo>
                  <a:lnTo>
                    <a:pt x="412" y="544"/>
                  </a:lnTo>
                  <a:lnTo>
                    <a:pt x="405" y="542"/>
                  </a:lnTo>
                  <a:lnTo>
                    <a:pt x="397" y="540"/>
                  </a:lnTo>
                  <a:lnTo>
                    <a:pt x="390" y="540"/>
                  </a:lnTo>
                  <a:lnTo>
                    <a:pt x="382" y="538"/>
                  </a:lnTo>
                  <a:lnTo>
                    <a:pt x="374" y="536"/>
                  </a:lnTo>
                  <a:lnTo>
                    <a:pt x="365" y="536"/>
                  </a:lnTo>
                  <a:lnTo>
                    <a:pt x="359" y="534"/>
                  </a:lnTo>
                  <a:lnTo>
                    <a:pt x="350" y="532"/>
                  </a:lnTo>
                  <a:lnTo>
                    <a:pt x="342" y="531"/>
                  </a:lnTo>
                  <a:lnTo>
                    <a:pt x="335" y="529"/>
                  </a:lnTo>
                  <a:lnTo>
                    <a:pt x="327" y="527"/>
                  </a:lnTo>
                  <a:lnTo>
                    <a:pt x="317" y="525"/>
                  </a:lnTo>
                  <a:lnTo>
                    <a:pt x="310" y="523"/>
                  </a:lnTo>
                  <a:lnTo>
                    <a:pt x="302" y="521"/>
                  </a:lnTo>
                  <a:lnTo>
                    <a:pt x="295" y="521"/>
                  </a:lnTo>
                  <a:lnTo>
                    <a:pt x="287" y="517"/>
                  </a:lnTo>
                  <a:lnTo>
                    <a:pt x="279" y="515"/>
                  </a:lnTo>
                  <a:lnTo>
                    <a:pt x="272" y="513"/>
                  </a:lnTo>
                  <a:lnTo>
                    <a:pt x="264" y="513"/>
                  </a:lnTo>
                  <a:lnTo>
                    <a:pt x="257" y="510"/>
                  </a:lnTo>
                  <a:lnTo>
                    <a:pt x="249" y="508"/>
                  </a:lnTo>
                  <a:lnTo>
                    <a:pt x="241" y="506"/>
                  </a:lnTo>
                  <a:lnTo>
                    <a:pt x="234" y="504"/>
                  </a:lnTo>
                  <a:lnTo>
                    <a:pt x="209" y="491"/>
                  </a:lnTo>
                  <a:lnTo>
                    <a:pt x="240" y="519"/>
                  </a:lnTo>
                  <a:lnTo>
                    <a:pt x="241" y="519"/>
                  </a:lnTo>
                  <a:lnTo>
                    <a:pt x="243" y="519"/>
                  </a:lnTo>
                  <a:lnTo>
                    <a:pt x="245" y="519"/>
                  </a:lnTo>
                  <a:lnTo>
                    <a:pt x="249" y="521"/>
                  </a:lnTo>
                  <a:lnTo>
                    <a:pt x="251" y="521"/>
                  </a:lnTo>
                  <a:lnTo>
                    <a:pt x="255" y="523"/>
                  </a:lnTo>
                  <a:lnTo>
                    <a:pt x="259" y="525"/>
                  </a:lnTo>
                  <a:lnTo>
                    <a:pt x="264" y="527"/>
                  </a:lnTo>
                  <a:lnTo>
                    <a:pt x="268" y="527"/>
                  </a:lnTo>
                  <a:lnTo>
                    <a:pt x="274" y="529"/>
                  </a:lnTo>
                  <a:lnTo>
                    <a:pt x="278" y="531"/>
                  </a:lnTo>
                  <a:lnTo>
                    <a:pt x="285" y="532"/>
                  </a:lnTo>
                  <a:lnTo>
                    <a:pt x="287" y="532"/>
                  </a:lnTo>
                  <a:lnTo>
                    <a:pt x="291" y="534"/>
                  </a:lnTo>
                  <a:lnTo>
                    <a:pt x="295" y="534"/>
                  </a:lnTo>
                  <a:lnTo>
                    <a:pt x="298" y="536"/>
                  </a:lnTo>
                  <a:lnTo>
                    <a:pt x="300" y="538"/>
                  </a:lnTo>
                  <a:lnTo>
                    <a:pt x="304" y="538"/>
                  </a:lnTo>
                  <a:lnTo>
                    <a:pt x="308" y="538"/>
                  </a:lnTo>
                  <a:lnTo>
                    <a:pt x="312" y="540"/>
                  </a:lnTo>
                  <a:lnTo>
                    <a:pt x="316" y="540"/>
                  </a:lnTo>
                  <a:lnTo>
                    <a:pt x="319" y="542"/>
                  </a:lnTo>
                  <a:lnTo>
                    <a:pt x="323" y="544"/>
                  </a:lnTo>
                  <a:lnTo>
                    <a:pt x="327" y="544"/>
                  </a:lnTo>
                  <a:lnTo>
                    <a:pt x="331" y="546"/>
                  </a:lnTo>
                  <a:lnTo>
                    <a:pt x="335" y="546"/>
                  </a:lnTo>
                  <a:lnTo>
                    <a:pt x="338" y="548"/>
                  </a:lnTo>
                  <a:lnTo>
                    <a:pt x="344" y="550"/>
                  </a:lnTo>
                  <a:lnTo>
                    <a:pt x="348" y="550"/>
                  </a:lnTo>
                  <a:lnTo>
                    <a:pt x="352" y="551"/>
                  </a:lnTo>
                  <a:lnTo>
                    <a:pt x="357" y="551"/>
                  </a:lnTo>
                  <a:lnTo>
                    <a:pt x="361" y="553"/>
                  </a:lnTo>
                  <a:lnTo>
                    <a:pt x="367" y="553"/>
                  </a:lnTo>
                  <a:lnTo>
                    <a:pt x="371" y="555"/>
                  </a:lnTo>
                  <a:lnTo>
                    <a:pt x="374" y="555"/>
                  </a:lnTo>
                  <a:lnTo>
                    <a:pt x="380" y="557"/>
                  </a:lnTo>
                  <a:lnTo>
                    <a:pt x="386" y="559"/>
                  </a:lnTo>
                  <a:lnTo>
                    <a:pt x="390" y="559"/>
                  </a:lnTo>
                  <a:lnTo>
                    <a:pt x="395" y="561"/>
                  </a:lnTo>
                  <a:lnTo>
                    <a:pt x="401" y="563"/>
                  </a:lnTo>
                  <a:lnTo>
                    <a:pt x="407" y="563"/>
                  </a:lnTo>
                  <a:lnTo>
                    <a:pt x="412" y="565"/>
                  </a:lnTo>
                  <a:lnTo>
                    <a:pt x="416" y="565"/>
                  </a:lnTo>
                  <a:lnTo>
                    <a:pt x="422" y="567"/>
                  </a:lnTo>
                  <a:lnTo>
                    <a:pt x="428" y="567"/>
                  </a:lnTo>
                  <a:lnTo>
                    <a:pt x="433" y="569"/>
                  </a:lnTo>
                  <a:lnTo>
                    <a:pt x="439" y="569"/>
                  </a:lnTo>
                  <a:lnTo>
                    <a:pt x="445" y="570"/>
                  </a:lnTo>
                  <a:lnTo>
                    <a:pt x="450" y="570"/>
                  </a:lnTo>
                  <a:lnTo>
                    <a:pt x="456" y="572"/>
                  </a:lnTo>
                  <a:lnTo>
                    <a:pt x="460" y="572"/>
                  </a:lnTo>
                  <a:lnTo>
                    <a:pt x="466" y="574"/>
                  </a:lnTo>
                  <a:lnTo>
                    <a:pt x="471" y="574"/>
                  </a:lnTo>
                  <a:lnTo>
                    <a:pt x="475" y="576"/>
                  </a:lnTo>
                  <a:lnTo>
                    <a:pt x="481" y="576"/>
                  </a:lnTo>
                  <a:lnTo>
                    <a:pt x="487" y="576"/>
                  </a:lnTo>
                  <a:lnTo>
                    <a:pt x="490" y="578"/>
                  </a:lnTo>
                  <a:lnTo>
                    <a:pt x="494" y="578"/>
                  </a:lnTo>
                  <a:lnTo>
                    <a:pt x="498" y="580"/>
                  </a:lnTo>
                  <a:lnTo>
                    <a:pt x="504" y="582"/>
                  </a:lnTo>
                  <a:lnTo>
                    <a:pt x="507" y="582"/>
                  </a:lnTo>
                  <a:lnTo>
                    <a:pt x="511" y="584"/>
                  </a:lnTo>
                  <a:lnTo>
                    <a:pt x="515" y="584"/>
                  </a:lnTo>
                  <a:lnTo>
                    <a:pt x="521" y="586"/>
                  </a:lnTo>
                  <a:lnTo>
                    <a:pt x="523" y="588"/>
                  </a:lnTo>
                  <a:lnTo>
                    <a:pt x="526" y="588"/>
                  </a:lnTo>
                  <a:lnTo>
                    <a:pt x="530" y="589"/>
                  </a:lnTo>
                  <a:lnTo>
                    <a:pt x="534" y="589"/>
                  </a:lnTo>
                  <a:lnTo>
                    <a:pt x="540" y="591"/>
                  </a:lnTo>
                  <a:lnTo>
                    <a:pt x="547" y="595"/>
                  </a:lnTo>
                  <a:lnTo>
                    <a:pt x="553" y="597"/>
                  </a:lnTo>
                  <a:lnTo>
                    <a:pt x="557" y="599"/>
                  </a:lnTo>
                  <a:lnTo>
                    <a:pt x="563" y="601"/>
                  </a:lnTo>
                  <a:lnTo>
                    <a:pt x="568" y="603"/>
                  </a:lnTo>
                  <a:lnTo>
                    <a:pt x="572" y="605"/>
                  </a:lnTo>
                  <a:lnTo>
                    <a:pt x="576" y="607"/>
                  </a:lnTo>
                  <a:lnTo>
                    <a:pt x="580" y="608"/>
                  </a:lnTo>
                  <a:lnTo>
                    <a:pt x="583" y="610"/>
                  </a:lnTo>
                  <a:lnTo>
                    <a:pt x="589" y="614"/>
                  </a:lnTo>
                  <a:lnTo>
                    <a:pt x="593" y="616"/>
                  </a:lnTo>
                  <a:lnTo>
                    <a:pt x="597" y="618"/>
                  </a:lnTo>
                  <a:lnTo>
                    <a:pt x="599" y="620"/>
                  </a:lnTo>
                  <a:lnTo>
                    <a:pt x="601" y="622"/>
                  </a:lnTo>
                  <a:lnTo>
                    <a:pt x="601" y="624"/>
                  </a:lnTo>
                  <a:lnTo>
                    <a:pt x="602" y="626"/>
                  </a:lnTo>
                  <a:lnTo>
                    <a:pt x="604" y="627"/>
                  </a:lnTo>
                  <a:lnTo>
                    <a:pt x="604" y="631"/>
                  </a:lnTo>
                  <a:lnTo>
                    <a:pt x="608" y="633"/>
                  </a:lnTo>
                  <a:lnTo>
                    <a:pt x="608" y="637"/>
                  </a:lnTo>
                  <a:lnTo>
                    <a:pt x="610" y="641"/>
                  </a:lnTo>
                  <a:lnTo>
                    <a:pt x="612" y="645"/>
                  </a:lnTo>
                  <a:lnTo>
                    <a:pt x="614" y="648"/>
                  </a:lnTo>
                  <a:lnTo>
                    <a:pt x="618" y="654"/>
                  </a:lnTo>
                  <a:lnTo>
                    <a:pt x="620" y="658"/>
                  </a:lnTo>
                  <a:lnTo>
                    <a:pt x="620" y="664"/>
                  </a:lnTo>
                  <a:lnTo>
                    <a:pt x="623" y="669"/>
                  </a:lnTo>
                  <a:lnTo>
                    <a:pt x="625" y="675"/>
                  </a:lnTo>
                  <a:lnTo>
                    <a:pt x="627" y="681"/>
                  </a:lnTo>
                  <a:lnTo>
                    <a:pt x="629" y="686"/>
                  </a:lnTo>
                  <a:lnTo>
                    <a:pt x="631" y="690"/>
                  </a:lnTo>
                  <a:lnTo>
                    <a:pt x="631" y="698"/>
                  </a:lnTo>
                  <a:lnTo>
                    <a:pt x="633" y="704"/>
                  </a:lnTo>
                  <a:lnTo>
                    <a:pt x="635" y="709"/>
                  </a:lnTo>
                  <a:lnTo>
                    <a:pt x="635" y="715"/>
                  </a:lnTo>
                  <a:lnTo>
                    <a:pt x="637" y="721"/>
                  </a:lnTo>
                  <a:lnTo>
                    <a:pt x="637" y="726"/>
                  </a:lnTo>
                  <a:lnTo>
                    <a:pt x="637" y="732"/>
                  </a:lnTo>
                  <a:lnTo>
                    <a:pt x="635" y="738"/>
                  </a:lnTo>
                  <a:lnTo>
                    <a:pt x="635" y="743"/>
                  </a:lnTo>
                  <a:lnTo>
                    <a:pt x="633" y="749"/>
                  </a:lnTo>
                  <a:lnTo>
                    <a:pt x="633" y="755"/>
                  </a:lnTo>
                  <a:lnTo>
                    <a:pt x="631" y="759"/>
                  </a:lnTo>
                  <a:lnTo>
                    <a:pt x="629" y="764"/>
                  </a:lnTo>
                  <a:lnTo>
                    <a:pt x="627" y="766"/>
                  </a:lnTo>
                  <a:lnTo>
                    <a:pt x="625" y="768"/>
                  </a:lnTo>
                  <a:lnTo>
                    <a:pt x="622" y="770"/>
                  </a:lnTo>
                  <a:lnTo>
                    <a:pt x="620" y="772"/>
                  </a:lnTo>
                  <a:lnTo>
                    <a:pt x="616" y="772"/>
                  </a:lnTo>
                  <a:lnTo>
                    <a:pt x="612" y="774"/>
                  </a:lnTo>
                  <a:lnTo>
                    <a:pt x="608" y="776"/>
                  </a:lnTo>
                  <a:lnTo>
                    <a:pt x="604" y="776"/>
                  </a:lnTo>
                  <a:lnTo>
                    <a:pt x="599" y="778"/>
                  </a:lnTo>
                  <a:lnTo>
                    <a:pt x="593" y="778"/>
                  </a:lnTo>
                  <a:lnTo>
                    <a:pt x="587" y="778"/>
                  </a:lnTo>
                  <a:lnTo>
                    <a:pt x="582" y="778"/>
                  </a:lnTo>
                  <a:lnTo>
                    <a:pt x="576" y="778"/>
                  </a:lnTo>
                  <a:lnTo>
                    <a:pt x="570" y="778"/>
                  </a:lnTo>
                  <a:lnTo>
                    <a:pt x="563" y="778"/>
                  </a:lnTo>
                  <a:lnTo>
                    <a:pt x="557" y="778"/>
                  </a:lnTo>
                  <a:lnTo>
                    <a:pt x="549" y="778"/>
                  </a:lnTo>
                  <a:lnTo>
                    <a:pt x="542" y="778"/>
                  </a:lnTo>
                  <a:lnTo>
                    <a:pt x="534" y="778"/>
                  </a:lnTo>
                  <a:lnTo>
                    <a:pt x="526" y="778"/>
                  </a:lnTo>
                  <a:lnTo>
                    <a:pt x="519" y="776"/>
                  </a:lnTo>
                  <a:lnTo>
                    <a:pt x="509" y="776"/>
                  </a:lnTo>
                  <a:lnTo>
                    <a:pt x="502" y="774"/>
                  </a:lnTo>
                  <a:lnTo>
                    <a:pt x="494" y="774"/>
                  </a:lnTo>
                  <a:lnTo>
                    <a:pt x="487" y="772"/>
                  </a:lnTo>
                  <a:lnTo>
                    <a:pt x="477" y="770"/>
                  </a:lnTo>
                  <a:lnTo>
                    <a:pt x="469" y="770"/>
                  </a:lnTo>
                  <a:lnTo>
                    <a:pt x="460" y="768"/>
                  </a:lnTo>
                  <a:lnTo>
                    <a:pt x="452" y="766"/>
                  </a:lnTo>
                  <a:lnTo>
                    <a:pt x="445" y="766"/>
                  </a:lnTo>
                  <a:lnTo>
                    <a:pt x="435" y="764"/>
                  </a:lnTo>
                  <a:lnTo>
                    <a:pt x="428" y="764"/>
                  </a:lnTo>
                  <a:lnTo>
                    <a:pt x="418" y="762"/>
                  </a:lnTo>
                  <a:lnTo>
                    <a:pt x="409" y="761"/>
                  </a:lnTo>
                  <a:lnTo>
                    <a:pt x="401" y="759"/>
                  </a:lnTo>
                  <a:lnTo>
                    <a:pt x="393" y="759"/>
                  </a:lnTo>
                  <a:lnTo>
                    <a:pt x="384" y="757"/>
                  </a:lnTo>
                  <a:lnTo>
                    <a:pt x="376" y="755"/>
                  </a:lnTo>
                  <a:lnTo>
                    <a:pt x="367" y="753"/>
                  </a:lnTo>
                  <a:lnTo>
                    <a:pt x="361" y="751"/>
                  </a:lnTo>
                  <a:lnTo>
                    <a:pt x="352" y="751"/>
                  </a:lnTo>
                  <a:lnTo>
                    <a:pt x="344" y="749"/>
                  </a:lnTo>
                  <a:lnTo>
                    <a:pt x="336" y="747"/>
                  </a:lnTo>
                  <a:lnTo>
                    <a:pt x="331" y="745"/>
                  </a:lnTo>
                  <a:lnTo>
                    <a:pt x="323" y="743"/>
                  </a:lnTo>
                  <a:lnTo>
                    <a:pt x="316" y="743"/>
                  </a:lnTo>
                  <a:lnTo>
                    <a:pt x="310" y="742"/>
                  </a:lnTo>
                  <a:lnTo>
                    <a:pt x="304" y="740"/>
                  </a:lnTo>
                  <a:lnTo>
                    <a:pt x="297" y="740"/>
                  </a:lnTo>
                  <a:lnTo>
                    <a:pt x="291" y="738"/>
                  </a:lnTo>
                  <a:lnTo>
                    <a:pt x="285" y="736"/>
                  </a:lnTo>
                  <a:lnTo>
                    <a:pt x="281" y="736"/>
                  </a:lnTo>
                  <a:lnTo>
                    <a:pt x="276" y="734"/>
                  </a:lnTo>
                  <a:lnTo>
                    <a:pt x="272" y="734"/>
                  </a:lnTo>
                  <a:lnTo>
                    <a:pt x="266" y="732"/>
                  </a:lnTo>
                  <a:lnTo>
                    <a:pt x="264" y="732"/>
                  </a:lnTo>
                  <a:lnTo>
                    <a:pt x="260" y="730"/>
                  </a:lnTo>
                  <a:lnTo>
                    <a:pt x="257" y="730"/>
                  </a:lnTo>
                  <a:lnTo>
                    <a:pt x="255" y="728"/>
                  </a:lnTo>
                  <a:lnTo>
                    <a:pt x="253" y="728"/>
                  </a:lnTo>
                  <a:lnTo>
                    <a:pt x="249" y="728"/>
                  </a:lnTo>
                  <a:lnTo>
                    <a:pt x="251" y="730"/>
                  </a:lnTo>
                  <a:lnTo>
                    <a:pt x="255" y="734"/>
                  </a:lnTo>
                  <a:lnTo>
                    <a:pt x="259" y="736"/>
                  </a:lnTo>
                  <a:lnTo>
                    <a:pt x="262" y="740"/>
                  </a:lnTo>
                  <a:lnTo>
                    <a:pt x="266" y="742"/>
                  </a:lnTo>
                  <a:lnTo>
                    <a:pt x="272" y="745"/>
                  </a:lnTo>
                  <a:lnTo>
                    <a:pt x="276" y="749"/>
                  </a:lnTo>
                  <a:lnTo>
                    <a:pt x="279" y="751"/>
                  </a:lnTo>
                  <a:lnTo>
                    <a:pt x="283" y="755"/>
                  </a:lnTo>
                  <a:lnTo>
                    <a:pt x="287" y="759"/>
                  </a:lnTo>
                  <a:lnTo>
                    <a:pt x="291" y="761"/>
                  </a:lnTo>
                  <a:lnTo>
                    <a:pt x="295" y="764"/>
                  </a:lnTo>
                  <a:lnTo>
                    <a:pt x="297" y="766"/>
                  </a:lnTo>
                  <a:lnTo>
                    <a:pt x="298" y="766"/>
                  </a:lnTo>
                  <a:lnTo>
                    <a:pt x="304" y="770"/>
                  </a:lnTo>
                  <a:lnTo>
                    <a:pt x="312" y="774"/>
                  </a:lnTo>
                  <a:lnTo>
                    <a:pt x="314" y="776"/>
                  </a:lnTo>
                  <a:lnTo>
                    <a:pt x="317" y="778"/>
                  </a:lnTo>
                  <a:lnTo>
                    <a:pt x="321" y="780"/>
                  </a:lnTo>
                  <a:lnTo>
                    <a:pt x="325" y="781"/>
                  </a:lnTo>
                  <a:lnTo>
                    <a:pt x="329" y="781"/>
                  </a:lnTo>
                  <a:lnTo>
                    <a:pt x="333" y="783"/>
                  </a:lnTo>
                  <a:lnTo>
                    <a:pt x="336" y="785"/>
                  </a:lnTo>
                  <a:lnTo>
                    <a:pt x="340" y="787"/>
                  </a:lnTo>
                  <a:lnTo>
                    <a:pt x="344" y="789"/>
                  </a:lnTo>
                  <a:lnTo>
                    <a:pt x="348" y="791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61" y="795"/>
                  </a:lnTo>
                  <a:lnTo>
                    <a:pt x="365" y="797"/>
                  </a:lnTo>
                  <a:lnTo>
                    <a:pt x="369" y="799"/>
                  </a:lnTo>
                  <a:lnTo>
                    <a:pt x="373" y="800"/>
                  </a:lnTo>
                  <a:lnTo>
                    <a:pt x="376" y="800"/>
                  </a:lnTo>
                  <a:lnTo>
                    <a:pt x="382" y="802"/>
                  </a:lnTo>
                  <a:lnTo>
                    <a:pt x="386" y="802"/>
                  </a:lnTo>
                  <a:lnTo>
                    <a:pt x="390" y="804"/>
                  </a:lnTo>
                  <a:lnTo>
                    <a:pt x="395" y="806"/>
                  </a:lnTo>
                  <a:lnTo>
                    <a:pt x="399" y="806"/>
                  </a:lnTo>
                  <a:lnTo>
                    <a:pt x="403" y="808"/>
                  </a:lnTo>
                  <a:lnTo>
                    <a:pt x="409" y="810"/>
                  </a:lnTo>
                  <a:lnTo>
                    <a:pt x="412" y="810"/>
                  </a:lnTo>
                  <a:lnTo>
                    <a:pt x="418" y="812"/>
                  </a:lnTo>
                  <a:lnTo>
                    <a:pt x="424" y="812"/>
                  </a:lnTo>
                  <a:lnTo>
                    <a:pt x="428" y="814"/>
                  </a:lnTo>
                  <a:lnTo>
                    <a:pt x="433" y="814"/>
                  </a:lnTo>
                  <a:lnTo>
                    <a:pt x="437" y="814"/>
                  </a:lnTo>
                  <a:lnTo>
                    <a:pt x="443" y="816"/>
                  </a:lnTo>
                  <a:lnTo>
                    <a:pt x="447" y="816"/>
                  </a:lnTo>
                  <a:lnTo>
                    <a:pt x="452" y="816"/>
                  </a:lnTo>
                  <a:lnTo>
                    <a:pt x="456" y="816"/>
                  </a:lnTo>
                  <a:lnTo>
                    <a:pt x="462" y="816"/>
                  </a:lnTo>
                  <a:lnTo>
                    <a:pt x="468" y="816"/>
                  </a:lnTo>
                  <a:lnTo>
                    <a:pt x="471" y="816"/>
                  </a:lnTo>
                  <a:lnTo>
                    <a:pt x="477" y="816"/>
                  </a:lnTo>
                  <a:lnTo>
                    <a:pt x="483" y="816"/>
                  </a:lnTo>
                  <a:lnTo>
                    <a:pt x="487" y="816"/>
                  </a:lnTo>
                  <a:lnTo>
                    <a:pt x="492" y="816"/>
                  </a:lnTo>
                  <a:lnTo>
                    <a:pt x="498" y="816"/>
                  </a:lnTo>
                  <a:lnTo>
                    <a:pt x="504" y="816"/>
                  </a:lnTo>
                  <a:lnTo>
                    <a:pt x="509" y="816"/>
                  </a:lnTo>
                  <a:lnTo>
                    <a:pt x="513" y="816"/>
                  </a:lnTo>
                  <a:lnTo>
                    <a:pt x="519" y="816"/>
                  </a:lnTo>
                  <a:lnTo>
                    <a:pt x="525" y="814"/>
                  </a:lnTo>
                  <a:lnTo>
                    <a:pt x="530" y="814"/>
                  </a:lnTo>
                  <a:lnTo>
                    <a:pt x="536" y="812"/>
                  </a:lnTo>
                  <a:lnTo>
                    <a:pt x="542" y="812"/>
                  </a:lnTo>
                  <a:lnTo>
                    <a:pt x="545" y="810"/>
                  </a:lnTo>
                  <a:lnTo>
                    <a:pt x="551" y="810"/>
                  </a:lnTo>
                  <a:lnTo>
                    <a:pt x="557" y="808"/>
                  </a:lnTo>
                  <a:lnTo>
                    <a:pt x="563" y="808"/>
                  </a:lnTo>
                  <a:lnTo>
                    <a:pt x="568" y="806"/>
                  </a:lnTo>
                  <a:lnTo>
                    <a:pt x="574" y="804"/>
                  </a:lnTo>
                  <a:lnTo>
                    <a:pt x="580" y="802"/>
                  </a:lnTo>
                  <a:lnTo>
                    <a:pt x="583" y="802"/>
                  </a:lnTo>
                  <a:lnTo>
                    <a:pt x="589" y="800"/>
                  </a:lnTo>
                  <a:lnTo>
                    <a:pt x="595" y="799"/>
                  </a:lnTo>
                  <a:lnTo>
                    <a:pt x="597" y="799"/>
                  </a:lnTo>
                  <a:lnTo>
                    <a:pt x="599" y="802"/>
                  </a:lnTo>
                  <a:lnTo>
                    <a:pt x="601" y="804"/>
                  </a:lnTo>
                  <a:lnTo>
                    <a:pt x="601" y="810"/>
                  </a:lnTo>
                  <a:lnTo>
                    <a:pt x="601" y="814"/>
                  </a:lnTo>
                  <a:lnTo>
                    <a:pt x="602" y="818"/>
                  </a:lnTo>
                  <a:lnTo>
                    <a:pt x="601" y="823"/>
                  </a:lnTo>
                  <a:lnTo>
                    <a:pt x="601" y="829"/>
                  </a:lnTo>
                  <a:lnTo>
                    <a:pt x="601" y="835"/>
                  </a:lnTo>
                  <a:lnTo>
                    <a:pt x="601" y="842"/>
                  </a:lnTo>
                  <a:lnTo>
                    <a:pt x="601" y="844"/>
                  </a:lnTo>
                  <a:lnTo>
                    <a:pt x="601" y="848"/>
                  </a:lnTo>
                  <a:lnTo>
                    <a:pt x="601" y="852"/>
                  </a:lnTo>
                  <a:lnTo>
                    <a:pt x="601" y="854"/>
                  </a:lnTo>
                  <a:lnTo>
                    <a:pt x="599" y="857"/>
                  </a:lnTo>
                  <a:lnTo>
                    <a:pt x="599" y="861"/>
                  </a:lnTo>
                  <a:lnTo>
                    <a:pt x="599" y="865"/>
                  </a:lnTo>
                  <a:lnTo>
                    <a:pt x="599" y="869"/>
                  </a:lnTo>
                  <a:lnTo>
                    <a:pt x="597" y="873"/>
                  </a:lnTo>
                  <a:lnTo>
                    <a:pt x="597" y="876"/>
                  </a:lnTo>
                  <a:lnTo>
                    <a:pt x="595" y="878"/>
                  </a:lnTo>
                  <a:lnTo>
                    <a:pt x="595" y="882"/>
                  </a:lnTo>
                  <a:lnTo>
                    <a:pt x="593" y="886"/>
                  </a:lnTo>
                  <a:lnTo>
                    <a:pt x="593" y="890"/>
                  </a:lnTo>
                  <a:lnTo>
                    <a:pt x="591" y="892"/>
                  </a:lnTo>
                  <a:lnTo>
                    <a:pt x="591" y="895"/>
                  </a:lnTo>
                  <a:lnTo>
                    <a:pt x="587" y="901"/>
                  </a:lnTo>
                  <a:lnTo>
                    <a:pt x="583" y="909"/>
                  </a:lnTo>
                  <a:lnTo>
                    <a:pt x="582" y="914"/>
                  </a:lnTo>
                  <a:lnTo>
                    <a:pt x="578" y="920"/>
                  </a:lnTo>
                  <a:lnTo>
                    <a:pt x="574" y="926"/>
                  </a:lnTo>
                  <a:lnTo>
                    <a:pt x="570" y="932"/>
                  </a:lnTo>
                  <a:lnTo>
                    <a:pt x="564" y="935"/>
                  </a:lnTo>
                  <a:lnTo>
                    <a:pt x="561" y="939"/>
                  </a:lnTo>
                  <a:lnTo>
                    <a:pt x="555" y="943"/>
                  </a:lnTo>
                  <a:lnTo>
                    <a:pt x="549" y="945"/>
                  </a:lnTo>
                  <a:lnTo>
                    <a:pt x="544" y="947"/>
                  </a:lnTo>
                  <a:lnTo>
                    <a:pt x="536" y="949"/>
                  </a:lnTo>
                  <a:lnTo>
                    <a:pt x="534" y="949"/>
                  </a:lnTo>
                  <a:lnTo>
                    <a:pt x="530" y="949"/>
                  </a:lnTo>
                  <a:lnTo>
                    <a:pt x="526" y="949"/>
                  </a:lnTo>
                  <a:lnTo>
                    <a:pt x="523" y="951"/>
                  </a:lnTo>
                  <a:lnTo>
                    <a:pt x="519" y="951"/>
                  </a:lnTo>
                  <a:lnTo>
                    <a:pt x="515" y="951"/>
                  </a:lnTo>
                  <a:lnTo>
                    <a:pt x="511" y="951"/>
                  </a:lnTo>
                  <a:lnTo>
                    <a:pt x="509" y="951"/>
                  </a:lnTo>
                  <a:lnTo>
                    <a:pt x="502" y="951"/>
                  </a:lnTo>
                  <a:lnTo>
                    <a:pt x="496" y="952"/>
                  </a:lnTo>
                  <a:lnTo>
                    <a:pt x="490" y="952"/>
                  </a:lnTo>
                  <a:lnTo>
                    <a:pt x="483" y="952"/>
                  </a:lnTo>
                  <a:lnTo>
                    <a:pt x="477" y="952"/>
                  </a:lnTo>
                  <a:lnTo>
                    <a:pt x="471" y="952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4" y="952"/>
                  </a:lnTo>
                  <a:lnTo>
                    <a:pt x="449" y="952"/>
                  </a:lnTo>
                  <a:lnTo>
                    <a:pt x="445" y="952"/>
                  </a:lnTo>
                  <a:lnTo>
                    <a:pt x="441" y="952"/>
                  </a:lnTo>
                  <a:lnTo>
                    <a:pt x="435" y="952"/>
                  </a:lnTo>
                  <a:lnTo>
                    <a:pt x="431" y="952"/>
                  </a:lnTo>
                  <a:lnTo>
                    <a:pt x="426" y="952"/>
                  </a:lnTo>
                  <a:lnTo>
                    <a:pt x="424" y="952"/>
                  </a:lnTo>
                  <a:lnTo>
                    <a:pt x="420" y="952"/>
                  </a:lnTo>
                  <a:lnTo>
                    <a:pt x="416" y="952"/>
                  </a:lnTo>
                  <a:lnTo>
                    <a:pt x="412" y="952"/>
                  </a:lnTo>
                  <a:lnTo>
                    <a:pt x="411" y="952"/>
                  </a:lnTo>
                  <a:lnTo>
                    <a:pt x="405" y="952"/>
                  </a:lnTo>
                  <a:lnTo>
                    <a:pt x="401" y="952"/>
                  </a:lnTo>
                  <a:lnTo>
                    <a:pt x="399" y="952"/>
                  </a:lnTo>
                  <a:lnTo>
                    <a:pt x="397" y="952"/>
                  </a:lnTo>
                  <a:lnTo>
                    <a:pt x="395" y="952"/>
                  </a:lnTo>
                  <a:lnTo>
                    <a:pt x="392" y="952"/>
                  </a:lnTo>
                  <a:lnTo>
                    <a:pt x="388" y="954"/>
                  </a:lnTo>
                  <a:lnTo>
                    <a:pt x="386" y="954"/>
                  </a:lnTo>
                  <a:lnTo>
                    <a:pt x="382" y="954"/>
                  </a:lnTo>
                  <a:lnTo>
                    <a:pt x="378" y="954"/>
                  </a:lnTo>
                  <a:lnTo>
                    <a:pt x="374" y="956"/>
                  </a:lnTo>
                  <a:lnTo>
                    <a:pt x="373" y="956"/>
                  </a:lnTo>
                  <a:lnTo>
                    <a:pt x="369" y="958"/>
                  </a:lnTo>
                  <a:lnTo>
                    <a:pt x="365" y="958"/>
                  </a:lnTo>
                  <a:lnTo>
                    <a:pt x="361" y="960"/>
                  </a:lnTo>
                  <a:lnTo>
                    <a:pt x="355" y="962"/>
                  </a:lnTo>
                  <a:lnTo>
                    <a:pt x="352" y="962"/>
                  </a:lnTo>
                  <a:lnTo>
                    <a:pt x="348" y="964"/>
                  </a:lnTo>
                  <a:lnTo>
                    <a:pt x="344" y="966"/>
                  </a:lnTo>
                  <a:lnTo>
                    <a:pt x="340" y="966"/>
                  </a:lnTo>
                  <a:lnTo>
                    <a:pt x="336" y="968"/>
                  </a:lnTo>
                  <a:lnTo>
                    <a:pt x="331" y="970"/>
                  </a:lnTo>
                  <a:lnTo>
                    <a:pt x="327" y="971"/>
                  </a:lnTo>
                  <a:lnTo>
                    <a:pt x="323" y="973"/>
                  </a:lnTo>
                  <a:lnTo>
                    <a:pt x="319" y="975"/>
                  </a:lnTo>
                  <a:lnTo>
                    <a:pt x="316" y="977"/>
                  </a:lnTo>
                  <a:lnTo>
                    <a:pt x="312" y="979"/>
                  </a:lnTo>
                  <a:lnTo>
                    <a:pt x="308" y="979"/>
                  </a:lnTo>
                  <a:lnTo>
                    <a:pt x="304" y="981"/>
                  </a:lnTo>
                  <a:lnTo>
                    <a:pt x="300" y="985"/>
                  </a:lnTo>
                  <a:lnTo>
                    <a:pt x="298" y="987"/>
                  </a:lnTo>
                  <a:lnTo>
                    <a:pt x="295" y="989"/>
                  </a:lnTo>
                  <a:lnTo>
                    <a:pt x="293" y="990"/>
                  </a:lnTo>
                  <a:lnTo>
                    <a:pt x="289" y="992"/>
                  </a:lnTo>
                  <a:lnTo>
                    <a:pt x="285" y="994"/>
                  </a:lnTo>
                  <a:lnTo>
                    <a:pt x="281" y="996"/>
                  </a:lnTo>
                  <a:lnTo>
                    <a:pt x="278" y="998"/>
                  </a:lnTo>
                  <a:lnTo>
                    <a:pt x="276" y="1000"/>
                  </a:lnTo>
                  <a:lnTo>
                    <a:pt x="272" y="1002"/>
                  </a:lnTo>
                  <a:lnTo>
                    <a:pt x="268" y="1004"/>
                  </a:lnTo>
                  <a:lnTo>
                    <a:pt x="264" y="1006"/>
                  </a:lnTo>
                  <a:lnTo>
                    <a:pt x="260" y="1006"/>
                  </a:lnTo>
                  <a:lnTo>
                    <a:pt x="257" y="1008"/>
                  </a:lnTo>
                  <a:lnTo>
                    <a:pt x="251" y="1009"/>
                  </a:lnTo>
                  <a:lnTo>
                    <a:pt x="247" y="1009"/>
                  </a:lnTo>
                  <a:lnTo>
                    <a:pt x="243" y="1011"/>
                  </a:lnTo>
                  <a:lnTo>
                    <a:pt x="240" y="1013"/>
                  </a:lnTo>
                  <a:lnTo>
                    <a:pt x="234" y="1013"/>
                  </a:lnTo>
                  <a:lnTo>
                    <a:pt x="228" y="1013"/>
                  </a:lnTo>
                  <a:lnTo>
                    <a:pt x="222" y="1013"/>
                  </a:lnTo>
                  <a:lnTo>
                    <a:pt x="219" y="1013"/>
                  </a:lnTo>
                  <a:lnTo>
                    <a:pt x="213" y="1013"/>
                  </a:lnTo>
                  <a:lnTo>
                    <a:pt x="207" y="1013"/>
                  </a:lnTo>
                  <a:lnTo>
                    <a:pt x="202" y="1013"/>
                  </a:lnTo>
                  <a:lnTo>
                    <a:pt x="194" y="1013"/>
                  </a:lnTo>
                  <a:lnTo>
                    <a:pt x="190" y="1013"/>
                  </a:lnTo>
                  <a:lnTo>
                    <a:pt x="188" y="1011"/>
                  </a:lnTo>
                  <a:lnTo>
                    <a:pt x="184" y="1011"/>
                  </a:lnTo>
                  <a:lnTo>
                    <a:pt x="181" y="1011"/>
                  </a:lnTo>
                  <a:lnTo>
                    <a:pt x="179" y="1009"/>
                  </a:lnTo>
                  <a:lnTo>
                    <a:pt x="175" y="1009"/>
                  </a:lnTo>
                  <a:lnTo>
                    <a:pt x="171" y="1009"/>
                  </a:lnTo>
                  <a:lnTo>
                    <a:pt x="167" y="1009"/>
                  </a:lnTo>
                  <a:lnTo>
                    <a:pt x="165" y="1008"/>
                  </a:lnTo>
                  <a:lnTo>
                    <a:pt x="162" y="1006"/>
                  </a:lnTo>
                  <a:lnTo>
                    <a:pt x="158" y="1006"/>
                  </a:lnTo>
                  <a:lnTo>
                    <a:pt x="154" y="1004"/>
                  </a:lnTo>
                  <a:lnTo>
                    <a:pt x="150" y="1004"/>
                  </a:lnTo>
                  <a:lnTo>
                    <a:pt x="146" y="1004"/>
                  </a:lnTo>
                  <a:lnTo>
                    <a:pt x="143" y="1002"/>
                  </a:lnTo>
                  <a:lnTo>
                    <a:pt x="139" y="1002"/>
                  </a:lnTo>
                  <a:lnTo>
                    <a:pt x="137" y="1000"/>
                  </a:lnTo>
                  <a:lnTo>
                    <a:pt x="135" y="998"/>
                  </a:lnTo>
                  <a:lnTo>
                    <a:pt x="133" y="996"/>
                  </a:lnTo>
                  <a:lnTo>
                    <a:pt x="129" y="992"/>
                  </a:lnTo>
                  <a:lnTo>
                    <a:pt x="126" y="989"/>
                  </a:lnTo>
                  <a:lnTo>
                    <a:pt x="122" y="983"/>
                  </a:lnTo>
                  <a:lnTo>
                    <a:pt x="116" y="977"/>
                  </a:lnTo>
                  <a:lnTo>
                    <a:pt x="112" y="971"/>
                  </a:lnTo>
                  <a:lnTo>
                    <a:pt x="108" y="968"/>
                  </a:lnTo>
                  <a:lnTo>
                    <a:pt x="107" y="966"/>
                  </a:lnTo>
                  <a:lnTo>
                    <a:pt x="105" y="962"/>
                  </a:lnTo>
                  <a:lnTo>
                    <a:pt x="103" y="958"/>
                  </a:lnTo>
                  <a:lnTo>
                    <a:pt x="101" y="954"/>
                  </a:lnTo>
                  <a:lnTo>
                    <a:pt x="99" y="952"/>
                  </a:lnTo>
                  <a:lnTo>
                    <a:pt x="97" y="949"/>
                  </a:lnTo>
                  <a:lnTo>
                    <a:pt x="95" y="945"/>
                  </a:lnTo>
                  <a:lnTo>
                    <a:pt x="93" y="941"/>
                  </a:lnTo>
                  <a:lnTo>
                    <a:pt x="91" y="937"/>
                  </a:lnTo>
                  <a:lnTo>
                    <a:pt x="91" y="933"/>
                  </a:lnTo>
                  <a:lnTo>
                    <a:pt x="91" y="930"/>
                  </a:lnTo>
                  <a:lnTo>
                    <a:pt x="91" y="926"/>
                  </a:lnTo>
                  <a:lnTo>
                    <a:pt x="91" y="922"/>
                  </a:lnTo>
                  <a:lnTo>
                    <a:pt x="91" y="918"/>
                  </a:lnTo>
                  <a:lnTo>
                    <a:pt x="91" y="916"/>
                  </a:lnTo>
                  <a:lnTo>
                    <a:pt x="91" y="913"/>
                  </a:lnTo>
                  <a:lnTo>
                    <a:pt x="91" y="909"/>
                  </a:lnTo>
                  <a:lnTo>
                    <a:pt x="93" y="905"/>
                  </a:lnTo>
                  <a:lnTo>
                    <a:pt x="93" y="901"/>
                  </a:lnTo>
                  <a:lnTo>
                    <a:pt x="93" y="897"/>
                  </a:lnTo>
                  <a:lnTo>
                    <a:pt x="93" y="894"/>
                  </a:lnTo>
                  <a:lnTo>
                    <a:pt x="95" y="890"/>
                  </a:lnTo>
                  <a:lnTo>
                    <a:pt x="95" y="886"/>
                  </a:lnTo>
                  <a:lnTo>
                    <a:pt x="95" y="880"/>
                  </a:lnTo>
                  <a:lnTo>
                    <a:pt x="95" y="876"/>
                  </a:lnTo>
                  <a:lnTo>
                    <a:pt x="95" y="873"/>
                  </a:lnTo>
                  <a:lnTo>
                    <a:pt x="97" y="869"/>
                  </a:lnTo>
                  <a:lnTo>
                    <a:pt x="97" y="865"/>
                  </a:lnTo>
                  <a:lnTo>
                    <a:pt x="97" y="861"/>
                  </a:lnTo>
                  <a:lnTo>
                    <a:pt x="97" y="857"/>
                  </a:lnTo>
                  <a:lnTo>
                    <a:pt x="97" y="854"/>
                  </a:lnTo>
                  <a:lnTo>
                    <a:pt x="97" y="848"/>
                  </a:lnTo>
                  <a:lnTo>
                    <a:pt x="95" y="844"/>
                  </a:lnTo>
                  <a:lnTo>
                    <a:pt x="95" y="840"/>
                  </a:lnTo>
                  <a:lnTo>
                    <a:pt x="95" y="837"/>
                  </a:lnTo>
                  <a:lnTo>
                    <a:pt x="93" y="831"/>
                  </a:lnTo>
                  <a:lnTo>
                    <a:pt x="93" y="827"/>
                  </a:lnTo>
                  <a:lnTo>
                    <a:pt x="91" y="823"/>
                  </a:lnTo>
                  <a:lnTo>
                    <a:pt x="91" y="818"/>
                  </a:lnTo>
                  <a:lnTo>
                    <a:pt x="89" y="814"/>
                  </a:lnTo>
                  <a:lnTo>
                    <a:pt x="89" y="808"/>
                  </a:lnTo>
                  <a:lnTo>
                    <a:pt x="88" y="804"/>
                  </a:lnTo>
                  <a:lnTo>
                    <a:pt x="86" y="800"/>
                  </a:lnTo>
                  <a:lnTo>
                    <a:pt x="84" y="795"/>
                  </a:lnTo>
                  <a:lnTo>
                    <a:pt x="82" y="791"/>
                  </a:lnTo>
                  <a:lnTo>
                    <a:pt x="80" y="785"/>
                  </a:lnTo>
                  <a:lnTo>
                    <a:pt x="78" y="781"/>
                  </a:lnTo>
                  <a:lnTo>
                    <a:pt x="76" y="776"/>
                  </a:lnTo>
                  <a:lnTo>
                    <a:pt x="72" y="772"/>
                  </a:lnTo>
                  <a:lnTo>
                    <a:pt x="70" y="766"/>
                  </a:lnTo>
                  <a:lnTo>
                    <a:pt x="69" y="762"/>
                  </a:lnTo>
                  <a:lnTo>
                    <a:pt x="65" y="759"/>
                  </a:lnTo>
                  <a:lnTo>
                    <a:pt x="63" y="755"/>
                  </a:lnTo>
                  <a:lnTo>
                    <a:pt x="59" y="751"/>
                  </a:lnTo>
                  <a:lnTo>
                    <a:pt x="57" y="747"/>
                  </a:lnTo>
                  <a:lnTo>
                    <a:pt x="53" y="743"/>
                  </a:lnTo>
                  <a:lnTo>
                    <a:pt x="51" y="740"/>
                  </a:lnTo>
                  <a:lnTo>
                    <a:pt x="50" y="736"/>
                  </a:lnTo>
                  <a:lnTo>
                    <a:pt x="46" y="732"/>
                  </a:lnTo>
                  <a:lnTo>
                    <a:pt x="42" y="726"/>
                  </a:lnTo>
                  <a:lnTo>
                    <a:pt x="38" y="721"/>
                  </a:lnTo>
                  <a:lnTo>
                    <a:pt x="36" y="717"/>
                  </a:lnTo>
                  <a:lnTo>
                    <a:pt x="34" y="713"/>
                  </a:lnTo>
                  <a:lnTo>
                    <a:pt x="32" y="709"/>
                  </a:lnTo>
                  <a:lnTo>
                    <a:pt x="31" y="705"/>
                  </a:lnTo>
                  <a:lnTo>
                    <a:pt x="29" y="704"/>
                  </a:lnTo>
                  <a:lnTo>
                    <a:pt x="29" y="700"/>
                  </a:lnTo>
                  <a:lnTo>
                    <a:pt x="27" y="696"/>
                  </a:lnTo>
                  <a:lnTo>
                    <a:pt x="27" y="692"/>
                  </a:lnTo>
                  <a:lnTo>
                    <a:pt x="25" y="688"/>
                  </a:lnTo>
                  <a:lnTo>
                    <a:pt x="25" y="685"/>
                  </a:lnTo>
                  <a:lnTo>
                    <a:pt x="25" y="681"/>
                  </a:lnTo>
                  <a:lnTo>
                    <a:pt x="25" y="677"/>
                  </a:lnTo>
                  <a:lnTo>
                    <a:pt x="25" y="673"/>
                  </a:lnTo>
                  <a:lnTo>
                    <a:pt x="27" y="667"/>
                  </a:lnTo>
                  <a:lnTo>
                    <a:pt x="27" y="664"/>
                  </a:lnTo>
                  <a:lnTo>
                    <a:pt x="29" y="660"/>
                  </a:lnTo>
                  <a:lnTo>
                    <a:pt x="29" y="654"/>
                  </a:lnTo>
                  <a:lnTo>
                    <a:pt x="31" y="650"/>
                  </a:lnTo>
                  <a:lnTo>
                    <a:pt x="31" y="645"/>
                  </a:lnTo>
                  <a:lnTo>
                    <a:pt x="32" y="639"/>
                  </a:lnTo>
                  <a:lnTo>
                    <a:pt x="34" y="633"/>
                  </a:lnTo>
                  <a:lnTo>
                    <a:pt x="34" y="629"/>
                  </a:lnTo>
                  <a:lnTo>
                    <a:pt x="36" y="624"/>
                  </a:lnTo>
                  <a:lnTo>
                    <a:pt x="38" y="620"/>
                  </a:lnTo>
                  <a:lnTo>
                    <a:pt x="38" y="614"/>
                  </a:lnTo>
                  <a:lnTo>
                    <a:pt x="40" y="608"/>
                  </a:lnTo>
                  <a:lnTo>
                    <a:pt x="42" y="603"/>
                  </a:lnTo>
                  <a:lnTo>
                    <a:pt x="42" y="599"/>
                  </a:lnTo>
                  <a:lnTo>
                    <a:pt x="44" y="593"/>
                  </a:lnTo>
                  <a:lnTo>
                    <a:pt x="44" y="588"/>
                  </a:lnTo>
                  <a:lnTo>
                    <a:pt x="46" y="582"/>
                  </a:lnTo>
                  <a:lnTo>
                    <a:pt x="46" y="576"/>
                  </a:lnTo>
                  <a:lnTo>
                    <a:pt x="46" y="570"/>
                  </a:lnTo>
                  <a:lnTo>
                    <a:pt x="48" y="565"/>
                  </a:lnTo>
                  <a:lnTo>
                    <a:pt x="48" y="559"/>
                  </a:lnTo>
                  <a:lnTo>
                    <a:pt x="48" y="553"/>
                  </a:lnTo>
                  <a:lnTo>
                    <a:pt x="48" y="548"/>
                  </a:lnTo>
                  <a:lnTo>
                    <a:pt x="48" y="542"/>
                  </a:lnTo>
                  <a:lnTo>
                    <a:pt x="48" y="536"/>
                  </a:lnTo>
                  <a:lnTo>
                    <a:pt x="48" y="531"/>
                  </a:lnTo>
                  <a:lnTo>
                    <a:pt x="46" y="525"/>
                  </a:lnTo>
                  <a:lnTo>
                    <a:pt x="46" y="519"/>
                  </a:lnTo>
                  <a:lnTo>
                    <a:pt x="44" y="513"/>
                  </a:lnTo>
                  <a:lnTo>
                    <a:pt x="44" y="508"/>
                  </a:lnTo>
                  <a:lnTo>
                    <a:pt x="42" y="502"/>
                  </a:lnTo>
                  <a:lnTo>
                    <a:pt x="40" y="494"/>
                  </a:lnTo>
                  <a:lnTo>
                    <a:pt x="38" y="489"/>
                  </a:lnTo>
                  <a:lnTo>
                    <a:pt x="36" y="483"/>
                  </a:lnTo>
                  <a:lnTo>
                    <a:pt x="34" y="477"/>
                  </a:lnTo>
                  <a:lnTo>
                    <a:pt x="32" y="470"/>
                  </a:lnTo>
                  <a:lnTo>
                    <a:pt x="31" y="464"/>
                  </a:lnTo>
                  <a:lnTo>
                    <a:pt x="29" y="460"/>
                  </a:lnTo>
                  <a:lnTo>
                    <a:pt x="27" y="455"/>
                  </a:lnTo>
                  <a:lnTo>
                    <a:pt x="25" y="451"/>
                  </a:lnTo>
                  <a:lnTo>
                    <a:pt x="23" y="445"/>
                  </a:lnTo>
                  <a:lnTo>
                    <a:pt x="21" y="441"/>
                  </a:lnTo>
                  <a:lnTo>
                    <a:pt x="19" y="437"/>
                  </a:lnTo>
                  <a:lnTo>
                    <a:pt x="17" y="434"/>
                  </a:lnTo>
                  <a:lnTo>
                    <a:pt x="15" y="430"/>
                  </a:lnTo>
                  <a:lnTo>
                    <a:pt x="15" y="428"/>
                  </a:lnTo>
                  <a:lnTo>
                    <a:pt x="12" y="422"/>
                  </a:lnTo>
                  <a:lnTo>
                    <a:pt x="10" y="417"/>
                  </a:lnTo>
                  <a:lnTo>
                    <a:pt x="8" y="413"/>
                  </a:lnTo>
                  <a:lnTo>
                    <a:pt x="6" y="409"/>
                  </a:lnTo>
                  <a:lnTo>
                    <a:pt x="6" y="405"/>
                  </a:lnTo>
                  <a:lnTo>
                    <a:pt x="4" y="403"/>
                  </a:lnTo>
                  <a:lnTo>
                    <a:pt x="2" y="401"/>
                  </a:lnTo>
                  <a:lnTo>
                    <a:pt x="2" y="399"/>
                  </a:lnTo>
                  <a:lnTo>
                    <a:pt x="2" y="398"/>
                  </a:lnTo>
                  <a:lnTo>
                    <a:pt x="2" y="396"/>
                  </a:lnTo>
                  <a:lnTo>
                    <a:pt x="2" y="392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75"/>
                  </a:lnTo>
                  <a:lnTo>
                    <a:pt x="2" y="369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2" y="360"/>
                  </a:lnTo>
                  <a:lnTo>
                    <a:pt x="4" y="356"/>
                  </a:lnTo>
                  <a:lnTo>
                    <a:pt x="4" y="352"/>
                  </a:lnTo>
                  <a:lnTo>
                    <a:pt x="6" y="348"/>
                  </a:lnTo>
                  <a:lnTo>
                    <a:pt x="6" y="344"/>
                  </a:lnTo>
                  <a:lnTo>
                    <a:pt x="8" y="341"/>
                  </a:lnTo>
                  <a:lnTo>
                    <a:pt x="10" y="337"/>
                  </a:lnTo>
                  <a:lnTo>
                    <a:pt x="12" y="333"/>
                  </a:lnTo>
                  <a:lnTo>
                    <a:pt x="13" y="329"/>
                  </a:lnTo>
                  <a:lnTo>
                    <a:pt x="17" y="325"/>
                  </a:lnTo>
                  <a:lnTo>
                    <a:pt x="19" y="322"/>
                  </a:lnTo>
                  <a:lnTo>
                    <a:pt x="21" y="318"/>
                  </a:lnTo>
                  <a:lnTo>
                    <a:pt x="25" y="316"/>
                  </a:lnTo>
                  <a:lnTo>
                    <a:pt x="29" y="312"/>
                  </a:lnTo>
                  <a:lnTo>
                    <a:pt x="31" y="310"/>
                  </a:lnTo>
                  <a:lnTo>
                    <a:pt x="36" y="308"/>
                  </a:lnTo>
                  <a:lnTo>
                    <a:pt x="42" y="306"/>
                  </a:lnTo>
                  <a:lnTo>
                    <a:pt x="44" y="303"/>
                  </a:lnTo>
                  <a:lnTo>
                    <a:pt x="48" y="301"/>
                  </a:lnTo>
                  <a:lnTo>
                    <a:pt x="51" y="301"/>
                  </a:lnTo>
                  <a:lnTo>
                    <a:pt x="55" y="299"/>
                  </a:lnTo>
                  <a:lnTo>
                    <a:pt x="59" y="295"/>
                  </a:lnTo>
                  <a:lnTo>
                    <a:pt x="63" y="293"/>
                  </a:lnTo>
                  <a:lnTo>
                    <a:pt x="69" y="289"/>
                  </a:lnTo>
                  <a:lnTo>
                    <a:pt x="72" y="287"/>
                  </a:lnTo>
                  <a:lnTo>
                    <a:pt x="76" y="284"/>
                  </a:lnTo>
                  <a:lnTo>
                    <a:pt x="80" y="280"/>
                  </a:lnTo>
                  <a:lnTo>
                    <a:pt x="84" y="276"/>
                  </a:lnTo>
                  <a:lnTo>
                    <a:pt x="89" y="274"/>
                  </a:lnTo>
                  <a:lnTo>
                    <a:pt x="91" y="270"/>
                  </a:lnTo>
                  <a:lnTo>
                    <a:pt x="95" y="266"/>
                  </a:lnTo>
                  <a:lnTo>
                    <a:pt x="99" y="261"/>
                  </a:lnTo>
                  <a:lnTo>
                    <a:pt x="105" y="259"/>
                  </a:lnTo>
                  <a:lnTo>
                    <a:pt x="107" y="253"/>
                  </a:lnTo>
                  <a:lnTo>
                    <a:pt x="110" y="249"/>
                  </a:lnTo>
                  <a:lnTo>
                    <a:pt x="112" y="244"/>
                  </a:lnTo>
                  <a:lnTo>
                    <a:pt x="116" y="240"/>
                  </a:lnTo>
                  <a:lnTo>
                    <a:pt x="116" y="234"/>
                  </a:lnTo>
                  <a:lnTo>
                    <a:pt x="118" y="228"/>
                  </a:lnTo>
                  <a:lnTo>
                    <a:pt x="120" y="225"/>
                  </a:lnTo>
                  <a:lnTo>
                    <a:pt x="122" y="219"/>
                  </a:lnTo>
                  <a:lnTo>
                    <a:pt x="122" y="208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3" name="Freeform 102"/>
            <p:cNvSpPr>
              <a:spLocks/>
            </p:cNvSpPr>
            <p:nvPr/>
          </p:nvSpPr>
          <p:spPr bwMode="auto">
            <a:xfrm>
              <a:off x="4861" y="1836"/>
              <a:ext cx="64" cy="41"/>
            </a:xfrm>
            <a:custGeom>
              <a:avLst/>
              <a:gdLst>
                <a:gd name="T0" fmla="*/ 1 w 127"/>
                <a:gd name="T1" fmla="*/ 1 h 81"/>
                <a:gd name="T2" fmla="*/ 1 w 127"/>
                <a:gd name="T3" fmla="*/ 1 h 81"/>
                <a:gd name="T4" fmla="*/ 1 w 127"/>
                <a:gd name="T5" fmla="*/ 1 h 81"/>
                <a:gd name="T6" fmla="*/ 1 w 127"/>
                <a:gd name="T7" fmla="*/ 2 h 81"/>
                <a:gd name="T8" fmla="*/ 1 w 127"/>
                <a:gd name="T9" fmla="*/ 2 h 81"/>
                <a:gd name="T10" fmla="*/ 1 w 127"/>
                <a:gd name="T11" fmla="*/ 2 h 81"/>
                <a:gd name="T12" fmla="*/ 2 w 127"/>
                <a:gd name="T13" fmla="*/ 2 h 81"/>
                <a:gd name="T14" fmla="*/ 2 w 127"/>
                <a:gd name="T15" fmla="*/ 2 h 81"/>
                <a:gd name="T16" fmla="*/ 2 w 127"/>
                <a:gd name="T17" fmla="*/ 3 h 81"/>
                <a:gd name="T18" fmla="*/ 2 w 127"/>
                <a:gd name="T19" fmla="*/ 3 h 81"/>
                <a:gd name="T20" fmla="*/ 3 w 127"/>
                <a:gd name="T21" fmla="*/ 3 h 81"/>
                <a:gd name="T22" fmla="*/ 3 w 127"/>
                <a:gd name="T23" fmla="*/ 3 h 81"/>
                <a:gd name="T24" fmla="*/ 3 w 127"/>
                <a:gd name="T25" fmla="*/ 3 h 81"/>
                <a:gd name="T26" fmla="*/ 4 w 127"/>
                <a:gd name="T27" fmla="*/ 3 h 81"/>
                <a:gd name="T28" fmla="*/ 4 w 127"/>
                <a:gd name="T29" fmla="*/ 2 h 81"/>
                <a:gd name="T30" fmla="*/ 4 w 127"/>
                <a:gd name="T31" fmla="*/ 2 h 81"/>
                <a:gd name="T32" fmla="*/ 4 w 127"/>
                <a:gd name="T33" fmla="*/ 2 h 81"/>
                <a:gd name="T34" fmla="*/ 4 w 127"/>
                <a:gd name="T35" fmla="*/ 2 h 81"/>
                <a:gd name="T36" fmla="*/ 3 w 127"/>
                <a:gd name="T37" fmla="*/ 1 h 81"/>
                <a:gd name="T38" fmla="*/ 4 w 127"/>
                <a:gd name="T39" fmla="*/ 1 h 81"/>
                <a:gd name="T40" fmla="*/ 4 w 127"/>
                <a:gd name="T41" fmla="*/ 1 h 81"/>
                <a:gd name="T42" fmla="*/ 4 w 127"/>
                <a:gd name="T43" fmla="*/ 1 h 81"/>
                <a:gd name="T44" fmla="*/ 4 w 127"/>
                <a:gd name="T45" fmla="*/ 2 h 81"/>
                <a:gd name="T46" fmla="*/ 4 w 127"/>
                <a:gd name="T47" fmla="*/ 2 h 81"/>
                <a:gd name="T48" fmla="*/ 4 w 127"/>
                <a:gd name="T49" fmla="*/ 2 h 81"/>
                <a:gd name="T50" fmla="*/ 4 w 127"/>
                <a:gd name="T51" fmla="*/ 2 h 81"/>
                <a:gd name="T52" fmla="*/ 4 w 127"/>
                <a:gd name="T53" fmla="*/ 3 h 81"/>
                <a:gd name="T54" fmla="*/ 4 w 127"/>
                <a:gd name="T55" fmla="*/ 3 h 81"/>
                <a:gd name="T56" fmla="*/ 3 w 127"/>
                <a:gd name="T57" fmla="*/ 3 h 81"/>
                <a:gd name="T58" fmla="*/ 3 w 127"/>
                <a:gd name="T59" fmla="*/ 3 h 81"/>
                <a:gd name="T60" fmla="*/ 3 w 127"/>
                <a:gd name="T61" fmla="*/ 3 h 81"/>
                <a:gd name="T62" fmla="*/ 2 w 127"/>
                <a:gd name="T63" fmla="*/ 3 h 81"/>
                <a:gd name="T64" fmla="*/ 2 w 127"/>
                <a:gd name="T65" fmla="*/ 3 h 81"/>
                <a:gd name="T66" fmla="*/ 2 w 127"/>
                <a:gd name="T67" fmla="*/ 3 h 81"/>
                <a:gd name="T68" fmla="*/ 2 w 127"/>
                <a:gd name="T69" fmla="*/ 3 h 81"/>
                <a:gd name="T70" fmla="*/ 1 w 127"/>
                <a:gd name="T71" fmla="*/ 3 h 81"/>
                <a:gd name="T72" fmla="*/ 1 w 127"/>
                <a:gd name="T73" fmla="*/ 3 h 81"/>
                <a:gd name="T74" fmla="*/ 1 w 127"/>
                <a:gd name="T75" fmla="*/ 2 h 81"/>
                <a:gd name="T76" fmla="*/ 1 w 127"/>
                <a:gd name="T77" fmla="*/ 2 h 81"/>
                <a:gd name="T78" fmla="*/ 1 w 127"/>
                <a:gd name="T79" fmla="*/ 2 h 81"/>
                <a:gd name="T80" fmla="*/ 0 w 127"/>
                <a:gd name="T81" fmla="*/ 2 h 81"/>
                <a:gd name="T82" fmla="*/ 1 w 127"/>
                <a:gd name="T83" fmla="*/ 1 h 81"/>
                <a:gd name="T84" fmla="*/ 1 w 127"/>
                <a:gd name="T85" fmla="*/ 1 h 81"/>
                <a:gd name="T86" fmla="*/ 1 w 127"/>
                <a:gd name="T87" fmla="*/ 1 h 81"/>
                <a:gd name="T88" fmla="*/ 1 w 127"/>
                <a:gd name="T89" fmla="*/ 1 h 81"/>
                <a:gd name="T90" fmla="*/ 1 w 127"/>
                <a:gd name="T91" fmla="*/ 0 h 81"/>
                <a:gd name="T92" fmla="*/ 2 w 127"/>
                <a:gd name="T93" fmla="*/ 0 h 81"/>
                <a:gd name="T94" fmla="*/ 1 w 127"/>
                <a:gd name="T95" fmla="*/ 1 h 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7" h="81">
                  <a:moveTo>
                    <a:pt x="32" y="9"/>
                  </a:moveTo>
                  <a:lnTo>
                    <a:pt x="32" y="9"/>
                  </a:lnTo>
                  <a:lnTo>
                    <a:pt x="29" y="11"/>
                  </a:lnTo>
                  <a:lnTo>
                    <a:pt x="27" y="15"/>
                  </a:lnTo>
                  <a:lnTo>
                    <a:pt x="23" y="19"/>
                  </a:lnTo>
                  <a:lnTo>
                    <a:pt x="19" y="24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23" y="49"/>
                  </a:lnTo>
                  <a:lnTo>
                    <a:pt x="27" y="53"/>
                  </a:lnTo>
                  <a:lnTo>
                    <a:pt x="31" y="59"/>
                  </a:lnTo>
                  <a:lnTo>
                    <a:pt x="34" y="60"/>
                  </a:lnTo>
                  <a:lnTo>
                    <a:pt x="36" y="62"/>
                  </a:lnTo>
                  <a:lnTo>
                    <a:pt x="40" y="64"/>
                  </a:lnTo>
                  <a:lnTo>
                    <a:pt x="44" y="66"/>
                  </a:lnTo>
                  <a:lnTo>
                    <a:pt x="48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3" y="72"/>
                  </a:lnTo>
                  <a:lnTo>
                    <a:pt x="67" y="72"/>
                  </a:lnTo>
                  <a:lnTo>
                    <a:pt x="72" y="72"/>
                  </a:lnTo>
                  <a:lnTo>
                    <a:pt x="76" y="72"/>
                  </a:lnTo>
                  <a:lnTo>
                    <a:pt x="82" y="72"/>
                  </a:lnTo>
                  <a:lnTo>
                    <a:pt x="86" y="70"/>
                  </a:lnTo>
                  <a:lnTo>
                    <a:pt x="91" y="68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3" y="62"/>
                  </a:lnTo>
                  <a:lnTo>
                    <a:pt x="105" y="60"/>
                  </a:lnTo>
                  <a:lnTo>
                    <a:pt x="107" y="57"/>
                  </a:lnTo>
                  <a:lnTo>
                    <a:pt x="110" y="51"/>
                  </a:lnTo>
                  <a:lnTo>
                    <a:pt x="110" y="45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07" y="26"/>
                  </a:lnTo>
                  <a:lnTo>
                    <a:pt x="95" y="21"/>
                  </a:lnTo>
                  <a:lnTo>
                    <a:pt x="108" y="15"/>
                  </a:lnTo>
                  <a:lnTo>
                    <a:pt x="110" y="17"/>
                  </a:lnTo>
                  <a:lnTo>
                    <a:pt x="112" y="19"/>
                  </a:lnTo>
                  <a:lnTo>
                    <a:pt x="116" y="22"/>
                  </a:lnTo>
                  <a:lnTo>
                    <a:pt x="122" y="28"/>
                  </a:lnTo>
                  <a:lnTo>
                    <a:pt x="122" y="30"/>
                  </a:lnTo>
                  <a:lnTo>
                    <a:pt x="124" y="34"/>
                  </a:lnTo>
                  <a:lnTo>
                    <a:pt x="126" y="38"/>
                  </a:lnTo>
                  <a:lnTo>
                    <a:pt x="127" y="41"/>
                  </a:lnTo>
                  <a:lnTo>
                    <a:pt x="126" y="45"/>
                  </a:lnTo>
                  <a:lnTo>
                    <a:pt x="126" y="51"/>
                  </a:lnTo>
                  <a:lnTo>
                    <a:pt x="126" y="55"/>
                  </a:lnTo>
                  <a:lnTo>
                    <a:pt x="124" y="60"/>
                  </a:lnTo>
                  <a:lnTo>
                    <a:pt x="120" y="64"/>
                  </a:lnTo>
                  <a:lnTo>
                    <a:pt x="116" y="68"/>
                  </a:lnTo>
                  <a:lnTo>
                    <a:pt x="110" y="72"/>
                  </a:lnTo>
                  <a:lnTo>
                    <a:pt x="107" y="76"/>
                  </a:lnTo>
                  <a:lnTo>
                    <a:pt x="101" y="78"/>
                  </a:lnTo>
                  <a:lnTo>
                    <a:pt x="93" y="79"/>
                  </a:lnTo>
                  <a:lnTo>
                    <a:pt x="88" y="79"/>
                  </a:lnTo>
                  <a:lnTo>
                    <a:pt x="82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9" y="81"/>
                  </a:lnTo>
                  <a:lnTo>
                    <a:pt x="63" y="81"/>
                  </a:lnTo>
                  <a:lnTo>
                    <a:pt x="57" y="81"/>
                  </a:lnTo>
                  <a:lnTo>
                    <a:pt x="51" y="79"/>
                  </a:lnTo>
                  <a:lnTo>
                    <a:pt x="46" y="79"/>
                  </a:lnTo>
                  <a:lnTo>
                    <a:pt x="42" y="78"/>
                  </a:lnTo>
                  <a:lnTo>
                    <a:pt x="38" y="76"/>
                  </a:lnTo>
                  <a:lnTo>
                    <a:pt x="34" y="74"/>
                  </a:lnTo>
                  <a:lnTo>
                    <a:pt x="31" y="72"/>
                  </a:lnTo>
                  <a:lnTo>
                    <a:pt x="29" y="70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17" y="64"/>
                  </a:lnTo>
                  <a:lnTo>
                    <a:pt x="13" y="62"/>
                  </a:lnTo>
                  <a:lnTo>
                    <a:pt x="12" y="59"/>
                  </a:lnTo>
                  <a:lnTo>
                    <a:pt x="8" y="55"/>
                  </a:lnTo>
                  <a:lnTo>
                    <a:pt x="6" y="49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4" name="Freeform 103"/>
            <p:cNvSpPr>
              <a:spLocks/>
            </p:cNvSpPr>
            <p:nvPr/>
          </p:nvSpPr>
          <p:spPr bwMode="auto">
            <a:xfrm>
              <a:off x="5015" y="1858"/>
              <a:ext cx="48" cy="186"/>
            </a:xfrm>
            <a:custGeom>
              <a:avLst/>
              <a:gdLst>
                <a:gd name="T0" fmla="*/ 3 w 97"/>
                <a:gd name="T1" fmla="*/ 0 h 373"/>
                <a:gd name="T2" fmla="*/ 2 w 97"/>
                <a:gd name="T3" fmla="*/ 0 h 373"/>
                <a:gd name="T4" fmla="*/ 2 w 97"/>
                <a:gd name="T5" fmla="*/ 1 h 373"/>
                <a:gd name="T6" fmla="*/ 2 w 97"/>
                <a:gd name="T7" fmla="*/ 1 h 373"/>
                <a:gd name="T8" fmla="*/ 2 w 97"/>
                <a:gd name="T9" fmla="*/ 2 h 373"/>
                <a:gd name="T10" fmla="*/ 2 w 97"/>
                <a:gd name="T11" fmla="*/ 2 h 373"/>
                <a:gd name="T12" fmla="*/ 2 w 97"/>
                <a:gd name="T13" fmla="*/ 3 h 373"/>
                <a:gd name="T14" fmla="*/ 2 w 97"/>
                <a:gd name="T15" fmla="*/ 3 h 373"/>
                <a:gd name="T16" fmla="*/ 1 w 97"/>
                <a:gd name="T17" fmla="*/ 4 h 373"/>
                <a:gd name="T18" fmla="*/ 1 w 97"/>
                <a:gd name="T19" fmla="*/ 5 h 373"/>
                <a:gd name="T20" fmla="*/ 1 w 97"/>
                <a:gd name="T21" fmla="*/ 5 h 373"/>
                <a:gd name="T22" fmla="*/ 1 w 97"/>
                <a:gd name="T23" fmla="*/ 6 h 373"/>
                <a:gd name="T24" fmla="*/ 1 w 97"/>
                <a:gd name="T25" fmla="*/ 7 h 373"/>
                <a:gd name="T26" fmla="*/ 1 w 97"/>
                <a:gd name="T27" fmla="*/ 7 h 373"/>
                <a:gd name="T28" fmla="*/ 1 w 97"/>
                <a:gd name="T29" fmla="*/ 8 h 373"/>
                <a:gd name="T30" fmla="*/ 0 w 97"/>
                <a:gd name="T31" fmla="*/ 9 h 373"/>
                <a:gd name="T32" fmla="*/ 0 w 97"/>
                <a:gd name="T33" fmla="*/ 9 h 373"/>
                <a:gd name="T34" fmla="*/ 0 w 97"/>
                <a:gd name="T35" fmla="*/ 10 h 373"/>
                <a:gd name="T36" fmla="*/ 0 w 97"/>
                <a:gd name="T37" fmla="*/ 11 h 373"/>
                <a:gd name="T38" fmla="*/ 0 w 97"/>
                <a:gd name="T39" fmla="*/ 11 h 373"/>
                <a:gd name="T40" fmla="*/ 0 w 97"/>
                <a:gd name="T41" fmla="*/ 11 h 373"/>
                <a:gd name="T42" fmla="*/ 0 w 97"/>
                <a:gd name="T43" fmla="*/ 11 h 373"/>
                <a:gd name="T44" fmla="*/ 0 w 97"/>
                <a:gd name="T45" fmla="*/ 10 h 373"/>
                <a:gd name="T46" fmla="*/ 0 w 97"/>
                <a:gd name="T47" fmla="*/ 10 h 373"/>
                <a:gd name="T48" fmla="*/ 0 w 97"/>
                <a:gd name="T49" fmla="*/ 10 h 373"/>
                <a:gd name="T50" fmla="*/ 0 w 97"/>
                <a:gd name="T51" fmla="*/ 9 h 373"/>
                <a:gd name="T52" fmla="*/ 0 w 97"/>
                <a:gd name="T53" fmla="*/ 9 h 373"/>
                <a:gd name="T54" fmla="*/ 0 w 97"/>
                <a:gd name="T55" fmla="*/ 8 h 373"/>
                <a:gd name="T56" fmla="*/ 0 w 97"/>
                <a:gd name="T57" fmla="*/ 8 h 373"/>
                <a:gd name="T58" fmla="*/ 0 w 97"/>
                <a:gd name="T59" fmla="*/ 7 h 373"/>
                <a:gd name="T60" fmla="*/ 0 w 97"/>
                <a:gd name="T61" fmla="*/ 7 h 373"/>
                <a:gd name="T62" fmla="*/ 0 w 97"/>
                <a:gd name="T63" fmla="*/ 6 h 373"/>
                <a:gd name="T64" fmla="*/ 0 w 97"/>
                <a:gd name="T65" fmla="*/ 6 h 373"/>
                <a:gd name="T66" fmla="*/ 0 w 97"/>
                <a:gd name="T67" fmla="*/ 6 h 373"/>
                <a:gd name="T68" fmla="*/ 0 w 97"/>
                <a:gd name="T69" fmla="*/ 5 h 373"/>
                <a:gd name="T70" fmla="*/ 0 w 97"/>
                <a:gd name="T71" fmla="*/ 5 h 373"/>
                <a:gd name="T72" fmla="*/ 0 w 97"/>
                <a:gd name="T73" fmla="*/ 4 h 373"/>
                <a:gd name="T74" fmla="*/ 0 w 97"/>
                <a:gd name="T75" fmla="*/ 4 h 373"/>
                <a:gd name="T76" fmla="*/ 0 w 97"/>
                <a:gd name="T77" fmla="*/ 4 h 373"/>
                <a:gd name="T78" fmla="*/ 0 w 97"/>
                <a:gd name="T79" fmla="*/ 3 h 373"/>
                <a:gd name="T80" fmla="*/ 0 w 97"/>
                <a:gd name="T81" fmla="*/ 3 h 373"/>
                <a:gd name="T82" fmla="*/ 0 w 97"/>
                <a:gd name="T83" fmla="*/ 2 h 373"/>
                <a:gd name="T84" fmla="*/ 0 w 97"/>
                <a:gd name="T85" fmla="*/ 2 h 373"/>
                <a:gd name="T86" fmla="*/ 0 w 97"/>
                <a:gd name="T87" fmla="*/ 1 h 373"/>
                <a:gd name="T88" fmla="*/ 0 w 97"/>
                <a:gd name="T89" fmla="*/ 1 h 373"/>
                <a:gd name="T90" fmla="*/ 0 w 97"/>
                <a:gd name="T91" fmla="*/ 0 h 373"/>
                <a:gd name="T92" fmla="*/ 0 w 97"/>
                <a:gd name="T93" fmla="*/ 0 h 373"/>
                <a:gd name="T94" fmla="*/ 0 w 97"/>
                <a:gd name="T95" fmla="*/ 0 h 3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7" h="373">
                  <a:moveTo>
                    <a:pt x="6" y="0"/>
                  </a:moveTo>
                  <a:lnTo>
                    <a:pt x="97" y="21"/>
                  </a:lnTo>
                  <a:lnTo>
                    <a:pt x="97" y="23"/>
                  </a:lnTo>
                  <a:lnTo>
                    <a:pt x="95" y="25"/>
                  </a:lnTo>
                  <a:lnTo>
                    <a:pt x="93" y="29"/>
                  </a:lnTo>
                  <a:lnTo>
                    <a:pt x="91" y="35"/>
                  </a:lnTo>
                  <a:lnTo>
                    <a:pt x="89" y="40"/>
                  </a:lnTo>
                  <a:lnTo>
                    <a:pt x="89" y="44"/>
                  </a:lnTo>
                  <a:lnTo>
                    <a:pt x="87" y="48"/>
                  </a:lnTo>
                  <a:lnTo>
                    <a:pt x="87" y="52"/>
                  </a:lnTo>
                  <a:lnTo>
                    <a:pt x="85" y="57"/>
                  </a:lnTo>
                  <a:lnTo>
                    <a:pt x="84" y="61"/>
                  </a:lnTo>
                  <a:lnTo>
                    <a:pt x="84" y="65"/>
                  </a:lnTo>
                  <a:lnTo>
                    <a:pt x="82" y="69"/>
                  </a:lnTo>
                  <a:lnTo>
                    <a:pt x="80" y="74"/>
                  </a:lnTo>
                  <a:lnTo>
                    <a:pt x="78" y="80"/>
                  </a:lnTo>
                  <a:lnTo>
                    <a:pt x="76" y="86"/>
                  </a:lnTo>
                  <a:lnTo>
                    <a:pt x="76" y="90"/>
                  </a:lnTo>
                  <a:lnTo>
                    <a:pt x="74" y="97"/>
                  </a:lnTo>
                  <a:lnTo>
                    <a:pt x="72" y="101"/>
                  </a:lnTo>
                  <a:lnTo>
                    <a:pt x="70" y="107"/>
                  </a:lnTo>
                  <a:lnTo>
                    <a:pt x="68" y="112"/>
                  </a:lnTo>
                  <a:lnTo>
                    <a:pt x="68" y="120"/>
                  </a:lnTo>
                  <a:lnTo>
                    <a:pt x="66" y="126"/>
                  </a:lnTo>
                  <a:lnTo>
                    <a:pt x="65" y="133"/>
                  </a:lnTo>
                  <a:lnTo>
                    <a:pt x="63" y="139"/>
                  </a:lnTo>
                  <a:lnTo>
                    <a:pt x="63" y="147"/>
                  </a:lnTo>
                  <a:lnTo>
                    <a:pt x="61" y="152"/>
                  </a:lnTo>
                  <a:lnTo>
                    <a:pt x="59" y="160"/>
                  </a:lnTo>
                  <a:lnTo>
                    <a:pt x="57" y="166"/>
                  </a:lnTo>
                  <a:lnTo>
                    <a:pt x="55" y="173"/>
                  </a:lnTo>
                  <a:lnTo>
                    <a:pt x="53" y="181"/>
                  </a:lnTo>
                  <a:lnTo>
                    <a:pt x="51" y="187"/>
                  </a:lnTo>
                  <a:lnTo>
                    <a:pt x="49" y="194"/>
                  </a:lnTo>
                  <a:lnTo>
                    <a:pt x="47" y="202"/>
                  </a:lnTo>
                  <a:lnTo>
                    <a:pt x="46" y="209"/>
                  </a:lnTo>
                  <a:lnTo>
                    <a:pt x="44" y="217"/>
                  </a:lnTo>
                  <a:lnTo>
                    <a:pt x="42" y="225"/>
                  </a:lnTo>
                  <a:lnTo>
                    <a:pt x="42" y="232"/>
                  </a:lnTo>
                  <a:lnTo>
                    <a:pt x="40" y="238"/>
                  </a:lnTo>
                  <a:lnTo>
                    <a:pt x="38" y="247"/>
                  </a:lnTo>
                  <a:lnTo>
                    <a:pt x="38" y="253"/>
                  </a:lnTo>
                  <a:lnTo>
                    <a:pt x="36" y="261"/>
                  </a:lnTo>
                  <a:lnTo>
                    <a:pt x="34" y="268"/>
                  </a:lnTo>
                  <a:lnTo>
                    <a:pt x="32" y="276"/>
                  </a:lnTo>
                  <a:lnTo>
                    <a:pt x="32" y="284"/>
                  </a:lnTo>
                  <a:lnTo>
                    <a:pt x="30" y="289"/>
                  </a:lnTo>
                  <a:lnTo>
                    <a:pt x="28" y="297"/>
                  </a:lnTo>
                  <a:lnTo>
                    <a:pt x="28" y="304"/>
                  </a:lnTo>
                  <a:lnTo>
                    <a:pt x="27" y="312"/>
                  </a:lnTo>
                  <a:lnTo>
                    <a:pt x="27" y="320"/>
                  </a:lnTo>
                  <a:lnTo>
                    <a:pt x="25" y="325"/>
                  </a:lnTo>
                  <a:lnTo>
                    <a:pt x="25" y="333"/>
                  </a:lnTo>
                  <a:lnTo>
                    <a:pt x="23" y="339"/>
                  </a:lnTo>
                  <a:lnTo>
                    <a:pt x="23" y="346"/>
                  </a:lnTo>
                  <a:lnTo>
                    <a:pt x="23" y="354"/>
                  </a:lnTo>
                  <a:lnTo>
                    <a:pt x="21" y="360"/>
                  </a:lnTo>
                  <a:lnTo>
                    <a:pt x="21" y="367"/>
                  </a:lnTo>
                  <a:lnTo>
                    <a:pt x="21" y="373"/>
                  </a:lnTo>
                  <a:lnTo>
                    <a:pt x="21" y="371"/>
                  </a:lnTo>
                  <a:lnTo>
                    <a:pt x="21" y="369"/>
                  </a:lnTo>
                  <a:lnTo>
                    <a:pt x="21" y="365"/>
                  </a:lnTo>
                  <a:lnTo>
                    <a:pt x="21" y="361"/>
                  </a:lnTo>
                  <a:lnTo>
                    <a:pt x="21" y="356"/>
                  </a:lnTo>
                  <a:lnTo>
                    <a:pt x="21" y="350"/>
                  </a:lnTo>
                  <a:lnTo>
                    <a:pt x="21" y="346"/>
                  </a:lnTo>
                  <a:lnTo>
                    <a:pt x="19" y="342"/>
                  </a:lnTo>
                  <a:lnTo>
                    <a:pt x="19" y="339"/>
                  </a:lnTo>
                  <a:lnTo>
                    <a:pt x="19" y="335"/>
                  </a:lnTo>
                  <a:lnTo>
                    <a:pt x="19" y="331"/>
                  </a:lnTo>
                  <a:lnTo>
                    <a:pt x="19" y="327"/>
                  </a:lnTo>
                  <a:lnTo>
                    <a:pt x="19" y="323"/>
                  </a:lnTo>
                  <a:lnTo>
                    <a:pt x="19" y="320"/>
                  </a:lnTo>
                  <a:lnTo>
                    <a:pt x="19" y="316"/>
                  </a:lnTo>
                  <a:lnTo>
                    <a:pt x="19" y="310"/>
                  </a:lnTo>
                  <a:lnTo>
                    <a:pt x="19" y="306"/>
                  </a:lnTo>
                  <a:lnTo>
                    <a:pt x="19" y="303"/>
                  </a:lnTo>
                  <a:lnTo>
                    <a:pt x="19" y="299"/>
                  </a:lnTo>
                  <a:lnTo>
                    <a:pt x="19" y="293"/>
                  </a:lnTo>
                  <a:lnTo>
                    <a:pt x="19" y="289"/>
                  </a:lnTo>
                  <a:lnTo>
                    <a:pt x="19" y="285"/>
                  </a:lnTo>
                  <a:lnTo>
                    <a:pt x="19" y="280"/>
                  </a:lnTo>
                  <a:lnTo>
                    <a:pt x="17" y="274"/>
                  </a:lnTo>
                  <a:lnTo>
                    <a:pt x="17" y="270"/>
                  </a:lnTo>
                  <a:lnTo>
                    <a:pt x="17" y="265"/>
                  </a:lnTo>
                  <a:lnTo>
                    <a:pt x="17" y="261"/>
                  </a:lnTo>
                  <a:lnTo>
                    <a:pt x="17" y="255"/>
                  </a:lnTo>
                  <a:lnTo>
                    <a:pt x="17" y="251"/>
                  </a:lnTo>
                  <a:lnTo>
                    <a:pt x="15" y="246"/>
                  </a:lnTo>
                  <a:lnTo>
                    <a:pt x="15" y="242"/>
                  </a:lnTo>
                  <a:lnTo>
                    <a:pt x="15" y="236"/>
                  </a:lnTo>
                  <a:lnTo>
                    <a:pt x="15" y="230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17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3" y="198"/>
                  </a:lnTo>
                  <a:lnTo>
                    <a:pt x="13" y="194"/>
                  </a:lnTo>
                  <a:lnTo>
                    <a:pt x="13" y="189"/>
                  </a:lnTo>
                  <a:lnTo>
                    <a:pt x="13" y="185"/>
                  </a:lnTo>
                  <a:lnTo>
                    <a:pt x="13" y="181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11" y="170"/>
                  </a:lnTo>
                  <a:lnTo>
                    <a:pt x="11" y="164"/>
                  </a:lnTo>
                  <a:lnTo>
                    <a:pt x="11" y="160"/>
                  </a:lnTo>
                  <a:lnTo>
                    <a:pt x="9" y="156"/>
                  </a:lnTo>
                  <a:lnTo>
                    <a:pt x="9" y="154"/>
                  </a:lnTo>
                  <a:lnTo>
                    <a:pt x="9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9" y="141"/>
                  </a:lnTo>
                  <a:lnTo>
                    <a:pt x="8" y="133"/>
                  </a:lnTo>
                  <a:lnTo>
                    <a:pt x="6" y="128"/>
                  </a:lnTo>
                  <a:lnTo>
                    <a:pt x="6" y="122"/>
                  </a:lnTo>
                  <a:lnTo>
                    <a:pt x="4" y="116"/>
                  </a:lnTo>
                  <a:lnTo>
                    <a:pt x="4" y="111"/>
                  </a:lnTo>
                  <a:lnTo>
                    <a:pt x="4" y="105"/>
                  </a:lnTo>
                  <a:lnTo>
                    <a:pt x="2" y="99"/>
                  </a:lnTo>
                  <a:lnTo>
                    <a:pt x="2" y="95"/>
                  </a:lnTo>
                  <a:lnTo>
                    <a:pt x="2" y="90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1A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5" name="Freeform 104"/>
            <p:cNvSpPr>
              <a:spLocks/>
            </p:cNvSpPr>
            <p:nvPr/>
          </p:nvSpPr>
          <p:spPr bwMode="auto">
            <a:xfrm>
              <a:off x="4381" y="2878"/>
              <a:ext cx="149" cy="94"/>
            </a:xfrm>
            <a:custGeom>
              <a:avLst/>
              <a:gdLst>
                <a:gd name="T0" fmla="*/ 0 w 299"/>
                <a:gd name="T1" fmla="*/ 2 h 189"/>
                <a:gd name="T2" fmla="*/ 0 w 299"/>
                <a:gd name="T3" fmla="*/ 2 h 189"/>
                <a:gd name="T4" fmla="*/ 1 w 299"/>
                <a:gd name="T5" fmla="*/ 2 h 189"/>
                <a:gd name="T6" fmla="*/ 1 w 299"/>
                <a:gd name="T7" fmla="*/ 2 h 189"/>
                <a:gd name="T8" fmla="*/ 1 w 299"/>
                <a:gd name="T9" fmla="*/ 2 h 189"/>
                <a:gd name="T10" fmla="*/ 2 w 299"/>
                <a:gd name="T11" fmla="*/ 2 h 189"/>
                <a:gd name="T12" fmla="*/ 2 w 299"/>
                <a:gd name="T13" fmla="*/ 2 h 189"/>
                <a:gd name="T14" fmla="*/ 3 w 299"/>
                <a:gd name="T15" fmla="*/ 2 h 189"/>
                <a:gd name="T16" fmla="*/ 3 w 299"/>
                <a:gd name="T17" fmla="*/ 2 h 189"/>
                <a:gd name="T18" fmla="*/ 4 w 299"/>
                <a:gd name="T19" fmla="*/ 2 h 189"/>
                <a:gd name="T20" fmla="*/ 4 w 299"/>
                <a:gd name="T21" fmla="*/ 1 h 189"/>
                <a:gd name="T22" fmla="*/ 5 w 299"/>
                <a:gd name="T23" fmla="*/ 1 h 189"/>
                <a:gd name="T24" fmla="*/ 5 w 299"/>
                <a:gd name="T25" fmla="*/ 1 h 189"/>
                <a:gd name="T26" fmla="*/ 6 w 299"/>
                <a:gd name="T27" fmla="*/ 1 h 189"/>
                <a:gd name="T28" fmla="*/ 7 w 299"/>
                <a:gd name="T29" fmla="*/ 1 h 189"/>
                <a:gd name="T30" fmla="*/ 8 w 299"/>
                <a:gd name="T31" fmla="*/ 0 h 189"/>
                <a:gd name="T32" fmla="*/ 8 w 299"/>
                <a:gd name="T33" fmla="*/ 0 h 189"/>
                <a:gd name="T34" fmla="*/ 9 w 299"/>
                <a:gd name="T35" fmla="*/ 0 h 189"/>
                <a:gd name="T36" fmla="*/ 9 w 299"/>
                <a:gd name="T37" fmla="*/ 0 h 189"/>
                <a:gd name="T38" fmla="*/ 9 w 299"/>
                <a:gd name="T39" fmla="*/ 0 h 189"/>
                <a:gd name="T40" fmla="*/ 8 w 299"/>
                <a:gd name="T41" fmla="*/ 1 h 189"/>
                <a:gd name="T42" fmla="*/ 8 w 299"/>
                <a:gd name="T43" fmla="*/ 1 h 189"/>
                <a:gd name="T44" fmla="*/ 8 w 299"/>
                <a:gd name="T45" fmla="*/ 2 h 189"/>
                <a:gd name="T46" fmla="*/ 8 w 299"/>
                <a:gd name="T47" fmla="*/ 2 h 189"/>
                <a:gd name="T48" fmla="*/ 8 w 299"/>
                <a:gd name="T49" fmla="*/ 2 h 189"/>
                <a:gd name="T50" fmla="*/ 8 w 299"/>
                <a:gd name="T51" fmla="*/ 3 h 189"/>
                <a:gd name="T52" fmla="*/ 7 w 299"/>
                <a:gd name="T53" fmla="*/ 3 h 189"/>
                <a:gd name="T54" fmla="*/ 7 w 299"/>
                <a:gd name="T55" fmla="*/ 4 h 189"/>
                <a:gd name="T56" fmla="*/ 7 w 299"/>
                <a:gd name="T57" fmla="*/ 4 h 189"/>
                <a:gd name="T58" fmla="*/ 7 w 299"/>
                <a:gd name="T59" fmla="*/ 4 h 189"/>
                <a:gd name="T60" fmla="*/ 6 w 299"/>
                <a:gd name="T61" fmla="*/ 4 h 189"/>
                <a:gd name="T62" fmla="*/ 6 w 299"/>
                <a:gd name="T63" fmla="*/ 5 h 189"/>
                <a:gd name="T64" fmla="*/ 6 w 299"/>
                <a:gd name="T65" fmla="*/ 5 h 189"/>
                <a:gd name="T66" fmla="*/ 5 w 299"/>
                <a:gd name="T67" fmla="*/ 5 h 189"/>
                <a:gd name="T68" fmla="*/ 5 w 299"/>
                <a:gd name="T69" fmla="*/ 5 h 189"/>
                <a:gd name="T70" fmla="*/ 4 w 299"/>
                <a:gd name="T71" fmla="*/ 5 h 189"/>
                <a:gd name="T72" fmla="*/ 4 w 299"/>
                <a:gd name="T73" fmla="*/ 5 h 189"/>
                <a:gd name="T74" fmla="*/ 3 w 299"/>
                <a:gd name="T75" fmla="*/ 5 h 189"/>
                <a:gd name="T76" fmla="*/ 3 w 299"/>
                <a:gd name="T77" fmla="*/ 5 h 189"/>
                <a:gd name="T78" fmla="*/ 3 w 299"/>
                <a:gd name="T79" fmla="*/ 5 h 189"/>
                <a:gd name="T80" fmla="*/ 2 w 299"/>
                <a:gd name="T81" fmla="*/ 5 h 189"/>
                <a:gd name="T82" fmla="*/ 2 w 299"/>
                <a:gd name="T83" fmla="*/ 5 h 189"/>
                <a:gd name="T84" fmla="*/ 1 w 299"/>
                <a:gd name="T85" fmla="*/ 5 h 189"/>
                <a:gd name="T86" fmla="*/ 1 w 299"/>
                <a:gd name="T87" fmla="*/ 5 h 189"/>
                <a:gd name="T88" fmla="*/ 1 w 299"/>
                <a:gd name="T89" fmla="*/ 5 h 189"/>
                <a:gd name="T90" fmla="*/ 0 w 299"/>
                <a:gd name="T91" fmla="*/ 4 h 189"/>
                <a:gd name="T92" fmla="*/ 0 w 299"/>
                <a:gd name="T93" fmla="*/ 3 h 1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99" h="189">
                  <a:moveTo>
                    <a:pt x="0" y="82"/>
                  </a:moveTo>
                  <a:lnTo>
                    <a:pt x="2" y="82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8" y="82"/>
                  </a:lnTo>
                  <a:lnTo>
                    <a:pt x="21" y="82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7" y="82"/>
                  </a:lnTo>
                  <a:lnTo>
                    <a:pt x="40" y="82"/>
                  </a:lnTo>
                  <a:lnTo>
                    <a:pt x="44" y="82"/>
                  </a:lnTo>
                  <a:lnTo>
                    <a:pt x="48" y="82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9" y="80"/>
                  </a:lnTo>
                  <a:lnTo>
                    <a:pt x="65" y="80"/>
                  </a:lnTo>
                  <a:lnTo>
                    <a:pt x="69" y="80"/>
                  </a:lnTo>
                  <a:lnTo>
                    <a:pt x="73" y="78"/>
                  </a:lnTo>
                  <a:lnTo>
                    <a:pt x="78" y="78"/>
                  </a:lnTo>
                  <a:lnTo>
                    <a:pt x="82" y="78"/>
                  </a:lnTo>
                  <a:lnTo>
                    <a:pt x="88" y="76"/>
                  </a:lnTo>
                  <a:lnTo>
                    <a:pt x="92" y="76"/>
                  </a:lnTo>
                  <a:lnTo>
                    <a:pt x="97" y="75"/>
                  </a:lnTo>
                  <a:lnTo>
                    <a:pt x="103" y="75"/>
                  </a:lnTo>
                  <a:lnTo>
                    <a:pt x="109" y="73"/>
                  </a:lnTo>
                  <a:lnTo>
                    <a:pt x="114" y="71"/>
                  </a:lnTo>
                  <a:lnTo>
                    <a:pt x="120" y="69"/>
                  </a:lnTo>
                  <a:lnTo>
                    <a:pt x="126" y="69"/>
                  </a:lnTo>
                  <a:lnTo>
                    <a:pt x="132" y="67"/>
                  </a:lnTo>
                  <a:lnTo>
                    <a:pt x="137" y="65"/>
                  </a:lnTo>
                  <a:lnTo>
                    <a:pt x="143" y="63"/>
                  </a:lnTo>
                  <a:lnTo>
                    <a:pt x="151" y="63"/>
                  </a:lnTo>
                  <a:lnTo>
                    <a:pt x="156" y="59"/>
                  </a:lnTo>
                  <a:lnTo>
                    <a:pt x="164" y="57"/>
                  </a:lnTo>
                  <a:lnTo>
                    <a:pt x="170" y="56"/>
                  </a:lnTo>
                  <a:lnTo>
                    <a:pt x="177" y="54"/>
                  </a:lnTo>
                  <a:lnTo>
                    <a:pt x="183" y="52"/>
                  </a:lnTo>
                  <a:lnTo>
                    <a:pt x="190" y="50"/>
                  </a:lnTo>
                  <a:lnTo>
                    <a:pt x="198" y="46"/>
                  </a:lnTo>
                  <a:lnTo>
                    <a:pt x="204" y="44"/>
                  </a:lnTo>
                  <a:lnTo>
                    <a:pt x="211" y="40"/>
                  </a:lnTo>
                  <a:lnTo>
                    <a:pt x="219" y="38"/>
                  </a:lnTo>
                  <a:lnTo>
                    <a:pt x="227" y="35"/>
                  </a:lnTo>
                  <a:lnTo>
                    <a:pt x="234" y="33"/>
                  </a:lnTo>
                  <a:lnTo>
                    <a:pt x="242" y="29"/>
                  </a:lnTo>
                  <a:lnTo>
                    <a:pt x="249" y="25"/>
                  </a:lnTo>
                  <a:lnTo>
                    <a:pt x="257" y="21"/>
                  </a:lnTo>
                  <a:lnTo>
                    <a:pt x="267" y="18"/>
                  </a:lnTo>
                  <a:lnTo>
                    <a:pt x="274" y="14"/>
                  </a:lnTo>
                  <a:lnTo>
                    <a:pt x="282" y="10"/>
                  </a:lnTo>
                  <a:lnTo>
                    <a:pt x="289" y="4"/>
                  </a:lnTo>
                  <a:lnTo>
                    <a:pt x="299" y="0"/>
                  </a:lnTo>
                  <a:lnTo>
                    <a:pt x="299" y="2"/>
                  </a:lnTo>
                  <a:lnTo>
                    <a:pt x="297" y="8"/>
                  </a:lnTo>
                  <a:lnTo>
                    <a:pt x="297" y="10"/>
                  </a:lnTo>
                  <a:lnTo>
                    <a:pt x="295" y="16"/>
                  </a:lnTo>
                  <a:lnTo>
                    <a:pt x="293" y="19"/>
                  </a:lnTo>
                  <a:lnTo>
                    <a:pt x="293" y="25"/>
                  </a:lnTo>
                  <a:lnTo>
                    <a:pt x="289" y="31"/>
                  </a:lnTo>
                  <a:lnTo>
                    <a:pt x="289" y="38"/>
                  </a:lnTo>
                  <a:lnTo>
                    <a:pt x="287" y="42"/>
                  </a:lnTo>
                  <a:lnTo>
                    <a:pt x="286" y="44"/>
                  </a:lnTo>
                  <a:lnTo>
                    <a:pt x="284" y="48"/>
                  </a:lnTo>
                  <a:lnTo>
                    <a:pt x="284" y="52"/>
                  </a:lnTo>
                  <a:lnTo>
                    <a:pt x="282" y="56"/>
                  </a:lnTo>
                  <a:lnTo>
                    <a:pt x="280" y="59"/>
                  </a:lnTo>
                  <a:lnTo>
                    <a:pt x="278" y="63"/>
                  </a:lnTo>
                  <a:lnTo>
                    <a:pt x="278" y="67"/>
                  </a:lnTo>
                  <a:lnTo>
                    <a:pt x="276" y="71"/>
                  </a:lnTo>
                  <a:lnTo>
                    <a:pt x="274" y="75"/>
                  </a:lnTo>
                  <a:lnTo>
                    <a:pt x="272" y="80"/>
                  </a:lnTo>
                  <a:lnTo>
                    <a:pt x="270" y="84"/>
                  </a:lnTo>
                  <a:lnTo>
                    <a:pt x="268" y="88"/>
                  </a:lnTo>
                  <a:lnTo>
                    <a:pt x="267" y="92"/>
                  </a:lnTo>
                  <a:lnTo>
                    <a:pt x="265" y="95"/>
                  </a:lnTo>
                  <a:lnTo>
                    <a:pt x="263" y="99"/>
                  </a:lnTo>
                  <a:lnTo>
                    <a:pt x="259" y="103"/>
                  </a:lnTo>
                  <a:lnTo>
                    <a:pt x="257" y="107"/>
                  </a:lnTo>
                  <a:lnTo>
                    <a:pt x="255" y="111"/>
                  </a:lnTo>
                  <a:lnTo>
                    <a:pt x="253" y="116"/>
                  </a:lnTo>
                  <a:lnTo>
                    <a:pt x="249" y="118"/>
                  </a:lnTo>
                  <a:lnTo>
                    <a:pt x="248" y="124"/>
                  </a:lnTo>
                  <a:lnTo>
                    <a:pt x="244" y="128"/>
                  </a:lnTo>
                  <a:lnTo>
                    <a:pt x="242" y="132"/>
                  </a:lnTo>
                  <a:lnTo>
                    <a:pt x="238" y="135"/>
                  </a:lnTo>
                  <a:lnTo>
                    <a:pt x="236" y="139"/>
                  </a:lnTo>
                  <a:lnTo>
                    <a:pt x="232" y="143"/>
                  </a:lnTo>
                  <a:lnTo>
                    <a:pt x="229" y="145"/>
                  </a:lnTo>
                  <a:lnTo>
                    <a:pt x="227" y="149"/>
                  </a:lnTo>
                  <a:lnTo>
                    <a:pt x="223" y="152"/>
                  </a:lnTo>
                  <a:lnTo>
                    <a:pt x="219" y="154"/>
                  </a:lnTo>
                  <a:lnTo>
                    <a:pt x="215" y="158"/>
                  </a:lnTo>
                  <a:lnTo>
                    <a:pt x="211" y="160"/>
                  </a:lnTo>
                  <a:lnTo>
                    <a:pt x="208" y="164"/>
                  </a:lnTo>
                  <a:lnTo>
                    <a:pt x="204" y="166"/>
                  </a:lnTo>
                  <a:lnTo>
                    <a:pt x="200" y="170"/>
                  </a:lnTo>
                  <a:lnTo>
                    <a:pt x="196" y="171"/>
                  </a:lnTo>
                  <a:lnTo>
                    <a:pt x="192" y="173"/>
                  </a:lnTo>
                  <a:lnTo>
                    <a:pt x="187" y="175"/>
                  </a:lnTo>
                  <a:lnTo>
                    <a:pt x="183" y="177"/>
                  </a:lnTo>
                  <a:lnTo>
                    <a:pt x="179" y="179"/>
                  </a:lnTo>
                  <a:lnTo>
                    <a:pt x="173" y="181"/>
                  </a:lnTo>
                  <a:lnTo>
                    <a:pt x="170" y="183"/>
                  </a:lnTo>
                  <a:lnTo>
                    <a:pt x="166" y="185"/>
                  </a:lnTo>
                  <a:lnTo>
                    <a:pt x="160" y="185"/>
                  </a:lnTo>
                  <a:lnTo>
                    <a:pt x="154" y="185"/>
                  </a:lnTo>
                  <a:lnTo>
                    <a:pt x="151" y="187"/>
                  </a:lnTo>
                  <a:lnTo>
                    <a:pt x="145" y="187"/>
                  </a:lnTo>
                  <a:lnTo>
                    <a:pt x="141" y="187"/>
                  </a:lnTo>
                  <a:lnTo>
                    <a:pt x="137" y="189"/>
                  </a:lnTo>
                  <a:lnTo>
                    <a:pt x="132" y="189"/>
                  </a:lnTo>
                  <a:lnTo>
                    <a:pt x="128" y="189"/>
                  </a:lnTo>
                  <a:lnTo>
                    <a:pt x="124" y="189"/>
                  </a:lnTo>
                  <a:lnTo>
                    <a:pt x="120" y="189"/>
                  </a:lnTo>
                  <a:lnTo>
                    <a:pt x="116" y="189"/>
                  </a:lnTo>
                  <a:lnTo>
                    <a:pt x="113" y="189"/>
                  </a:lnTo>
                  <a:lnTo>
                    <a:pt x="109" y="189"/>
                  </a:lnTo>
                  <a:lnTo>
                    <a:pt x="105" y="189"/>
                  </a:lnTo>
                  <a:lnTo>
                    <a:pt x="101" y="187"/>
                  </a:lnTo>
                  <a:lnTo>
                    <a:pt x="97" y="187"/>
                  </a:lnTo>
                  <a:lnTo>
                    <a:pt x="94" y="187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4" y="185"/>
                  </a:lnTo>
                  <a:lnTo>
                    <a:pt x="78" y="183"/>
                  </a:lnTo>
                  <a:lnTo>
                    <a:pt x="73" y="181"/>
                  </a:lnTo>
                  <a:lnTo>
                    <a:pt x="69" y="179"/>
                  </a:lnTo>
                  <a:lnTo>
                    <a:pt x="63" y="177"/>
                  </a:lnTo>
                  <a:lnTo>
                    <a:pt x="59" y="175"/>
                  </a:lnTo>
                  <a:lnTo>
                    <a:pt x="56" y="173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44" y="164"/>
                  </a:lnTo>
                  <a:lnTo>
                    <a:pt x="40" y="162"/>
                  </a:lnTo>
                  <a:lnTo>
                    <a:pt x="35" y="156"/>
                  </a:lnTo>
                  <a:lnTo>
                    <a:pt x="31" y="154"/>
                  </a:lnTo>
                  <a:lnTo>
                    <a:pt x="27" y="149"/>
                  </a:lnTo>
                  <a:lnTo>
                    <a:pt x="25" y="147"/>
                  </a:lnTo>
                  <a:lnTo>
                    <a:pt x="23" y="145"/>
                  </a:lnTo>
                  <a:lnTo>
                    <a:pt x="8" y="116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CCC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6" name="Freeform 105"/>
            <p:cNvSpPr>
              <a:spLocks/>
            </p:cNvSpPr>
            <p:nvPr/>
          </p:nvSpPr>
          <p:spPr bwMode="auto">
            <a:xfrm>
              <a:off x="4301" y="2610"/>
              <a:ext cx="133" cy="478"/>
            </a:xfrm>
            <a:custGeom>
              <a:avLst/>
              <a:gdLst>
                <a:gd name="T0" fmla="*/ 6 w 266"/>
                <a:gd name="T1" fmla="*/ 1 h 956"/>
                <a:gd name="T2" fmla="*/ 6 w 266"/>
                <a:gd name="T3" fmla="*/ 1 h 956"/>
                <a:gd name="T4" fmla="*/ 7 w 266"/>
                <a:gd name="T5" fmla="*/ 1 h 956"/>
                <a:gd name="T6" fmla="*/ 8 w 266"/>
                <a:gd name="T7" fmla="*/ 1 h 956"/>
                <a:gd name="T8" fmla="*/ 7 w 266"/>
                <a:gd name="T9" fmla="*/ 2 h 956"/>
                <a:gd name="T10" fmla="*/ 7 w 266"/>
                <a:gd name="T11" fmla="*/ 2 h 956"/>
                <a:gd name="T12" fmla="*/ 6 w 266"/>
                <a:gd name="T13" fmla="*/ 2 h 956"/>
                <a:gd name="T14" fmla="*/ 6 w 266"/>
                <a:gd name="T15" fmla="*/ 3 h 956"/>
                <a:gd name="T16" fmla="*/ 5 w 266"/>
                <a:gd name="T17" fmla="*/ 3 h 956"/>
                <a:gd name="T18" fmla="*/ 5 w 266"/>
                <a:gd name="T19" fmla="*/ 4 h 956"/>
                <a:gd name="T20" fmla="*/ 5 w 266"/>
                <a:gd name="T21" fmla="*/ 4 h 956"/>
                <a:gd name="T22" fmla="*/ 5 w 266"/>
                <a:gd name="T23" fmla="*/ 5 h 956"/>
                <a:gd name="T24" fmla="*/ 5 w 266"/>
                <a:gd name="T25" fmla="*/ 5 h 956"/>
                <a:gd name="T26" fmla="*/ 5 w 266"/>
                <a:gd name="T27" fmla="*/ 6 h 956"/>
                <a:gd name="T28" fmla="*/ 4 w 266"/>
                <a:gd name="T29" fmla="*/ 7 h 956"/>
                <a:gd name="T30" fmla="*/ 4 w 266"/>
                <a:gd name="T31" fmla="*/ 8 h 956"/>
                <a:gd name="T32" fmla="*/ 4 w 266"/>
                <a:gd name="T33" fmla="*/ 9 h 956"/>
                <a:gd name="T34" fmla="*/ 4 w 266"/>
                <a:gd name="T35" fmla="*/ 10 h 956"/>
                <a:gd name="T36" fmla="*/ 4 w 266"/>
                <a:gd name="T37" fmla="*/ 12 h 956"/>
                <a:gd name="T38" fmla="*/ 4 w 266"/>
                <a:gd name="T39" fmla="*/ 13 h 956"/>
                <a:gd name="T40" fmla="*/ 4 w 266"/>
                <a:gd name="T41" fmla="*/ 15 h 956"/>
                <a:gd name="T42" fmla="*/ 4 w 266"/>
                <a:gd name="T43" fmla="*/ 17 h 956"/>
                <a:gd name="T44" fmla="*/ 4 w 266"/>
                <a:gd name="T45" fmla="*/ 19 h 956"/>
                <a:gd name="T46" fmla="*/ 4 w 266"/>
                <a:gd name="T47" fmla="*/ 21 h 956"/>
                <a:gd name="T48" fmla="*/ 5 w 266"/>
                <a:gd name="T49" fmla="*/ 22 h 956"/>
                <a:gd name="T50" fmla="*/ 5 w 266"/>
                <a:gd name="T51" fmla="*/ 24 h 956"/>
                <a:gd name="T52" fmla="*/ 6 w 266"/>
                <a:gd name="T53" fmla="*/ 26 h 956"/>
                <a:gd name="T54" fmla="*/ 7 w 266"/>
                <a:gd name="T55" fmla="*/ 28 h 956"/>
                <a:gd name="T56" fmla="*/ 8 w 266"/>
                <a:gd name="T57" fmla="*/ 29 h 956"/>
                <a:gd name="T58" fmla="*/ 9 w 266"/>
                <a:gd name="T59" fmla="*/ 30 h 956"/>
                <a:gd name="T60" fmla="*/ 8 w 266"/>
                <a:gd name="T61" fmla="*/ 30 h 956"/>
                <a:gd name="T62" fmla="*/ 8 w 266"/>
                <a:gd name="T63" fmla="*/ 30 h 956"/>
                <a:gd name="T64" fmla="*/ 7 w 266"/>
                <a:gd name="T65" fmla="*/ 30 h 956"/>
                <a:gd name="T66" fmla="*/ 7 w 266"/>
                <a:gd name="T67" fmla="*/ 30 h 956"/>
                <a:gd name="T68" fmla="*/ 6 w 266"/>
                <a:gd name="T69" fmla="*/ 30 h 956"/>
                <a:gd name="T70" fmla="*/ 6 w 266"/>
                <a:gd name="T71" fmla="*/ 29 h 956"/>
                <a:gd name="T72" fmla="*/ 5 w 266"/>
                <a:gd name="T73" fmla="*/ 28 h 956"/>
                <a:gd name="T74" fmla="*/ 5 w 266"/>
                <a:gd name="T75" fmla="*/ 28 h 956"/>
                <a:gd name="T76" fmla="*/ 4 w 266"/>
                <a:gd name="T77" fmla="*/ 26 h 956"/>
                <a:gd name="T78" fmla="*/ 4 w 266"/>
                <a:gd name="T79" fmla="*/ 25 h 956"/>
                <a:gd name="T80" fmla="*/ 3 w 266"/>
                <a:gd name="T81" fmla="*/ 24 h 956"/>
                <a:gd name="T82" fmla="*/ 3 w 266"/>
                <a:gd name="T83" fmla="*/ 22 h 956"/>
                <a:gd name="T84" fmla="*/ 2 w 266"/>
                <a:gd name="T85" fmla="*/ 21 h 956"/>
                <a:gd name="T86" fmla="*/ 2 w 266"/>
                <a:gd name="T87" fmla="*/ 19 h 956"/>
                <a:gd name="T88" fmla="*/ 1 w 266"/>
                <a:gd name="T89" fmla="*/ 18 h 956"/>
                <a:gd name="T90" fmla="*/ 1 w 266"/>
                <a:gd name="T91" fmla="*/ 16 h 956"/>
                <a:gd name="T92" fmla="*/ 1 w 266"/>
                <a:gd name="T93" fmla="*/ 14 h 956"/>
                <a:gd name="T94" fmla="*/ 1 w 266"/>
                <a:gd name="T95" fmla="*/ 13 h 956"/>
                <a:gd name="T96" fmla="*/ 0 w 266"/>
                <a:gd name="T97" fmla="*/ 11 h 956"/>
                <a:gd name="T98" fmla="*/ 1 w 266"/>
                <a:gd name="T99" fmla="*/ 10 h 956"/>
                <a:gd name="T100" fmla="*/ 1 w 266"/>
                <a:gd name="T101" fmla="*/ 9 h 956"/>
                <a:gd name="T102" fmla="*/ 1 w 266"/>
                <a:gd name="T103" fmla="*/ 8 h 956"/>
                <a:gd name="T104" fmla="*/ 1 w 266"/>
                <a:gd name="T105" fmla="*/ 6 h 956"/>
                <a:gd name="T106" fmla="*/ 2 w 266"/>
                <a:gd name="T107" fmla="*/ 5 h 956"/>
                <a:gd name="T108" fmla="*/ 2 w 266"/>
                <a:gd name="T109" fmla="*/ 5 h 956"/>
                <a:gd name="T110" fmla="*/ 2 w 266"/>
                <a:gd name="T111" fmla="*/ 4 h 956"/>
                <a:gd name="T112" fmla="*/ 3 w 266"/>
                <a:gd name="T113" fmla="*/ 3 h 956"/>
                <a:gd name="T114" fmla="*/ 3 w 266"/>
                <a:gd name="T115" fmla="*/ 3 h 956"/>
                <a:gd name="T116" fmla="*/ 4 w 266"/>
                <a:gd name="T117" fmla="*/ 2 h 956"/>
                <a:gd name="T118" fmla="*/ 4 w 266"/>
                <a:gd name="T119" fmla="*/ 2 h 956"/>
                <a:gd name="T120" fmla="*/ 5 w 266"/>
                <a:gd name="T121" fmla="*/ 1 h 956"/>
                <a:gd name="T122" fmla="*/ 5 w 266"/>
                <a:gd name="T123" fmla="*/ 1 h 9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66" h="956">
                  <a:moveTo>
                    <a:pt x="161" y="0"/>
                  </a:moveTo>
                  <a:lnTo>
                    <a:pt x="163" y="0"/>
                  </a:lnTo>
                  <a:lnTo>
                    <a:pt x="167" y="2"/>
                  </a:lnTo>
                  <a:lnTo>
                    <a:pt x="169" y="2"/>
                  </a:lnTo>
                  <a:lnTo>
                    <a:pt x="173" y="4"/>
                  </a:lnTo>
                  <a:lnTo>
                    <a:pt x="178" y="4"/>
                  </a:lnTo>
                  <a:lnTo>
                    <a:pt x="184" y="6"/>
                  </a:lnTo>
                  <a:lnTo>
                    <a:pt x="190" y="8"/>
                  </a:lnTo>
                  <a:lnTo>
                    <a:pt x="194" y="10"/>
                  </a:lnTo>
                  <a:lnTo>
                    <a:pt x="199" y="12"/>
                  </a:lnTo>
                  <a:lnTo>
                    <a:pt x="205" y="14"/>
                  </a:lnTo>
                  <a:lnTo>
                    <a:pt x="211" y="18"/>
                  </a:lnTo>
                  <a:lnTo>
                    <a:pt x="216" y="19"/>
                  </a:lnTo>
                  <a:lnTo>
                    <a:pt x="220" y="23"/>
                  </a:lnTo>
                  <a:lnTo>
                    <a:pt x="226" y="27"/>
                  </a:lnTo>
                  <a:lnTo>
                    <a:pt x="230" y="31"/>
                  </a:lnTo>
                  <a:lnTo>
                    <a:pt x="228" y="31"/>
                  </a:lnTo>
                  <a:lnTo>
                    <a:pt x="226" y="31"/>
                  </a:lnTo>
                  <a:lnTo>
                    <a:pt x="222" y="33"/>
                  </a:lnTo>
                  <a:lnTo>
                    <a:pt x="216" y="37"/>
                  </a:lnTo>
                  <a:lnTo>
                    <a:pt x="213" y="38"/>
                  </a:lnTo>
                  <a:lnTo>
                    <a:pt x="211" y="38"/>
                  </a:lnTo>
                  <a:lnTo>
                    <a:pt x="207" y="42"/>
                  </a:lnTo>
                  <a:lnTo>
                    <a:pt x="203" y="44"/>
                  </a:lnTo>
                  <a:lnTo>
                    <a:pt x="199" y="48"/>
                  </a:lnTo>
                  <a:lnTo>
                    <a:pt x="196" y="50"/>
                  </a:lnTo>
                  <a:lnTo>
                    <a:pt x="192" y="54"/>
                  </a:lnTo>
                  <a:lnTo>
                    <a:pt x="188" y="58"/>
                  </a:lnTo>
                  <a:lnTo>
                    <a:pt x="182" y="61"/>
                  </a:lnTo>
                  <a:lnTo>
                    <a:pt x="180" y="65"/>
                  </a:lnTo>
                  <a:lnTo>
                    <a:pt x="175" y="69"/>
                  </a:lnTo>
                  <a:lnTo>
                    <a:pt x="171" y="75"/>
                  </a:lnTo>
                  <a:lnTo>
                    <a:pt x="167" y="80"/>
                  </a:lnTo>
                  <a:lnTo>
                    <a:pt x="163" y="86"/>
                  </a:lnTo>
                  <a:lnTo>
                    <a:pt x="161" y="88"/>
                  </a:lnTo>
                  <a:lnTo>
                    <a:pt x="159" y="92"/>
                  </a:lnTo>
                  <a:lnTo>
                    <a:pt x="158" y="96"/>
                  </a:lnTo>
                  <a:lnTo>
                    <a:pt x="156" y="99"/>
                  </a:lnTo>
                  <a:lnTo>
                    <a:pt x="154" y="101"/>
                  </a:lnTo>
                  <a:lnTo>
                    <a:pt x="152" y="105"/>
                  </a:lnTo>
                  <a:lnTo>
                    <a:pt x="150" y="109"/>
                  </a:lnTo>
                  <a:lnTo>
                    <a:pt x="148" y="111"/>
                  </a:lnTo>
                  <a:lnTo>
                    <a:pt x="146" y="115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40" y="130"/>
                  </a:lnTo>
                  <a:lnTo>
                    <a:pt x="139" y="135"/>
                  </a:lnTo>
                  <a:lnTo>
                    <a:pt x="137" y="139"/>
                  </a:lnTo>
                  <a:lnTo>
                    <a:pt x="135" y="143"/>
                  </a:lnTo>
                  <a:lnTo>
                    <a:pt x="135" y="147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9" y="166"/>
                  </a:lnTo>
                  <a:lnTo>
                    <a:pt x="129" y="173"/>
                  </a:lnTo>
                  <a:lnTo>
                    <a:pt x="127" y="177"/>
                  </a:lnTo>
                  <a:lnTo>
                    <a:pt x="127" y="185"/>
                  </a:lnTo>
                  <a:lnTo>
                    <a:pt x="125" y="191"/>
                  </a:lnTo>
                  <a:lnTo>
                    <a:pt x="123" y="198"/>
                  </a:lnTo>
                  <a:lnTo>
                    <a:pt x="123" y="206"/>
                  </a:lnTo>
                  <a:lnTo>
                    <a:pt x="121" y="213"/>
                  </a:lnTo>
                  <a:lnTo>
                    <a:pt x="120" y="223"/>
                  </a:lnTo>
                  <a:lnTo>
                    <a:pt x="118" y="230"/>
                  </a:lnTo>
                  <a:lnTo>
                    <a:pt x="118" y="240"/>
                  </a:lnTo>
                  <a:lnTo>
                    <a:pt x="118" y="249"/>
                  </a:lnTo>
                  <a:lnTo>
                    <a:pt x="116" y="259"/>
                  </a:lnTo>
                  <a:lnTo>
                    <a:pt x="114" y="270"/>
                  </a:lnTo>
                  <a:lnTo>
                    <a:pt x="112" y="280"/>
                  </a:lnTo>
                  <a:lnTo>
                    <a:pt x="112" y="291"/>
                  </a:lnTo>
                  <a:lnTo>
                    <a:pt x="110" y="303"/>
                  </a:lnTo>
                  <a:lnTo>
                    <a:pt x="108" y="314"/>
                  </a:lnTo>
                  <a:lnTo>
                    <a:pt x="108" y="325"/>
                  </a:lnTo>
                  <a:lnTo>
                    <a:pt x="106" y="339"/>
                  </a:lnTo>
                  <a:lnTo>
                    <a:pt x="106" y="350"/>
                  </a:lnTo>
                  <a:lnTo>
                    <a:pt x="106" y="362"/>
                  </a:lnTo>
                  <a:lnTo>
                    <a:pt x="104" y="375"/>
                  </a:lnTo>
                  <a:lnTo>
                    <a:pt x="104" y="388"/>
                  </a:lnTo>
                  <a:lnTo>
                    <a:pt x="104" y="401"/>
                  </a:lnTo>
                  <a:lnTo>
                    <a:pt x="104" y="415"/>
                  </a:lnTo>
                  <a:lnTo>
                    <a:pt x="104" y="426"/>
                  </a:lnTo>
                  <a:lnTo>
                    <a:pt x="104" y="441"/>
                  </a:lnTo>
                  <a:lnTo>
                    <a:pt x="104" y="455"/>
                  </a:lnTo>
                  <a:lnTo>
                    <a:pt x="104" y="468"/>
                  </a:lnTo>
                  <a:lnTo>
                    <a:pt x="104" y="483"/>
                  </a:lnTo>
                  <a:lnTo>
                    <a:pt x="106" y="496"/>
                  </a:lnTo>
                  <a:lnTo>
                    <a:pt x="106" y="512"/>
                  </a:lnTo>
                  <a:lnTo>
                    <a:pt x="106" y="525"/>
                  </a:lnTo>
                  <a:lnTo>
                    <a:pt x="108" y="540"/>
                  </a:lnTo>
                  <a:lnTo>
                    <a:pt x="110" y="554"/>
                  </a:lnTo>
                  <a:lnTo>
                    <a:pt x="110" y="569"/>
                  </a:lnTo>
                  <a:lnTo>
                    <a:pt x="112" y="584"/>
                  </a:lnTo>
                  <a:lnTo>
                    <a:pt x="114" y="597"/>
                  </a:lnTo>
                  <a:lnTo>
                    <a:pt x="118" y="612"/>
                  </a:lnTo>
                  <a:lnTo>
                    <a:pt x="120" y="628"/>
                  </a:lnTo>
                  <a:lnTo>
                    <a:pt x="121" y="641"/>
                  </a:lnTo>
                  <a:lnTo>
                    <a:pt x="125" y="656"/>
                  </a:lnTo>
                  <a:lnTo>
                    <a:pt x="129" y="671"/>
                  </a:lnTo>
                  <a:lnTo>
                    <a:pt x="133" y="687"/>
                  </a:lnTo>
                  <a:lnTo>
                    <a:pt x="137" y="702"/>
                  </a:lnTo>
                  <a:lnTo>
                    <a:pt x="140" y="715"/>
                  </a:lnTo>
                  <a:lnTo>
                    <a:pt x="146" y="730"/>
                  </a:lnTo>
                  <a:lnTo>
                    <a:pt x="150" y="745"/>
                  </a:lnTo>
                  <a:lnTo>
                    <a:pt x="156" y="759"/>
                  </a:lnTo>
                  <a:lnTo>
                    <a:pt x="159" y="774"/>
                  </a:lnTo>
                  <a:lnTo>
                    <a:pt x="167" y="789"/>
                  </a:lnTo>
                  <a:lnTo>
                    <a:pt x="171" y="802"/>
                  </a:lnTo>
                  <a:lnTo>
                    <a:pt x="178" y="816"/>
                  </a:lnTo>
                  <a:lnTo>
                    <a:pt x="186" y="829"/>
                  </a:lnTo>
                  <a:lnTo>
                    <a:pt x="194" y="844"/>
                  </a:lnTo>
                  <a:lnTo>
                    <a:pt x="201" y="858"/>
                  </a:lnTo>
                  <a:lnTo>
                    <a:pt x="209" y="871"/>
                  </a:lnTo>
                  <a:lnTo>
                    <a:pt x="216" y="884"/>
                  </a:lnTo>
                  <a:lnTo>
                    <a:pt x="226" y="897"/>
                  </a:lnTo>
                  <a:lnTo>
                    <a:pt x="235" y="911"/>
                  </a:lnTo>
                  <a:lnTo>
                    <a:pt x="245" y="924"/>
                  </a:lnTo>
                  <a:lnTo>
                    <a:pt x="254" y="935"/>
                  </a:lnTo>
                  <a:lnTo>
                    <a:pt x="266" y="949"/>
                  </a:lnTo>
                  <a:lnTo>
                    <a:pt x="264" y="949"/>
                  </a:lnTo>
                  <a:lnTo>
                    <a:pt x="262" y="951"/>
                  </a:lnTo>
                  <a:lnTo>
                    <a:pt x="258" y="953"/>
                  </a:lnTo>
                  <a:lnTo>
                    <a:pt x="254" y="953"/>
                  </a:lnTo>
                  <a:lnTo>
                    <a:pt x="251" y="954"/>
                  </a:lnTo>
                  <a:lnTo>
                    <a:pt x="245" y="956"/>
                  </a:lnTo>
                  <a:lnTo>
                    <a:pt x="241" y="956"/>
                  </a:lnTo>
                  <a:lnTo>
                    <a:pt x="234" y="956"/>
                  </a:lnTo>
                  <a:lnTo>
                    <a:pt x="228" y="956"/>
                  </a:lnTo>
                  <a:lnTo>
                    <a:pt x="220" y="956"/>
                  </a:lnTo>
                  <a:lnTo>
                    <a:pt x="215" y="956"/>
                  </a:lnTo>
                  <a:lnTo>
                    <a:pt x="211" y="956"/>
                  </a:lnTo>
                  <a:lnTo>
                    <a:pt x="207" y="954"/>
                  </a:lnTo>
                  <a:lnTo>
                    <a:pt x="203" y="954"/>
                  </a:lnTo>
                  <a:lnTo>
                    <a:pt x="201" y="953"/>
                  </a:lnTo>
                  <a:lnTo>
                    <a:pt x="197" y="951"/>
                  </a:lnTo>
                  <a:lnTo>
                    <a:pt x="194" y="949"/>
                  </a:lnTo>
                  <a:lnTo>
                    <a:pt x="192" y="947"/>
                  </a:lnTo>
                  <a:lnTo>
                    <a:pt x="188" y="945"/>
                  </a:lnTo>
                  <a:lnTo>
                    <a:pt x="184" y="941"/>
                  </a:lnTo>
                  <a:lnTo>
                    <a:pt x="178" y="935"/>
                  </a:lnTo>
                  <a:lnTo>
                    <a:pt x="177" y="932"/>
                  </a:lnTo>
                  <a:lnTo>
                    <a:pt x="173" y="928"/>
                  </a:lnTo>
                  <a:lnTo>
                    <a:pt x="171" y="924"/>
                  </a:lnTo>
                  <a:lnTo>
                    <a:pt x="167" y="918"/>
                  </a:lnTo>
                  <a:lnTo>
                    <a:pt x="165" y="915"/>
                  </a:lnTo>
                  <a:lnTo>
                    <a:pt x="161" y="909"/>
                  </a:lnTo>
                  <a:lnTo>
                    <a:pt x="158" y="901"/>
                  </a:lnTo>
                  <a:lnTo>
                    <a:pt x="154" y="896"/>
                  </a:lnTo>
                  <a:lnTo>
                    <a:pt x="150" y="888"/>
                  </a:lnTo>
                  <a:lnTo>
                    <a:pt x="146" y="880"/>
                  </a:lnTo>
                  <a:lnTo>
                    <a:pt x="144" y="873"/>
                  </a:lnTo>
                  <a:lnTo>
                    <a:pt x="140" y="867"/>
                  </a:lnTo>
                  <a:lnTo>
                    <a:pt x="135" y="858"/>
                  </a:lnTo>
                  <a:lnTo>
                    <a:pt x="131" y="848"/>
                  </a:lnTo>
                  <a:lnTo>
                    <a:pt x="127" y="840"/>
                  </a:lnTo>
                  <a:lnTo>
                    <a:pt x="123" y="831"/>
                  </a:lnTo>
                  <a:lnTo>
                    <a:pt x="118" y="820"/>
                  </a:lnTo>
                  <a:lnTo>
                    <a:pt x="114" y="810"/>
                  </a:lnTo>
                  <a:lnTo>
                    <a:pt x="110" y="801"/>
                  </a:lnTo>
                  <a:lnTo>
                    <a:pt x="106" y="791"/>
                  </a:lnTo>
                  <a:lnTo>
                    <a:pt x="101" y="780"/>
                  </a:lnTo>
                  <a:lnTo>
                    <a:pt x="97" y="768"/>
                  </a:lnTo>
                  <a:lnTo>
                    <a:pt x="93" y="759"/>
                  </a:lnTo>
                  <a:lnTo>
                    <a:pt x="89" y="747"/>
                  </a:lnTo>
                  <a:lnTo>
                    <a:pt x="83" y="736"/>
                  </a:lnTo>
                  <a:lnTo>
                    <a:pt x="80" y="725"/>
                  </a:lnTo>
                  <a:lnTo>
                    <a:pt x="76" y="713"/>
                  </a:lnTo>
                  <a:lnTo>
                    <a:pt x="72" y="702"/>
                  </a:lnTo>
                  <a:lnTo>
                    <a:pt x="66" y="688"/>
                  </a:lnTo>
                  <a:lnTo>
                    <a:pt x="63" y="675"/>
                  </a:lnTo>
                  <a:lnTo>
                    <a:pt x="59" y="664"/>
                  </a:lnTo>
                  <a:lnTo>
                    <a:pt x="55" y="650"/>
                  </a:lnTo>
                  <a:lnTo>
                    <a:pt x="51" y="639"/>
                  </a:lnTo>
                  <a:lnTo>
                    <a:pt x="47" y="626"/>
                  </a:lnTo>
                  <a:lnTo>
                    <a:pt x="44" y="612"/>
                  </a:lnTo>
                  <a:lnTo>
                    <a:pt x="40" y="601"/>
                  </a:lnTo>
                  <a:lnTo>
                    <a:pt x="36" y="588"/>
                  </a:lnTo>
                  <a:lnTo>
                    <a:pt x="32" y="574"/>
                  </a:lnTo>
                  <a:lnTo>
                    <a:pt x="28" y="561"/>
                  </a:lnTo>
                  <a:lnTo>
                    <a:pt x="26" y="548"/>
                  </a:lnTo>
                  <a:lnTo>
                    <a:pt x="23" y="535"/>
                  </a:lnTo>
                  <a:lnTo>
                    <a:pt x="19" y="523"/>
                  </a:lnTo>
                  <a:lnTo>
                    <a:pt x="17" y="510"/>
                  </a:lnTo>
                  <a:lnTo>
                    <a:pt x="15" y="496"/>
                  </a:lnTo>
                  <a:lnTo>
                    <a:pt x="11" y="483"/>
                  </a:lnTo>
                  <a:lnTo>
                    <a:pt x="9" y="472"/>
                  </a:lnTo>
                  <a:lnTo>
                    <a:pt x="7" y="458"/>
                  </a:lnTo>
                  <a:lnTo>
                    <a:pt x="7" y="445"/>
                  </a:lnTo>
                  <a:lnTo>
                    <a:pt x="6" y="432"/>
                  </a:lnTo>
                  <a:lnTo>
                    <a:pt x="4" y="420"/>
                  </a:lnTo>
                  <a:lnTo>
                    <a:pt x="2" y="407"/>
                  </a:lnTo>
                  <a:lnTo>
                    <a:pt x="2" y="396"/>
                  </a:lnTo>
                  <a:lnTo>
                    <a:pt x="0" y="382"/>
                  </a:lnTo>
                  <a:lnTo>
                    <a:pt x="0" y="371"/>
                  </a:lnTo>
                  <a:lnTo>
                    <a:pt x="0" y="360"/>
                  </a:lnTo>
                  <a:lnTo>
                    <a:pt x="0" y="348"/>
                  </a:lnTo>
                  <a:lnTo>
                    <a:pt x="0" y="337"/>
                  </a:lnTo>
                  <a:lnTo>
                    <a:pt x="2" y="325"/>
                  </a:lnTo>
                  <a:lnTo>
                    <a:pt x="2" y="314"/>
                  </a:lnTo>
                  <a:lnTo>
                    <a:pt x="4" y="305"/>
                  </a:lnTo>
                  <a:lnTo>
                    <a:pt x="6" y="293"/>
                  </a:lnTo>
                  <a:lnTo>
                    <a:pt x="6" y="282"/>
                  </a:lnTo>
                  <a:lnTo>
                    <a:pt x="7" y="272"/>
                  </a:lnTo>
                  <a:lnTo>
                    <a:pt x="9" y="263"/>
                  </a:lnTo>
                  <a:lnTo>
                    <a:pt x="11" y="251"/>
                  </a:lnTo>
                  <a:lnTo>
                    <a:pt x="13" y="242"/>
                  </a:lnTo>
                  <a:lnTo>
                    <a:pt x="15" y="232"/>
                  </a:lnTo>
                  <a:lnTo>
                    <a:pt x="19" y="225"/>
                  </a:lnTo>
                  <a:lnTo>
                    <a:pt x="19" y="215"/>
                  </a:lnTo>
                  <a:lnTo>
                    <a:pt x="23" y="206"/>
                  </a:lnTo>
                  <a:lnTo>
                    <a:pt x="25" y="198"/>
                  </a:lnTo>
                  <a:lnTo>
                    <a:pt x="28" y="189"/>
                  </a:lnTo>
                  <a:lnTo>
                    <a:pt x="30" y="181"/>
                  </a:lnTo>
                  <a:lnTo>
                    <a:pt x="34" y="173"/>
                  </a:lnTo>
                  <a:lnTo>
                    <a:pt x="36" y="166"/>
                  </a:lnTo>
                  <a:lnTo>
                    <a:pt x="40" y="158"/>
                  </a:lnTo>
                  <a:lnTo>
                    <a:pt x="42" y="151"/>
                  </a:lnTo>
                  <a:lnTo>
                    <a:pt x="45" y="143"/>
                  </a:lnTo>
                  <a:lnTo>
                    <a:pt x="47" y="137"/>
                  </a:lnTo>
                  <a:lnTo>
                    <a:pt x="51" y="130"/>
                  </a:lnTo>
                  <a:lnTo>
                    <a:pt x="55" y="124"/>
                  </a:lnTo>
                  <a:lnTo>
                    <a:pt x="59" y="118"/>
                  </a:lnTo>
                  <a:lnTo>
                    <a:pt x="61" y="111"/>
                  </a:lnTo>
                  <a:lnTo>
                    <a:pt x="64" y="107"/>
                  </a:lnTo>
                  <a:lnTo>
                    <a:pt x="68" y="99"/>
                  </a:lnTo>
                  <a:lnTo>
                    <a:pt x="72" y="96"/>
                  </a:lnTo>
                  <a:lnTo>
                    <a:pt x="76" y="90"/>
                  </a:lnTo>
                  <a:lnTo>
                    <a:pt x="80" y="84"/>
                  </a:lnTo>
                  <a:lnTo>
                    <a:pt x="82" y="78"/>
                  </a:lnTo>
                  <a:lnTo>
                    <a:pt x="85" y="75"/>
                  </a:lnTo>
                  <a:lnTo>
                    <a:pt x="89" y="69"/>
                  </a:lnTo>
                  <a:lnTo>
                    <a:pt x="93" y="65"/>
                  </a:lnTo>
                  <a:lnTo>
                    <a:pt x="95" y="61"/>
                  </a:lnTo>
                  <a:lnTo>
                    <a:pt x="99" y="58"/>
                  </a:lnTo>
                  <a:lnTo>
                    <a:pt x="102" y="52"/>
                  </a:lnTo>
                  <a:lnTo>
                    <a:pt x="106" y="50"/>
                  </a:lnTo>
                  <a:lnTo>
                    <a:pt x="108" y="46"/>
                  </a:lnTo>
                  <a:lnTo>
                    <a:pt x="112" y="42"/>
                  </a:lnTo>
                  <a:lnTo>
                    <a:pt x="116" y="38"/>
                  </a:lnTo>
                  <a:lnTo>
                    <a:pt x="118" y="37"/>
                  </a:lnTo>
                  <a:lnTo>
                    <a:pt x="123" y="29"/>
                  </a:lnTo>
                  <a:lnTo>
                    <a:pt x="129" y="25"/>
                  </a:lnTo>
                  <a:lnTo>
                    <a:pt x="135" y="19"/>
                  </a:lnTo>
                  <a:lnTo>
                    <a:pt x="140" y="16"/>
                  </a:lnTo>
                  <a:lnTo>
                    <a:pt x="144" y="12"/>
                  </a:lnTo>
                  <a:lnTo>
                    <a:pt x="150" y="8"/>
                  </a:lnTo>
                  <a:lnTo>
                    <a:pt x="152" y="6"/>
                  </a:lnTo>
                  <a:lnTo>
                    <a:pt x="156" y="4"/>
                  </a:lnTo>
                  <a:lnTo>
                    <a:pt x="159" y="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8B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7" name="Freeform 106"/>
            <p:cNvSpPr>
              <a:spLocks/>
            </p:cNvSpPr>
            <p:nvPr/>
          </p:nvSpPr>
          <p:spPr bwMode="auto">
            <a:xfrm>
              <a:off x="4195" y="2655"/>
              <a:ext cx="176" cy="413"/>
            </a:xfrm>
            <a:custGeom>
              <a:avLst/>
              <a:gdLst>
                <a:gd name="T0" fmla="*/ 4 w 352"/>
                <a:gd name="T1" fmla="*/ 1 h 826"/>
                <a:gd name="T2" fmla="*/ 4 w 352"/>
                <a:gd name="T3" fmla="*/ 1 h 826"/>
                <a:gd name="T4" fmla="*/ 4 w 352"/>
                <a:gd name="T5" fmla="*/ 1 h 826"/>
                <a:gd name="T6" fmla="*/ 4 w 352"/>
                <a:gd name="T7" fmla="*/ 2 h 826"/>
                <a:gd name="T8" fmla="*/ 4 w 352"/>
                <a:gd name="T9" fmla="*/ 3 h 826"/>
                <a:gd name="T10" fmla="*/ 4 w 352"/>
                <a:gd name="T11" fmla="*/ 4 h 826"/>
                <a:gd name="T12" fmla="*/ 4 w 352"/>
                <a:gd name="T13" fmla="*/ 5 h 826"/>
                <a:gd name="T14" fmla="*/ 4 w 352"/>
                <a:gd name="T15" fmla="*/ 6 h 826"/>
                <a:gd name="T16" fmla="*/ 4 w 352"/>
                <a:gd name="T17" fmla="*/ 7 h 826"/>
                <a:gd name="T18" fmla="*/ 4 w 352"/>
                <a:gd name="T19" fmla="*/ 8 h 826"/>
                <a:gd name="T20" fmla="*/ 4 w 352"/>
                <a:gd name="T21" fmla="*/ 10 h 826"/>
                <a:gd name="T22" fmla="*/ 4 w 352"/>
                <a:gd name="T23" fmla="*/ 11 h 826"/>
                <a:gd name="T24" fmla="*/ 4 w 352"/>
                <a:gd name="T25" fmla="*/ 13 h 826"/>
                <a:gd name="T26" fmla="*/ 5 w 352"/>
                <a:gd name="T27" fmla="*/ 14 h 826"/>
                <a:gd name="T28" fmla="*/ 5 w 352"/>
                <a:gd name="T29" fmla="*/ 16 h 826"/>
                <a:gd name="T30" fmla="*/ 6 w 352"/>
                <a:gd name="T31" fmla="*/ 18 h 826"/>
                <a:gd name="T32" fmla="*/ 7 w 352"/>
                <a:gd name="T33" fmla="*/ 19 h 826"/>
                <a:gd name="T34" fmla="*/ 7 w 352"/>
                <a:gd name="T35" fmla="*/ 21 h 826"/>
                <a:gd name="T36" fmla="*/ 9 w 352"/>
                <a:gd name="T37" fmla="*/ 22 h 826"/>
                <a:gd name="T38" fmla="*/ 10 w 352"/>
                <a:gd name="T39" fmla="*/ 24 h 826"/>
                <a:gd name="T40" fmla="*/ 11 w 352"/>
                <a:gd name="T41" fmla="*/ 26 h 826"/>
                <a:gd name="T42" fmla="*/ 4 w 352"/>
                <a:gd name="T43" fmla="*/ 26 h 826"/>
                <a:gd name="T44" fmla="*/ 4 w 352"/>
                <a:gd name="T45" fmla="*/ 26 h 826"/>
                <a:gd name="T46" fmla="*/ 4 w 352"/>
                <a:gd name="T47" fmla="*/ 26 h 826"/>
                <a:gd name="T48" fmla="*/ 4 w 352"/>
                <a:gd name="T49" fmla="*/ 25 h 826"/>
                <a:gd name="T50" fmla="*/ 3 w 352"/>
                <a:gd name="T51" fmla="*/ 25 h 826"/>
                <a:gd name="T52" fmla="*/ 3 w 352"/>
                <a:gd name="T53" fmla="*/ 24 h 826"/>
                <a:gd name="T54" fmla="*/ 3 w 352"/>
                <a:gd name="T55" fmla="*/ 23 h 826"/>
                <a:gd name="T56" fmla="*/ 3 w 352"/>
                <a:gd name="T57" fmla="*/ 22 h 826"/>
                <a:gd name="T58" fmla="*/ 2 w 352"/>
                <a:gd name="T59" fmla="*/ 21 h 826"/>
                <a:gd name="T60" fmla="*/ 2 w 352"/>
                <a:gd name="T61" fmla="*/ 20 h 826"/>
                <a:gd name="T62" fmla="*/ 2 w 352"/>
                <a:gd name="T63" fmla="*/ 19 h 826"/>
                <a:gd name="T64" fmla="*/ 1 w 352"/>
                <a:gd name="T65" fmla="*/ 18 h 826"/>
                <a:gd name="T66" fmla="*/ 1 w 352"/>
                <a:gd name="T67" fmla="*/ 16 h 826"/>
                <a:gd name="T68" fmla="*/ 1 w 352"/>
                <a:gd name="T69" fmla="*/ 15 h 826"/>
                <a:gd name="T70" fmla="*/ 1 w 352"/>
                <a:gd name="T71" fmla="*/ 14 h 826"/>
                <a:gd name="T72" fmla="*/ 1 w 352"/>
                <a:gd name="T73" fmla="*/ 12 h 826"/>
                <a:gd name="T74" fmla="*/ 0 w 352"/>
                <a:gd name="T75" fmla="*/ 11 h 826"/>
                <a:gd name="T76" fmla="*/ 0 w 352"/>
                <a:gd name="T77" fmla="*/ 9 h 826"/>
                <a:gd name="T78" fmla="*/ 0 w 352"/>
                <a:gd name="T79" fmla="*/ 8 h 826"/>
                <a:gd name="T80" fmla="*/ 1 w 352"/>
                <a:gd name="T81" fmla="*/ 6 h 826"/>
                <a:gd name="T82" fmla="*/ 1 w 352"/>
                <a:gd name="T83" fmla="*/ 5 h 826"/>
                <a:gd name="T84" fmla="*/ 1 w 352"/>
                <a:gd name="T85" fmla="*/ 2 h 8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52" h="826">
                  <a:moveTo>
                    <a:pt x="25" y="59"/>
                  </a:moveTo>
                  <a:lnTo>
                    <a:pt x="124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0" y="7"/>
                  </a:lnTo>
                  <a:lnTo>
                    <a:pt x="120" y="11"/>
                  </a:lnTo>
                  <a:lnTo>
                    <a:pt x="120" y="15"/>
                  </a:lnTo>
                  <a:lnTo>
                    <a:pt x="118" y="21"/>
                  </a:lnTo>
                  <a:lnTo>
                    <a:pt x="118" y="26"/>
                  </a:lnTo>
                  <a:lnTo>
                    <a:pt x="116" y="32"/>
                  </a:lnTo>
                  <a:lnTo>
                    <a:pt x="114" y="38"/>
                  </a:lnTo>
                  <a:lnTo>
                    <a:pt x="114" y="45"/>
                  </a:lnTo>
                  <a:lnTo>
                    <a:pt x="112" y="53"/>
                  </a:lnTo>
                  <a:lnTo>
                    <a:pt x="112" y="63"/>
                  </a:lnTo>
                  <a:lnTo>
                    <a:pt x="110" y="70"/>
                  </a:lnTo>
                  <a:lnTo>
                    <a:pt x="110" y="80"/>
                  </a:lnTo>
                  <a:lnTo>
                    <a:pt x="110" y="89"/>
                  </a:lnTo>
                  <a:lnTo>
                    <a:pt x="108" y="99"/>
                  </a:lnTo>
                  <a:lnTo>
                    <a:pt x="108" y="110"/>
                  </a:lnTo>
                  <a:lnTo>
                    <a:pt x="106" y="121"/>
                  </a:lnTo>
                  <a:lnTo>
                    <a:pt x="106" y="131"/>
                  </a:lnTo>
                  <a:lnTo>
                    <a:pt x="106" y="144"/>
                  </a:lnTo>
                  <a:lnTo>
                    <a:pt x="106" y="156"/>
                  </a:lnTo>
                  <a:lnTo>
                    <a:pt x="106" y="169"/>
                  </a:lnTo>
                  <a:lnTo>
                    <a:pt x="105" y="182"/>
                  </a:lnTo>
                  <a:lnTo>
                    <a:pt x="105" y="196"/>
                  </a:lnTo>
                  <a:lnTo>
                    <a:pt x="105" y="209"/>
                  </a:lnTo>
                  <a:lnTo>
                    <a:pt x="106" y="222"/>
                  </a:lnTo>
                  <a:lnTo>
                    <a:pt x="106" y="237"/>
                  </a:lnTo>
                  <a:lnTo>
                    <a:pt x="108" y="251"/>
                  </a:lnTo>
                  <a:lnTo>
                    <a:pt x="108" y="266"/>
                  </a:lnTo>
                  <a:lnTo>
                    <a:pt x="110" y="281"/>
                  </a:lnTo>
                  <a:lnTo>
                    <a:pt x="112" y="296"/>
                  </a:lnTo>
                  <a:lnTo>
                    <a:pt x="114" y="311"/>
                  </a:lnTo>
                  <a:lnTo>
                    <a:pt x="116" y="327"/>
                  </a:lnTo>
                  <a:lnTo>
                    <a:pt x="118" y="344"/>
                  </a:lnTo>
                  <a:lnTo>
                    <a:pt x="120" y="359"/>
                  </a:lnTo>
                  <a:lnTo>
                    <a:pt x="124" y="376"/>
                  </a:lnTo>
                  <a:lnTo>
                    <a:pt x="127" y="393"/>
                  </a:lnTo>
                  <a:lnTo>
                    <a:pt x="131" y="410"/>
                  </a:lnTo>
                  <a:lnTo>
                    <a:pt x="135" y="425"/>
                  </a:lnTo>
                  <a:lnTo>
                    <a:pt x="139" y="443"/>
                  </a:lnTo>
                  <a:lnTo>
                    <a:pt x="144" y="460"/>
                  </a:lnTo>
                  <a:lnTo>
                    <a:pt x="148" y="477"/>
                  </a:lnTo>
                  <a:lnTo>
                    <a:pt x="154" y="494"/>
                  </a:lnTo>
                  <a:lnTo>
                    <a:pt x="162" y="511"/>
                  </a:lnTo>
                  <a:lnTo>
                    <a:pt x="167" y="528"/>
                  </a:lnTo>
                  <a:lnTo>
                    <a:pt x="173" y="547"/>
                  </a:lnTo>
                  <a:lnTo>
                    <a:pt x="181" y="564"/>
                  </a:lnTo>
                  <a:lnTo>
                    <a:pt x="188" y="581"/>
                  </a:lnTo>
                  <a:lnTo>
                    <a:pt x="196" y="598"/>
                  </a:lnTo>
                  <a:lnTo>
                    <a:pt x="205" y="616"/>
                  </a:lnTo>
                  <a:lnTo>
                    <a:pt x="215" y="633"/>
                  </a:lnTo>
                  <a:lnTo>
                    <a:pt x="224" y="650"/>
                  </a:lnTo>
                  <a:lnTo>
                    <a:pt x="234" y="669"/>
                  </a:lnTo>
                  <a:lnTo>
                    <a:pt x="245" y="686"/>
                  </a:lnTo>
                  <a:lnTo>
                    <a:pt x="257" y="703"/>
                  </a:lnTo>
                  <a:lnTo>
                    <a:pt x="268" y="720"/>
                  </a:lnTo>
                  <a:lnTo>
                    <a:pt x="279" y="737"/>
                  </a:lnTo>
                  <a:lnTo>
                    <a:pt x="295" y="752"/>
                  </a:lnTo>
                  <a:lnTo>
                    <a:pt x="306" y="769"/>
                  </a:lnTo>
                  <a:lnTo>
                    <a:pt x="321" y="787"/>
                  </a:lnTo>
                  <a:lnTo>
                    <a:pt x="336" y="804"/>
                  </a:lnTo>
                  <a:lnTo>
                    <a:pt x="352" y="819"/>
                  </a:lnTo>
                  <a:lnTo>
                    <a:pt x="118" y="826"/>
                  </a:lnTo>
                  <a:lnTo>
                    <a:pt x="116" y="825"/>
                  </a:lnTo>
                  <a:lnTo>
                    <a:pt x="114" y="821"/>
                  </a:lnTo>
                  <a:lnTo>
                    <a:pt x="114" y="819"/>
                  </a:lnTo>
                  <a:lnTo>
                    <a:pt x="112" y="815"/>
                  </a:lnTo>
                  <a:lnTo>
                    <a:pt x="110" y="811"/>
                  </a:lnTo>
                  <a:lnTo>
                    <a:pt x="110" y="809"/>
                  </a:lnTo>
                  <a:lnTo>
                    <a:pt x="108" y="804"/>
                  </a:lnTo>
                  <a:lnTo>
                    <a:pt x="106" y="800"/>
                  </a:lnTo>
                  <a:lnTo>
                    <a:pt x="103" y="794"/>
                  </a:lnTo>
                  <a:lnTo>
                    <a:pt x="101" y="788"/>
                  </a:lnTo>
                  <a:lnTo>
                    <a:pt x="99" y="783"/>
                  </a:lnTo>
                  <a:lnTo>
                    <a:pt x="97" y="777"/>
                  </a:lnTo>
                  <a:lnTo>
                    <a:pt x="95" y="769"/>
                  </a:lnTo>
                  <a:lnTo>
                    <a:pt x="91" y="764"/>
                  </a:lnTo>
                  <a:lnTo>
                    <a:pt x="87" y="754"/>
                  </a:lnTo>
                  <a:lnTo>
                    <a:pt x="86" y="747"/>
                  </a:lnTo>
                  <a:lnTo>
                    <a:pt x="82" y="739"/>
                  </a:lnTo>
                  <a:lnTo>
                    <a:pt x="80" y="731"/>
                  </a:lnTo>
                  <a:lnTo>
                    <a:pt x="76" y="722"/>
                  </a:lnTo>
                  <a:lnTo>
                    <a:pt x="72" y="712"/>
                  </a:lnTo>
                  <a:lnTo>
                    <a:pt x="70" y="703"/>
                  </a:lnTo>
                  <a:lnTo>
                    <a:pt x="67" y="693"/>
                  </a:lnTo>
                  <a:lnTo>
                    <a:pt x="63" y="682"/>
                  </a:lnTo>
                  <a:lnTo>
                    <a:pt x="61" y="671"/>
                  </a:lnTo>
                  <a:lnTo>
                    <a:pt x="57" y="661"/>
                  </a:lnTo>
                  <a:lnTo>
                    <a:pt x="53" y="650"/>
                  </a:lnTo>
                  <a:lnTo>
                    <a:pt x="49" y="638"/>
                  </a:lnTo>
                  <a:lnTo>
                    <a:pt x="48" y="625"/>
                  </a:lnTo>
                  <a:lnTo>
                    <a:pt x="44" y="614"/>
                  </a:lnTo>
                  <a:lnTo>
                    <a:pt x="42" y="602"/>
                  </a:lnTo>
                  <a:lnTo>
                    <a:pt x="38" y="589"/>
                  </a:lnTo>
                  <a:lnTo>
                    <a:pt x="34" y="576"/>
                  </a:lnTo>
                  <a:lnTo>
                    <a:pt x="32" y="562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2"/>
                  </a:lnTo>
                  <a:lnTo>
                    <a:pt x="19" y="507"/>
                  </a:lnTo>
                  <a:lnTo>
                    <a:pt x="17" y="494"/>
                  </a:lnTo>
                  <a:lnTo>
                    <a:pt x="15" y="479"/>
                  </a:lnTo>
                  <a:lnTo>
                    <a:pt x="13" y="464"/>
                  </a:lnTo>
                  <a:lnTo>
                    <a:pt x="11" y="448"/>
                  </a:lnTo>
                  <a:lnTo>
                    <a:pt x="10" y="435"/>
                  </a:lnTo>
                  <a:lnTo>
                    <a:pt x="8" y="418"/>
                  </a:lnTo>
                  <a:lnTo>
                    <a:pt x="6" y="403"/>
                  </a:lnTo>
                  <a:lnTo>
                    <a:pt x="4" y="387"/>
                  </a:lnTo>
                  <a:lnTo>
                    <a:pt x="2" y="374"/>
                  </a:lnTo>
                  <a:lnTo>
                    <a:pt x="2" y="357"/>
                  </a:lnTo>
                  <a:lnTo>
                    <a:pt x="0" y="342"/>
                  </a:lnTo>
                  <a:lnTo>
                    <a:pt x="0" y="325"/>
                  </a:lnTo>
                  <a:lnTo>
                    <a:pt x="0" y="310"/>
                  </a:lnTo>
                  <a:lnTo>
                    <a:pt x="0" y="294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2" y="213"/>
                  </a:lnTo>
                  <a:lnTo>
                    <a:pt x="4" y="196"/>
                  </a:lnTo>
                  <a:lnTo>
                    <a:pt x="6" y="180"/>
                  </a:lnTo>
                  <a:lnTo>
                    <a:pt x="8" y="163"/>
                  </a:lnTo>
                  <a:lnTo>
                    <a:pt x="10" y="146"/>
                  </a:lnTo>
                  <a:lnTo>
                    <a:pt x="11" y="131"/>
                  </a:lnTo>
                  <a:lnTo>
                    <a:pt x="15" y="114"/>
                  </a:lnTo>
                  <a:lnTo>
                    <a:pt x="25" y="59"/>
                  </a:lnTo>
                  <a:close/>
                </a:path>
              </a:pathLst>
            </a:custGeom>
            <a:solidFill>
              <a:srgbClr val="FF8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8" name="Freeform 107"/>
            <p:cNvSpPr>
              <a:spLocks/>
            </p:cNvSpPr>
            <p:nvPr/>
          </p:nvSpPr>
          <p:spPr bwMode="auto">
            <a:xfrm>
              <a:off x="4260" y="2605"/>
              <a:ext cx="158" cy="483"/>
            </a:xfrm>
            <a:custGeom>
              <a:avLst/>
              <a:gdLst>
                <a:gd name="T0" fmla="*/ 1 w 318"/>
                <a:gd name="T1" fmla="*/ 4 h 965"/>
                <a:gd name="T2" fmla="*/ 1 w 318"/>
                <a:gd name="T3" fmla="*/ 3 h 965"/>
                <a:gd name="T4" fmla="*/ 2 w 318"/>
                <a:gd name="T5" fmla="*/ 3 h 965"/>
                <a:gd name="T6" fmla="*/ 2 w 318"/>
                <a:gd name="T7" fmla="*/ 2 h 965"/>
                <a:gd name="T8" fmla="*/ 3 w 318"/>
                <a:gd name="T9" fmla="*/ 2 h 965"/>
                <a:gd name="T10" fmla="*/ 3 w 318"/>
                <a:gd name="T11" fmla="*/ 2 h 965"/>
                <a:gd name="T12" fmla="*/ 4 w 318"/>
                <a:gd name="T13" fmla="*/ 1 h 965"/>
                <a:gd name="T14" fmla="*/ 4 w 318"/>
                <a:gd name="T15" fmla="*/ 1 h 965"/>
                <a:gd name="T16" fmla="*/ 5 w 318"/>
                <a:gd name="T17" fmla="*/ 1 h 965"/>
                <a:gd name="T18" fmla="*/ 6 w 318"/>
                <a:gd name="T19" fmla="*/ 1 h 965"/>
                <a:gd name="T20" fmla="*/ 6 w 318"/>
                <a:gd name="T21" fmla="*/ 1 h 965"/>
                <a:gd name="T22" fmla="*/ 7 w 318"/>
                <a:gd name="T23" fmla="*/ 0 h 965"/>
                <a:gd name="T24" fmla="*/ 9 w 318"/>
                <a:gd name="T25" fmla="*/ 1 h 965"/>
                <a:gd name="T26" fmla="*/ 9 w 318"/>
                <a:gd name="T27" fmla="*/ 1 h 965"/>
                <a:gd name="T28" fmla="*/ 8 w 318"/>
                <a:gd name="T29" fmla="*/ 2 h 965"/>
                <a:gd name="T30" fmla="*/ 8 w 318"/>
                <a:gd name="T31" fmla="*/ 2 h 965"/>
                <a:gd name="T32" fmla="*/ 7 w 318"/>
                <a:gd name="T33" fmla="*/ 3 h 965"/>
                <a:gd name="T34" fmla="*/ 7 w 318"/>
                <a:gd name="T35" fmla="*/ 3 h 965"/>
                <a:gd name="T36" fmla="*/ 6 w 318"/>
                <a:gd name="T37" fmla="*/ 4 h 965"/>
                <a:gd name="T38" fmla="*/ 6 w 318"/>
                <a:gd name="T39" fmla="*/ 5 h 965"/>
                <a:gd name="T40" fmla="*/ 5 w 318"/>
                <a:gd name="T41" fmla="*/ 6 h 965"/>
                <a:gd name="T42" fmla="*/ 5 w 318"/>
                <a:gd name="T43" fmla="*/ 7 h 965"/>
                <a:gd name="T44" fmla="*/ 4 w 318"/>
                <a:gd name="T45" fmla="*/ 8 h 965"/>
                <a:gd name="T46" fmla="*/ 4 w 318"/>
                <a:gd name="T47" fmla="*/ 9 h 965"/>
                <a:gd name="T48" fmla="*/ 4 w 318"/>
                <a:gd name="T49" fmla="*/ 10 h 965"/>
                <a:gd name="T50" fmla="*/ 4 w 318"/>
                <a:gd name="T51" fmla="*/ 11 h 965"/>
                <a:gd name="T52" fmla="*/ 4 w 318"/>
                <a:gd name="T53" fmla="*/ 13 h 965"/>
                <a:gd name="T54" fmla="*/ 4 w 318"/>
                <a:gd name="T55" fmla="*/ 14 h 965"/>
                <a:gd name="T56" fmla="*/ 4 w 318"/>
                <a:gd name="T57" fmla="*/ 16 h 965"/>
                <a:gd name="T58" fmla="*/ 4 w 318"/>
                <a:gd name="T59" fmla="*/ 17 h 965"/>
                <a:gd name="T60" fmla="*/ 5 w 318"/>
                <a:gd name="T61" fmla="*/ 18 h 965"/>
                <a:gd name="T62" fmla="*/ 5 w 318"/>
                <a:gd name="T63" fmla="*/ 20 h 965"/>
                <a:gd name="T64" fmla="*/ 5 w 318"/>
                <a:gd name="T65" fmla="*/ 21 h 965"/>
                <a:gd name="T66" fmla="*/ 6 w 318"/>
                <a:gd name="T67" fmla="*/ 22 h 965"/>
                <a:gd name="T68" fmla="*/ 6 w 318"/>
                <a:gd name="T69" fmla="*/ 23 h 965"/>
                <a:gd name="T70" fmla="*/ 6 w 318"/>
                <a:gd name="T71" fmla="*/ 23 h 965"/>
                <a:gd name="T72" fmla="*/ 6 w 318"/>
                <a:gd name="T73" fmla="*/ 24 h 965"/>
                <a:gd name="T74" fmla="*/ 7 w 318"/>
                <a:gd name="T75" fmla="*/ 25 h 965"/>
                <a:gd name="T76" fmla="*/ 7 w 318"/>
                <a:gd name="T77" fmla="*/ 25 h 965"/>
                <a:gd name="T78" fmla="*/ 7 w 318"/>
                <a:gd name="T79" fmla="*/ 26 h 965"/>
                <a:gd name="T80" fmla="*/ 7 w 318"/>
                <a:gd name="T81" fmla="*/ 26 h 965"/>
                <a:gd name="T82" fmla="*/ 9 w 318"/>
                <a:gd name="T83" fmla="*/ 31 h 965"/>
                <a:gd name="T84" fmla="*/ 9 w 318"/>
                <a:gd name="T85" fmla="*/ 30 h 965"/>
                <a:gd name="T86" fmla="*/ 8 w 318"/>
                <a:gd name="T87" fmla="*/ 30 h 965"/>
                <a:gd name="T88" fmla="*/ 8 w 318"/>
                <a:gd name="T89" fmla="*/ 29 h 965"/>
                <a:gd name="T90" fmla="*/ 7 w 318"/>
                <a:gd name="T91" fmla="*/ 28 h 965"/>
                <a:gd name="T92" fmla="*/ 6 w 318"/>
                <a:gd name="T93" fmla="*/ 27 h 965"/>
                <a:gd name="T94" fmla="*/ 5 w 318"/>
                <a:gd name="T95" fmla="*/ 26 h 965"/>
                <a:gd name="T96" fmla="*/ 4 w 318"/>
                <a:gd name="T97" fmla="*/ 24 h 965"/>
                <a:gd name="T98" fmla="*/ 3 w 318"/>
                <a:gd name="T99" fmla="*/ 23 h 965"/>
                <a:gd name="T100" fmla="*/ 2 w 318"/>
                <a:gd name="T101" fmla="*/ 21 h 965"/>
                <a:gd name="T102" fmla="*/ 1 w 318"/>
                <a:gd name="T103" fmla="*/ 19 h 965"/>
                <a:gd name="T104" fmla="*/ 0 w 318"/>
                <a:gd name="T105" fmla="*/ 17 h 965"/>
                <a:gd name="T106" fmla="*/ 0 w 318"/>
                <a:gd name="T107" fmla="*/ 14 h 965"/>
                <a:gd name="T108" fmla="*/ 0 w 318"/>
                <a:gd name="T109" fmla="*/ 12 h 965"/>
                <a:gd name="T110" fmla="*/ 0 w 318"/>
                <a:gd name="T111" fmla="*/ 9 h 965"/>
                <a:gd name="T112" fmla="*/ 0 w 318"/>
                <a:gd name="T113" fmla="*/ 7 h 9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8" h="965">
                  <a:moveTo>
                    <a:pt x="36" y="116"/>
                  </a:moveTo>
                  <a:lnTo>
                    <a:pt x="36" y="114"/>
                  </a:lnTo>
                  <a:lnTo>
                    <a:pt x="40" y="110"/>
                  </a:lnTo>
                  <a:lnTo>
                    <a:pt x="42" y="106"/>
                  </a:lnTo>
                  <a:lnTo>
                    <a:pt x="46" y="103"/>
                  </a:lnTo>
                  <a:lnTo>
                    <a:pt x="50" y="99"/>
                  </a:lnTo>
                  <a:lnTo>
                    <a:pt x="55" y="97"/>
                  </a:lnTo>
                  <a:lnTo>
                    <a:pt x="57" y="91"/>
                  </a:lnTo>
                  <a:lnTo>
                    <a:pt x="63" y="87"/>
                  </a:lnTo>
                  <a:lnTo>
                    <a:pt x="69" y="82"/>
                  </a:lnTo>
                  <a:lnTo>
                    <a:pt x="74" y="76"/>
                  </a:lnTo>
                  <a:lnTo>
                    <a:pt x="78" y="74"/>
                  </a:lnTo>
                  <a:lnTo>
                    <a:pt x="80" y="72"/>
                  </a:lnTo>
                  <a:lnTo>
                    <a:pt x="84" y="68"/>
                  </a:lnTo>
                  <a:lnTo>
                    <a:pt x="88" y="67"/>
                  </a:lnTo>
                  <a:lnTo>
                    <a:pt x="91" y="63"/>
                  </a:lnTo>
                  <a:lnTo>
                    <a:pt x="95" y="61"/>
                  </a:lnTo>
                  <a:lnTo>
                    <a:pt x="99" y="59"/>
                  </a:lnTo>
                  <a:lnTo>
                    <a:pt x="103" y="55"/>
                  </a:lnTo>
                  <a:lnTo>
                    <a:pt x="107" y="51"/>
                  </a:lnTo>
                  <a:lnTo>
                    <a:pt x="110" y="49"/>
                  </a:lnTo>
                  <a:lnTo>
                    <a:pt x="114" y="47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8" y="38"/>
                  </a:lnTo>
                  <a:lnTo>
                    <a:pt x="131" y="36"/>
                  </a:lnTo>
                  <a:lnTo>
                    <a:pt x="137" y="34"/>
                  </a:lnTo>
                  <a:lnTo>
                    <a:pt x="141" y="30"/>
                  </a:lnTo>
                  <a:lnTo>
                    <a:pt x="145" y="28"/>
                  </a:lnTo>
                  <a:lnTo>
                    <a:pt x="148" y="25"/>
                  </a:lnTo>
                  <a:lnTo>
                    <a:pt x="154" y="23"/>
                  </a:lnTo>
                  <a:lnTo>
                    <a:pt x="158" y="21"/>
                  </a:lnTo>
                  <a:lnTo>
                    <a:pt x="164" y="19"/>
                  </a:lnTo>
                  <a:lnTo>
                    <a:pt x="167" y="17"/>
                  </a:lnTo>
                  <a:lnTo>
                    <a:pt x="173" y="15"/>
                  </a:lnTo>
                  <a:lnTo>
                    <a:pt x="179" y="13"/>
                  </a:lnTo>
                  <a:lnTo>
                    <a:pt x="183" y="11"/>
                  </a:lnTo>
                  <a:lnTo>
                    <a:pt x="188" y="9"/>
                  </a:lnTo>
                  <a:lnTo>
                    <a:pt x="194" y="9"/>
                  </a:lnTo>
                  <a:lnTo>
                    <a:pt x="198" y="8"/>
                  </a:lnTo>
                  <a:lnTo>
                    <a:pt x="204" y="6"/>
                  </a:lnTo>
                  <a:lnTo>
                    <a:pt x="209" y="4"/>
                  </a:lnTo>
                  <a:lnTo>
                    <a:pt x="215" y="4"/>
                  </a:lnTo>
                  <a:lnTo>
                    <a:pt x="221" y="2"/>
                  </a:lnTo>
                  <a:lnTo>
                    <a:pt x="224" y="2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304" y="17"/>
                  </a:lnTo>
                  <a:lnTo>
                    <a:pt x="302" y="17"/>
                  </a:lnTo>
                  <a:lnTo>
                    <a:pt x="299" y="19"/>
                  </a:lnTo>
                  <a:lnTo>
                    <a:pt x="297" y="21"/>
                  </a:lnTo>
                  <a:lnTo>
                    <a:pt x="291" y="25"/>
                  </a:lnTo>
                  <a:lnTo>
                    <a:pt x="287" y="28"/>
                  </a:lnTo>
                  <a:lnTo>
                    <a:pt x="281" y="34"/>
                  </a:lnTo>
                  <a:lnTo>
                    <a:pt x="276" y="40"/>
                  </a:lnTo>
                  <a:lnTo>
                    <a:pt x="272" y="42"/>
                  </a:lnTo>
                  <a:lnTo>
                    <a:pt x="268" y="46"/>
                  </a:lnTo>
                  <a:lnTo>
                    <a:pt x="264" y="47"/>
                  </a:lnTo>
                  <a:lnTo>
                    <a:pt x="262" y="51"/>
                  </a:lnTo>
                  <a:lnTo>
                    <a:pt x="259" y="55"/>
                  </a:lnTo>
                  <a:lnTo>
                    <a:pt x="255" y="61"/>
                  </a:lnTo>
                  <a:lnTo>
                    <a:pt x="251" y="65"/>
                  </a:lnTo>
                  <a:lnTo>
                    <a:pt x="247" y="68"/>
                  </a:lnTo>
                  <a:lnTo>
                    <a:pt x="243" y="72"/>
                  </a:lnTo>
                  <a:lnTo>
                    <a:pt x="240" y="78"/>
                  </a:lnTo>
                  <a:lnTo>
                    <a:pt x="236" y="84"/>
                  </a:lnTo>
                  <a:lnTo>
                    <a:pt x="232" y="87"/>
                  </a:lnTo>
                  <a:lnTo>
                    <a:pt x="228" y="93"/>
                  </a:lnTo>
                  <a:lnTo>
                    <a:pt x="224" y="99"/>
                  </a:lnTo>
                  <a:lnTo>
                    <a:pt x="221" y="105"/>
                  </a:lnTo>
                  <a:lnTo>
                    <a:pt x="217" y="110"/>
                  </a:lnTo>
                  <a:lnTo>
                    <a:pt x="213" y="116"/>
                  </a:lnTo>
                  <a:lnTo>
                    <a:pt x="207" y="124"/>
                  </a:lnTo>
                  <a:lnTo>
                    <a:pt x="204" y="129"/>
                  </a:lnTo>
                  <a:lnTo>
                    <a:pt x="200" y="135"/>
                  </a:lnTo>
                  <a:lnTo>
                    <a:pt x="196" y="143"/>
                  </a:lnTo>
                  <a:lnTo>
                    <a:pt x="192" y="148"/>
                  </a:lnTo>
                  <a:lnTo>
                    <a:pt x="188" y="156"/>
                  </a:lnTo>
                  <a:lnTo>
                    <a:pt x="185" y="163"/>
                  </a:lnTo>
                  <a:lnTo>
                    <a:pt x="181" y="171"/>
                  </a:lnTo>
                  <a:lnTo>
                    <a:pt x="177" y="179"/>
                  </a:lnTo>
                  <a:lnTo>
                    <a:pt x="173" y="186"/>
                  </a:lnTo>
                  <a:lnTo>
                    <a:pt x="171" y="196"/>
                  </a:lnTo>
                  <a:lnTo>
                    <a:pt x="167" y="203"/>
                  </a:lnTo>
                  <a:lnTo>
                    <a:pt x="166" y="213"/>
                  </a:lnTo>
                  <a:lnTo>
                    <a:pt x="162" y="222"/>
                  </a:lnTo>
                  <a:lnTo>
                    <a:pt x="160" y="230"/>
                  </a:lnTo>
                  <a:lnTo>
                    <a:pt x="156" y="239"/>
                  </a:lnTo>
                  <a:lnTo>
                    <a:pt x="154" y="247"/>
                  </a:lnTo>
                  <a:lnTo>
                    <a:pt x="150" y="258"/>
                  </a:lnTo>
                  <a:lnTo>
                    <a:pt x="148" y="268"/>
                  </a:lnTo>
                  <a:lnTo>
                    <a:pt x="147" y="277"/>
                  </a:lnTo>
                  <a:lnTo>
                    <a:pt x="145" y="287"/>
                  </a:lnTo>
                  <a:lnTo>
                    <a:pt x="143" y="298"/>
                  </a:lnTo>
                  <a:lnTo>
                    <a:pt x="143" y="308"/>
                  </a:lnTo>
                  <a:lnTo>
                    <a:pt x="141" y="319"/>
                  </a:lnTo>
                  <a:lnTo>
                    <a:pt x="141" y="329"/>
                  </a:lnTo>
                  <a:lnTo>
                    <a:pt x="141" y="340"/>
                  </a:lnTo>
                  <a:lnTo>
                    <a:pt x="141" y="352"/>
                  </a:lnTo>
                  <a:lnTo>
                    <a:pt x="139" y="363"/>
                  </a:lnTo>
                  <a:lnTo>
                    <a:pt x="139" y="374"/>
                  </a:lnTo>
                  <a:lnTo>
                    <a:pt x="141" y="386"/>
                  </a:lnTo>
                  <a:lnTo>
                    <a:pt x="141" y="399"/>
                  </a:lnTo>
                  <a:lnTo>
                    <a:pt x="141" y="410"/>
                  </a:lnTo>
                  <a:lnTo>
                    <a:pt x="143" y="424"/>
                  </a:lnTo>
                  <a:lnTo>
                    <a:pt x="143" y="435"/>
                  </a:lnTo>
                  <a:lnTo>
                    <a:pt x="145" y="447"/>
                  </a:lnTo>
                  <a:lnTo>
                    <a:pt x="147" y="458"/>
                  </a:lnTo>
                  <a:lnTo>
                    <a:pt x="147" y="469"/>
                  </a:lnTo>
                  <a:lnTo>
                    <a:pt x="148" y="481"/>
                  </a:lnTo>
                  <a:lnTo>
                    <a:pt x="150" y="492"/>
                  </a:lnTo>
                  <a:lnTo>
                    <a:pt x="152" y="502"/>
                  </a:lnTo>
                  <a:lnTo>
                    <a:pt x="154" y="513"/>
                  </a:lnTo>
                  <a:lnTo>
                    <a:pt x="156" y="523"/>
                  </a:lnTo>
                  <a:lnTo>
                    <a:pt x="158" y="534"/>
                  </a:lnTo>
                  <a:lnTo>
                    <a:pt x="160" y="544"/>
                  </a:lnTo>
                  <a:lnTo>
                    <a:pt x="162" y="555"/>
                  </a:lnTo>
                  <a:lnTo>
                    <a:pt x="164" y="564"/>
                  </a:lnTo>
                  <a:lnTo>
                    <a:pt x="166" y="574"/>
                  </a:lnTo>
                  <a:lnTo>
                    <a:pt x="167" y="583"/>
                  </a:lnTo>
                  <a:lnTo>
                    <a:pt x="171" y="593"/>
                  </a:lnTo>
                  <a:lnTo>
                    <a:pt x="173" y="602"/>
                  </a:lnTo>
                  <a:lnTo>
                    <a:pt x="175" y="612"/>
                  </a:lnTo>
                  <a:lnTo>
                    <a:pt x="177" y="621"/>
                  </a:lnTo>
                  <a:lnTo>
                    <a:pt x="179" y="629"/>
                  </a:lnTo>
                  <a:lnTo>
                    <a:pt x="183" y="639"/>
                  </a:lnTo>
                  <a:lnTo>
                    <a:pt x="185" y="648"/>
                  </a:lnTo>
                  <a:lnTo>
                    <a:pt x="188" y="656"/>
                  </a:lnTo>
                  <a:lnTo>
                    <a:pt x="190" y="663"/>
                  </a:lnTo>
                  <a:lnTo>
                    <a:pt x="192" y="671"/>
                  </a:lnTo>
                  <a:lnTo>
                    <a:pt x="196" y="680"/>
                  </a:lnTo>
                  <a:lnTo>
                    <a:pt x="198" y="688"/>
                  </a:lnTo>
                  <a:lnTo>
                    <a:pt x="202" y="696"/>
                  </a:lnTo>
                  <a:lnTo>
                    <a:pt x="204" y="701"/>
                  </a:lnTo>
                  <a:lnTo>
                    <a:pt x="205" y="711"/>
                  </a:lnTo>
                  <a:lnTo>
                    <a:pt x="207" y="716"/>
                  </a:lnTo>
                  <a:lnTo>
                    <a:pt x="211" y="722"/>
                  </a:lnTo>
                  <a:lnTo>
                    <a:pt x="213" y="730"/>
                  </a:lnTo>
                  <a:lnTo>
                    <a:pt x="215" y="735"/>
                  </a:lnTo>
                  <a:lnTo>
                    <a:pt x="217" y="741"/>
                  </a:lnTo>
                  <a:lnTo>
                    <a:pt x="221" y="749"/>
                  </a:lnTo>
                  <a:lnTo>
                    <a:pt x="223" y="753"/>
                  </a:lnTo>
                  <a:lnTo>
                    <a:pt x="224" y="760"/>
                  </a:lnTo>
                  <a:lnTo>
                    <a:pt x="226" y="764"/>
                  </a:lnTo>
                  <a:lnTo>
                    <a:pt x="228" y="770"/>
                  </a:lnTo>
                  <a:lnTo>
                    <a:pt x="230" y="775"/>
                  </a:lnTo>
                  <a:lnTo>
                    <a:pt x="234" y="779"/>
                  </a:lnTo>
                  <a:lnTo>
                    <a:pt x="236" y="783"/>
                  </a:lnTo>
                  <a:lnTo>
                    <a:pt x="238" y="789"/>
                  </a:lnTo>
                  <a:lnTo>
                    <a:pt x="240" y="792"/>
                  </a:lnTo>
                  <a:lnTo>
                    <a:pt x="242" y="796"/>
                  </a:lnTo>
                  <a:lnTo>
                    <a:pt x="243" y="800"/>
                  </a:lnTo>
                  <a:lnTo>
                    <a:pt x="245" y="802"/>
                  </a:lnTo>
                  <a:lnTo>
                    <a:pt x="245" y="806"/>
                  </a:lnTo>
                  <a:lnTo>
                    <a:pt x="247" y="810"/>
                  </a:lnTo>
                  <a:lnTo>
                    <a:pt x="251" y="813"/>
                  </a:lnTo>
                  <a:lnTo>
                    <a:pt x="253" y="819"/>
                  </a:lnTo>
                  <a:lnTo>
                    <a:pt x="253" y="821"/>
                  </a:lnTo>
                  <a:lnTo>
                    <a:pt x="255" y="825"/>
                  </a:lnTo>
                  <a:lnTo>
                    <a:pt x="257" y="827"/>
                  </a:lnTo>
                  <a:lnTo>
                    <a:pt x="318" y="965"/>
                  </a:lnTo>
                  <a:lnTo>
                    <a:pt x="316" y="963"/>
                  </a:lnTo>
                  <a:lnTo>
                    <a:pt x="314" y="962"/>
                  </a:lnTo>
                  <a:lnTo>
                    <a:pt x="310" y="958"/>
                  </a:lnTo>
                  <a:lnTo>
                    <a:pt x="308" y="956"/>
                  </a:lnTo>
                  <a:lnTo>
                    <a:pt x="304" y="952"/>
                  </a:lnTo>
                  <a:lnTo>
                    <a:pt x="300" y="950"/>
                  </a:lnTo>
                  <a:lnTo>
                    <a:pt x="295" y="946"/>
                  </a:lnTo>
                  <a:lnTo>
                    <a:pt x="291" y="943"/>
                  </a:lnTo>
                  <a:lnTo>
                    <a:pt x="285" y="939"/>
                  </a:lnTo>
                  <a:lnTo>
                    <a:pt x="281" y="933"/>
                  </a:lnTo>
                  <a:lnTo>
                    <a:pt x="276" y="927"/>
                  </a:lnTo>
                  <a:lnTo>
                    <a:pt x="268" y="924"/>
                  </a:lnTo>
                  <a:lnTo>
                    <a:pt x="262" y="916"/>
                  </a:lnTo>
                  <a:lnTo>
                    <a:pt x="257" y="910"/>
                  </a:lnTo>
                  <a:lnTo>
                    <a:pt x="249" y="903"/>
                  </a:lnTo>
                  <a:lnTo>
                    <a:pt x="242" y="897"/>
                  </a:lnTo>
                  <a:lnTo>
                    <a:pt x="236" y="887"/>
                  </a:lnTo>
                  <a:lnTo>
                    <a:pt x="228" y="880"/>
                  </a:lnTo>
                  <a:lnTo>
                    <a:pt x="221" y="872"/>
                  </a:lnTo>
                  <a:lnTo>
                    <a:pt x="213" y="863"/>
                  </a:lnTo>
                  <a:lnTo>
                    <a:pt x="204" y="853"/>
                  </a:lnTo>
                  <a:lnTo>
                    <a:pt x="196" y="846"/>
                  </a:lnTo>
                  <a:lnTo>
                    <a:pt x="188" y="834"/>
                  </a:lnTo>
                  <a:lnTo>
                    <a:pt x="181" y="825"/>
                  </a:lnTo>
                  <a:lnTo>
                    <a:pt x="171" y="813"/>
                  </a:lnTo>
                  <a:lnTo>
                    <a:pt x="164" y="802"/>
                  </a:lnTo>
                  <a:lnTo>
                    <a:pt x="156" y="791"/>
                  </a:lnTo>
                  <a:lnTo>
                    <a:pt x="148" y="779"/>
                  </a:lnTo>
                  <a:lnTo>
                    <a:pt x="139" y="768"/>
                  </a:lnTo>
                  <a:lnTo>
                    <a:pt x="131" y="756"/>
                  </a:lnTo>
                  <a:lnTo>
                    <a:pt x="122" y="741"/>
                  </a:lnTo>
                  <a:lnTo>
                    <a:pt x="114" y="728"/>
                  </a:lnTo>
                  <a:lnTo>
                    <a:pt x="107" y="715"/>
                  </a:lnTo>
                  <a:lnTo>
                    <a:pt x="99" y="701"/>
                  </a:lnTo>
                  <a:lnTo>
                    <a:pt x="91" y="686"/>
                  </a:lnTo>
                  <a:lnTo>
                    <a:pt x="84" y="673"/>
                  </a:lnTo>
                  <a:lnTo>
                    <a:pt x="76" y="658"/>
                  </a:lnTo>
                  <a:lnTo>
                    <a:pt x="69" y="642"/>
                  </a:lnTo>
                  <a:lnTo>
                    <a:pt x="63" y="625"/>
                  </a:lnTo>
                  <a:lnTo>
                    <a:pt x="55" y="610"/>
                  </a:lnTo>
                  <a:lnTo>
                    <a:pt x="50" y="593"/>
                  </a:lnTo>
                  <a:lnTo>
                    <a:pt x="44" y="576"/>
                  </a:lnTo>
                  <a:lnTo>
                    <a:pt x="38" y="559"/>
                  </a:lnTo>
                  <a:lnTo>
                    <a:pt x="33" y="542"/>
                  </a:lnTo>
                  <a:lnTo>
                    <a:pt x="27" y="524"/>
                  </a:lnTo>
                  <a:lnTo>
                    <a:pt x="23" y="507"/>
                  </a:lnTo>
                  <a:lnTo>
                    <a:pt x="17" y="486"/>
                  </a:lnTo>
                  <a:lnTo>
                    <a:pt x="15" y="469"/>
                  </a:lnTo>
                  <a:lnTo>
                    <a:pt x="10" y="448"/>
                  </a:lnTo>
                  <a:lnTo>
                    <a:pt x="8" y="431"/>
                  </a:lnTo>
                  <a:lnTo>
                    <a:pt x="6" y="410"/>
                  </a:lnTo>
                  <a:lnTo>
                    <a:pt x="4" y="390"/>
                  </a:lnTo>
                  <a:lnTo>
                    <a:pt x="2" y="371"/>
                  </a:lnTo>
                  <a:lnTo>
                    <a:pt x="2" y="350"/>
                  </a:lnTo>
                  <a:lnTo>
                    <a:pt x="0" y="327"/>
                  </a:lnTo>
                  <a:lnTo>
                    <a:pt x="2" y="306"/>
                  </a:lnTo>
                  <a:lnTo>
                    <a:pt x="2" y="285"/>
                  </a:lnTo>
                  <a:lnTo>
                    <a:pt x="4" y="262"/>
                  </a:lnTo>
                  <a:lnTo>
                    <a:pt x="6" y="239"/>
                  </a:lnTo>
                  <a:lnTo>
                    <a:pt x="8" y="217"/>
                  </a:lnTo>
                  <a:lnTo>
                    <a:pt x="12" y="194"/>
                  </a:lnTo>
                  <a:lnTo>
                    <a:pt x="17" y="171"/>
                  </a:lnTo>
                  <a:lnTo>
                    <a:pt x="36" y="116"/>
                  </a:lnTo>
                  <a:close/>
                </a:path>
              </a:pathLst>
            </a:custGeom>
            <a:solidFill>
              <a:srgbClr val="3D7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79" name="Freeform 108"/>
            <p:cNvSpPr>
              <a:spLocks/>
            </p:cNvSpPr>
            <p:nvPr/>
          </p:nvSpPr>
          <p:spPr bwMode="auto">
            <a:xfrm>
              <a:off x="4215" y="2682"/>
              <a:ext cx="38" cy="239"/>
            </a:xfrm>
            <a:custGeom>
              <a:avLst/>
              <a:gdLst>
                <a:gd name="T0" fmla="*/ 3 w 76"/>
                <a:gd name="T1" fmla="*/ 0 h 477"/>
                <a:gd name="T2" fmla="*/ 3 w 76"/>
                <a:gd name="T3" fmla="*/ 1 h 477"/>
                <a:gd name="T4" fmla="*/ 3 w 76"/>
                <a:gd name="T5" fmla="*/ 1 h 477"/>
                <a:gd name="T6" fmla="*/ 3 w 76"/>
                <a:gd name="T7" fmla="*/ 1 h 477"/>
                <a:gd name="T8" fmla="*/ 3 w 76"/>
                <a:gd name="T9" fmla="*/ 1 h 477"/>
                <a:gd name="T10" fmla="*/ 2 w 76"/>
                <a:gd name="T11" fmla="*/ 2 h 477"/>
                <a:gd name="T12" fmla="*/ 2 w 76"/>
                <a:gd name="T13" fmla="*/ 2 h 477"/>
                <a:gd name="T14" fmla="*/ 2 w 76"/>
                <a:gd name="T15" fmla="*/ 3 h 477"/>
                <a:gd name="T16" fmla="*/ 2 w 76"/>
                <a:gd name="T17" fmla="*/ 3 h 477"/>
                <a:gd name="T18" fmla="*/ 2 w 76"/>
                <a:gd name="T19" fmla="*/ 3 h 477"/>
                <a:gd name="T20" fmla="*/ 2 w 76"/>
                <a:gd name="T21" fmla="*/ 4 h 477"/>
                <a:gd name="T22" fmla="*/ 2 w 76"/>
                <a:gd name="T23" fmla="*/ 4 h 477"/>
                <a:gd name="T24" fmla="*/ 2 w 76"/>
                <a:gd name="T25" fmla="*/ 5 h 477"/>
                <a:gd name="T26" fmla="*/ 2 w 76"/>
                <a:gd name="T27" fmla="*/ 6 h 477"/>
                <a:gd name="T28" fmla="*/ 2 w 76"/>
                <a:gd name="T29" fmla="*/ 6 h 477"/>
                <a:gd name="T30" fmla="*/ 2 w 76"/>
                <a:gd name="T31" fmla="*/ 7 h 477"/>
                <a:gd name="T32" fmla="*/ 2 w 76"/>
                <a:gd name="T33" fmla="*/ 7 h 477"/>
                <a:gd name="T34" fmla="*/ 2 w 76"/>
                <a:gd name="T35" fmla="*/ 8 h 477"/>
                <a:gd name="T36" fmla="*/ 2 w 76"/>
                <a:gd name="T37" fmla="*/ 9 h 477"/>
                <a:gd name="T38" fmla="*/ 2 w 76"/>
                <a:gd name="T39" fmla="*/ 10 h 477"/>
                <a:gd name="T40" fmla="*/ 2 w 76"/>
                <a:gd name="T41" fmla="*/ 10 h 477"/>
                <a:gd name="T42" fmla="*/ 2 w 76"/>
                <a:gd name="T43" fmla="*/ 11 h 477"/>
                <a:gd name="T44" fmla="*/ 2 w 76"/>
                <a:gd name="T45" fmla="*/ 12 h 477"/>
                <a:gd name="T46" fmla="*/ 2 w 76"/>
                <a:gd name="T47" fmla="*/ 13 h 477"/>
                <a:gd name="T48" fmla="*/ 2 w 76"/>
                <a:gd name="T49" fmla="*/ 14 h 477"/>
                <a:gd name="T50" fmla="*/ 2 w 76"/>
                <a:gd name="T51" fmla="*/ 14 h 477"/>
                <a:gd name="T52" fmla="*/ 3 w 76"/>
                <a:gd name="T53" fmla="*/ 15 h 477"/>
                <a:gd name="T54" fmla="*/ 2 w 76"/>
                <a:gd name="T55" fmla="*/ 15 h 477"/>
                <a:gd name="T56" fmla="*/ 2 w 76"/>
                <a:gd name="T57" fmla="*/ 15 h 477"/>
                <a:gd name="T58" fmla="*/ 2 w 76"/>
                <a:gd name="T59" fmla="*/ 14 h 477"/>
                <a:gd name="T60" fmla="*/ 2 w 76"/>
                <a:gd name="T61" fmla="*/ 14 h 477"/>
                <a:gd name="T62" fmla="*/ 1 w 76"/>
                <a:gd name="T63" fmla="*/ 14 h 477"/>
                <a:gd name="T64" fmla="*/ 1 w 76"/>
                <a:gd name="T65" fmla="*/ 14 h 477"/>
                <a:gd name="T66" fmla="*/ 1 w 76"/>
                <a:gd name="T67" fmla="*/ 13 h 477"/>
                <a:gd name="T68" fmla="*/ 1 w 76"/>
                <a:gd name="T69" fmla="*/ 13 h 477"/>
                <a:gd name="T70" fmla="*/ 1 w 76"/>
                <a:gd name="T71" fmla="*/ 13 h 477"/>
                <a:gd name="T72" fmla="*/ 1 w 76"/>
                <a:gd name="T73" fmla="*/ 12 h 477"/>
                <a:gd name="T74" fmla="*/ 1 w 76"/>
                <a:gd name="T75" fmla="*/ 12 h 477"/>
                <a:gd name="T76" fmla="*/ 1 w 76"/>
                <a:gd name="T77" fmla="*/ 12 h 477"/>
                <a:gd name="T78" fmla="*/ 1 w 76"/>
                <a:gd name="T79" fmla="*/ 11 h 477"/>
                <a:gd name="T80" fmla="*/ 1 w 76"/>
                <a:gd name="T81" fmla="*/ 11 h 477"/>
                <a:gd name="T82" fmla="*/ 1 w 76"/>
                <a:gd name="T83" fmla="*/ 10 h 477"/>
                <a:gd name="T84" fmla="*/ 1 w 76"/>
                <a:gd name="T85" fmla="*/ 10 h 477"/>
                <a:gd name="T86" fmla="*/ 1 w 76"/>
                <a:gd name="T87" fmla="*/ 9 h 477"/>
                <a:gd name="T88" fmla="*/ 1 w 76"/>
                <a:gd name="T89" fmla="*/ 9 h 477"/>
                <a:gd name="T90" fmla="*/ 1 w 76"/>
                <a:gd name="T91" fmla="*/ 8 h 477"/>
                <a:gd name="T92" fmla="*/ 0 w 76"/>
                <a:gd name="T93" fmla="*/ 7 h 477"/>
                <a:gd name="T94" fmla="*/ 0 w 76"/>
                <a:gd name="T95" fmla="*/ 7 h 477"/>
                <a:gd name="T96" fmla="*/ 0 w 76"/>
                <a:gd name="T97" fmla="*/ 6 h 477"/>
                <a:gd name="T98" fmla="*/ 1 w 76"/>
                <a:gd name="T99" fmla="*/ 5 h 477"/>
                <a:gd name="T100" fmla="*/ 1 w 76"/>
                <a:gd name="T101" fmla="*/ 5 h 477"/>
                <a:gd name="T102" fmla="*/ 1 w 76"/>
                <a:gd name="T103" fmla="*/ 4 h 477"/>
                <a:gd name="T104" fmla="*/ 1 w 76"/>
                <a:gd name="T105" fmla="*/ 3 h 477"/>
                <a:gd name="T106" fmla="*/ 1 w 76"/>
                <a:gd name="T107" fmla="*/ 2 h 477"/>
                <a:gd name="T108" fmla="*/ 1 w 76"/>
                <a:gd name="T109" fmla="*/ 1 h 4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" h="477">
                  <a:moveTo>
                    <a:pt x="27" y="8"/>
                  </a:moveTo>
                  <a:lnTo>
                    <a:pt x="7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2" y="9"/>
                  </a:lnTo>
                  <a:lnTo>
                    <a:pt x="72" y="15"/>
                  </a:lnTo>
                  <a:lnTo>
                    <a:pt x="70" y="17"/>
                  </a:lnTo>
                  <a:lnTo>
                    <a:pt x="68" y="23"/>
                  </a:lnTo>
                  <a:lnTo>
                    <a:pt x="66" y="27"/>
                  </a:lnTo>
                  <a:lnTo>
                    <a:pt x="65" y="32"/>
                  </a:lnTo>
                  <a:lnTo>
                    <a:pt x="63" y="38"/>
                  </a:lnTo>
                  <a:lnTo>
                    <a:pt x="63" y="44"/>
                  </a:lnTo>
                  <a:lnTo>
                    <a:pt x="61" y="49"/>
                  </a:lnTo>
                  <a:lnTo>
                    <a:pt x="59" y="55"/>
                  </a:lnTo>
                  <a:lnTo>
                    <a:pt x="57" y="61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53" y="82"/>
                  </a:lnTo>
                  <a:lnTo>
                    <a:pt x="51" y="89"/>
                  </a:lnTo>
                  <a:lnTo>
                    <a:pt x="49" y="95"/>
                  </a:lnTo>
                  <a:lnTo>
                    <a:pt x="49" y="104"/>
                  </a:lnTo>
                  <a:lnTo>
                    <a:pt x="47" y="112"/>
                  </a:lnTo>
                  <a:lnTo>
                    <a:pt x="46" y="120"/>
                  </a:lnTo>
                  <a:lnTo>
                    <a:pt x="46" y="127"/>
                  </a:lnTo>
                  <a:lnTo>
                    <a:pt x="44" y="137"/>
                  </a:lnTo>
                  <a:lnTo>
                    <a:pt x="42" y="144"/>
                  </a:lnTo>
                  <a:lnTo>
                    <a:pt x="40" y="154"/>
                  </a:lnTo>
                  <a:lnTo>
                    <a:pt x="40" y="163"/>
                  </a:lnTo>
                  <a:lnTo>
                    <a:pt x="38" y="173"/>
                  </a:lnTo>
                  <a:lnTo>
                    <a:pt x="38" y="182"/>
                  </a:lnTo>
                  <a:lnTo>
                    <a:pt x="38" y="192"/>
                  </a:lnTo>
                  <a:lnTo>
                    <a:pt x="36" y="201"/>
                  </a:lnTo>
                  <a:lnTo>
                    <a:pt x="36" y="213"/>
                  </a:lnTo>
                  <a:lnTo>
                    <a:pt x="36" y="222"/>
                  </a:lnTo>
                  <a:lnTo>
                    <a:pt x="36" y="234"/>
                  </a:lnTo>
                  <a:lnTo>
                    <a:pt x="36" y="245"/>
                  </a:lnTo>
                  <a:lnTo>
                    <a:pt x="36" y="256"/>
                  </a:lnTo>
                  <a:lnTo>
                    <a:pt x="36" y="268"/>
                  </a:lnTo>
                  <a:lnTo>
                    <a:pt x="36" y="279"/>
                  </a:lnTo>
                  <a:lnTo>
                    <a:pt x="36" y="291"/>
                  </a:lnTo>
                  <a:lnTo>
                    <a:pt x="38" y="302"/>
                  </a:lnTo>
                  <a:lnTo>
                    <a:pt x="38" y="315"/>
                  </a:lnTo>
                  <a:lnTo>
                    <a:pt x="40" y="327"/>
                  </a:lnTo>
                  <a:lnTo>
                    <a:pt x="40" y="340"/>
                  </a:lnTo>
                  <a:lnTo>
                    <a:pt x="42" y="351"/>
                  </a:lnTo>
                  <a:lnTo>
                    <a:pt x="44" y="365"/>
                  </a:lnTo>
                  <a:lnTo>
                    <a:pt x="46" y="378"/>
                  </a:lnTo>
                  <a:lnTo>
                    <a:pt x="47" y="391"/>
                  </a:lnTo>
                  <a:lnTo>
                    <a:pt x="49" y="405"/>
                  </a:lnTo>
                  <a:lnTo>
                    <a:pt x="51" y="420"/>
                  </a:lnTo>
                  <a:lnTo>
                    <a:pt x="55" y="433"/>
                  </a:lnTo>
                  <a:lnTo>
                    <a:pt x="57" y="447"/>
                  </a:lnTo>
                  <a:lnTo>
                    <a:pt x="61" y="462"/>
                  </a:lnTo>
                  <a:lnTo>
                    <a:pt x="65" y="477"/>
                  </a:lnTo>
                  <a:lnTo>
                    <a:pt x="47" y="464"/>
                  </a:lnTo>
                  <a:lnTo>
                    <a:pt x="46" y="462"/>
                  </a:lnTo>
                  <a:lnTo>
                    <a:pt x="44" y="456"/>
                  </a:lnTo>
                  <a:lnTo>
                    <a:pt x="42" y="452"/>
                  </a:lnTo>
                  <a:lnTo>
                    <a:pt x="40" y="448"/>
                  </a:lnTo>
                  <a:lnTo>
                    <a:pt x="38" y="445"/>
                  </a:lnTo>
                  <a:lnTo>
                    <a:pt x="36" y="439"/>
                  </a:lnTo>
                  <a:lnTo>
                    <a:pt x="34" y="435"/>
                  </a:lnTo>
                  <a:lnTo>
                    <a:pt x="32" y="431"/>
                  </a:lnTo>
                  <a:lnTo>
                    <a:pt x="32" y="428"/>
                  </a:lnTo>
                  <a:lnTo>
                    <a:pt x="30" y="424"/>
                  </a:lnTo>
                  <a:lnTo>
                    <a:pt x="28" y="420"/>
                  </a:lnTo>
                  <a:lnTo>
                    <a:pt x="27" y="414"/>
                  </a:lnTo>
                  <a:lnTo>
                    <a:pt x="27" y="410"/>
                  </a:lnTo>
                  <a:lnTo>
                    <a:pt x="25" y="407"/>
                  </a:lnTo>
                  <a:lnTo>
                    <a:pt x="23" y="401"/>
                  </a:lnTo>
                  <a:lnTo>
                    <a:pt x="21" y="395"/>
                  </a:lnTo>
                  <a:lnTo>
                    <a:pt x="21" y="391"/>
                  </a:lnTo>
                  <a:lnTo>
                    <a:pt x="19" y="386"/>
                  </a:lnTo>
                  <a:lnTo>
                    <a:pt x="17" y="380"/>
                  </a:lnTo>
                  <a:lnTo>
                    <a:pt x="17" y="374"/>
                  </a:lnTo>
                  <a:lnTo>
                    <a:pt x="15" y="369"/>
                  </a:lnTo>
                  <a:lnTo>
                    <a:pt x="15" y="363"/>
                  </a:lnTo>
                  <a:lnTo>
                    <a:pt x="13" y="355"/>
                  </a:lnTo>
                  <a:lnTo>
                    <a:pt x="11" y="348"/>
                  </a:lnTo>
                  <a:lnTo>
                    <a:pt x="9" y="342"/>
                  </a:lnTo>
                  <a:lnTo>
                    <a:pt x="9" y="334"/>
                  </a:lnTo>
                  <a:lnTo>
                    <a:pt x="8" y="327"/>
                  </a:lnTo>
                  <a:lnTo>
                    <a:pt x="8" y="319"/>
                  </a:lnTo>
                  <a:lnTo>
                    <a:pt x="6" y="312"/>
                  </a:lnTo>
                  <a:lnTo>
                    <a:pt x="6" y="304"/>
                  </a:lnTo>
                  <a:lnTo>
                    <a:pt x="4" y="294"/>
                  </a:lnTo>
                  <a:lnTo>
                    <a:pt x="4" y="287"/>
                  </a:lnTo>
                  <a:lnTo>
                    <a:pt x="2" y="279"/>
                  </a:lnTo>
                  <a:lnTo>
                    <a:pt x="2" y="270"/>
                  </a:lnTo>
                  <a:lnTo>
                    <a:pt x="2" y="260"/>
                  </a:lnTo>
                  <a:lnTo>
                    <a:pt x="2" y="251"/>
                  </a:lnTo>
                  <a:lnTo>
                    <a:pt x="2" y="241"/>
                  </a:lnTo>
                  <a:lnTo>
                    <a:pt x="2" y="232"/>
                  </a:lnTo>
                  <a:lnTo>
                    <a:pt x="0" y="222"/>
                  </a:lnTo>
                  <a:lnTo>
                    <a:pt x="0" y="213"/>
                  </a:lnTo>
                  <a:lnTo>
                    <a:pt x="0" y="201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2" y="158"/>
                  </a:lnTo>
                  <a:lnTo>
                    <a:pt x="4" y="148"/>
                  </a:lnTo>
                  <a:lnTo>
                    <a:pt x="4" y="135"/>
                  </a:lnTo>
                  <a:lnTo>
                    <a:pt x="4" y="123"/>
                  </a:lnTo>
                  <a:lnTo>
                    <a:pt x="6" y="112"/>
                  </a:lnTo>
                  <a:lnTo>
                    <a:pt x="8" y="99"/>
                  </a:lnTo>
                  <a:lnTo>
                    <a:pt x="8" y="87"/>
                  </a:lnTo>
                  <a:lnTo>
                    <a:pt x="9" y="74"/>
                  </a:lnTo>
                  <a:lnTo>
                    <a:pt x="11" y="61"/>
                  </a:lnTo>
                  <a:lnTo>
                    <a:pt x="13" y="49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0" name="Freeform 109"/>
            <p:cNvSpPr>
              <a:spLocks/>
            </p:cNvSpPr>
            <p:nvPr/>
          </p:nvSpPr>
          <p:spPr bwMode="auto">
            <a:xfrm>
              <a:off x="4365" y="2673"/>
              <a:ext cx="194" cy="419"/>
            </a:xfrm>
            <a:custGeom>
              <a:avLst/>
              <a:gdLst>
                <a:gd name="T0" fmla="*/ 3 w 388"/>
                <a:gd name="T1" fmla="*/ 3 h 838"/>
                <a:gd name="T2" fmla="*/ 2 w 388"/>
                <a:gd name="T3" fmla="*/ 4 h 838"/>
                <a:gd name="T4" fmla="*/ 2 w 388"/>
                <a:gd name="T5" fmla="*/ 5 h 838"/>
                <a:gd name="T6" fmla="*/ 2 w 388"/>
                <a:gd name="T7" fmla="*/ 7 h 838"/>
                <a:gd name="T8" fmla="*/ 2 w 388"/>
                <a:gd name="T9" fmla="*/ 9 h 838"/>
                <a:gd name="T10" fmla="*/ 2 w 388"/>
                <a:gd name="T11" fmla="*/ 11 h 838"/>
                <a:gd name="T12" fmla="*/ 2 w 388"/>
                <a:gd name="T13" fmla="*/ 13 h 838"/>
                <a:gd name="T14" fmla="*/ 3 w 388"/>
                <a:gd name="T15" fmla="*/ 15 h 838"/>
                <a:gd name="T16" fmla="*/ 3 w 388"/>
                <a:gd name="T17" fmla="*/ 16 h 838"/>
                <a:gd name="T18" fmla="*/ 4 w 388"/>
                <a:gd name="T19" fmla="*/ 17 h 838"/>
                <a:gd name="T20" fmla="*/ 5 w 388"/>
                <a:gd name="T21" fmla="*/ 18 h 838"/>
                <a:gd name="T22" fmla="*/ 6 w 388"/>
                <a:gd name="T23" fmla="*/ 18 h 838"/>
                <a:gd name="T24" fmla="*/ 8 w 388"/>
                <a:gd name="T25" fmla="*/ 18 h 838"/>
                <a:gd name="T26" fmla="*/ 8 w 388"/>
                <a:gd name="T27" fmla="*/ 18 h 838"/>
                <a:gd name="T28" fmla="*/ 9 w 388"/>
                <a:gd name="T29" fmla="*/ 17 h 838"/>
                <a:gd name="T30" fmla="*/ 9 w 388"/>
                <a:gd name="T31" fmla="*/ 17 h 838"/>
                <a:gd name="T32" fmla="*/ 10 w 388"/>
                <a:gd name="T33" fmla="*/ 16 h 838"/>
                <a:gd name="T34" fmla="*/ 10 w 388"/>
                <a:gd name="T35" fmla="*/ 15 h 838"/>
                <a:gd name="T36" fmla="*/ 13 w 388"/>
                <a:gd name="T37" fmla="*/ 14 h 838"/>
                <a:gd name="T38" fmla="*/ 12 w 388"/>
                <a:gd name="T39" fmla="*/ 14 h 838"/>
                <a:gd name="T40" fmla="*/ 12 w 388"/>
                <a:gd name="T41" fmla="*/ 15 h 838"/>
                <a:gd name="T42" fmla="*/ 12 w 388"/>
                <a:gd name="T43" fmla="*/ 16 h 838"/>
                <a:gd name="T44" fmla="*/ 12 w 388"/>
                <a:gd name="T45" fmla="*/ 17 h 838"/>
                <a:gd name="T46" fmla="*/ 12 w 388"/>
                <a:gd name="T47" fmla="*/ 19 h 838"/>
                <a:gd name="T48" fmla="*/ 11 w 388"/>
                <a:gd name="T49" fmla="*/ 20 h 838"/>
                <a:gd name="T50" fmla="*/ 11 w 388"/>
                <a:gd name="T51" fmla="*/ 21 h 838"/>
                <a:gd name="T52" fmla="*/ 10 w 388"/>
                <a:gd name="T53" fmla="*/ 23 h 838"/>
                <a:gd name="T54" fmla="*/ 10 w 388"/>
                <a:gd name="T55" fmla="*/ 24 h 838"/>
                <a:gd name="T56" fmla="*/ 9 w 388"/>
                <a:gd name="T57" fmla="*/ 25 h 838"/>
                <a:gd name="T58" fmla="*/ 8 w 388"/>
                <a:gd name="T59" fmla="*/ 26 h 838"/>
                <a:gd name="T60" fmla="*/ 8 w 388"/>
                <a:gd name="T61" fmla="*/ 26 h 838"/>
                <a:gd name="T62" fmla="*/ 7 w 388"/>
                <a:gd name="T63" fmla="*/ 27 h 838"/>
                <a:gd name="T64" fmla="*/ 6 w 388"/>
                <a:gd name="T65" fmla="*/ 27 h 838"/>
                <a:gd name="T66" fmla="*/ 6 w 388"/>
                <a:gd name="T67" fmla="*/ 26 h 838"/>
                <a:gd name="T68" fmla="*/ 5 w 388"/>
                <a:gd name="T69" fmla="*/ 26 h 838"/>
                <a:gd name="T70" fmla="*/ 5 w 388"/>
                <a:gd name="T71" fmla="*/ 26 h 838"/>
                <a:gd name="T72" fmla="*/ 4 w 388"/>
                <a:gd name="T73" fmla="*/ 25 h 838"/>
                <a:gd name="T74" fmla="*/ 4 w 388"/>
                <a:gd name="T75" fmla="*/ 24 h 838"/>
                <a:gd name="T76" fmla="*/ 3 w 388"/>
                <a:gd name="T77" fmla="*/ 24 h 838"/>
                <a:gd name="T78" fmla="*/ 3 w 388"/>
                <a:gd name="T79" fmla="*/ 23 h 838"/>
                <a:gd name="T80" fmla="*/ 3 w 388"/>
                <a:gd name="T81" fmla="*/ 22 h 838"/>
                <a:gd name="T82" fmla="*/ 3 w 388"/>
                <a:gd name="T83" fmla="*/ 22 h 838"/>
                <a:gd name="T84" fmla="*/ 2 w 388"/>
                <a:gd name="T85" fmla="*/ 21 h 838"/>
                <a:gd name="T86" fmla="*/ 2 w 388"/>
                <a:gd name="T87" fmla="*/ 21 h 838"/>
                <a:gd name="T88" fmla="*/ 2 w 388"/>
                <a:gd name="T89" fmla="*/ 20 h 838"/>
                <a:gd name="T90" fmla="*/ 2 w 388"/>
                <a:gd name="T91" fmla="*/ 19 h 838"/>
                <a:gd name="T92" fmla="*/ 1 w 388"/>
                <a:gd name="T93" fmla="*/ 17 h 838"/>
                <a:gd name="T94" fmla="*/ 1 w 388"/>
                <a:gd name="T95" fmla="*/ 16 h 838"/>
                <a:gd name="T96" fmla="*/ 1 w 388"/>
                <a:gd name="T97" fmla="*/ 14 h 838"/>
                <a:gd name="T98" fmla="*/ 1 w 388"/>
                <a:gd name="T99" fmla="*/ 12 h 838"/>
                <a:gd name="T100" fmla="*/ 0 w 388"/>
                <a:gd name="T101" fmla="*/ 10 h 838"/>
                <a:gd name="T102" fmla="*/ 1 w 388"/>
                <a:gd name="T103" fmla="*/ 8 h 838"/>
                <a:gd name="T104" fmla="*/ 1 w 388"/>
                <a:gd name="T105" fmla="*/ 5 h 838"/>
                <a:gd name="T106" fmla="*/ 1 w 388"/>
                <a:gd name="T107" fmla="*/ 3 h 8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88" h="838">
                  <a:moveTo>
                    <a:pt x="51" y="0"/>
                  </a:moveTo>
                  <a:lnTo>
                    <a:pt x="67" y="63"/>
                  </a:lnTo>
                  <a:lnTo>
                    <a:pt x="65" y="63"/>
                  </a:lnTo>
                  <a:lnTo>
                    <a:pt x="65" y="68"/>
                  </a:lnTo>
                  <a:lnTo>
                    <a:pt x="65" y="72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3" y="87"/>
                  </a:lnTo>
                  <a:lnTo>
                    <a:pt x="61" y="93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9" y="118"/>
                  </a:lnTo>
                  <a:lnTo>
                    <a:pt x="57" y="125"/>
                  </a:lnTo>
                  <a:lnTo>
                    <a:pt x="57" y="135"/>
                  </a:lnTo>
                  <a:lnTo>
                    <a:pt x="55" y="144"/>
                  </a:lnTo>
                  <a:lnTo>
                    <a:pt x="55" y="156"/>
                  </a:lnTo>
                  <a:lnTo>
                    <a:pt x="53" y="165"/>
                  </a:lnTo>
                  <a:lnTo>
                    <a:pt x="53" y="177"/>
                  </a:lnTo>
                  <a:lnTo>
                    <a:pt x="53" y="186"/>
                  </a:lnTo>
                  <a:lnTo>
                    <a:pt x="51" y="199"/>
                  </a:lnTo>
                  <a:lnTo>
                    <a:pt x="51" y="211"/>
                  </a:lnTo>
                  <a:lnTo>
                    <a:pt x="51" y="222"/>
                  </a:lnTo>
                  <a:lnTo>
                    <a:pt x="50" y="236"/>
                  </a:lnTo>
                  <a:lnTo>
                    <a:pt x="50" y="249"/>
                  </a:lnTo>
                  <a:lnTo>
                    <a:pt x="50" y="260"/>
                  </a:lnTo>
                  <a:lnTo>
                    <a:pt x="50" y="274"/>
                  </a:lnTo>
                  <a:lnTo>
                    <a:pt x="50" y="287"/>
                  </a:lnTo>
                  <a:lnTo>
                    <a:pt x="50" y="300"/>
                  </a:lnTo>
                  <a:lnTo>
                    <a:pt x="50" y="312"/>
                  </a:lnTo>
                  <a:lnTo>
                    <a:pt x="50" y="325"/>
                  </a:lnTo>
                  <a:lnTo>
                    <a:pt x="51" y="338"/>
                  </a:lnTo>
                  <a:lnTo>
                    <a:pt x="51" y="351"/>
                  </a:lnTo>
                  <a:lnTo>
                    <a:pt x="51" y="365"/>
                  </a:lnTo>
                  <a:lnTo>
                    <a:pt x="53" y="376"/>
                  </a:lnTo>
                  <a:lnTo>
                    <a:pt x="53" y="389"/>
                  </a:lnTo>
                  <a:lnTo>
                    <a:pt x="55" y="403"/>
                  </a:lnTo>
                  <a:lnTo>
                    <a:pt x="57" y="414"/>
                  </a:lnTo>
                  <a:lnTo>
                    <a:pt x="59" y="428"/>
                  </a:lnTo>
                  <a:lnTo>
                    <a:pt x="63" y="439"/>
                  </a:lnTo>
                  <a:lnTo>
                    <a:pt x="65" y="450"/>
                  </a:lnTo>
                  <a:lnTo>
                    <a:pt x="67" y="462"/>
                  </a:lnTo>
                  <a:lnTo>
                    <a:pt x="70" y="471"/>
                  </a:lnTo>
                  <a:lnTo>
                    <a:pt x="74" y="483"/>
                  </a:lnTo>
                  <a:lnTo>
                    <a:pt x="78" y="492"/>
                  </a:lnTo>
                  <a:lnTo>
                    <a:pt x="82" y="502"/>
                  </a:lnTo>
                  <a:lnTo>
                    <a:pt x="86" y="511"/>
                  </a:lnTo>
                  <a:lnTo>
                    <a:pt x="91" y="519"/>
                  </a:lnTo>
                  <a:lnTo>
                    <a:pt x="95" y="528"/>
                  </a:lnTo>
                  <a:lnTo>
                    <a:pt x="101" y="534"/>
                  </a:lnTo>
                  <a:lnTo>
                    <a:pt x="107" y="542"/>
                  </a:lnTo>
                  <a:lnTo>
                    <a:pt x="112" y="547"/>
                  </a:lnTo>
                  <a:lnTo>
                    <a:pt x="120" y="553"/>
                  </a:lnTo>
                  <a:lnTo>
                    <a:pt x="126" y="557"/>
                  </a:lnTo>
                  <a:lnTo>
                    <a:pt x="133" y="562"/>
                  </a:lnTo>
                  <a:lnTo>
                    <a:pt x="141" y="566"/>
                  </a:lnTo>
                  <a:lnTo>
                    <a:pt x="148" y="568"/>
                  </a:lnTo>
                  <a:lnTo>
                    <a:pt x="156" y="570"/>
                  </a:lnTo>
                  <a:lnTo>
                    <a:pt x="165" y="570"/>
                  </a:lnTo>
                  <a:lnTo>
                    <a:pt x="175" y="570"/>
                  </a:lnTo>
                  <a:lnTo>
                    <a:pt x="186" y="570"/>
                  </a:lnTo>
                  <a:lnTo>
                    <a:pt x="196" y="566"/>
                  </a:lnTo>
                  <a:lnTo>
                    <a:pt x="205" y="564"/>
                  </a:lnTo>
                  <a:lnTo>
                    <a:pt x="217" y="561"/>
                  </a:lnTo>
                  <a:lnTo>
                    <a:pt x="230" y="557"/>
                  </a:lnTo>
                  <a:lnTo>
                    <a:pt x="232" y="555"/>
                  </a:lnTo>
                  <a:lnTo>
                    <a:pt x="236" y="553"/>
                  </a:lnTo>
                  <a:lnTo>
                    <a:pt x="240" y="549"/>
                  </a:lnTo>
                  <a:lnTo>
                    <a:pt x="243" y="547"/>
                  </a:lnTo>
                  <a:lnTo>
                    <a:pt x="245" y="545"/>
                  </a:lnTo>
                  <a:lnTo>
                    <a:pt x="249" y="543"/>
                  </a:lnTo>
                  <a:lnTo>
                    <a:pt x="253" y="542"/>
                  </a:lnTo>
                  <a:lnTo>
                    <a:pt x="255" y="538"/>
                  </a:lnTo>
                  <a:lnTo>
                    <a:pt x="259" y="536"/>
                  </a:lnTo>
                  <a:lnTo>
                    <a:pt x="262" y="532"/>
                  </a:lnTo>
                  <a:lnTo>
                    <a:pt x="266" y="530"/>
                  </a:lnTo>
                  <a:lnTo>
                    <a:pt x="270" y="526"/>
                  </a:lnTo>
                  <a:lnTo>
                    <a:pt x="274" y="523"/>
                  </a:lnTo>
                  <a:lnTo>
                    <a:pt x="278" y="519"/>
                  </a:lnTo>
                  <a:lnTo>
                    <a:pt x="281" y="515"/>
                  </a:lnTo>
                  <a:lnTo>
                    <a:pt x="285" y="511"/>
                  </a:lnTo>
                  <a:lnTo>
                    <a:pt x="289" y="507"/>
                  </a:lnTo>
                  <a:lnTo>
                    <a:pt x="293" y="504"/>
                  </a:lnTo>
                  <a:lnTo>
                    <a:pt x="297" y="500"/>
                  </a:lnTo>
                  <a:lnTo>
                    <a:pt x="299" y="494"/>
                  </a:lnTo>
                  <a:lnTo>
                    <a:pt x="302" y="490"/>
                  </a:lnTo>
                  <a:lnTo>
                    <a:pt x="306" y="485"/>
                  </a:lnTo>
                  <a:lnTo>
                    <a:pt x="308" y="481"/>
                  </a:lnTo>
                  <a:lnTo>
                    <a:pt x="310" y="475"/>
                  </a:lnTo>
                  <a:lnTo>
                    <a:pt x="312" y="469"/>
                  </a:lnTo>
                  <a:lnTo>
                    <a:pt x="314" y="464"/>
                  </a:lnTo>
                  <a:lnTo>
                    <a:pt x="318" y="460"/>
                  </a:lnTo>
                  <a:lnTo>
                    <a:pt x="388" y="428"/>
                  </a:lnTo>
                  <a:lnTo>
                    <a:pt x="388" y="431"/>
                  </a:lnTo>
                  <a:lnTo>
                    <a:pt x="386" y="433"/>
                  </a:lnTo>
                  <a:lnTo>
                    <a:pt x="386" y="435"/>
                  </a:lnTo>
                  <a:lnTo>
                    <a:pt x="386" y="439"/>
                  </a:lnTo>
                  <a:lnTo>
                    <a:pt x="386" y="443"/>
                  </a:lnTo>
                  <a:lnTo>
                    <a:pt x="384" y="445"/>
                  </a:lnTo>
                  <a:lnTo>
                    <a:pt x="384" y="450"/>
                  </a:lnTo>
                  <a:lnTo>
                    <a:pt x="382" y="454"/>
                  </a:lnTo>
                  <a:lnTo>
                    <a:pt x="382" y="460"/>
                  </a:lnTo>
                  <a:lnTo>
                    <a:pt x="380" y="464"/>
                  </a:lnTo>
                  <a:lnTo>
                    <a:pt x="380" y="469"/>
                  </a:lnTo>
                  <a:lnTo>
                    <a:pt x="378" y="475"/>
                  </a:lnTo>
                  <a:lnTo>
                    <a:pt x="378" y="481"/>
                  </a:lnTo>
                  <a:lnTo>
                    <a:pt x="376" y="486"/>
                  </a:lnTo>
                  <a:lnTo>
                    <a:pt x="375" y="494"/>
                  </a:lnTo>
                  <a:lnTo>
                    <a:pt x="373" y="500"/>
                  </a:lnTo>
                  <a:lnTo>
                    <a:pt x="373" y="507"/>
                  </a:lnTo>
                  <a:lnTo>
                    <a:pt x="371" y="515"/>
                  </a:lnTo>
                  <a:lnTo>
                    <a:pt x="369" y="523"/>
                  </a:lnTo>
                  <a:lnTo>
                    <a:pt x="367" y="528"/>
                  </a:lnTo>
                  <a:lnTo>
                    <a:pt x="365" y="538"/>
                  </a:lnTo>
                  <a:lnTo>
                    <a:pt x="363" y="545"/>
                  </a:lnTo>
                  <a:lnTo>
                    <a:pt x="361" y="553"/>
                  </a:lnTo>
                  <a:lnTo>
                    <a:pt x="357" y="561"/>
                  </a:lnTo>
                  <a:lnTo>
                    <a:pt x="357" y="570"/>
                  </a:lnTo>
                  <a:lnTo>
                    <a:pt x="354" y="578"/>
                  </a:lnTo>
                  <a:lnTo>
                    <a:pt x="352" y="587"/>
                  </a:lnTo>
                  <a:lnTo>
                    <a:pt x="350" y="595"/>
                  </a:lnTo>
                  <a:lnTo>
                    <a:pt x="348" y="604"/>
                  </a:lnTo>
                  <a:lnTo>
                    <a:pt x="344" y="614"/>
                  </a:lnTo>
                  <a:lnTo>
                    <a:pt x="342" y="621"/>
                  </a:lnTo>
                  <a:lnTo>
                    <a:pt x="338" y="629"/>
                  </a:lnTo>
                  <a:lnTo>
                    <a:pt x="337" y="638"/>
                  </a:lnTo>
                  <a:lnTo>
                    <a:pt x="333" y="648"/>
                  </a:lnTo>
                  <a:lnTo>
                    <a:pt x="331" y="656"/>
                  </a:lnTo>
                  <a:lnTo>
                    <a:pt x="327" y="665"/>
                  </a:lnTo>
                  <a:lnTo>
                    <a:pt x="325" y="675"/>
                  </a:lnTo>
                  <a:lnTo>
                    <a:pt x="321" y="682"/>
                  </a:lnTo>
                  <a:lnTo>
                    <a:pt x="318" y="692"/>
                  </a:lnTo>
                  <a:lnTo>
                    <a:pt x="314" y="699"/>
                  </a:lnTo>
                  <a:lnTo>
                    <a:pt x="312" y="707"/>
                  </a:lnTo>
                  <a:lnTo>
                    <a:pt x="308" y="716"/>
                  </a:lnTo>
                  <a:lnTo>
                    <a:pt x="304" y="724"/>
                  </a:lnTo>
                  <a:lnTo>
                    <a:pt x="300" y="732"/>
                  </a:lnTo>
                  <a:lnTo>
                    <a:pt x="299" y="739"/>
                  </a:lnTo>
                  <a:lnTo>
                    <a:pt x="295" y="747"/>
                  </a:lnTo>
                  <a:lnTo>
                    <a:pt x="291" y="752"/>
                  </a:lnTo>
                  <a:lnTo>
                    <a:pt x="287" y="760"/>
                  </a:lnTo>
                  <a:lnTo>
                    <a:pt x="283" y="768"/>
                  </a:lnTo>
                  <a:lnTo>
                    <a:pt x="280" y="773"/>
                  </a:lnTo>
                  <a:lnTo>
                    <a:pt x="274" y="779"/>
                  </a:lnTo>
                  <a:lnTo>
                    <a:pt x="270" y="787"/>
                  </a:lnTo>
                  <a:lnTo>
                    <a:pt x="266" y="792"/>
                  </a:lnTo>
                  <a:lnTo>
                    <a:pt x="262" y="798"/>
                  </a:lnTo>
                  <a:lnTo>
                    <a:pt x="259" y="804"/>
                  </a:lnTo>
                  <a:lnTo>
                    <a:pt x="253" y="808"/>
                  </a:lnTo>
                  <a:lnTo>
                    <a:pt x="249" y="813"/>
                  </a:lnTo>
                  <a:lnTo>
                    <a:pt x="245" y="817"/>
                  </a:lnTo>
                  <a:lnTo>
                    <a:pt x="242" y="821"/>
                  </a:lnTo>
                  <a:lnTo>
                    <a:pt x="236" y="825"/>
                  </a:lnTo>
                  <a:lnTo>
                    <a:pt x="232" y="828"/>
                  </a:lnTo>
                  <a:lnTo>
                    <a:pt x="226" y="830"/>
                  </a:lnTo>
                  <a:lnTo>
                    <a:pt x="222" y="832"/>
                  </a:lnTo>
                  <a:lnTo>
                    <a:pt x="219" y="834"/>
                  </a:lnTo>
                  <a:lnTo>
                    <a:pt x="213" y="836"/>
                  </a:lnTo>
                  <a:lnTo>
                    <a:pt x="209" y="836"/>
                  </a:lnTo>
                  <a:lnTo>
                    <a:pt x="205" y="838"/>
                  </a:lnTo>
                  <a:lnTo>
                    <a:pt x="200" y="838"/>
                  </a:lnTo>
                  <a:lnTo>
                    <a:pt x="196" y="838"/>
                  </a:lnTo>
                  <a:lnTo>
                    <a:pt x="192" y="838"/>
                  </a:lnTo>
                  <a:lnTo>
                    <a:pt x="188" y="838"/>
                  </a:lnTo>
                  <a:lnTo>
                    <a:pt x="183" y="836"/>
                  </a:lnTo>
                  <a:lnTo>
                    <a:pt x="179" y="836"/>
                  </a:lnTo>
                  <a:lnTo>
                    <a:pt x="175" y="834"/>
                  </a:lnTo>
                  <a:lnTo>
                    <a:pt x="171" y="832"/>
                  </a:lnTo>
                  <a:lnTo>
                    <a:pt x="167" y="830"/>
                  </a:lnTo>
                  <a:lnTo>
                    <a:pt x="164" y="830"/>
                  </a:lnTo>
                  <a:lnTo>
                    <a:pt x="160" y="827"/>
                  </a:lnTo>
                  <a:lnTo>
                    <a:pt x="156" y="825"/>
                  </a:lnTo>
                  <a:lnTo>
                    <a:pt x="152" y="821"/>
                  </a:lnTo>
                  <a:lnTo>
                    <a:pt x="148" y="819"/>
                  </a:lnTo>
                  <a:lnTo>
                    <a:pt x="145" y="815"/>
                  </a:lnTo>
                  <a:lnTo>
                    <a:pt x="141" y="813"/>
                  </a:lnTo>
                  <a:lnTo>
                    <a:pt x="139" y="809"/>
                  </a:lnTo>
                  <a:lnTo>
                    <a:pt x="135" y="806"/>
                  </a:lnTo>
                  <a:lnTo>
                    <a:pt x="131" y="802"/>
                  </a:lnTo>
                  <a:lnTo>
                    <a:pt x="127" y="798"/>
                  </a:lnTo>
                  <a:lnTo>
                    <a:pt x="126" y="794"/>
                  </a:lnTo>
                  <a:lnTo>
                    <a:pt x="122" y="790"/>
                  </a:lnTo>
                  <a:lnTo>
                    <a:pt x="120" y="787"/>
                  </a:lnTo>
                  <a:lnTo>
                    <a:pt x="116" y="783"/>
                  </a:lnTo>
                  <a:lnTo>
                    <a:pt x="114" y="779"/>
                  </a:lnTo>
                  <a:lnTo>
                    <a:pt x="112" y="775"/>
                  </a:lnTo>
                  <a:lnTo>
                    <a:pt x="108" y="770"/>
                  </a:lnTo>
                  <a:lnTo>
                    <a:pt x="107" y="766"/>
                  </a:lnTo>
                  <a:lnTo>
                    <a:pt x="103" y="760"/>
                  </a:lnTo>
                  <a:lnTo>
                    <a:pt x="101" y="756"/>
                  </a:lnTo>
                  <a:lnTo>
                    <a:pt x="99" y="752"/>
                  </a:lnTo>
                  <a:lnTo>
                    <a:pt x="95" y="749"/>
                  </a:lnTo>
                  <a:lnTo>
                    <a:pt x="93" y="743"/>
                  </a:lnTo>
                  <a:lnTo>
                    <a:pt x="91" y="739"/>
                  </a:lnTo>
                  <a:lnTo>
                    <a:pt x="89" y="735"/>
                  </a:lnTo>
                  <a:lnTo>
                    <a:pt x="88" y="730"/>
                  </a:lnTo>
                  <a:lnTo>
                    <a:pt x="86" y="726"/>
                  </a:lnTo>
                  <a:lnTo>
                    <a:pt x="84" y="722"/>
                  </a:lnTo>
                  <a:lnTo>
                    <a:pt x="82" y="718"/>
                  </a:lnTo>
                  <a:lnTo>
                    <a:pt x="80" y="714"/>
                  </a:lnTo>
                  <a:lnTo>
                    <a:pt x="78" y="711"/>
                  </a:lnTo>
                  <a:lnTo>
                    <a:pt x="78" y="709"/>
                  </a:lnTo>
                  <a:lnTo>
                    <a:pt x="76" y="705"/>
                  </a:lnTo>
                  <a:lnTo>
                    <a:pt x="74" y="701"/>
                  </a:lnTo>
                  <a:lnTo>
                    <a:pt x="72" y="697"/>
                  </a:lnTo>
                  <a:lnTo>
                    <a:pt x="72" y="695"/>
                  </a:lnTo>
                  <a:lnTo>
                    <a:pt x="70" y="690"/>
                  </a:lnTo>
                  <a:lnTo>
                    <a:pt x="69" y="684"/>
                  </a:lnTo>
                  <a:lnTo>
                    <a:pt x="67" y="680"/>
                  </a:lnTo>
                  <a:lnTo>
                    <a:pt x="67" y="678"/>
                  </a:lnTo>
                  <a:lnTo>
                    <a:pt x="67" y="676"/>
                  </a:lnTo>
                  <a:lnTo>
                    <a:pt x="65" y="675"/>
                  </a:lnTo>
                  <a:lnTo>
                    <a:pt x="65" y="673"/>
                  </a:lnTo>
                  <a:lnTo>
                    <a:pt x="63" y="669"/>
                  </a:lnTo>
                  <a:lnTo>
                    <a:pt x="61" y="663"/>
                  </a:lnTo>
                  <a:lnTo>
                    <a:pt x="59" y="659"/>
                  </a:lnTo>
                  <a:lnTo>
                    <a:pt x="57" y="656"/>
                  </a:lnTo>
                  <a:lnTo>
                    <a:pt x="57" y="652"/>
                  </a:lnTo>
                  <a:lnTo>
                    <a:pt x="55" y="648"/>
                  </a:lnTo>
                  <a:lnTo>
                    <a:pt x="53" y="642"/>
                  </a:lnTo>
                  <a:lnTo>
                    <a:pt x="51" y="637"/>
                  </a:lnTo>
                  <a:lnTo>
                    <a:pt x="50" y="631"/>
                  </a:lnTo>
                  <a:lnTo>
                    <a:pt x="50" y="627"/>
                  </a:lnTo>
                  <a:lnTo>
                    <a:pt x="46" y="619"/>
                  </a:lnTo>
                  <a:lnTo>
                    <a:pt x="44" y="614"/>
                  </a:lnTo>
                  <a:lnTo>
                    <a:pt x="42" y="606"/>
                  </a:lnTo>
                  <a:lnTo>
                    <a:pt x="40" y="599"/>
                  </a:lnTo>
                  <a:lnTo>
                    <a:pt x="38" y="591"/>
                  </a:lnTo>
                  <a:lnTo>
                    <a:pt x="36" y="583"/>
                  </a:lnTo>
                  <a:lnTo>
                    <a:pt x="34" y="576"/>
                  </a:lnTo>
                  <a:lnTo>
                    <a:pt x="32" y="568"/>
                  </a:lnTo>
                  <a:lnTo>
                    <a:pt x="31" y="559"/>
                  </a:lnTo>
                  <a:lnTo>
                    <a:pt x="29" y="549"/>
                  </a:lnTo>
                  <a:lnTo>
                    <a:pt x="27" y="540"/>
                  </a:lnTo>
                  <a:lnTo>
                    <a:pt x="25" y="530"/>
                  </a:lnTo>
                  <a:lnTo>
                    <a:pt x="23" y="521"/>
                  </a:lnTo>
                  <a:lnTo>
                    <a:pt x="21" y="511"/>
                  </a:lnTo>
                  <a:lnTo>
                    <a:pt x="19" y="502"/>
                  </a:lnTo>
                  <a:lnTo>
                    <a:pt x="17" y="490"/>
                  </a:lnTo>
                  <a:lnTo>
                    <a:pt x="15" y="479"/>
                  </a:lnTo>
                  <a:lnTo>
                    <a:pt x="13" y="469"/>
                  </a:lnTo>
                  <a:lnTo>
                    <a:pt x="12" y="458"/>
                  </a:lnTo>
                  <a:lnTo>
                    <a:pt x="10" y="447"/>
                  </a:lnTo>
                  <a:lnTo>
                    <a:pt x="8" y="433"/>
                  </a:lnTo>
                  <a:lnTo>
                    <a:pt x="8" y="422"/>
                  </a:lnTo>
                  <a:lnTo>
                    <a:pt x="6" y="410"/>
                  </a:lnTo>
                  <a:lnTo>
                    <a:pt x="6" y="397"/>
                  </a:lnTo>
                  <a:lnTo>
                    <a:pt x="4" y="384"/>
                  </a:lnTo>
                  <a:lnTo>
                    <a:pt x="2" y="372"/>
                  </a:lnTo>
                  <a:lnTo>
                    <a:pt x="2" y="359"/>
                  </a:lnTo>
                  <a:lnTo>
                    <a:pt x="2" y="346"/>
                  </a:lnTo>
                  <a:lnTo>
                    <a:pt x="2" y="331"/>
                  </a:lnTo>
                  <a:lnTo>
                    <a:pt x="0" y="317"/>
                  </a:lnTo>
                  <a:lnTo>
                    <a:pt x="0" y="304"/>
                  </a:lnTo>
                  <a:lnTo>
                    <a:pt x="2" y="291"/>
                  </a:lnTo>
                  <a:lnTo>
                    <a:pt x="2" y="277"/>
                  </a:lnTo>
                  <a:lnTo>
                    <a:pt x="2" y="262"/>
                  </a:lnTo>
                  <a:lnTo>
                    <a:pt x="2" y="247"/>
                  </a:lnTo>
                  <a:lnTo>
                    <a:pt x="2" y="234"/>
                  </a:lnTo>
                  <a:lnTo>
                    <a:pt x="4" y="218"/>
                  </a:lnTo>
                  <a:lnTo>
                    <a:pt x="4" y="203"/>
                  </a:lnTo>
                  <a:lnTo>
                    <a:pt x="6" y="188"/>
                  </a:lnTo>
                  <a:lnTo>
                    <a:pt x="8" y="173"/>
                  </a:lnTo>
                  <a:lnTo>
                    <a:pt x="10" y="158"/>
                  </a:lnTo>
                  <a:lnTo>
                    <a:pt x="12" y="142"/>
                  </a:lnTo>
                  <a:lnTo>
                    <a:pt x="13" y="127"/>
                  </a:lnTo>
                  <a:lnTo>
                    <a:pt x="17" y="112"/>
                  </a:lnTo>
                  <a:lnTo>
                    <a:pt x="19" y="95"/>
                  </a:lnTo>
                  <a:lnTo>
                    <a:pt x="23" y="80"/>
                  </a:lnTo>
                  <a:lnTo>
                    <a:pt x="27" y="63"/>
                  </a:lnTo>
                  <a:lnTo>
                    <a:pt x="31" y="4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1" name="Freeform 110"/>
            <p:cNvSpPr>
              <a:spLocks/>
            </p:cNvSpPr>
            <p:nvPr/>
          </p:nvSpPr>
          <p:spPr bwMode="auto">
            <a:xfrm>
              <a:off x="4398" y="2555"/>
              <a:ext cx="79" cy="118"/>
            </a:xfrm>
            <a:custGeom>
              <a:avLst/>
              <a:gdLst>
                <a:gd name="T0" fmla="*/ 3 w 157"/>
                <a:gd name="T1" fmla="*/ 4 h 236"/>
                <a:gd name="T2" fmla="*/ 3 w 157"/>
                <a:gd name="T3" fmla="*/ 4 h 236"/>
                <a:gd name="T4" fmla="*/ 3 w 157"/>
                <a:gd name="T5" fmla="*/ 4 h 236"/>
                <a:gd name="T6" fmla="*/ 3 w 157"/>
                <a:gd name="T7" fmla="*/ 4 h 236"/>
                <a:gd name="T8" fmla="*/ 3 w 157"/>
                <a:gd name="T9" fmla="*/ 3 h 236"/>
                <a:gd name="T10" fmla="*/ 3 w 157"/>
                <a:gd name="T11" fmla="*/ 3 h 236"/>
                <a:gd name="T12" fmla="*/ 3 w 157"/>
                <a:gd name="T13" fmla="*/ 3 h 236"/>
                <a:gd name="T14" fmla="*/ 3 w 157"/>
                <a:gd name="T15" fmla="*/ 2 h 236"/>
                <a:gd name="T16" fmla="*/ 4 w 157"/>
                <a:gd name="T17" fmla="*/ 2 h 236"/>
                <a:gd name="T18" fmla="*/ 4 w 157"/>
                <a:gd name="T19" fmla="*/ 2 h 236"/>
                <a:gd name="T20" fmla="*/ 4 w 157"/>
                <a:gd name="T21" fmla="*/ 2 h 236"/>
                <a:gd name="T22" fmla="*/ 4 w 157"/>
                <a:gd name="T23" fmla="*/ 1 h 236"/>
                <a:gd name="T24" fmla="*/ 4 w 157"/>
                <a:gd name="T25" fmla="*/ 1 h 236"/>
                <a:gd name="T26" fmla="*/ 4 w 157"/>
                <a:gd name="T27" fmla="*/ 1 h 236"/>
                <a:gd name="T28" fmla="*/ 5 w 157"/>
                <a:gd name="T29" fmla="*/ 0 h 236"/>
                <a:gd name="T30" fmla="*/ 5 w 157"/>
                <a:gd name="T31" fmla="*/ 2 h 236"/>
                <a:gd name="T32" fmla="*/ 5 w 157"/>
                <a:gd name="T33" fmla="*/ 2 h 236"/>
                <a:gd name="T34" fmla="*/ 5 w 157"/>
                <a:gd name="T35" fmla="*/ 2 h 236"/>
                <a:gd name="T36" fmla="*/ 5 w 157"/>
                <a:gd name="T37" fmla="*/ 2 h 236"/>
                <a:gd name="T38" fmla="*/ 5 w 157"/>
                <a:gd name="T39" fmla="*/ 2 h 236"/>
                <a:gd name="T40" fmla="*/ 4 w 157"/>
                <a:gd name="T41" fmla="*/ 3 h 236"/>
                <a:gd name="T42" fmla="*/ 4 w 157"/>
                <a:gd name="T43" fmla="*/ 3 h 236"/>
                <a:gd name="T44" fmla="*/ 4 w 157"/>
                <a:gd name="T45" fmla="*/ 3 h 236"/>
                <a:gd name="T46" fmla="*/ 4 w 157"/>
                <a:gd name="T47" fmla="*/ 3 h 236"/>
                <a:gd name="T48" fmla="*/ 4 w 157"/>
                <a:gd name="T49" fmla="*/ 4 h 236"/>
                <a:gd name="T50" fmla="*/ 4 w 157"/>
                <a:gd name="T51" fmla="*/ 4 h 236"/>
                <a:gd name="T52" fmla="*/ 4 w 157"/>
                <a:gd name="T53" fmla="*/ 4 h 236"/>
                <a:gd name="T54" fmla="*/ 4 w 157"/>
                <a:gd name="T55" fmla="*/ 4 h 236"/>
                <a:gd name="T56" fmla="*/ 4 w 157"/>
                <a:gd name="T57" fmla="*/ 5 h 236"/>
                <a:gd name="T58" fmla="*/ 4 w 157"/>
                <a:gd name="T59" fmla="*/ 5 h 236"/>
                <a:gd name="T60" fmla="*/ 4 w 157"/>
                <a:gd name="T61" fmla="*/ 5 h 236"/>
                <a:gd name="T62" fmla="*/ 4 w 157"/>
                <a:gd name="T63" fmla="*/ 5 h 236"/>
                <a:gd name="T64" fmla="*/ 3 w 157"/>
                <a:gd name="T65" fmla="*/ 5 h 236"/>
                <a:gd name="T66" fmla="*/ 3 w 157"/>
                <a:gd name="T67" fmla="*/ 6 h 236"/>
                <a:gd name="T68" fmla="*/ 3 w 157"/>
                <a:gd name="T69" fmla="*/ 5 h 236"/>
                <a:gd name="T70" fmla="*/ 3 w 157"/>
                <a:gd name="T71" fmla="*/ 5 h 236"/>
                <a:gd name="T72" fmla="*/ 3 w 157"/>
                <a:gd name="T73" fmla="*/ 5 h 236"/>
                <a:gd name="T74" fmla="*/ 2 w 157"/>
                <a:gd name="T75" fmla="*/ 6 h 236"/>
                <a:gd name="T76" fmla="*/ 2 w 157"/>
                <a:gd name="T77" fmla="*/ 6 h 236"/>
                <a:gd name="T78" fmla="*/ 2 w 157"/>
                <a:gd name="T79" fmla="*/ 6 h 236"/>
                <a:gd name="T80" fmla="*/ 1 w 157"/>
                <a:gd name="T81" fmla="*/ 6 h 236"/>
                <a:gd name="T82" fmla="*/ 1 w 157"/>
                <a:gd name="T83" fmla="*/ 7 h 236"/>
                <a:gd name="T84" fmla="*/ 1 w 157"/>
                <a:gd name="T85" fmla="*/ 7 h 236"/>
                <a:gd name="T86" fmla="*/ 1 w 157"/>
                <a:gd name="T87" fmla="*/ 7 h 236"/>
                <a:gd name="T88" fmla="*/ 1 w 157"/>
                <a:gd name="T89" fmla="*/ 7 h 236"/>
                <a:gd name="T90" fmla="*/ 1 w 157"/>
                <a:gd name="T91" fmla="*/ 8 h 236"/>
                <a:gd name="T92" fmla="*/ 0 w 157"/>
                <a:gd name="T93" fmla="*/ 7 h 236"/>
                <a:gd name="T94" fmla="*/ 1 w 157"/>
                <a:gd name="T95" fmla="*/ 6 h 2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7" h="236">
                  <a:moveTo>
                    <a:pt x="13" y="187"/>
                  </a:moveTo>
                  <a:lnTo>
                    <a:pt x="85" y="118"/>
                  </a:lnTo>
                  <a:lnTo>
                    <a:pt x="85" y="116"/>
                  </a:lnTo>
                  <a:lnTo>
                    <a:pt x="85" y="112"/>
                  </a:lnTo>
                  <a:lnTo>
                    <a:pt x="85" y="109"/>
                  </a:lnTo>
                  <a:lnTo>
                    <a:pt x="87" y="105"/>
                  </a:lnTo>
                  <a:lnTo>
                    <a:pt x="87" y="101"/>
                  </a:lnTo>
                  <a:lnTo>
                    <a:pt x="87" y="97"/>
                  </a:lnTo>
                  <a:lnTo>
                    <a:pt x="87" y="93"/>
                  </a:lnTo>
                  <a:lnTo>
                    <a:pt x="89" y="90"/>
                  </a:lnTo>
                  <a:lnTo>
                    <a:pt x="89" y="86"/>
                  </a:lnTo>
                  <a:lnTo>
                    <a:pt x="91" y="82"/>
                  </a:lnTo>
                  <a:lnTo>
                    <a:pt x="91" y="78"/>
                  </a:lnTo>
                  <a:lnTo>
                    <a:pt x="93" y="74"/>
                  </a:lnTo>
                  <a:lnTo>
                    <a:pt x="95" y="69"/>
                  </a:lnTo>
                  <a:lnTo>
                    <a:pt x="95" y="63"/>
                  </a:lnTo>
                  <a:lnTo>
                    <a:pt x="97" y="59"/>
                  </a:lnTo>
                  <a:lnTo>
                    <a:pt x="98" y="53"/>
                  </a:lnTo>
                  <a:lnTo>
                    <a:pt x="100" y="50"/>
                  </a:lnTo>
                  <a:lnTo>
                    <a:pt x="102" y="44"/>
                  </a:lnTo>
                  <a:lnTo>
                    <a:pt x="104" y="40"/>
                  </a:lnTo>
                  <a:lnTo>
                    <a:pt x="108" y="34"/>
                  </a:lnTo>
                  <a:lnTo>
                    <a:pt x="110" y="31"/>
                  </a:lnTo>
                  <a:lnTo>
                    <a:pt x="112" y="25"/>
                  </a:lnTo>
                  <a:lnTo>
                    <a:pt x="114" y="21"/>
                  </a:lnTo>
                  <a:lnTo>
                    <a:pt x="117" y="17"/>
                  </a:lnTo>
                  <a:lnTo>
                    <a:pt x="121" y="12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3" y="0"/>
                  </a:lnTo>
                  <a:lnTo>
                    <a:pt x="157" y="34"/>
                  </a:lnTo>
                  <a:lnTo>
                    <a:pt x="155" y="34"/>
                  </a:lnTo>
                  <a:lnTo>
                    <a:pt x="154" y="36"/>
                  </a:lnTo>
                  <a:lnTo>
                    <a:pt x="152" y="38"/>
                  </a:lnTo>
                  <a:lnTo>
                    <a:pt x="148" y="42"/>
                  </a:lnTo>
                  <a:lnTo>
                    <a:pt x="144" y="46"/>
                  </a:lnTo>
                  <a:lnTo>
                    <a:pt x="138" y="50"/>
                  </a:lnTo>
                  <a:lnTo>
                    <a:pt x="135" y="53"/>
                  </a:lnTo>
                  <a:lnTo>
                    <a:pt x="133" y="55"/>
                  </a:lnTo>
                  <a:lnTo>
                    <a:pt x="131" y="59"/>
                  </a:lnTo>
                  <a:lnTo>
                    <a:pt x="129" y="63"/>
                  </a:lnTo>
                  <a:lnTo>
                    <a:pt x="125" y="67"/>
                  </a:lnTo>
                  <a:lnTo>
                    <a:pt x="123" y="71"/>
                  </a:lnTo>
                  <a:lnTo>
                    <a:pt x="119" y="74"/>
                  </a:lnTo>
                  <a:lnTo>
                    <a:pt x="117" y="80"/>
                  </a:lnTo>
                  <a:lnTo>
                    <a:pt x="114" y="84"/>
                  </a:lnTo>
                  <a:lnTo>
                    <a:pt x="112" y="88"/>
                  </a:lnTo>
                  <a:lnTo>
                    <a:pt x="110" y="93"/>
                  </a:lnTo>
                  <a:lnTo>
                    <a:pt x="108" y="99"/>
                  </a:lnTo>
                  <a:lnTo>
                    <a:pt x="106" y="105"/>
                  </a:lnTo>
                  <a:lnTo>
                    <a:pt x="104" y="110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0" y="122"/>
                  </a:lnTo>
                  <a:lnTo>
                    <a:pt x="100" y="124"/>
                  </a:lnTo>
                  <a:lnTo>
                    <a:pt x="100" y="128"/>
                  </a:lnTo>
                  <a:lnTo>
                    <a:pt x="98" y="131"/>
                  </a:lnTo>
                  <a:lnTo>
                    <a:pt x="98" y="135"/>
                  </a:lnTo>
                  <a:lnTo>
                    <a:pt x="98" y="139"/>
                  </a:lnTo>
                  <a:lnTo>
                    <a:pt x="98" y="143"/>
                  </a:lnTo>
                  <a:lnTo>
                    <a:pt x="98" y="147"/>
                  </a:lnTo>
                  <a:lnTo>
                    <a:pt x="98" y="150"/>
                  </a:lnTo>
                  <a:lnTo>
                    <a:pt x="98" y="154"/>
                  </a:lnTo>
                  <a:lnTo>
                    <a:pt x="97" y="154"/>
                  </a:lnTo>
                  <a:lnTo>
                    <a:pt x="95" y="156"/>
                  </a:lnTo>
                  <a:lnTo>
                    <a:pt x="91" y="158"/>
                  </a:lnTo>
                  <a:lnTo>
                    <a:pt x="89" y="160"/>
                  </a:lnTo>
                  <a:lnTo>
                    <a:pt x="83" y="162"/>
                  </a:lnTo>
                  <a:lnTo>
                    <a:pt x="81" y="160"/>
                  </a:lnTo>
                  <a:lnTo>
                    <a:pt x="78" y="158"/>
                  </a:lnTo>
                  <a:lnTo>
                    <a:pt x="76" y="152"/>
                  </a:lnTo>
                  <a:lnTo>
                    <a:pt x="74" y="152"/>
                  </a:lnTo>
                  <a:lnTo>
                    <a:pt x="72" y="154"/>
                  </a:lnTo>
                  <a:lnTo>
                    <a:pt x="68" y="158"/>
                  </a:lnTo>
                  <a:lnTo>
                    <a:pt x="64" y="162"/>
                  </a:lnTo>
                  <a:lnTo>
                    <a:pt x="59" y="164"/>
                  </a:lnTo>
                  <a:lnTo>
                    <a:pt x="55" y="169"/>
                  </a:lnTo>
                  <a:lnTo>
                    <a:pt x="49" y="175"/>
                  </a:lnTo>
                  <a:lnTo>
                    <a:pt x="43" y="183"/>
                  </a:lnTo>
                  <a:lnTo>
                    <a:pt x="40" y="185"/>
                  </a:lnTo>
                  <a:lnTo>
                    <a:pt x="36" y="188"/>
                  </a:lnTo>
                  <a:lnTo>
                    <a:pt x="32" y="190"/>
                  </a:lnTo>
                  <a:lnTo>
                    <a:pt x="28" y="194"/>
                  </a:lnTo>
                  <a:lnTo>
                    <a:pt x="24" y="198"/>
                  </a:lnTo>
                  <a:lnTo>
                    <a:pt x="22" y="202"/>
                  </a:lnTo>
                  <a:lnTo>
                    <a:pt x="19" y="206"/>
                  </a:lnTo>
                  <a:lnTo>
                    <a:pt x="17" y="209"/>
                  </a:lnTo>
                  <a:lnTo>
                    <a:pt x="13" y="211"/>
                  </a:lnTo>
                  <a:lnTo>
                    <a:pt x="11" y="215"/>
                  </a:lnTo>
                  <a:lnTo>
                    <a:pt x="7" y="219"/>
                  </a:lnTo>
                  <a:lnTo>
                    <a:pt x="5" y="223"/>
                  </a:lnTo>
                  <a:lnTo>
                    <a:pt x="2" y="228"/>
                  </a:lnTo>
                  <a:lnTo>
                    <a:pt x="0" y="236"/>
                  </a:lnTo>
                  <a:lnTo>
                    <a:pt x="0" y="204"/>
                  </a:lnTo>
                  <a:lnTo>
                    <a:pt x="13" y="187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2" name="Freeform 111"/>
            <p:cNvSpPr>
              <a:spLocks/>
            </p:cNvSpPr>
            <p:nvPr/>
          </p:nvSpPr>
          <p:spPr bwMode="auto">
            <a:xfrm>
              <a:off x="4473" y="2623"/>
              <a:ext cx="234" cy="234"/>
            </a:xfrm>
            <a:custGeom>
              <a:avLst/>
              <a:gdLst>
                <a:gd name="T0" fmla="*/ 1 w 467"/>
                <a:gd name="T1" fmla="*/ 3 h 470"/>
                <a:gd name="T2" fmla="*/ 2 w 467"/>
                <a:gd name="T3" fmla="*/ 3 h 470"/>
                <a:gd name="T4" fmla="*/ 2 w 467"/>
                <a:gd name="T5" fmla="*/ 4 h 470"/>
                <a:gd name="T6" fmla="*/ 2 w 467"/>
                <a:gd name="T7" fmla="*/ 5 h 470"/>
                <a:gd name="T8" fmla="*/ 3 w 467"/>
                <a:gd name="T9" fmla="*/ 5 h 470"/>
                <a:gd name="T10" fmla="*/ 3 w 467"/>
                <a:gd name="T11" fmla="*/ 6 h 470"/>
                <a:gd name="T12" fmla="*/ 3 w 467"/>
                <a:gd name="T13" fmla="*/ 7 h 470"/>
                <a:gd name="T14" fmla="*/ 3 w 467"/>
                <a:gd name="T15" fmla="*/ 8 h 470"/>
                <a:gd name="T16" fmla="*/ 3 w 467"/>
                <a:gd name="T17" fmla="*/ 9 h 470"/>
                <a:gd name="T18" fmla="*/ 3 w 467"/>
                <a:gd name="T19" fmla="*/ 10 h 470"/>
                <a:gd name="T20" fmla="*/ 3 w 467"/>
                <a:gd name="T21" fmla="*/ 10 h 470"/>
                <a:gd name="T22" fmla="*/ 4 w 467"/>
                <a:gd name="T23" fmla="*/ 11 h 470"/>
                <a:gd name="T24" fmla="*/ 4 w 467"/>
                <a:gd name="T25" fmla="*/ 12 h 470"/>
                <a:gd name="T26" fmla="*/ 5 w 467"/>
                <a:gd name="T27" fmla="*/ 12 h 470"/>
                <a:gd name="T28" fmla="*/ 6 w 467"/>
                <a:gd name="T29" fmla="*/ 13 h 470"/>
                <a:gd name="T30" fmla="*/ 6 w 467"/>
                <a:gd name="T31" fmla="*/ 13 h 470"/>
                <a:gd name="T32" fmla="*/ 7 w 467"/>
                <a:gd name="T33" fmla="*/ 13 h 470"/>
                <a:gd name="T34" fmla="*/ 8 w 467"/>
                <a:gd name="T35" fmla="*/ 13 h 470"/>
                <a:gd name="T36" fmla="*/ 10 w 467"/>
                <a:gd name="T37" fmla="*/ 13 h 470"/>
                <a:gd name="T38" fmla="*/ 10 w 467"/>
                <a:gd name="T39" fmla="*/ 13 h 470"/>
                <a:gd name="T40" fmla="*/ 11 w 467"/>
                <a:gd name="T41" fmla="*/ 13 h 470"/>
                <a:gd name="T42" fmla="*/ 12 w 467"/>
                <a:gd name="T43" fmla="*/ 13 h 470"/>
                <a:gd name="T44" fmla="*/ 13 w 467"/>
                <a:gd name="T45" fmla="*/ 12 h 470"/>
                <a:gd name="T46" fmla="*/ 15 w 467"/>
                <a:gd name="T47" fmla="*/ 12 h 470"/>
                <a:gd name="T48" fmla="*/ 14 w 467"/>
                <a:gd name="T49" fmla="*/ 13 h 470"/>
                <a:gd name="T50" fmla="*/ 13 w 467"/>
                <a:gd name="T51" fmla="*/ 13 h 470"/>
                <a:gd name="T52" fmla="*/ 13 w 467"/>
                <a:gd name="T53" fmla="*/ 13 h 470"/>
                <a:gd name="T54" fmla="*/ 12 w 467"/>
                <a:gd name="T55" fmla="*/ 14 h 470"/>
                <a:gd name="T56" fmla="*/ 11 w 467"/>
                <a:gd name="T57" fmla="*/ 14 h 470"/>
                <a:gd name="T58" fmla="*/ 11 w 467"/>
                <a:gd name="T59" fmla="*/ 14 h 470"/>
                <a:gd name="T60" fmla="*/ 10 w 467"/>
                <a:gd name="T61" fmla="*/ 14 h 470"/>
                <a:gd name="T62" fmla="*/ 9 w 467"/>
                <a:gd name="T63" fmla="*/ 14 h 470"/>
                <a:gd name="T64" fmla="*/ 8 w 467"/>
                <a:gd name="T65" fmla="*/ 14 h 470"/>
                <a:gd name="T66" fmla="*/ 8 w 467"/>
                <a:gd name="T67" fmla="*/ 14 h 470"/>
                <a:gd name="T68" fmla="*/ 7 w 467"/>
                <a:gd name="T69" fmla="*/ 14 h 470"/>
                <a:gd name="T70" fmla="*/ 7 w 467"/>
                <a:gd name="T71" fmla="*/ 14 h 470"/>
                <a:gd name="T72" fmla="*/ 6 w 467"/>
                <a:gd name="T73" fmla="*/ 14 h 470"/>
                <a:gd name="T74" fmla="*/ 5 w 467"/>
                <a:gd name="T75" fmla="*/ 13 h 470"/>
                <a:gd name="T76" fmla="*/ 4 w 467"/>
                <a:gd name="T77" fmla="*/ 13 h 470"/>
                <a:gd name="T78" fmla="*/ 4 w 467"/>
                <a:gd name="T79" fmla="*/ 13 h 470"/>
                <a:gd name="T80" fmla="*/ 3 w 467"/>
                <a:gd name="T81" fmla="*/ 13 h 470"/>
                <a:gd name="T82" fmla="*/ 3 w 467"/>
                <a:gd name="T83" fmla="*/ 12 h 470"/>
                <a:gd name="T84" fmla="*/ 3 w 467"/>
                <a:gd name="T85" fmla="*/ 12 h 470"/>
                <a:gd name="T86" fmla="*/ 2 w 467"/>
                <a:gd name="T87" fmla="*/ 11 h 470"/>
                <a:gd name="T88" fmla="*/ 2 w 467"/>
                <a:gd name="T89" fmla="*/ 10 h 470"/>
                <a:gd name="T90" fmla="*/ 2 w 467"/>
                <a:gd name="T91" fmla="*/ 10 h 470"/>
                <a:gd name="T92" fmla="*/ 2 w 467"/>
                <a:gd name="T93" fmla="*/ 9 h 470"/>
                <a:gd name="T94" fmla="*/ 2 w 467"/>
                <a:gd name="T95" fmla="*/ 8 h 470"/>
                <a:gd name="T96" fmla="*/ 2 w 467"/>
                <a:gd name="T97" fmla="*/ 8 h 470"/>
                <a:gd name="T98" fmla="*/ 2 w 467"/>
                <a:gd name="T99" fmla="*/ 7 h 470"/>
                <a:gd name="T100" fmla="*/ 2 w 467"/>
                <a:gd name="T101" fmla="*/ 6 h 470"/>
                <a:gd name="T102" fmla="*/ 2 w 467"/>
                <a:gd name="T103" fmla="*/ 6 h 470"/>
                <a:gd name="T104" fmla="*/ 1 w 467"/>
                <a:gd name="T105" fmla="*/ 5 h 470"/>
                <a:gd name="T106" fmla="*/ 1 w 467"/>
                <a:gd name="T107" fmla="*/ 5 h 470"/>
                <a:gd name="T108" fmla="*/ 1 w 467"/>
                <a:gd name="T109" fmla="*/ 4 h 470"/>
                <a:gd name="T110" fmla="*/ 1 w 467"/>
                <a:gd name="T111" fmla="*/ 3 h 470"/>
                <a:gd name="T112" fmla="*/ 0 w 467"/>
                <a:gd name="T113" fmla="*/ 3 h 470"/>
                <a:gd name="T114" fmla="*/ 1 w 467"/>
                <a:gd name="T115" fmla="*/ 2 h 470"/>
                <a:gd name="T116" fmla="*/ 2 w 467"/>
                <a:gd name="T117" fmla="*/ 0 h 470"/>
                <a:gd name="T118" fmla="*/ 1 w 467"/>
                <a:gd name="T119" fmla="*/ 1 h 470"/>
                <a:gd name="T120" fmla="*/ 1 w 467"/>
                <a:gd name="T121" fmla="*/ 2 h 470"/>
                <a:gd name="T122" fmla="*/ 1 w 467"/>
                <a:gd name="T123" fmla="*/ 2 h 4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7" h="470">
                  <a:moveTo>
                    <a:pt x="19" y="88"/>
                  </a:moveTo>
                  <a:lnTo>
                    <a:pt x="19" y="90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3" y="99"/>
                  </a:lnTo>
                  <a:lnTo>
                    <a:pt x="25" y="103"/>
                  </a:lnTo>
                  <a:lnTo>
                    <a:pt x="26" y="109"/>
                  </a:lnTo>
                  <a:lnTo>
                    <a:pt x="28" y="114"/>
                  </a:lnTo>
                  <a:lnTo>
                    <a:pt x="32" y="118"/>
                  </a:lnTo>
                  <a:lnTo>
                    <a:pt x="34" y="126"/>
                  </a:lnTo>
                  <a:lnTo>
                    <a:pt x="38" y="131"/>
                  </a:lnTo>
                  <a:lnTo>
                    <a:pt x="40" y="135"/>
                  </a:lnTo>
                  <a:lnTo>
                    <a:pt x="42" y="137"/>
                  </a:lnTo>
                  <a:lnTo>
                    <a:pt x="44" y="141"/>
                  </a:lnTo>
                  <a:lnTo>
                    <a:pt x="47" y="145"/>
                  </a:lnTo>
                  <a:lnTo>
                    <a:pt x="49" y="148"/>
                  </a:lnTo>
                  <a:lnTo>
                    <a:pt x="51" y="152"/>
                  </a:lnTo>
                  <a:lnTo>
                    <a:pt x="55" y="156"/>
                  </a:lnTo>
                  <a:lnTo>
                    <a:pt x="59" y="160"/>
                  </a:lnTo>
                  <a:lnTo>
                    <a:pt x="61" y="164"/>
                  </a:lnTo>
                  <a:lnTo>
                    <a:pt x="63" y="167"/>
                  </a:lnTo>
                  <a:lnTo>
                    <a:pt x="66" y="173"/>
                  </a:lnTo>
                  <a:lnTo>
                    <a:pt x="68" y="177"/>
                  </a:lnTo>
                  <a:lnTo>
                    <a:pt x="70" y="181"/>
                  </a:lnTo>
                  <a:lnTo>
                    <a:pt x="74" y="186"/>
                  </a:lnTo>
                  <a:lnTo>
                    <a:pt x="76" y="192"/>
                  </a:lnTo>
                  <a:lnTo>
                    <a:pt x="78" y="198"/>
                  </a:lnTo>
                  <a:lnTo>
                    <a:pt x="80" y="204"/>
                  </a:lnTo>
                  <a:lnTo>
                    <a:pt x="82" y="209"/>
                  </a:lnTo>
                  <a:lnTo>
                    <a:pt x="82" y="213"/>
                  </a:lnTo>
                  <a:lnTo>
                    <a:pt x="83" y="221"/>
                  </a:lnTo>
                  <a:lnTo>
                    <a:pt x="83" y="224"/>
                  </a:lnTo>
                  <a:lnTo>
                    <a:pt x="85" y="232"/>
                  </a:lnTo>
                  <a:lnTo>
                    <a:pt x="87" y="238"/>
                  </a:lnTo>
                  <a:lnTo>
                    <a:pt x="87" y="243"/>
                  </a:lnTo>
                  <a:lnTo>
                    <a:pt x="87" y="249"/>
                  </a:lnTo>
                  <a:lnTo>
                    <a:pt x="89" y="257"/>
                  </a:lnTo>
                  <a:lnTo>
                    <a:pt x="89" y="262"/>
                  </a:lnTo>
                  <a:lnTo>
                    <a:pt x="89" y="268"/>
                  </a:lnTo>
                  <a:lnTo>
                    <a:pt x="89" y="274"/>
                  </a:lnTo>
                  <a:lnTo>
                    <a:pt x="89" y="280"/>
                  </a:lnTo>
                  <a:lnTo>
                    <a:pt x="89" y="285"/>
                  </a:lnTo>
                  <a:lnTo>
                    <a:pt x="91" y="291"/>
                  </a:lnTo>
                  <a:lnTo>
                    <a:pt x="89" y="297"/>
                  </a:lnTo>
                  <a:lnTo>
                    <a:pt x="89" y="302"/>
                  </a:lnTo>
                  <a:lnTo>
                    <a:pt x="89" y="308"/>
                  </a:lnTo>
                  <a:lnTo>
                    <a:pt x="89" y="314"/>
                  </a:lnTo>
                  <a:lnTo>
                    <a:pt x="89" y="318"/>
                  </a:lnTo>
                  <a:lnTo>
                    <a:pt x="87" y="323"/>
                  </a:lnTo>
                  <a:lnTo>
                    <a:pt x="87" y="327"/>
                  </a:lnTo>
                  <a:lnTo>
                    <a:pt x="87" y="333"/>
                  </a:lnTo>
                  <a:lnTo>
                    <a:pt x="89" y="338"/>
                  </a:lnTo>
                  <a:lnTo>
                    <a:pt x="89" y="340"/>
                  </a:lnTo>
                  <a:lnTo>
                    <a:pt x="91" y="344"/>
                  </a:lnTo>
                  <a:lnTo>
                    <a:pt x="93" y="348"/>
                  </a:lnTo>
                  <a:lnTo>
                    <a:pt x="95" y="354"/>
                  </a:lnTo>
                  <a:lnTo>
                    <a:pt x="97" y="357"/>
                  </a:lnTo>
                  <a:lnTo>
                    <a:pt x="99" y="363"/>
                  </a:lnTo>
                  <a:lnTo>
                    <a:pt x="102" y="369"/>
                  </a:lnTo>
                  <a:lnTo>
                    <a:pt x="106" y="375"/>
                  </a:lnTo>
                  <a:lnTo>
                    <a:pt x="110" y="380"/>
                  </a:lnTo>
                  <a:lnTo>
                    <a:pt x="116" y="386"/>
                  </a:lnTo>
                  <a:lnTo>
                    <a:pt x="120" y="392"/>
                  </a:lnTo>
                  <a:lnTo>
                    <a:pt x="127" y="399"/>
                  </a:lnTo>
                  <a:lnTo>
                    <a:pt x="129" y="401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9" y="411"/>
                  </a:lnTo>
                  <a:lnTo>
                    <a:pt x="142" y="413"/>
                  </a:lnTo>
                  <a:lnTo>
                    <a:pt x="146" y="414"/>
                  </a:lnTo>
                  <a:lnTo>
                    <a:pt x="150" y="418"/>
                  </a:lnTo>
                  <a:lnTo>
                    <a:pt x="156" y="420"/>
                  </a:lnTo>
                  <a:lnTo>
                    <a:pt x="159" y="424"/>
                  </a:lnTo>
                  <a:lnTo>
                    <a:pt x="163" y="426"/>
                  </a:lnTo>
                  <a:lnTo>
                    <a:pt x="167" y="428"/>
                  </a:lnTo>
                  <a:lnTo>
                    <a:pt x="173" y="430"/>
                  </a:lnTo>
                  <a:lnTo>
                    <a:pt x="178" y="432"/>
                  </a:lnTo>
                  <a:lnTo>
                    <a:pt x="184" y="435"/>
                  </a:lnTo>
                  <a:lnTo>
                    <a:pt x="190" y="437"/>
                  </a:lnTo>
                  <a:lnTo>
                    <a:pt x="196" y="439"/>
                  </a:lnTo>
                  <a:lnTo>
                    <a:pt x="201" y="441"/>
                  </a:lnTo>
                  <a:lnTo>
                    <a:pt x="207" y="441"/>
                  </a:lnTo>
                  <a:lnTo>
                    <a:pt x="213" y="443"/>
                  </a:lnTo>
                  <a:lnTo>
                    <a:pt x="218" y="443"/>
                  </a:lnTo>
                  <a:lnTo>
                    <a:pt x="226" y="445"/>
                  </a:lnTo>
                  <a:lnTo>
                    <a:pt x="232" y="445"/>
                  </a:lnTo>
                  <a:lnTo>
                    <a:pt x="239" y="447"/>
                  </a:lnTo>
                  <a:lnTo>
                    <a:pt x="247" y="447"/>
                  </a:lnTo>
                  <a:lnTo>
                    <a:pt x="254" y="447"/>
                  </a:lnTo>
                  <a:lnTo>
                    <a:pt x="262" y="447"/>
                  </a:lnTo>
                  <a:lnTo>
                    <a:pt x="270" y="447"/>
                  </a:lnTo>
                  <a:lnTo>
                    <a:pt x="277" y="447"/>
                  </a:lnTo>
                  <a:lnTo>
                    <a:pt x="287" y="447"/>
                  </a:lnTo>
                  <a:lnTo>
                    <a:pt x="294" y="447"/>
                  </a:lnTo>
                  <a:lnTo>
                    <a:pt x="304" y="445"/>
                  </a:lnTo>
                  <a:lnTo>
                    <a:pt x="313" y="445"/>
                  </a:lnTo>
                  <a:lnTo>
                    <a:pt x="313" y="443"/>
                  </a:lnTo>
                  <a:lnTo>
                    <a:pt x="315" y="443"/>
                  </a:lnTo>
                  <a:lnTo>
                    <a:pt x="317" y="441"/>
                  </a:lnTo>
                  <a:lnTo>
                    <a:pt x="321" y="441"/>
                  </a:lnTo>
                  <a:lnTo>
                    <a:pt x="325" y="439"/>
                  </a:lnTo>
                  <a:lnTo>
                    <a:pt x="330" y="437"/>
                  </a:lnTo>
                  <a:lnTo>
                    <a:pt x="336" y="435"/>
                  </a:lnTo>
                  <a:lnTo>
                    <a:pt x="342" y="432"/>
                  </a:lnTo>
                  <a:lnTo>
                    <a:pt x="348" y="430"/>
                  </a:lnTo>
                  <a:lnTo>
                    <a:pt x="355" y="426"/>
                  </a:lnTo>
                  <a:lnTo>
                    <a:pt x="357" y="424"/>
                  </a:lnTo>
                  <a:lnTo>
                    <a:pt x="361" y="422"/>
                  </a:lnTo>
                  <a:lnTo>
                    <a:pt x="365" y="420"/>
                  </a:lnTo>
                  <a:lnTo>
                    <a:pt x="368" y="420"/>
                  </a:lnTo>
                  <a:lnTo>
                    <a:pt x="374" y="414"/>
                  </a:lnTo>
                  <a:lnTo>
                    <a:pt x="380" y="413"/>
                  </a:lnTo>
                  <a:lnTo>
                    <a:pt x="386" y="407"/>
                  </a:lnTo>
                  <a:lnTo>
                    <a:pt x="391" y="403"/>
                  </a:lnTo>
                  <a:lnTo>
                    <a:pt x="467" y="397"/>
                  </a:lnTo>
                  <a:lnTo>
                    <a:pt x="465" y="397"/>
                  </a:lnTo>
                  <a:lnTo>
                    <a:pt x="462" y="401"/>
                  </a:lnTo>
                  <a:lnTo>
                    <a:pt x="458" y="401"/>
                  </a:lnTo>
                  <a:lnTo>
                    <a:pt x="454" y="403"/>
                  </a:lnTo>
                  <a:lnTo>
                    <a:pt x="450" y="407"/>
                  </a:lnTo>
                  <a:lnTo>
                    <a:pt x="446" y="411"/>
                  </a:lnTo>
                  <a:lnTo>
                    <a:pt x="439" y="413"/>
                  </a:lnTo>
                  <a:lnTo>
                    <a:pt x="435" y="416"/>
                  </a:lnTo>
                  <a:lnTo>
                    <a:pt x="427" y="420"/>
                  </a:lnTo>
                  <a:lnTo>
                    <a:pt x="422" y="424"/>
                  </a:lnTo>
                  <a:lnTo>
                    <a:pt x="418" y="426"/>
                  </a:lnTo>
                  <a:lnTo>
                    <a:pt x="414" y="426"/>
                  </a:lnTo>
                  <a:lnTo>
                    <a:pt x="410" y="430"/>
                  </a:lnTo>
                  <a:lnTo>
                    <a:pt x="408" y="432"/>
                  </a:lnTo>
                  <a:lnTo>
                    <a:pt x="403" y="433"/>
                  </a:lnTo>
                  <a:lnTo>
                    <a:pt x="399" y="435"/>
                  </a:lnTo>
                  <a:lnTo>
                    <a:pt x="397" y="437"/>
                  </a:lnTo>
                  <a:lnTo>
                    <a:pt x="393" y="439"/>
                  </a:lnTo>
                  <a:lnTo>
                    <a:pt x="387" y="441"/>
                  </a:lnTo>
                  <a:lnTo>
                    <a:pt x="384" y="441"/>
                  </a:lnTo>
                  <a:lnTo>
                    <a:pt x="380" y="443"/>
                  </a:lnTo>
                  <a:lnTo>
                    <a:pt x="376" y="445"/>
                  </a:lnTo>
                  <a:lnTo>
                    <a:pt x="370" y="447"/>
                  </a:lnTo>
                  <a:lnTo>
                    <a:pt x="367" y="449"/>
                  </a:lnTo>
                  <a:lnTo>
                    <a:pt x="363" y="451"/>
                  </a:lnTo>
                  <a:lnTo>
                    <a:pt x="359" y="452"/>
                  </a:lnTo>
                  <a:lnTo>
                    <a:pt x="353" y="454"/>
                  </a:lnTo>
                  <a:lnTo>
                    <a:pt x="349" y="456"/>
                  </a:lnTo>
                  <a:lnTo>
                    <a:pt x="344" y="456"/>
                  </a:lnTo>
                  <a:lnTo>
                    <a:pt x="340" y="458"/>
                  </a:lnTo>
                  <a:lnTo>
                    <a:pt x="336" y="460"/>
                  </a:lnTo>
                  <a:lnTo>
                    <a:pt x="330" y="462"/>
                  </a:lnTo>
                  <a:lnTo>
                    <a:pt x="327" y="462"/>
                  </a:lnTo>
                  <a:lnTo>
                    <a:pt x="323" y="464"/>
                  </a:lnTo>
                  <a:lnTo>
                    <a:pt x="317" y="466"/>
                  </a:lnTo>
                  <a:lnTo>
                    <a:pt x="313" y="466"/>
                  </a:lnTo>
                  <a:lnTo>
                    <a:pt x="308" y="466"/>
                  </a:lnTo>
                  <a:lnTo>
                    <a:pt x="304" y="468"/>
                  </a:lnTo>
                  <a:lnTo>
                    <a:pt x="298" y="468"/>
                  </a:lnTo>
                  <a:lnTo>
                    <a:pt x="294" y="468"/>
                  </a:lnTo>
                  <a:lnTo>
                    <a:pt x="289" y="470"/>
                  </a:lnTo>
                  <a:lnTo>
                    <a:pt x="285" y="470"/>
                  </a:lnTo>
                  <a:lnTo>
                    <a:pt x="281" y="470"/>
                  </a:lnTo>
                  <a:lnTo>
                    <a:pt x="277" y="470"/>
                  </a:lnTo>
                  <a:lnTo>
                    <a:pt x="272" y="470"/>
                  </a:lnTo>
                  <a:lnTo>
                    <a:pt x="268" y="470"/>
                  </a:lnTo>
                  <a:lnTo>
                    <a:pt x="262" y="470"/>
                  </a:lnTo>
                  <a:lnTo>
                    <a:pt x="258" y="470"/>
                  </a:lnTo>
                  <a:lnTo>
                    <a:pt x="254" y="468"/>
                  </a:lnTo>
                  <a:lnTo>
                    <a:pt x="251" y="468"/>
                  </a:lnTo>
                  <a:lnTo>
                    <a:pt x="245" y="468"/>
                  </a:lnTo>
                  <a:lnTo>
                    <a:pt x="241" y="466"/>
                  </a:lnTo>
                  <a:lnTo>
                    <a:pt x="237" y="466"/>
                  </a:lnTo>
                  <a:lnTo>
                    <a:pt x="234" y="466"/>
                  </a:lnTo>
                  <a:lnTo>
                    <a:pt x="230" y="464"/>
                  </a:lnTo>
                  <a:lnTo>
                    <a:pt x="224" y="464"/>
                  </a:lnTo>
                  <a:lnTo>
                    <a:pt x="220" y="462"/>
                  </a:lnTo>
                  <a:lnTo>
                    <a:pt x="216" y="462"/>
                  </a:lnTo>
                  <a:lnTo>
                    <a:pt x="213" y="460"/>
                  </a:lnTo>
                  <a:lnTo>
                    <a:pt x="209" y="460"/>
                  </a:lnTo>
                  <a:lnTo>
                    <a:pt x="205" y="458"/>
                  </a:lnTo>
                  <a:lnTo>
                    <a:pt x="201" y="458"/>
                  </a:lnTo>
                  <a:lnTo>
                    <a:pt x="197" y="456"/>
                  </a:lnTo>
                  <a:lnTo>
                    <a:pt x="194" y="456"/>
                  </a:lnTo>
                  <a:lnTo>
                    <a:pt x="192" y="454"/>
                  </a:lnTo>
                  <a:lnTo>
                    <a:pt x="188" y="454"/>
                  </a:lnTo>
                  <a:lnTo>
                    <a:pt x="184" y="452"/>
                  </a:lnTo>
                  <a:lnTo>
                    <a:pt x="180" y="452"/>
                  </a:lnTo>
                  <a:lnTo>
                    <a:pt x="177" y="451"/>
                  </a:lnTo>
                  <a:lnTo>
                    <a:pt x="175" y="451"/>
                  </a:lnTo>
                  <a:lnTo>
                    <a:pt x="167" y="449"/>
                  </a:lnTo>
                  <a:lnTo>
                    <a:pt x="161" y="447"/>
                  </a:lnTo>
                  <a:lnTo>
                    <a:pt x="156" y="445"/>
                  </a:lnTo>
                  <a:lnTo>
                    <a:pt x="150" y="445"/>
                  </a:lnTo>
                  <a:lnTo>
                    <a:pt x="144" y="443"/>
                  </a:lnTo>
                  <a:lnTo>
                    <a:pt x="140" y="441"/>
                  </a:lnTo>
                  <a:lnTo>
                    <a:pt x="135" y="441"/>
                  </a:lnTo>
                  <a:lnTo>
                    <a:pt x="129" y="439"/>
                  </a:lnTo>
                  <a:lnTo>
                    <a:pt x="125" y="437"/>
                  </a:lnTo>
                  <a:lnTo>
                    <a:pt x="121" y="437"/>
                  </a:lnTo>
                  <a:lnTo>
                    <a:pt x="118" y="435"/>
                  </a:lnTo>
                  <a:lnTo>
                    <a:pt x="114" y="435"/>
                  </a:lnTo>
                  <a:lnTo>
                    <a:pt x="110" y="433"/>
                  </a:lnTo>
                  <a:lnTo>
                    <a:pt x="108" y="433"/>
                  </a:lnTo>
                  <a:lnTo>
                    <a:pt x="102" y="432"/>
                  </a:lnTo>
                  <a:lnTo>
                    <a:pt x="101" y="430"/>
                  </a:lnTo>
                  <a:lnTo>
                    <a:pt x="97" y="430"/>
                  </a:lnTo>
                  <a:lnTo>
                    <a:pt x="95" y="428"/>
                  </a:lnTo>
                  <a:lnTo>
                    <a:pt x="93" y="426"/>
                  </a:lnTo>
                  <a:lnTo>
                    <a:pt x="89" y="424"/>
                  </a:lnTo>
                  <a:lnTo>
                    <a:pt x="85" y="418"/>
                  </a:lnTo>
                  <a:lnTo>
                    <a:pt x="82" y="414"/>
                  </a:lnTo>
                  <a:lnTo>
                    <a:pt x="80" y="411"/>
                  </a:lnTo>
                  <a:lnTo>
                    <a:pt x="78" y="409"/>
                  </a:lnTo>
                  <a:lnTo>
                    <a:pt x="76" y="405"/>
                  </a:lnTo>
                  <a:lnTo>
                    <a:pt x="74" y="401"/>
                  </a:lnTo>
                  <a:lnTo>
                    <a:pt x="72" y="395"/>
                  </a:lnTo>
                  <a:lnTo>
                    <a:pt x="70" y="392"/>
                  </a:lnTo>
                  <a:lnTo>
                    <a:pt x="68" y="386"/>
                  </a:lnTo>
                  <a:lnTo>
                    <a:pt x="66" y="380"/>
                  </a:lnTo>
                  <a:lnTo>
                    <a:pt x="64" y="375"/>
                  </a:lnTo>
                  <a:lnTo>
                    <a:pt x="63" y="367"/>
                  </a:lnTo>
                  <a:lnTo>
                    <a:pt x="63" y="365"/>
                  </a:lnTo>
                  <a:lnTo>
                    <a:pt x="63" y="361"/>
                  </a:lnTo>
                  <a:lnTo>
                    <a:pt x="61" y="357"/>
                  </a:lnTo>
                  <a:lnTo>
                    <a:pt x="61" y="354"/>
                  </a:lnTo>
                  <a:lnTo>
                    <a:pt x="61" y="350"/>
                  </a:lnTo>
                  <a:lnTo>
                    <a:pt x="59" y="346"/>
                  </a:lnTo>
                  <a:lnTo>
                    <a:pt x="59" y="340"/>
                  </a:lnTo>
                  <a:lnTo>
                    <a:pt x="59" y="337"/>
                  </a:lnTo>
                  <a:lnTo>
                    <a:pt x="59" y="333"/>
                  </a:lnTo>
                  <a:lnTo>
                    <a:pt x="59" y="327"/>
                  </a:lnTo>
                  <a:lnTo>
                    <a:pt x="59" y="323"/>
                  </a:lnTo>
                  <a:lnTo>
                    <a:pt x="59" y="319"/>
                  </a:lnTo>
                  <a:lnTo>
                    <a:pt x="59" y="314"/>
                  </a:lnTo>
                  <a:lnTo>
                    <a:pt x="59" y="308"/>
                  </a:lnTo>
                  <a:lnTo>
                    <a:pt x="59" y="302"/>
                  </a:lnTo>
                  <a:lnTo>
                    <a:pt x="59" y="299"/>
                  </a:lnTo>
                  <a:lnTo>
                    <a:pt x="59" y="293"/>
                  </a:lnTo>
                  <a:lnTo>
                    <a:pt x="59" y="287"/>
                  </a:lnTo>
                  <a:lnTo>
                    <a:pt x="61" y="281"/>
                  </a:lnTo>
                  <a:lnTo>
                    <a:pt x="61" y="276"/>
                  </a:lnTo>
                  <a:lnTo>
                    <a:pt x="61" y="274"/>
                  </a:lnTo>
                  <a:lnTo>
                    <a:pt x="59" y="270"/>
                  </a:lnTo>
                  <a:lnTo>
                    <a:pt x="59" y="264"/>
                  </a:lnTo>
                  <a:lnTo>
                    <a:pt x="57" y="261"/>
                  </a:lnTo>
                  <a:lnTo>
                    <a:pt x="57" y="259"/>
                  </a:lnTo>
                  <a:lnTo>
                    <a:pt x="57" y="255"/>
                  </a:lnTo>
                  <a:lnTo>
                    <a:pt x="55" y="251"/>
                  </a:lnTo>
                  <a:lnTo>
                    <a:pt x="55" y="247"/>
                  </a:lnTo>
                  <a:lnTo>
                    <a:pt x="55" y="243"/>
                  </a:lnTo>
                  <a:lnTo>
                    <a:pt x="53" y="240"/>
                  </a:lnTo>
                  <a:lnTo>
                    <a:pt x="53" y="236"/>
                  </a:lnTo>
                  <a:lnTo>
                    <a:pt x="51" y="232"/>
                  </a:lnTo>
                  <a:lnTo>
                    <a:pt x="49" y="228"/>
                  </a:lnTo>
                  <a:lnTo>
                    <a:pt x="47" y="223"/>
                  </a:lnTo>
                  <a:lnTo>
                    <a:pt x="45" y="219"/>
                  </a:lnTo>
                  <a:lnTo>
                    <a:pt x="44" y="215"/>
                  </a:lnTo>
                  <a:lnTo>
                    <a:pt x="44" y="211"/>
                  </a:lnTo>
                  <a:lnTo>
                    <a:pt x="42" y="207"/>
                  </a:lnTo>
                  <a:lnTo>
                    <a:pt x="40" y="204"/>
                  </a:lnTo>
                  <a:lnTo>
                    <a:pt x="36" y="200"/>
                  </a:lnTo>
                  <a:lnTo>
                    <a:pt x="34" y="196"/>
                  </a:lnTo>
                  <a:lnTo>
                    <a:pt x="32" y="192"/>
                  </a:lnTo>
                  <a:lnTo>
                    <a:pt x="30" y="188"/>
                  </a:lnTo>
                  <a:lnTo>
                    <a:pt x="25" y="183"/>
                  </a:lnTo>
                  <a:lnTo>
                    <a:pt x="19" y="179"/>
                  </a:lnTo>
                  <a:lnTo>
                    <a:pt x="19" y="177"/>
                  </a:lnTo>
                  <a:lnTo>
                    <a:pt x="17" y="171"/>
                  </a:lnTo>
                  <a:lnTo>
                    <a:pt x="15" y="167"/>
                  </a:lnTo>
                  <a:lnTo>
                    <a:pt x="13" y="164"/>
                  </a:lnTo>
                  <a:lnTo>
                    <a:pt x="11" y="162"/>
                  </a:lnTo>
                  <a:lnTo>
                    <a:pt x="9" y="158"/>
                  </a:lnTo>
                  <a:lnTo>
                    <a:pt x="9" y="154"/>
                  </a:lnTo>
                  <a:lnTo>
                    <a:pt x="7" y="150"/>
                  </a:lnTo>
                  <a:lnTo>
                    <a:pt x="7" y="147"/>
                  </a:lnTo>
                  <a:lnTo>
                    <a:pt x="5" y="143"/>
                  </a:lnTo>
                  <a:lnTo>
                    <a:pt x="5" y="137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2" y="65"/>
                  </a:lnTo>
                  <a:lnTo>
                    <a:pt x="4" y="61"/>
                  </a:lnTo>
                  <a:lnTo>
                    <a:pt x="5" y="53"/>
                  </a:lnTo>
                  <a:lnTo>
                    <a:pt x="7" y="48"/>
                  </a:lnTo>
                  <a:lnTo>
                    <a:pt x="26" y="0"/>
                  </a:lnTo>
                  <a:lnTo>
                    <a:pt x="38" y="23"/>
                  </a:lnTo>
                  <a:lnTo>
                    <a:pt x="38" y="25"/>
                  </a:lnTo>
                  <a:lnTo>
                    <a:pt x="34" y="31"/>
                  </a:lnTo>
                  <a:lnTo>
                    <a:pt x="32" y="34"/>
                  </a:lnTo>
                  <a:lnTo>
                    <a:pt x="32" y="38"/>
                  </a:lnTo>
                  <a:lnTo>
                    <a:pt x="30" y="44"/>
                  </a:lnTo>
                  <a:lnTo>
                    <a:pt x="28" y="50"/>
                  </a:lnTo>
                  <a:lnTo>
                    <a:pt x="26" y="53"/>
                  </a:lnTo>
                  <a:lnTo>
                    <a:pt x="25" y="59"/>
                  </a:lnTo>
                  <a:lnTo>
                    <a:pt x="23" y="65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19" y="80"/>
                  </a:lnTo>
                  <a:lnTo>
                    <a:pt x="19" y="84"/>
                  </a:lnTo>
                  <a:lnTo>
                    <a:pt x="19" y="88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3" name="Freeform 112"/>
            <p:cNvSpPr>
              <a:spLocks/>
            </p:cNvSpPr>
            <p:nvPr/>
          </p:nvSpPr>
          <p:spPr bwMode="auto">
            <a:xfrm>
              <a:off x="4587" y="2438"/>
              <a:ext cx="340" cy="158"/>
            </a:xfrm>
            <a:custGeom>
              <a:avLst/>
              <a:gdLst>
                <a:gd name="T0" fmla="*/ 4 w 678"/>
                <a:gd name="T1" fmla="*/ 1 h 315"/>
                <a:gd name="T2" fmla="*/ 6 w 678"/>
                <a:gd name="T3" fmla="*/ 1 h 315"/>
                <a:gd name="T4" fmla="*/ 6 w 678"/>
                <a:gd name="T5" fmla="*/ 1 h 315"/>
                <a:gd name="T6" fmla="*/ 7 w 678"/>
                <a:gd name="T7" fmla="*/ 1 h 315"/>
                <a:gd name="T8" fmla="*/ 8 w 678"/>
                <a:gd name="T9" fmla="*/ 1 h 315"/>
                <a:gd name="T10" fmla="*/ 9 w 678"/>
                <a:gd name="T11" fmla="*/ 1 h 315"/>
                <a:gd name="T12" fmla="*/ 10 w 678"/>
                <a:gd name="T13" fmla="*/ 1 h 315"/>
                <a:gd name="T14" fmla="*/ 11 w 678"/>
                <a:gd name="T15" fmla="*/ 1 h 315"/>
                <a:gd name="T16" fmla="*/ 12 w 678"/>
                <a:gd name="T17" fmla="*/ 2 h 315"/>
                <a:gd name="T18" fmla="*/ 13 w 678"/>
                <a:gd name="T19" fmla="*/ 2 h 315"/>
                <a:gd name="T20" fmla="*/ 14 w 678"/>
                <a:gd name="T21" fmla="*/ 2 h 315"/>
                <a:gd name="T22" fmla="*/ 15 w 678"/>
                <a:gd name="T23" fmla="*/ 2 h 315"/>
                <a:gd name="T24" fmla="*/ 15 w 678"/>
                <a:gd name="T25" fmla="*/ 3 h 315"/>
                <a:gd name="T26" fmla="*/ 16 w 678"/>
                <a:gd name="T27" fmla="*/ 3 h 315"/>
                <a:gd name="T28" fmla="*/ 17 w 678"/>
                <a:gd name="T29" fmla="*/ 3 h 315"/>
                <a:gd name="T30" fmla="*/ 18 w 678"/>
                <a:gd name="T31" fmla="*/ 4 h 315"/>
                <a:gd name="T32" fmla="*/ 19 w 678"/>
                <a:gd name="T33" fmla="*/ 5 h 315"/>
                <a:gd name="T34" fmla="*/ 20 w 678"/>
                <a:gd name="T35" fmla="*/ 5 h 315"/>
                <a:gd name="T36" fmla="*/ 21 w 678"/>
                <a:gd name="T37" fmla="*/ 6 h 315"/>
                <a:gd name="T38" fmla="*/ 22 w 678"/>
                <a:gd name="T39" fmla="*/ 6 h 315"/>
                <a:gd name="T40" fmla="*/ 21 w 678"/>
                <a:gd name="T41" fmla="*/ 6 h 315"/>
                <a:gd name="T42" fmla="*/ 20 w 678"/>
                <a:gd name="T43" fmla="*/ 6 h 315"/>
                <a:gd name="T44" fmla="*/ 19 w 678"/>
                <a:gd name="T45" fmla="*/ 6 h 315"/>
                <a:gd name="T46" fmla="*/ 18 w 678"/>
                <a:gd name="T47" fmla="*/ 5 h 315"/>
                <a:gd name="T48" fmla="*/ 18 w 678"/>
                <a:gd name="T49" fmla="*/ 5 h 315"/>
                <a:gd name="T50" fmla="*/ 17 w 678"/>
                <a:gd name="T51" fmla="*/ 4 h 315"/>
                <a:gd name="T52" fmla="*/ 16 w 678"/>
                <a:gd name="T53" fmla="*/ 4 h 315"/>
                <a:gd name="T54" fmla="*/ 15 w 678"/>
                <a:gd name="T55" fmla="*/ 4 h 315"/>
                <a:gd name="T56" fmla="*/ 14 w 678"/>
                <a:gd name="T57" fmla="*/ 3 h 315"/>
                <a:gd name="T58" fmla="*/ 13 w 678"/>
                <a:gd name="T59" fmla="*/ 3 h 315"/>
                <a:gd name="T60" fmla="*/ 12 w 678"/>
                <a:gd name="T61" fmla="*/ 3 h 315"/>
                <a:gd name="T62" fmla="*/ 11 w 678"/>
                <a:gd name="T63" fmla="*/ 3 h 315"/>
                <a:gd name="T64" fmla="*/ 10 w 678"/>
                <a:gd name="T65" fmla="*/ 3 h 315"/>
                <a:gd name="T66" fmla="*/ 12 w 678"/>
                <a:gd name="T67" fmla="*/ 4 h 315"/>
                <a:gd name="T68" fmla="*/ 13 w 678"/>
                <a:gd name="T69" fmla="*/ 4 h 315"/>
                <a:gd name="T70" fmla="*/ 14 w 678"/>
                <a:gd name="T71" fmla="*/ 5 h 315"/>
                <a:gd name="T72" fmla="*/ 15 w 678"/>
                <a:gd name="T73" fmla="*/ 6 h 315"/>
                <a:gd name="T74" fmla="*/ 16 w 678"/>
                <a:gd name="T75" fmla="*/ 7 h 315"/>
                <a:gd name="T76" fmla="*/ 17 w 678"/>
                <a:gd name="T77" fmla="*/ 8 h 315"/>
                <a:gd name="T78" fmla="*/ 17 w 678"/>
                <a:gd name="T79" fmla="*/ 8 h 315"/>
                <a:gd name="T80" fmla="*/ 17 w 678"/>
                <a:gd name="T81" fmla="*/ 9 h 315"/>
                <a:gd name="T82" fmla="*/ 18 w 678"/>
                <a:gd name="T83" fmla="*/ 10 h 315"/>
                <a:gd name="T84" fmla="*/ 17 w 678"/>
                <a:gd name="T85" fmla="*/ 9 h 315"/>
                <a:gd name="T86" fmla="*/ 16 w 678"/>
                <a:gd name="T87" fmla="*/ 8 h 315"/>
                <a:gd name="T88" fmla="*/ 16 w 678"/>
                <a:gd name="T89" fmla="*/ 7 h 315"/>
                <a:gd name="T90" fmla="*/ 15 w 678"/>
                <a:gd name="T91" fmla="*/ 7 h 315"/>
                <a:gd name="T92" fmla="*/ 14 w 678"/>
                <a:gd name="T93" fmla="*/ 6 h 315"/>
                <a:gd name="T94" fmla="*/ 13 w 678"/>
                <a:gd name="T95" fmla="*/ 6 h 315"/>
                <a:gd name="T96" fmla="*/ 12 w 678"/>
                <a:gd name="T97" fmla="*/ 5 h 315"/>
                <a:gd name="T98" fmla="*/ 11 w 678"/>
                <a:gd name="T99" fmla="*/ 5 h 315"/>
                <a:gd name="T100" fmla="*/ 10 w 678"/>
                <a:gd name="T101" fmla="*/ 5 h 315"/>
                <a:gd name="T102" fmla="*/ 8 w 678"/>
                <a:gd name="T103" fmla="*/ 4 h 315"/>
                <a:gd name="T104" fmla="*/ 7 w 678"/>
                <a:gd name="T105" fmla="*/ 4 h 315"/>
                <a:gd name="T106" fmla="*/ 6 w 678"/>
                <a:gd name="T107" fmla="*/ 4 h 315"/>
                <a:gd name="T108" fmla="*/ 5 w 678"/>
                <a:gd name="T109" fmla="*/ 4 h 315"/>
                <a:gd name="T110" fmla="*/ 4 w 678"/>
                <a:gd name="T111" fmla="*/ 3 h 315"/>
                <a:gd name="T112" fmla="*/ 3 w 678"/>
                <a:gd name="T113" fmla="*/ 3 h 315"/>
                <a:gd name="T114" fmla="*/ 2 w 678"/>
                <a:gd name="T115" fmla="*/ 2 h 315"/>
                <a:gd name="T116" fmla="*/ 2 w 678"/>
                <a:gd name="T117" fmla="*/ 2 h 315"/>
                <a:gd name="T118" fmla="*/ 1 w 678"/>
                <a:gd name="T119" fmla="*/ 1 h 3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78" h="315">
                  <a:moveTo>
                    <a:pt x="0" y="0"/>
                  </a:moveTo>
                  <a:lnTo>
                    <a:pt x="108" y="22"/>
                  </a:lnTo>
                  <a:lnTo>
                    <a:pt x="110" y="20"/>
                  </a:lnTo>
                  <a:lnTo>
                    <a:pt x="114" y="20"/>
                  </a:lnTo>
                  <a:lnTo>
                    <a:pt x="116" y="20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9" y="19"/>
                  </a:lnTo>
                  <a:lnTo>
                    <a:pt x="135" y="19"/>
                  </a:lnTo>
                  <a:lnTo>
                    <a:pt x="140" y="17"/>
                  </a:lnTo>
                  <a:lnTo>
                    <a:pt x="146" y="17"/>
                  </a:lnTo>
                  <a:lnTo>
                    <a:pt x="152" y="15"/>
                  </a:lnTo>
                  <a:lnTo>
                    <a:pt x="158" y="15"/>
                  </a:lnTo>
                  <a:lnTo>
                    <a:pt x="165" y="15"/>
                  </a:lnTo>
                  <a:lnTo>
                    <a:pt x="169" y="15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8" y="13"/>
                  </a:lnTo>
                  <a:lnTo>
                    <a:pt x="182" y="13"/>
                  </a:lnTo>
                  <a:lnTo>
                    <a:pt x="186" y="13"/>
                  </a:lnTo>
                  <a:lnTo>
                    <a:pt x="190" y="11"/>
                  </a:lnTo>
                  <a:lnTo>
                    <a:pt x="194" y="11"/>
                  </a:lnTo>
                  <a:lnTo>
                    <a:pt x="196" y="11"/>
                  </a:lnTo>
                  <a:lnTo>
                    <a:pt x="199" y="11"/>
                  </a:lnTo>
                  <a:lnTo>
                    <a:pt x="203" y="11"/>
                  </a:lnTo>
                  <a:lnTo>
                    <a:pt x="207" y="11"/>
                  </a:lnTo>
                  <a:lnTo>
                    <a:pt x="209" y="9"/>
                  </a:lnTo>
                  <a:lnTo>
                    <a:pt x="213" y="9"/>
                  </a:lnTo>
                  <a:lnTo>
                    <a:pt x="216" y="9"/>
                  </a:lnTo>
                  <a:lnTo>
                    <a:pt x="220" y="9"/>
                  </a:lnTo>
                  <a:lnTo>
                    <a:pt x="224" y="9"/>
                  </a:lnTo>
                  <a:lnTo>
                    <a:pt x="228" y="9"/>
                  </a:lnTo>
                  <a:lnTo>
                    <a:pt x="230" y="9"/>
                  </a:lnTo>
                  <a:lnTo>
                    <a:pt x="234" y="9"/>
                  </a:lnTo>
                  <a:lnTo>
                    <a:pt x="239" y="7"/>
                  </a:lnTo>
                  <a:lnTo>
                    <a:pt x="245" y="7"/>
                  </a:lnTo>
                  <a:lnTo>
                    <a:pt x="251" y="7"/>
                  </a:lnTo>
                  <a:lnTo>
                    <a:pt x="256" y="7"/>
                  </a:lnTo>
                  <a:lnTo>
                    <a:pt x="260" y="7"/>
                  </a:lnTo>
                  <a:lnTo>
                    <a:pt x="266" y="7"/>
                  </a:lnTo>
                  <a:lnTo>
                    <a:pt x="270" y="9"/>
                  </a:lnTo>
                  <a:lnTo>
                    <a:pt x="273" y="9"/>
                  </a:lnTo>
                  <a:lnTo>
                    <a:pt x="275" y="9"/>
                  </a:lnTo>
                  <a:lnTo>
                    <a:pt x="281" y="11"/>
                  </a:lnTo>
                  <a:lnTo>
                    <a:pt x="285" y="11"/>
                  </a:lnTo>
                  <a:lnTo>
                    <a:pt x="291" y="13"/>
                  </a:lnTo>
                  <a:lnTo>
                    <a:pt x="294" y="15"/>
                  </a:lnTo>
                  <a:lnTo>
                    <a:pt x="302" y="15"/>
                  </a:lnTo>
                  <a:lnTo>
                    <a:pt x="304" y="17"/>
                  </a:lnTo>
                  <a:lnTo>
                    <a:pt x="308" y="19"/>
                  </a:lnTo>
                  <a:lnTo>
                    <a:pt x="311" y="19"/>
                  </a:lnTo>
                  <a:lnTo>
                    <a:pt x="315" y="20"/>
                  </a:lnTo>
                  <a:lnTo>
                    <a:pt x="319" y="20"/>
                  </a:lnTo>
                  <a:lnTo>
                    <a:pt x="323" y="22"/>
                  </a:lnTo>
                  <a:lnTo>
                    <a:pt x="327" y="22"/>
                  </a:lnTo>
                  <a:lnTo>
                    <a:pt x="330" y="24"/>
                  </a:lnTo>
                  <a:lnTo>
                    <a:pt x="334" y="26"/>
                  </a:lnTo>
                  <a:lnTo>
                    <a:pt x="338" y="26"/>
                  </a:lnTo>
                  <a:lnTo>
                    <a:pt x="342" y="28"/>
                  </a:lnTo>
                  <a:lnTo>
                    <a:pt x="348" y="30"/>
                  </a:lnTo>
                  <a:lnTo>
                    <a:pt x="351" y="30"/>
                  </a:lnTo>
                  <a:lnTo>
                    <a:pt x="357" y="32"/>
                  </a:lnTo>
                  <a:lnTo>
                    <a:pt x="361" y="34"/>
                  </a:lnTo>
                  <a:lnTo>
                    <a:pt x="367" y="36"/>
                  </a:lnTo>
                  <a:lnTo>
                    <a:pt x="370" y="36"/>
                  </a:lnTo>
                  <a:lnTo>
                    <a:pt x="374" y="38"/>
                  </a:lnTo>
                  <a:lnTo>
                    <a:pt x="378" y="39"/>
                  </a:lnTo>
                  <a:lnTo>
                    <a:pt x="384" y="41"/>
                  </a:lnTo>
                  <a:lnTo>
                    <a:pt x="387" y="41"/>
                  </a:lnTo>
                  <a:lnTo>
                    <a:pt x="393" y="43"/>
                  </a:lnTo>
                  <a:lnTo>
                    <a:pt x="397" y="45"/>
                  </a:lnTo>
                  <a:lnTo>
                    <a:pt x="401" y="45"/>
                  </a:lnTo>
                  <a:lnTo>
                    <a:pt x="405" y="47"/>
                  </a:lnTo>
                  <a:lnTo>
                    <a:pt x="410" y="49"/>
                  </a:lnTo>
                  <a:lnTo>
                    <a:pt x="414" y="49"/>
                  </a:lnTo>
                  <a:lnTo>
                    <a:pt x="420" y="51"/>
                  </a:lnTo>
                  <a:lnTo>
                    <a:pt x="424" y="53"/>
                  </a:lnTo>
                  <a:lnTo>
                    <a:pt x="427" y="55"/>
                  </a:lnTo>
                  <a:lnTo>
                    <a:pt x="431" y="55"/>
                  </a:lnTo>
                  <a:lnTo>
                    <a:pt x="437" y="57"/>
                  </a:lnTo>
                  <a:lnTo>
                    <a:pt x="441" y="58"/>
                  </a:lnTo>
                  <a:lnTo>
                    <a:pt x="445" y="58"/>
                  </a:lnTo>
                  <a:lnTo>
                    <a:pt x="448" y="60"/>
                  </a:lnTo>
                  <a:lnTo>
                    <a:pt x="454" y="62"/>
                  </a:lnTo>
                  <a:lnTo>
                    <a:pt x="458" y="62"/>
                  </a:lnTo>
                  <a:lnTo>
                    <a:pt x="462" y="64"/>
                  </a:lnTo>
                  <a:lnTo>
                    <a:pt x="464" y="64"/>
                  </a:lnTo>
                  <a:lnTo>
                    <a:pt x="467" y="66"/>
                  </a:lnTo>
                  <a:lnTo>
                    <a:pt x="471" y="66"/>
                  </a:lnTo>
                  <a:lnTo>
                    <a:pt x="475" y="68"/>
                  </a:lnTo>
                  <a:lnTo>
                    <a:pt x="479" y="68"/>
                  </a:lnTo>
                  <a:lnTo>
                    <a:pt x="483" y="70"/>
                  </a:lnTo>
                  <a:lnTo>
                    <a:pt x="488" y="72"/>
                  </a:lnTo>
                  <a:lnTo>
                    <a:pt x="492" y="74"/>
                  </a:lnTo>
                  <a:lnTo>
                    <a:pt x="498" y="76"/>
                  </a:lnTo>
                  <a:lnTo>
                    <a:pt x="502" y="77"/>
                  </a:lnTo>
                  <a:lnTo>
                    <a:pt x="505" y="77"/>
                  </a:lnTo>
                  <a:lnTo>
                    <a:pt x="509" y="79"/>
                  </a:lnTo>
                  <a:lnTo>
                    <a:pt x="515" y="79"/>
                  </a:lnTo>
                  <a:lnTo>
                    <a:pt x="519" y="83"/>
                  </a:lnTo>
                  <a:lnTo>
                    <a:pt x="522" y="85"/>
                  </a:lnTo>
                  <a:lnTo>
                    <a:pt x="528" y="87"/>
                  </a:lnTo>
                  <a:lnTo>
                    <a:pt x="532" y="89"/>
                  </a:lnTo>
                  <a:lnTo>
                    <a:pt x="538" y="93"/>
                  </a:lnTo>
                  <a:lnTo>
                    <a:pt x="541" y="95"/>
                  </a:lnTo>
                  <a:lnTo>
                    <a:pt x="545" y="98"/>
                  </a:lnTo>
                  <a:lnTo>
                    <a:pt x="551" y="102"/>
                  </a:lnTo>
                  <a:lnTo>
                    <a:pt x="555" y="106"/>
                  </a:lnTo>
                  <a:lnTo>
                    <a:pt x="559" y="108"/>
                  </a:lnTo>
                  <a:lnTo>
                    <a:pt x="564" y="112"/>
                  </a:lnTo>
                  <a:lnTo>
                    <a:pt x="568" y="115"/>
                  </a:lnTo>
                  <a:lnTo>
                    <a:pt x="574" y="119"/>
                  </a:lnTo>
                  <a:lnTo>
                    <a:pt x="576" y="123"/>
                  </a:lnTo>
                  <a:lnTo>
                    <a:pt x="579" y="125"/>
                  </a:lnTo>
                  <a:lnTo>
                    <a:pt x="583" y="129"/>
                  </a:lnTo>
                  <a:lnTo>
                    <a:pt x="589" y="133"/>
                  </a:lnTo>
                  <a:lnTo>
                    <a:pt x="591" y="134"/>
                  </a:lnTo>
                  <a:lnTo>
                    <a:pt x="595" y="138"/>
                  </a:lnTo>
                  <a:lnTo>
                    <a:pt x="598" y="140"/>
                  </a:lnTo>
                  <a:lnTo>
                    <a:pt x="600" y="144"/>
                  </a:lnTo>
                  <a:lnTo>
                    <a:pt x="606" y="148"/>
                  </a:lnTo>
                  <a:lnTo>
                    <a:pt x="610" y="152"/>
                  </a:lnTo>
                  <a:lnTo>
                    <a:pt x="612" y="153"/>
                  </a:lnTo>
                  <a:lnTo>
                    <a:pt x="612" y="155"/>
                  </a:lnTo>
                  <a:lnTo>
                    <a:pt x="614" y="155"/>
                  </a:lnTo>
                  <a:lnTo>
                    <a:pt x="617" y="157"/>
                  </a:lnTo>
                  <a:lnTo>
                    <a:pt x="621" y="159"/>
                  </a:lnTo>
                  <a:lnTo>
                    <a:pt x="625" y="161"/>
                  </a:lnTo>
                  <a:lnTo>
                    <a:pt x="629" y="163"/>
                  </a:lnTo>
                  <a:lnTo>
                    <a:pt x="633" y="165"/>
                  </a:lnTo>
                  <a:lnTo>
                    <a:pt x="636" y="167"/>
                  </a:lnTo>
                  <a:lnTo>
                    <a:pt x="642" y="169"/>
                  </a:lnTo>
                  <a:lnTo>
                    <a:pt x="646" y="169"/>
                  </a:lnTo>
                  <a:lnTo>
                    <a:pt x="650" y="171"/>
                  </a:lnTo>
                  <a:lnTo>
                    <a:pt x="654" y="171"/>
                  </a:lnTo>
                  <a:lnTo>
                    <a:pt x="659" y="171"/>
                  </a:lnTo>
                  <a:lnTo>
                    <a:pt x="663" y="169"/>
                  </a:lnTo>
                  <a:lnTo>
                    <a:pt x="665" y="169"/>
                  </a:lnTo>
                  <a:lnTo>
                    <a:pt x="678" y="169"/>
                  </a:lnTo>
                  <a:lnTo>
                    <a:pt x="678" y="171"/>
                  </a:lnTo>
                  <a:lnTo>
                    <a:pt x="676" y="172"/>
                  </a:lnTo>
                  <a:lnTo>
                    <a:pt x="673" y="174"/>
                  </a:lnTo>
                  <a:lnTo>
                    <a:pt x="669" y="178"/>
                  </a:lnTo>
                  <a:lnTo>
                    <a:pt x="667" y="180"/>
                  </a:lnTo>
                  <a:lnTo>
                    <a:pt x="663" y="180"/>
                  </a:lnTo>
                  <a:lnTo>
                    <a:pt x="659" y="180"/>
                  </a:lnTo>
                  <a:lnTo>
                    <a:pt x="655" y="182"/>
                  </a:lnTo>
                  <a:lnTo>
                    <a:pt x="650" y="182"/>
                  </a:lnTo>
                  <a:lnTo>
                    <a:pt x="646" y="182"/>
                  </a:lnTo>
                  <a:lnTo>
                    <a:pt x="640" y="182"/>
                  </a:lnTo>
                  <a:lnTo>
                    <a:pt x="635" y="180"/>
                  </a:lnTo>
                  <a:lnTo>
                    <a:pt x="631" y="180"/>
                  </a:lnTo>
                  <a:lnTo>
                    <a:pt x="627" y="178"/>
                  </a:lnTo>
                  <a:lnTo>
                    <a:pt x="623" y="176"/>
                  </a:lnTo>
                  <a:lnTo>
                    <a:pt x="619" y="176"/>
                  </a:lnTo>
                  <a:lnTo>
                    <a:pt x="616" y="174"/>
                  </a:lnTo>
                  <a:lnTo>
                    <a:pt x="612" y="172"/>
                  </a:lnTo>
                  <a:lnTo>
                    <a:pt x="610" y="171"/>
                  </a:lnTo>
                  <a:lnTo>
                    <a:pt x="606" y="169"/>
                  </a:lnTo>
                  <a:lnTo>
                    <a:pt x="600" y="167"/>
                  </a:lnTo>
                  <a:lnTo>
                    <a:pt x="598" y="165"/>
                  </a:lnTo>
                  <a:lnTo>
                    <a:pt x="593" y="161"/>
                  </a:lnTo>
                  <a:lnTo>
                    <a:pt x="589" y="159"/>
                  </a:lnTo>
                  <a:lnTo>
                    <a:pt x="587" y="157"/>
                  </a:lnTo>
                  <a:lnTo>
                    <a:pt x="583" y="155"/>
                  </a:lnTo>
                  <a:lnTo>
                    <a:pt x="579" y="153"/>
                  </a:lnTo>
                  <a:lnTo>
                    <a:pt x="576" y="152"/>
                  </a:lnTo>
                  <a:lnTo>
                    <a:pt x="572" y="148"/>
                  </a:lnTo>
                  <a:lnTo>
                    <a:pt x="568" y="146"/>
                  </a:lnTo>
                  <a:lnTo>
                    <a:pt x="566" y="144"/>
                  </a:lnTo>
                  <a:lnTo>
                    <a:pt x="562" y="142"/>
                  </a:lnTo>
                  <a:lnTo>
                    <a:pt x="557" y="138"/>
                  </a:lnTo>
                  <a:lnTo>
                    <a:pt x="553" y="134"/>
                  </a:lnTo>
                  <a:lnTo>
                    <a:pt x="549" y="131"/>
                  </a:lnTo>
                  <a:lnTo>
                    <a:pt x="545" y="129"/>
                  </a:lnTo>
                  <a:lnTo>
                    <a:pt x="543" y="129"/>
                  </a:lnTo>
                  <a:lnTo>
                    <a:pt x="543" y="127"/>
                  </a:lnTo>
                  <a:lnTo>
                    <a:pt x="541" y="127"/>
                  </a:lnTo>
                  <a:lnTo>
                    <a:pt x="540" y="125"/>
                  </a:lnTo>
                  <a:lnTo>
                    <a:pt x="536" y="123"/>
                  </a:lnTo>
                  <a:lnTo>
                    <a:pt x="532" y="121"/>
                  </a:lnTo>
                  <a:lnTo>
                    <a:pt x="526" y="119"/>
                  </a:lnTo>
                  <a:lnTo>
                    <a:pt x="522" y="117"/>
                  </a:lnTo>
                  <a:lnTo>
                    <a:pt x="517" y="115"/>
                  </a:lnTo>
                  <a:lnTo>
                    <a:pt x="511" y="112"/>
                  </a:lnTo>
                  <a:lnTo>
                    <a:pt x="503" y="110"/>
                  </a:lnTo>
                  <a:lnTo>
                    <a:pt x="498" y="108"/>
                  </a:lnTo>
                  <a:lnTo>
                    <a:pt x="492" y="106"/>
                  </a:lnTo>
                  <a:lnTo>
                    <a:pt x="486" y="104"/>
                  </a:lnTo>
                  <a:lnTo>
                    <a:pt x="479" y="102"/>
                  </a:lnTo>
                  <a:lnTo>
                    <a:pt x="473" y="100"/>
                  </a:lnTo>
                  <a:lnTo>
                    <a:pt x="467" y="100"/>
                  </a:lnTo>
                  <a:lnTo>
                    <a:pt x="464" y="100"/>
                  </a:lnTo>
                  <a:lnTo>
                    <a:pt x="460" y="98"/>
                  </a:lnTo>
                  <a:lnTo>
                    <a:pt x="456" y="98"/>
                  </a:lnTo>
                  <a:lnTo>
                    <a:pt x="452" y="98"/>
                  </a:lnTo>
                  <a:lnTo>
                    <a:pt x="445" y="96"/>
                  </a:lnTo>
                  <a:lnTo>
                    <a:pt x="439" y="95"/>
                  </a:lnTo>
                  <a:lnTo>
                    <a:pt x="433" y="93"/>
                  </a:lnTo>
                  <a:lnTo>
                    <a:pt x="427" y="93"/>
                  </a:lnTo>
                  <a:lnTo>
                    <a:pt x="422" y="91"/>
                  </a:lnTo>
                  <a:lnTo>
                    <a:pt x="418" y="91"/>
                  </a:lnTo>
                  <a:lnTo>
                    <a:pt x="416" y="91"/>
                  </a:lnTo>
                  <a:lnTo>
                    <a:pt x="412" y="89"/>
                  </a:lnTo>
                  <a:lnTo>
                    <a:pt x="407" y="89"/>
                  </a:lnTo>
                  <a:lnTo>
                    <a:pt x="405" y="87"/>
                  </a:lnTo>
                  <a:lnTo>
                    <a:pt x="401" y="87"/>
                  </a:lnTo>
                  <a:lnTo>
                    <a:pt x="397" y="87"/>
                  </a:lnTo>
                  <a:lnTo>
                    <a:pt x="393" y="85"/>
                  </a:lnTo>
                  <a:lnTo>
                    <a:pt x="387" y="85"/>
                  </a:lnTo>
                  <a:lnTo>
                    <a:pt x="384" y="83"/>
                  </a:lnTo>
                  <a:lnTo>
                    <a:pt x="380" y="83"/>
                  </a:lnTo>
                  <a:lnTo>
                    <a:pt x="376" y="81"/>
                  </a:lnTo>
                  <a:lnTo>
                    <a:pt x="372" y="81"/>
                  </a:lnTo>
                  <a:lnTo>
                    <a:pt x="368" y="79"/>
                  </a:lnTo>
                  <a:lnTo>
                    <a:pt x="365" y="79"/>
                  </a:lnTo>
                  <a:lnTo>
                    <a:pt x="361" y="79"/>
                  </a:lnTo>
                  <a:lnTo>
                    <a:pt x="357" y="79"/>
                  </a:lnTo>
                  <a:lnTo>
                    <a:pt x="353" y="77"/>
                  </a:lnTo>
                  <a:lnTo>
                    <a:pt x="349" y="77"/>
                  </a:lnTo>
                  <a:lnTo>
                    <a:pt x="346" y="76"/>
                  </a:lnTo>
                  <a:lnTo>
                    <a:pt x="342" y="76"/>
                  </a:lnTo>
                  <a:lnTo>
                    <a:pt x="338" y="74"/>
                  </a:lnTo>
                  <a:lnTo>
                    <a:pt x="334" y="74"/>
                  </a:lnTo>
                  <a:lnTo>
                    <a:pt x="330" y="72"/>
                  </a:lnTo>
                  <a:lnTo>
                    <a:pt x="327" y="72"/>
                  </a:lnTo>
                  <a:lnTo>
                    <a:pt x="323" y="70"/>
                  </a:lnTo>
                  <a:lnTo>
                    <a:pt x="321" y="70"/>
                  </a:lnTo>
                  <a:lnTo>
                    <a:pt x="315" y="68"/>
                  </a:lnTo>
                  <a:lnTo>
                    <a:pt x="310" y="68"/>
                  </a:lnTo>
                  <a:lnTo>
                    <a:pt x="304" y="66"/>
                  </a:lnTo>
                  <a:lnTo>
                    <a:pt x="298" y="66"/>
                  </a:lnTo>
                  <a:lnTo>
                    <a:pt x="294" y="64"/>
                  </a:lnTo>
                  <a:lnTo>
                    <a:pt x="291" y="64"/>
                  </a:lnTo>
                  <a:lnTo>
                    <a:pt x="287" y="64"/>
                  </a:lnTo>
                  <a:lnTo>
                    <a:pt x="285" y="64"/>
                  </a:lnTo>
                  <a:lnTo>
                    <a:pt x="237" y="64"/>
                  </a:lnTo>
                  <a:lnTo>
                    <a:pt x="368" y="115"/>
                  </a:lnTo>
                  <a:lnTo>
                    <a:pt x="370" y="115"/>
                  </a:lnTo>
                  <a:lnTo>
                    <a:pt x="372" y="115"/>
                  </a:lnTo>
                  <a:lnTo>
                    <a:pt x="376" y="117"/>
                  </a:lnTo>
                  <a:lnTo>
                    <a:pt x="380" y="117"/>
                  </a:lnTo>
                  <a:lnTo>
                    <a:pt x="386" y="119"/>
                  </a:lnTo>
                  <a:lnTo>
                    <a:pt x="389" y="121"/>
                  </a:lnTo>
                  <a:lnTo>
                    <a:pt x="397" y="125"/>
                  </a:lnTo>
                  <a:lnTo>
                    <a:pt x="403" y="127"/>
                  </a:lnTo>
                  <a:lnTo>
                    <a:pt x="408" y="131"/>
                  </a:lnTo>
                  <a:lnTo>
                    <a:pt x="412" y="131"/>
                  </a:lnTo>
                  <a:lnTo>
                    <a:pt x="416" y="133"/>
                  </a:lnTo>
                  <a:lnTo>
                    <a:pt x="418" y="136"/>
                  </a:lnTo>
                  <a:lnTo>
                    <a:pt x="422" y="138"/>
                  </a:lnTo>
                  <a:lnTo>
                    <a:pt x="426" y="140"/>
                  </a:lnTo>
                  <a:lnTo>
                    <a:pt x="429" y="142"/>
                  </a:lnTo>
                  <a:lnTo>
                    <a:pt x="433" y="144"/>
                  </a:lnTo>
                  <a:lnTo>
                    <a:pt x="437" y="148"/>
                  </a:lnTo>
                  <a:lnTo>
                    <a:pt x="441" y="152"/>
                  </a:lnTo>
                  <a:lnTo>
                    <a:pt x="443" y="153"/>
                  </a:lnTo>
                  <a:lnTo>
                    <a:pt x="446" y="157"/>
                  </a:lnTo>
                  <a:lnTo>
                    <a:pt x="450" y="161"/>
                  </a:lnTo>
                  <a:lnTo>
                    <a:pt x="456" y="167"/>
                  </a:lnTo>
                  <a:lnTo>
                    <a:pt x="464" y="174"/>
                  </a:lnTo>
                  <a:lnTo>
                    <a:pt x="467" y="176"/>
                  </a:lnTo>
                  <a:lnTo>
                    <a:pt x="469" y="180"/>
                  </a:lnTo>
                  <a:lnTo>
                    <a:pt x="473" y="184"/>
                  </a:lnTo>
                  <a:lnTo>
                    <a:pt x="477" y="188"/>
                  </a:lnTo>
                  <a:lnTo>
                    <a:pt x="483" y="193"/>
                  </a:lnTo>
                  <a:lnTo>
                    <a:pt x="488" y="199"/>
                  </a:lnTo>
                  <a:lnTo>
                    <a:pt x="494" y="205"/>
                  </a:lnTo>
                  <a:lnTo>
                    <a:pt x="500" y="210"/>
                  </a:lnTo>
                  <a:lnTo>
                    <a:pt x="503" y="214"/>
                  </a:lnTo>
                  <a:lnTo>
                    <a:pt x="507" y="218"/>
                  </a:lnTo>
                  <a:lnTo>
                    <a:pt x="511" y="222"/>
                  </a:lnTo>
                  <a:lnTo>
                    <a:pt x="515" y="226"/>
                  </a:lnTo>
                  <a:lnTo>
                    <a:pt x="519" y="231"/>
                  </a:lnTo>
                  <a:lnTo>
                    <a:pt x="521" y="233"/>
                  </a:lnTo>
                  <a:lnTo>
                    <a:pt x="522" y="233"/>
                  </a:lnTo>
                  <a:lnTo>
                    <a:pt x="524" y="239"/>
                  </a:lnTo>
                  <a:lnTo>
                    <a:pt x="526" y="241"/>
                  </a:lnTo>
                  <a:lnTo>
                    <a:pt x="528" y="245"/>
                  </a:lnTo>
                  <a:lnTo>
                    <a:pt x="530" y="248"/>
                  </a:lnTo>
                  <a:lnTo>
                    <a:pt x="532" y="254"/>
                  </a:lnTo>
                  <a:lnTo>
                    <a:pt x="534" y="260"/>
                  </a:lnTo>
                  <a:lnTo>
                    <a:pt x="538" y="266"/>
                  </a:lnTo>
                  <a:lnTo>
                    <a:pt x="538" y="267"/>
                  </a:lnTo>
                  <a:lnTo>
                    <a:pt x="538" y="271"/>
                  </a:lnTo>
                  <a:lnTo>
                    <a:pt x="540" y="275"/>
                  </a:lnTo>
                  <a:lnTo>
                    <a:pt x="541" y="281"/>
                  </a:lnTo>
                  <a:lnTo>
                    <a:pt x="541" y="283"/>
                  </a:lnTo>
                  <a:lnTo>
                    <a:pt x="541" y="286"/>
                  </a:lnTo>
                  <a:lnTo>
                    <a:pt x="543" y="292"/>
                  </a:lnTo>
                  <a:lnTo>
                    <a:pt x="543" y="296"/>
                  </a:lnTo>
                  <a:lnTo>
                    <a:pt x="543" y="300"/>
                  </a:lnTo>
                  <a:lnTo>
                    <a:pt x="545" y="304"/>
                  </a:lnTo>
                  <a:lnTo>
                    <a:pt x="545" y="309"/>
                  </a:lnTo>
                  <a:lnTo>
                    <a:pt x="545" y="315"/>
                  </a:lnTo>
                  <a:lnTo>
                    <a:pt x="526" y="294"/>
                  </a:lnTo>
                  <a:lnTo>
                    <a:pt x="526" y="292"/>
                  </a:lnTo>
                  <a:lnTo>
                    <a:pt x="526" y="288"/>
                  </a:lnTo>
                  <a:lnTo>
                    <a:pt x="524" y="283"/>
                  </a:lnTo>
                  <a:lnTo>
                    <a:pt x="522" y="279"/>
                  </a:lnTo>
                  <a:lnTo>
                    <a:pt x="521" y="271"/>
                  </a:lnTo>
                  <a:lnTo>
                    <a:pt x="521" y="267"/>
                  </a:lnTo>
                  <a:lnTo>
                    <a:pt x="519" y="266"/>
                  </a:lnTo>
                  <a:lnTo>
                    <a:pt x="517" y="262"/>
                  </a:lnTo>
                  <a:lnTo>
                    <a:pt x="515" y="258"/>
                  </a:lnTo>
                  <a:lnTo>
                    <a:pt x="513" y="254"/>
                  </a:lnTo>
                  <a:lnTo>
                    <a:pt x="511" y="250"/>
                  </a:lnTo>
                  <a:lnTo>
                    <a:pt x="507" y="247"/>
                  </a:lnTo>
                  <a:lnTo>
                    <a:pt x="505" y="243"/>
                  </a:lnTo>
                  <a:lnTo>
                    <a:pt x="502" y="239"/>
                  </a:lnTo>
                  <a:lnTo>
                    <a:pt x="500" y="235"/>
                  </a:lnTo>
                  <a:lnTo>
                    <a:pt x="496" y="231"/>
                  </a:lnTo>
                  <a:lnTo>
                    <a:pt x="492" y="228"/>
                  </a:lnTo>
                  <a:lnTo>
                    <a:pt x="488" y="224"/>
                  </a:lnTo>
                  <a:lnTo>
                    <a:pt x="483" y="220"/>
                  </a:lnTo>
                  <a:lnTo>
                    <a:pt x="479" y="216"/>
                  </a:lnTo>
                  <a:lnTo>
                    <a:pt x="475" y="212"/>
                  </a:lnTo>
                  <a:lnTo>
                    <a:pt x="467" y="209"/>
                  </a:lnTo>
                  <a:lnTo>
                    <a:pt x="464" y="205"/>
                  </a:lnTo>
                  <a:lnTo>
                    <a:pt x="456" y="201"/>
                  </a:lnTo>
                  <a:lnTo>
                    <a:pt x="450" y="199"/>
                  </a:lnTo>
                  <a:lnTo>
                    <a:pt x="450" y="197"/>
                  </a:lnTo>
                  <a:lnTo>
                    <a:pt x="446" y="193"/>
                  </a:lnTo>
                  <a:lnTo>
                    <a:pt x="443" y="190"/>
                  </a:lnTo>
                  <a:lnTo>
                    <a:pt x="439" y="186"/>
                  </a:lnTo>
                  <a:lnTo>
                    <a:pt x="437" y="184"/>
                  </a:lnTo>
                  <a:lnTo>
                    <a:pt x="433" y="182"/>
                  </a:lnTo>
                  <a:lnTo>
                    <a:pt x="429" y="180"/>
                  </a:lnTo>
                  <a:lnTo>
                    <a:pt x="427" y="178"/>
                  </a:lnTo>
                  <a:lnTo>
                    <a:pt x="422" y="176"/>
                  </a:lnTo>
                  <a:lnTo>
                    <a:pt x="418" y="172"/>
                  </a:lnTo>
                  <a:lnTo>
                    <a:pt x="412" y="171"/>
                  </a:lnTo>
                  <a:lnTo>
                    <a:pt x="408" y="169"/>
                  </a:lnTo>
                  <a:lnTo>
                    <a:pt x="401" y="165"/>
                  </a:lnTo>
                  <a:lnTo>
                    <a:pt x="395" y="161"/>
                  </a:lnTo>
                  <a:lnTo>
                    <a:pt x="391" y="159"/>
                  </a:lnTo>
                  <a:lnTo>
                    <a:pt x="387" y="159"/>
                  </a:lnTo>
                  <a:lnTo>
                    <a:pt x="384" y="157"/>
                  </a:lnTo>
                  <a:lnTo>
                    <a:pt x="380" y="155"/>
                  </a:lnTo>
                  <a:lnTo>
                    <a:pt x="376" y="153"/>
                  </a:lnTo>
                  <a:lnTo>
                    <a:pt x="372" y="153"/>
                  </a:lnTo>
                  <a:lnTo>
                    <a:pt x="367" y="152"/>
                  </a:lnTo>
                  <a:lnTo>
                    <a:pt x="363" y="150"/>
                  </a:lnTo>
                  <a:lnTo>
                    <a:pt x="359" y="148"/>
                  </a:lnTo>
                  <a:lnTo>
                    <a:pt x="353" y="146"/>
                  </a:lnTo>
                  <a:lnTo>
                    <a:pt x="349" y="144"/>
                  </a:lnTo>
                  <a:lnTo>
                    <a:pt x="344" y="144"/>
                  </a:lnTo>
                  <a:lnTo>
                    <a:pt x="338" y="142"/>
                  </a:lnTo>
                  <a:lnTo>
                    <a:pt x="332" y="140"/>
                  </a:lnTo>
                  <a:lnTo>
                    <a:pt x="327" y="138"/>
                  </a:lnTo>
                  <a:lnTo>
                    <a:pt x="321" y="136"/>
                  </a:lnTo>
                  <a:lnTo>
                    <a:pt x="315" y="134"/>
                  </a:lnTo>
                  <a:lnTo>
                    <a:pt x="310" y="133"/>
                  </a:lnTo>
                  <a:lnTo>
                    <a:pt x="304" y="131"/>
                  </a:lnTo>
                  <a:lnTo>
                    <a:pt x="298" y="129"/>
                  </a:lnTo>
                  <a:lnTo>
                    <a:pt x="291" y="129"/>
                  </a:lnTo>
                  <a:lnTo>
                    <a:pt x="285" y="127"/>
                  </a:lnTo>
                  <a:lnTo>
                    <a:pt x="277" y="125"/>
                  </a:lnTo>
                  <a:lnTo>
                    <a:pt x="272" y="123"/>
                  </a:lnTo>
                  <a:lnTo>
                    <a:pt x="266" y="121"/>
                  </a:lnTo>
                  <a:lnTo>
                    <a:pt x="260" y="119"/>
                  </a:lnTo>
                  <a:lnTo>
                    <a:pt x="254" y="117"/>
                  </a:lnTo>
                  <a:lnTo>
                    <a:pt x="249" y="117"/>
                  </a:lnTo>
                  <a:lnTo>
                    <a:pt x="245" y="115"/>
                  </a:lnTo>
                  <a:lnTo>
                    <a:pt x="239" y="114"/>
                  </a:lnTo>
                  <a:lnTo>
                    <a:pt x="234" y="114"/>
                  </a:lnTo>
                  <a:lnTo>
                    <a:pt x="228" y="112"/>
                  </a:lnTo>
                  <a:lnTo>
                    <a:pt x="222" y="112"/>
                  </a:lnTo>
                  <a:lnTo>
                    <a:pt x="218" y="110"/>
                  </a:lnTo>
                  <a:lnTo>
                    <a:pt x="215" y="110"/>
                  </a:lnTo>
                  <a:lnTo>
                    <a:pt x="211" y="108"/>
                  </a:lnTo>
                  <a:lnTo>
                    <a:pt x="205" y="108"/>
                  </a:lnTo>
                  <a:lnTo>
                    <a:pt x="201" y="106"/>
                  </a:lnTo>
                  <a:lnTo>
                    <a:pt x="197" y="106"/>
                  </a:lnTo>
                  <a:lnTo>
                    <a:pt x="194" y="106"/>
                  </a:lnTo>
                  <a:lnTo>
                    <a:pt x="190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5" y="100"/>
                  </a:lnTo>
                  <a:lnTo>
                    <a:pt x="171" y="100"/>
                  </a:lnTo>
                  <a:lnTo>
                    <a:pt x="169" y="100"/>
                  </a:lnTo>
                  <a:lnTo>
                    <a:pt x="165" y="100"/>
                  </a:lnTo>
                  <a:lnTo>
                    <a:pt x="159" y="98"/>
                  </a:lnTo>
                  <a:lnTo>
                    <a:pt x="154" y="98"/>
                  </a:lnTo>
                  <a:lnTo>
                    <a:pt x="148" y="96"/>
                  </a:lnTo>
                  <a:lnTo>
                    <a:pt x="142" y="95"/>
                  </a:lnTo>
                  <a:lnTo>
                    <a:pt x="139" y="93"/>
                  </a:lnTo>
                  <a:lnTo>
                    <a:pt x="133" y="93"/>
                  </a:lnTo>
                  <a:lnTo>
                    <a:pt x="127" y="91"/>
                  </a:lnTo>
                  <a:lnTo>
                    <a:pt x="123" y="91"/>
                  </a:lnTo>
                  <a:lnTo>
                    <a:pt x="120" y="89"/>
                  </a:lnTo>
                  <a:lnTo>
                    <a:pt x="114" y="89"/>
                  </a:lnTo>
                  <a:lnTo>
                    <a:pt x="110" y="87"/>
                  </a:lnTo>
                  <a:lnTo>
                    <a:pt x="106" y="85"/>
                  </a:lnTo>
                  <a:lnTo>
                    <a:pt x="101" y="83"/>
                  </a:lnTo>
                  <a:lnTo>
                    <a:pt x="97" y="83"/>
                  </a:lnTo>
                  <a:lnTo>
                    <a:pt x="93" y="79"/>
                  </a:lnTo>
                  <a:lnTo>
                    <a:pt x="87" y="79"/>
                  </a:lnTo>
                  <a:lnTo>
                    <a:pt x="83" y="77"/>
                  </a:lnTo>
                  <a:lnTo>
                    <a:pt x="78" y="76"/>
                  </a:lnTo>
                  <a:lnTo>
                    <a:pt x="72" y="72"/>
                  </a:lnTo>
                  <a:lnTo>
                    <a:pt x="68" y="70"/>
                  </a:lnTo>
                  <a:lnTo>
                    <a:pt x="63" y="66"/>
                  </a:lnTo>
                  <a:lnTo>
                    <a:pt x="61" y="64"/>
                  </a:lnTo>
                  <a:lnTo>
                    <a:pt x="55" y="62"/>
                  </a:lnTo>
                  <a:lnTo>
                    <a:pt x="51" y="60"/>
                  </a:lnTo>
                  <a:lnTo>
                    <a:pt x="47" y="57"/>
                  </a:lnTo>
                  <a:lnTo>
                    <a:pt x="44" y="55"/>
                  </a:lnTo>
                  <a:lnTo>
                    <a:pt x="40" y="53"/>
                  </a:lnTo>
                  <a:lnTo>
                    <a:pt x="38" y="51"/>
                  </a:lnTo>
                  <a:lnTo>
                    <a:pt x="34" y="47"/>
                  </a:lnTo>
                  <a:lnTo>
                    <a:pt x="30" y="45"/>
                  </a:lnTo>
                  <a:lnTo>
                    <a:pt x="25" y="41"/>
                  </a:lnTo>
                  <a:lnTo>
                    <a:pt x="21" y="38"/>
                  </a:lnTo>
                  <a:lnTo>
                    <a:pt x="15" y="34"/>
                  </a:lnTo>
                  <a:lnTo>
                    <a:pt x="13" y="30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4" name="Freeform 113"/>
            <p:cNvSpPr>
              <a:spLocks/>
            </p:cNvSpPr>
            <p:nvPr/>
          </p:nvSpPr>
          <p:spPr bwMode="auto">
            <a:xfrm>
              <a:off x="4700" y="2345"/>
              <a:ext cx="20" cy="89"/>
            </a:xfrm>
            <a:custGeom>
              <a:avLst/>
              <a:gdLst>
                <a:gd name="T0" fmla="*/ 0 w 42"/>
                <a:gd name="T1" fmla="*/ 0 h 179"/>
                <a:gd name="T2" fmla="*/ 0 w 42"/>
                <a:gd name="T3" fmla="*/ 0 h 179"/>
                <a:gd name="T4" fmla="*/ 0 w 42"/>
                <a:gd name="T5" fmla="*/ 0 h 179"/>
                <a:gd name="T6" fmla="*/ 1 w 42"/>
                <a:gd name="T7" fmla="*/ 0 h 179"/>
                <a:gd name="T8" fmla="*/ 1 w 42"/>
                <a:gd name="T9" fmla="*/ 0 h 179"/>
                <a:gd name="T10" fmla="*/ 1 w 42"/>
                <a:gd name="T11" fmla="*/ 0 h 179"/>
                <a:gd name="T12" fmla="*/ 1 w 42"/>
                <a:gd name="T13" fmla="*/ 0 h 179"/>
                <a:gd name="T14" fmla="*/ 1 w 42"/>
                <a:gd name="T15" fmla="*/ 0 h 179"/>
                <a:gd name="T16" fmla="*/ 0 w 42"/>
                <a:gd name="T17" fmla="*/ 0 h 179"/>
                <a:gd name="T18" fmla="*/ 0 w 42"/>
                <a:gd name="T19" fmla="*/ 1 h 179"/>
                <a:gd name="T20" fmla="*/ 0 w 42"/>
                <a:gd name="T21" fmla="*/ 1 h 179"/>
                <a:gd name="T22" fmla="*/ 0 w 42"/>
                <a:gd name="T23" fmla="*/ 2 h 179"/>
                <a:gd name="T24" fmla="*/ 0 w 42"/>
                <a:gd name="T25" fmla="*/ 2 h 179"/>
                <a:gd name="T26" fmla="*/ 0 w 42"/>
                <a:gd name="T27" fmla="*/ 2 h 179"/>
                <a:gd name="T28" fmla="*/ 0 w 42"/>
                <a:gd name="T29" fmla="*/ 2 h 179"/>
                <a:gd name="T30" fmla="*/ 0 w 42"/>
                <a:gd name="T31" fmla="*/ 3 h 179"/>
                <a:gd name="T32" fmla="*/ 0 w 42"/>
                <a:gd name="T33" fmla="*/ 3 h 179"/>
                <a:gd name="T34" fmla="*/ 0 w 42"/>
                <a:gd name="T35" fmla="*/ 3 h 179"/>
                <a:gd name="T36" fmla="*/ 0 w 42"/>
                <a:gd name="T37" fmla="*/ 3 h 179"/>
                <a:gd name="T38" fmla="*/ 0 w 42"/>
                <a:gd name="T39" fmla="*/ 4 h 179"/>
                <a:gd name="T40" fmla="*/ 0 w 42"/>
                <a:gd name="T41" fmla="*/ 4 h 179"/>
                <a:gd name="T42" fmla="*/ 0 w 42"/>
                <a:gd name="T43" fmla="*/ 4 h 179"/>
                <a:gd name="T44" fmla="*/ 0 w 42"/>
                <a:gd name="T45" fmla="*/ 4 h 179"/>
                <a:gd name="T46" fmla="*/ 0 w 42"/>
                <a:gd name="T47" fmla="*/ 5 h 179"/>
                <a:gd name="T48" fmla="*/ 0 w 42"/>
                <a:gd name="T49" fmla="*/ 5 h 179"/>
                <a:gd name="T50" fmla="*/ 0 w 42"/>
                <a:gd name="T51" fmla="*/ 5 h 179"/>
                <a:gd name="T52" fmla="*/ 0 w 42"/>
                <a:gd name="T53" fmla="*/ 5 h 179"/>
                <a:gd name="T54" fmla="*/ 0 w 42"/>
                <a:gd name="T55" fmla="*/ 5 h 179"/>
                <a:gd name="T56" fmla="*/ 0 w 42"/>
                <a:gd name="T57" fmla="*/ 4 h 179"/>
                <a:gd name="T58" fmla="*/ 0 w 42"/>
                <a:gd name="T59" fmla="*/ 4 h 179"/>
                <a:gd name="T60" fmla="*/ 0 w 42"/>
                <a:gd name="T61" fmla="*/ 4 h 179"/>
                <a:gd name="T62" fmla="*/ 0 w 42"/>
                <a:gd name="T63" fmla="*/ 4 h 179"/>
                <a:gd name="T64" fmla="*/ 0 w 42"/>
                <a:gd name="T65" fmla="*/ 3 h 179"/>
                <a:gd name="T66" fmla="*/ 0 w 42"/>
                <a:gd name="T67" fmla="*/ 3 h 179"/>
                <a:gd name="T68" fmla="*/ 0 w 42"/>
                <a:gd name="T69" fmla="*/ 2 h 179"/>
                <a:gd name="T70" fmla="*/ 0 w 42"/>
                <a:gd name="T71" fmla="*/ 2 h 179"/>
                <a:gd name="T72" fmla="*/ 0 w 42"/>
                <a:gd name="T73" fmla="*/ 2 h 179"/>
                <a:gd name="T74" fmla="*/ 0 w 42"/>
                <a:gd name="T75" fmla="*/ 2 h 179"/>
                <a:gd name="T76" fmla="*/ 0 w 42"/>
                <a:gd name="T77" fmla="*/ 1 h 179"/>
                <a:gd name="T78" fmla="*/ 0 w 42"/>
                <a:gd name="T79" fmla="*/ 1 h 179"/>
                <a:gd name="T80" fmla="*/ 0 w 42"/>
                <a:gd name="T81" fmla="*/ 1 h 179"/>
                <a:gd name="T82" fmla="*/ 0 w 42"/>
                <a:gd name="T83" fmla="*/ 1 h 179"/>
                <a:gd name="T84" fmla="*/ 0 w 42"/>
                <a:gd name="T85" fmla="*/ 1 h 179"/>
                <a:gd name="T86" fmla="*/ 0 w 42"/>
                <a:gd name="T87" fmla="*/ 0 h 1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2" h="179">
                  <a:moveTo>
                    <a:pt x="4" y="14"/>
                  </a:moveTo>
                  <a:lnTo>
                    <a:pt x="4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6" y="21"/>
                  </a:lnTo>
                  <a:lnTo>
                    <a:pt x="34" y="27"/>
                  </a:lnTo>
                  <a:lnTo>
                    <a:pt x="32" y="31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0" y="46"/>
                  </a:lnTo>
                  <a:lnTo>
                    <a:pt x="29" y="52"/>
                  </a:lnTo>
                  <a:lnTo>
                    <a:pt x="29" y="59"/>
                  </a:lnTo>
                  <a:lnTo>
                    <a:pt x="27" y="65"/>
                  </a:lnTo>
                  <a:lnTo>
                    <a:pt x="27" y="71"/>
                  </a:lnTo>
                  <a:lnTo>
                    <a:pt x="25" y="74"/>
                  </a:lnTo>
                  <a:lnTo>
                    <a:pt x="25" y="76"/>
                  </a:lnTo>
                  <a:lnTo>
                    <a:pt x="25" y="80"/>
                  </a:lnTo>
                  <a:lnTo>
                    <a:pt x="25" y="84"/>
                  </a:lnTo>
                  <a:lnTo>
                    <a:pt x="23" y="90"/>
                  </a:lnTo>
                  <a:lnTo>
                    <a:pt x="23" y="97"/>
                  </a:lnTo>
                  <a:lnTo>
                    <a:pt x="21" y="99"/>
                  </a:lnTo>
                  <a:lnTo>
                    <a:pt x="21" y="103"/>
                  </a:lnTo>
                  <a:lnTo>
                    <a:pt x="21" y="107"/>
                  </a:lnTo>
                  <a:lnTo>
                    <a:pt x="21" y="111"/>
                  </a:lnTo>
                  <a:lnTo>
                    <a:pt x="21" y="114"/>
                  </a:lnTo>
                  <a:lnTo>
                    <a:pt x="21" y="116"/>
                  </a:lnTo>
                  <a:lnTo>
                    <a:pt x="21" y="120"/>
                  </a:lnTo>
                  <a:lnTo>
                    <a:pt x="21" y="124"/>
                  </a:lnTo>
                  <a:lnTo>
                    <a:pt x="21" y="128"/>
                  </a:lnTo>
                  <a:lnTo>
                    <a:pt x="21" y="130"/>
                  </a:lnTo>
                  <a:lnTo>
                    <a:pt x="21" y="133"/>
                  </a:lnTo>
                  <a:lnTo>
                    <a:pt x="21" y="137"/>
                  </a:lnTo>
                  <a:lnTo>
                    <a:pt x="21" y="143"/>
                  </a:lnTo>
                  <a:lnTo>
                    <a:pt x="23" y="150"/>
                  </a:lnTo>
                  <a:lnTo>
                    <a:pt x="23" y="152"/>
                  </a:lnTo>
                  <a:lnTo>
                    <a:pt x="23" y="156"/>
                  </a:lnTo>
                  <a:lnTo>
                    <a:pt x="23" y="160"/>
                  </a:lnTo>
                  <a:lnTo>
                    <a:pt x="25" y="164"/>
                  </a:lnTo>
                  <a:lnTo>
                    <a:pt x="29" y="179"/>
                  </a:lnTo>
                  <a:lnTo>
                    <a:pt x="15" y="175"/>
                  </a:lnTo>
                  <a:lnTo>
                    <a:pt x="13" y="175"/>
                  </a:lnTo>
                  <a:lnTo>
                    <a:pt x="13" y="173"/>
                  </a:lnTo>
                  <a:lnTo>
                    <a:pt x="11" y="168"/>
                  </a:lnTo>
                  <a:lnTo>
                    <a:pt x="11" y="164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47"/>
                  </a:lnTo>
                  <a:lnTo>
                    <a:pt x="6" y="143"/>
                  </a:lnTo>
                  <a:lnTo>
                    <a:pt x="6" y="139"/>
                  </a:lnTo>
                  <a:lnTo>
                    <a:pt x="6" y="133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2" y="118"/>
                  </a:lnTo>
                  <a:lnTo>
                    <a:pt x="2" y="112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5" name="Freeform 114"/>
            <p:cNvSpPr>
              <a:spLocks/>
            </p:cNvSpPr>
            <p:nvPr/>
          </p:nvSpPr>
          <p:spPr bwMode="auto">
            <a:xfrm>
              <a:off x="4747" y="2519"/>
              <a:ext cx="25" cy="80"/>
            </a:xfrm>
            <a:custGeom>
              <a:avLst/>
              <a:gdLst>
                <a:gd name="T0" fmla="*/ 2 w 49"/>
                <a:gd name="T1" fmla="*/ 1 h 160"/>
                <a:gd name="T2" fmla="*/ 2 w 49"/>
                <a:gd name="T3" fmla="*/ 1 h 160"/>
                <a:gd name="T4" fmla="*/ 2 w 49"/>
                <a:gd name="T5" fmla="*/ 1 h 160"/>
                <a:gd name="T6" fmla="*/ 2 w 49"/>
                <a:gd name="T7" fmla="*/ 1 h 160"/>
                <a:gd name="T8" fmla="*/ 2 w 49"/>
                <a:gd name="T9" fmla="*/ 2 h 160"/>
                <a:gd name="T10" fmla="*/ 2 w 49"/>
                <a:gd name="T11" fmla="*/ 2 h 160"/>
                <a:gd name="T12" fmla="*/ 1 w 49"/>
                <a:gd name="T13" fmla="*/ 2 h 160"/>
                <a:gd name="T14" fmla="*/ 1 w 49"/>
                <a:gd name="T15" fmla="*/ 3 h 160"/>
                <a:gd name="T16" fmla="*/ 1 w 49"/>
                <a:gd name="T17" fmla="*/ 3 h 160"/>
                <a:gd name="T18" fmla="*/ 1 w 49"/>
                <a:gd name="T19" fmla="*/ 3 h 160"/>
                <a:gd name="T20" fmla="*/ 1 w 49"/>
                <a:gd name="T21" fmla="*/ 3 h 160"/>
                <a:gd name="T22" fmla="*/ 1 w 49"/>
                <a:gd name="T23" fmla="*/ 4 h 160"/>
                <a:gd name="T24" fmla="*/ 1 w 49"/>
                <a:gd name="T25" fmla="*/ 4 h 160"/>
                <a:gd name="T26" fmla="*/ 1 w 49"/>
                <a:gd name="T27" fmla="*/ 4 h 160"/>
                <a:gd name="T28" fmla="*/ 1 w 49"/>
                <a:gd name="T29" fmla="*/ 4 h 160"/>
                <a:gd name="T30" fmla="*/ 1 w 49"/>
                <a:gd name="T31" fmla="*/ 5 h 160"/>
                <a:gd name="T32" fmla="*/ 1 w 49"/>
                <a:gd name="T33" fmla="*/ 5 h 160"/>
                <a:gd name="T34" fmla="*/ 1 w 49"/>
                <a:gd name="T35" fmla="*/ 5 h 160"/>
                <a:gd name="T36" fmla="*/ 1 w 49"/>
                <a:gd name="T37" fmla="*/ 5 h 160"/>
                <a:gd name="T38" fmla="*/ 1 w 49"/>
                <a:gd name="T39" fmla="*/ 5 h 160"/>
                <a:gd name="T40" fmla="*/ 1 w 49"/>
                <a:gd name="T41" fmla="*/ 5 h 160"/>
                <a:gd name="T42" fmla="*/ 1 w 49"/>
                <a:gd name="T43" fmla="*/ 5 h 160"/>
                <a:gd name="T44" fmla="*/ 1 w 49"/>
                <a:gd name="T45" fmla="*/ 5 h 160"/>
                <a:gd name="T46" fmla="*/ 1 w 49"/>
                <a:gd name="T47" fmla="*/ 5 h 160"/>
                <a:gd name="T48" fmla="*/ 0 w 49"/>
                <a:gd name="T49" fmla="*/ 4 h 160"/>
                <a:gd name="T50" fmla="*/ 0 w 49"/>
                <a:gd name="T51" fmla="*/ 4 h 160"/>
                <a:gd name="T52" fmla="*/ 0 w 49"/>
                <a:gd name="T53" fmla="*/ 4 h 160"/>
                <a:gd name="T54" fmla="*/ 0 w 49"/>
                <a:gd name="T55" fmla="*/ 3 h 160"/>
                <a:gd name="T56" fmla="*/ 0 w 49"/>
                <a:gd name="T57" fmla="*/ 3 h 160"/>
                <a:gd name="T58" fmla="*/ 1 w 49"/>
                <a:gd name="T59" fmla="*/ 3 h 160"/>
                <a:gd name="T60" fmla="*/ 1 w 49"/>
                <a:gd name="T61" fmla="*/ 2 h 160"/>
                <a:gd name="T62" fmla="*/ 1 w 49"/>
                <a:gd name="T63" fmla="*/ 2 h 160"/>
                <a:gd name="T64" fmla="*/ 1 w 49"/>
                <a:gd name="T65" fmla="*/ 1 h 160"/>
                <a:gd name="T66" fmla="*/ 1 w 49"/>
                <a:gd name="T67" fmla="*/ 1 h 160"/>
                <a:gd name="T68" fmla="*/ 1 w 49"/>
                <a:gd name="T69" fmla="*/ 0 h 1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" h="160">
                  <a:moveTo>
                    <a:pt x="13" y="0"/>
                  </a:moveTo>
                  <a:lnTo>
                    <a:pt x="49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6" y="13"/>
                  </a:lnTo>
                  <a:lnTo>
                    <a:pt x="44" y="19"/>
                  </a:lnTo>
                  <a:lnTo>
                    <a:pt x="42" y="23"/>
                  </a:lnTo>
                  <a:lnTo>
                    <a:pt x="40" y="27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4" y="44"/>
                  </a:lnTo>
                  <a:lnTo>
                    <a:pt x="32" y="48"/>
                  </a:lnTo>
                  <a:lnTo>
                    <a:pt x="30" y="53"/>
                  </a:lnTo>
                  <a:lnTo>
                    <a:pt x="29" y="59"/>
                  </a:lnTo>
                  <a:lnTo>
                    <a:pt x="27" y="65"/>
                  </a:lnTo>
                  <a:lnTo>
                    <a:pt x="25" y="70"/>
                  </a:lnTo>
                  <a:lnTo>
                    <a:pt x="23" y="76"/>
                  </a:lnTo>
                  <a:lnTo>
                    <a:pt x="23" y="82"/>
                  </a:lnTo>
                  <a:lnTo>
                    <a:pt x="21" y="89"/>
                  </a:lnTo>
                  <a:lnTo>
                    <a:pt x="21" y="91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19" y="103"/>
                  </a:lnTo>
                  <a:lnTo>
                    <a:pt x="17" y="106"/>
                  </a:lnTo>
                  <a:lnTo>
                    <a:pt x="17" y="108"/>
                  </a:lnTo>
                  <a:lnTo>
                    <a:pt x="17" y="112"/>
                  </a:lnTo>
                  <a:lnTo>
                    <a:pt x="15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7"/>
                  </a:lnTo>
                  <a:lnTo>
                    <a:pt x="15" y="131"/>
                  </a:lnTo>
                  <a:lnTo>
                    <a:pt x="13" y="133"/>
                  </a:lnTo>
                  <a:lnTo>
                    <a:pt x="13" y="137"/>
                  </a:lnTo>
                  <a:lnTo>
                    <a:pt x="13" y="141"/>
                  </a:lnTo>
                  <a:lnTo>
                    <a:pt x="13" y="144"/>
                  </a:lnTo>
                  <a:lnTo>
                    <a:pt x="13" y="148"/>
                  </a:lnTo>
                  <a:lnTo>
                    <a:pt x="13" y="152"/>
                  </a:lnTo>
                  <a:lnTo>
                    <a:pt x="13" y="156"/>
                  </a:lnTo>
                  <a:lnTo>
                    <a:pt x="13" y="160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2" y="143"/>
                  </a:lnTo>
                  <a:lnTo>
                    <a:pt x="2" y="139"/>
                  </a:lnTo>
                  <a:lnTo>
                    <a:pt x="2" y="135"/>
                  </a:lnTo>
                  <a:lnTo>
                    <a:pt x="2" y="131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2" y="51"/>
                  </a:lnTo>
                  <a:lnTo>
                    <a:pt x="4" y="44"/>
                  </a:lnTo>
                  <a:lnTo>
                    <a:pt x="4" y="38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6" name="Freeform 115"/>
            <p:cNvSpPr>
              <a:spLocks/>
            </p:cNvSpPr>
            <p:nvPr/>
          </p:nvSpPr>
          <p:spPr bwMode="auto">
            <a:xfrm>
              <a:off x="4825" y="2579"/>
              <a:ext cx="38" cy="68"/>
            </a:xfrm>
            <a:custGeom>
              <a:avLst/>
              <a:gdLst>
                <a:gd name="T0" fmla="*/ 1 w 76"/>
                <a:gd name="T1" fmla="*/ 3 h 137"/>
                <a:gd name="T2" fmla="*/ 1 w 76"/>
                <a:gd name="T3" fmla="*/ 3 h 137"/>
                <a:gd name="T4" fmla="*/ 1 w 76"/>
                <a:gd name="T5" fmla="*/ 3 h 137"/>
                <a:gd name="T6" fmla="*/ 1 w 76"/>
                <a:gd name="T7" fmla="*/ 3 h 137"/>
                <a:gd name="T8" fmla="*/ 1 w 76"/>
                <a:gd name="T9" fmla="*/ 2 h 137"/>
                <a:gd name="T10" fmla="*/ 0 w 76"/>
                <a:gd name="T11" fmla="*/ 2 h 137"/>
                <a:gd name="T12" fmla="*/ 0 w 76"/>
                <a:gd name="T13" fmla="*/ 1 h 137"/>
                <a:gd name="T14" fmla="*/ 0 w 76"/>
                <a:gd name="T15" fmla="*/ 1 h 137"/>
                <a:gd name="T16" fmla="*/ 1 w 76"/>
                <a:gd name="T17" fmla="*/ 1 h 137"/>
                <a:gd name="T18" fmla="*/ 1 w 76"/>
                <a:gd name="T19" fmla="*/ 1 h 137"/>
                <a:gd name="T20" fmla="*/ 1 w 76"/>
                <a:gd name="T21" fmla="*/ 1 h 137"/>
                <a:gd name="T22" fmla="*/ 1 w 76"/>
                <a:gd name="T23" fmla="*/ 0 h 137"/>
                <a:gd name="T24" fmla="*/ 1 w 76"/>
                <a:gd name="T25" fmla="*/ 0 h 137"/>
                <a:gd name="T26" fmla="*/ 1 w 76"/>
                <a:gd name="T27" fmla="*/ 0 h 137"/>
                <a:gd name="T28" fmla="*/ 1 w 76"/>
                <a:gd name="T29" fmla="*/ 0 h 137"/>
                <a:gd name="T30" fmla="*/ 1 w 76"/>
                <a:gd name="T31" fmla="*/ 0 h 137"/>
                <a:gd name="T32" fmla="*/ 1 w 76"/>
                <a:gd name="T33" fmla="*/ 0 h 137"/>
                <a:gd name="T34" fmla="*/ 1 w 76"/>
                <a:gd name="T35" fmla="*/ 0 h 137"/>
                <a:gd name="T36" fmla="*/ 2 w 76"/>
                <a:gd name="T37" fmla="*/ 0 h 137"/>
                <a:gd name="T38" fmla="*/ 2 w 76"/>
                <a:gd name="T39" fmla="*/ 0 h 137"/>
                <a:gd name="T40" fmla="*/ 2 w 76"/>
                <a:gd name="T41" fmla="*/ 0 h 137"/>
                <a:gd name="T42" fmla="*/ 2 w 76"/>
                <a:gd name="T43" fmla="*/ 1 h 137"/>
                <a:gd name="T44" fmla="*/ 2 w 76"/>
                <a:gd name="T45" fmla="*/ 1 h 137"/>
                <a:gd name="T46" fmla="*/ 2 w 76"/>
                <a:gd name="T47" fmla="*/ 1 h 137"/>
                <a:gd name="T48" fmla="*/ 3 w 76"/>
                <a:gd name="T49" fmla="*/ 1 h 137"/>
                <a:gd name="T50" fmla="*/ 3 w 76"/>
                <a:gd name="T51" fmla="*/ 1 h 137"/>
                <a:gd name="T52" fmla="*/ 3 w 76"/>
                <a:gd name="T53" fmla="*/ 2 h 137"/>
                <a:gd name="T54" fmla="*/ 3 w 76"/>
                <a:gd name="T55" fmla="*/ 2 h 137"/>
                <a:gd name="T56" fmla="*/ 3 w 76"/>
                <a:gd name="T57" fmla="*/ 2 h 137"/>
                <a:gd name="T58" fmla="*/ 3 w 76"/>
                <a:gd name="T59" fmla="*/ 3 h 137"/>
                <a:gd name="T60" fmla="*/ 3 w 76"/>
                <a:gd name="T61" fmla="*/ 3 h 137"/>
                <a:gd name="T62" fmla="*/ 3 w 76"/>
                <a:gd name="T63" fmla="*/ 3 h 137"/>
                <a:gd name="T64" fmla="*/ 3 w 76"/>
                <a:gd name="T65" fmla="*/ 3 h 137"/>
                <a:gd name="T66" fmla="*/ 3 w 76"/>
                <a:gd name="T67" fmla="*/ 4 h 137"/>
                <a:gd name="T68" fmla="*/ 2 w 76"/>
                <a:gd name="T69" fmla="*/ 4 h 137"/>
                <a:gd name="T70" fmla="*/ 2 w 76"/>
                <a:gd name="T71" fmla="*/ 4 h 137"/>
                <a:gd name="T72" fmla="*/ 2 w 76"/>
                <a:gd name="T73" fmla="*/ 3 h 137"/>
                <a:gd name="T74" fmla="*/ 2 w 76"/>
                <a:gd name="T75" fmla="*/ 3 h 137"/>
                <a:gd name="T76" fmla="*/ 2 w 76"/>
                <a:gd name="T77" fmla="*/ 4 h 137"/>
                <a:gd name="T78" fmla="*/ 3 w 76"/>
                <a:gd name="T79" fmla="*/ 3 h 137"/>
                <a:gd name="T80" fmla="*/ 3 w 76"/>
                <a:gd name="T81" fmla="*/ 3 h 137"/>
                <a:gd name="T82" fmla="*/ 3 w 76"/>
                <a:gd name="T83" fmla="*/ 3 h 137"/>
                <a:gd name="T84" fmla="*/ 3 w 76"/>
                <a:gd name="T85" fmla="*/ 3 h 137"/>
                <a:gd name="T86" fmla="*/ 3 w 76"/>
                <a:gd name="T87" fmla="*/ 2 h 137"/>
                <a:gd name="T88" fmla="*/ 3 w 76"/>
                <a:gd name="T89" fmla="*/ 2 h 137"/>
                <a:gd name="T90" fmla="*/ 2 w 76"/>
                <a:gd name="T91" fmla="*/ 2 h 137"/>
                <a:gd name="T92" fmla="*/ 2 w 76"/>
                <a:gd name="T93" fmla="*/ 2 h 137"/>
                <a:gd name="T94" fmla="*/ 2 w 76"/>
                <a:gd name="T95" fmla="*/ 1 h 137"/>
                <a:gd name="T96" fmla="*/ 2 w 76"/>
                <a:gd name="T97" fmla="*/ 1 h 137"/>
                <a:gd name="T98" fmla="*/ 2 w 76"/>
                <a:gd name="T99" fmla="*/ 1 h 137"/>
                <a:gd name="T100" fmla="*/ 2 w 76"/>
                <a:gd name="T101" fmla="*/ 1 h 137"/>
                <a:gd name="T102" fmla="*/ 2 w 76"/>
                <a:gd name="T103" fmla="*/ 1 h 137"/>
                <a:gd name="T104" fmla="*/ 2 w 76"/>
                <a:gd name="T105" fmla="*/ 1 h 137"/>
                <a:gd name="T106" fmla="*/ 1 w 76"/>
                <a:gd name="T107" fmla="*/ 1 h 137"/>
                <a:gd name="T108" fmla="*/ 1 w 76"/>
                <a:gd name="T109" fmla="*/ 1 h 137"/>
                <a:gd name="T110" fmla="*/ 1 w 76"/>
                <a:gd name="T111" fmla="*/ 2 h 137"/>
                <a:gd name="T112" fmla="*/ 1 w 76"/>
                <a:gd name="T113" fmla="*/ 2 h 137"/>
                <a:gd name="T114" fmla="*/ 1 w 76"/>
                <a:gd name="T115" fmla="*/ 2 h 137"/>
                <a:gd name="T116" fmla="*/ 1 w 76"/>
                <a:gd name="T117" fmla="*/ 2 h 137"/>
                <a:gd name="T118" fmla="*/ 1 w 76"/>
                <a:gd name="T119" fmla="*/ 3 h 137"/>
                <a:gd name="T120" fmla="*/ 1 w 76"/>
                <a:gd name="T121" fmla="*/ 3 h 137"/>
                <a:gd name="T122" fmla="*/ 1 w 76"/>
                <a:gd name="T123" fmla="*/ 3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" h="137">
                  <a:moveTo>
                    <a:pt x="27" y="110"/>
                  </a:moveTo>
                  <a:lnTo>
                    <a:pt x="25" y="121"/>
                  </a:lnTo>
                  <a:lnTo>
                    <a:pt x="23" y="120"/>
                  </a:lnTo>
                  <a:lnTo>
                    <a:pt x="19" y="114"/>
                  </a:lnTo>
                  <a:lnTo>
                    <a:pt x="15" y="110"/>
                  </a:lnTo>
                  <a:lnTo>
                    <a:pt x="13" y="106"/>
                  </a:lnTo>
                  <a:lnTo>
                    <a:pt x="11" y="100"/>
                  </a:lnTo>
                  <a:lnTo>
                    <a:pt x="9" y="97"/>
                  </a:lnTo>
                  <a:lnTo>
                    <a:pt x="6" y="89"/>
                  </a:lnTo>
                  <a:lnTo>
                    <a:pt x="4" y="83"/>
                  </a:lnTo>
                  <a:lnTo>
                    <a:pt x="2" y="7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5" y="13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47" y="24"/>
                  </a:lnTo>
                  <a:lnTo>
                    <a:pt x="49" y="28"/>
                  </a:lnTo>
                  <a:lnTo>
                    <a:pt x="51" y="32"/>
                  </a:lnTo>
                  <a:lnTo>
                    <a:pt x="53" y="36"/>
                  </a:lnTo>
                  <a:lnTo>
                    <a:pt x="55" y="38"/>
                  </a:lnTo>
                  <a:lnTo>
                    <a:pt x="59" y="43"/>
                  </a:lnTo>
                  <a:lnTo>
                    <a:pt x="61" y="47"/>
                  </a:lnTo>
                  <a:lnTo>
                    <a:pt x="63" y="51"/>
                  </a:lnTo>
                  <a:lnTo>
                    <a:pt x="65" y="55"/>
                  </a:lnTo>
                  <a:lnTo>
                    <a:pt x="66" y="61"/>
                  </a:lnTo>
                  <a:lnTo>
                    <a:pt x="68" y="62"/>
                  </a:lnTo>
                  <a:lnTo>
                    <a:pt x="70" y="68"/>
                  </a:lnTo>
                  <a:lnTo>
                    <a:pt x="70" y="72"/>
                  </a:lnTo>
                  <a:lnTo>
                    <a:pt x="72" y="78"/>
                  </a:lnTo>
                  <a:lnTo>
                    <a:pt x="74" y="81"/>
                  </a:lnTo>
                  <a:lnTo>
                    <a:pt x="74" y="87"/>
                  </a:lnTo>
                  <a:lnTo>
                    <a:pt x="76" y="91"/>
                  </a:lnTo>
                  <a:lnTo>
                    <a:pt x="76" y="97"/>
                  </a:lnTo>
                  <a:lnTo>
                    <a:pt x="76" y="100"/>
                  </a:lnTo>
                  <a:lnTo>
                    <a:pt x="76" y="104"/>
                  </a:lnTo>
                  <a:lnTo>
                    <a:pt x="76" y="108"/>
                  </a:lnTo>
                  <a:lnTo>
                    <a:pt x="76" y="114"/>
                  </a:lnTo>
                  <a:lnTo>
                    <a:pt x="74" y="120"/>
                  </a:lnTo>
                  <a:lnTo>
                    <a:pt x="74" y="125"/>
                  </a:lnTo>
                  <a:lnTo>
                    <a:pt x="70" y="127"/>
                  </a:lnTo>
                  <a:lnTo>
                    <a:pt x="68" y="131"/>
                  </a:lnTo>
                  <a:lnTo>
                    <a:pt x="66" y="133"/>
                  </a:lnTo>
                  <a:lnTo>
                    <a:pt x="65" y="137"/>
                  </a:lnTo>
                  <a:lnTo>
                    <a:pt x="59" y="137"/>
                  </a:lnTo>
                  <a:lnTo>
                    <a:pt x="53" y="137"/>
                  </a:lnTo>
                  <a:lnTo>
                    <a:pt x="51" y="137"/>
                  </a:lnTo>
                  <a:lnTo>
                    <a:pt x="49" y="137"/>
                  </a:lnTo>
                  <a:lnTo>
                    <a:pt x="46" y="125"/>
                  </a:lnTo>
                  <a:lnTo>
                    <a:pt x="49" y="127"/>
                  </a:lnTo>
                  <a:lnTo>
                    <a:pt x="53" y="129"/>
                  </a:lnTo>
                  <a:lnTo>
                    <a:pt x="57" y="129"/>
                  </a:lnTo>
                  <a:lnTo>
                    <a:pt x="63" y="127"/>
                  </a:lnTo>
                  <a:lnTo>
                    <a:pt x="66" y="123"/>
                  </a:lnTo>
                  <a:lnTo>
                    <a:pt x="66" y="118"/>
                  </a:lnTo>
                  <a:lnTo>
                    <a:pt x="66" y="114"/>
                  </a:lnTo>
                  <a:lnTo>
                    <a:pt x="66" y="112"/>
                  </a:lnTo>
                  <a:lnTo>
                    <a:pt x="66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6" y="97"/>
                  </a:lnTo>
                  <a:lnTo>
                    <a:pt x="66" y="93"/>
                  </a:lnTo>
                  <a:lnTo>
                    <a:pt x="65" y="89"/>
                  </a:lnTo>
                  <a:lnTo>
                    <a:pt x="65" y="85"/>
                  </a:lnTo>
                  <a:lnTo>
                    <a:pt x="63" y="81"/>
                  </a:lnTo>
                  <a:lnTo>
                    <a:pt x="63" y="78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59" y="66"/>
                  </a:lnTo>
                  <a:lnTo>
                    <a:pt x="57" y="61"/>
                  </a:lnTo>
                  <a:lnTo>
                    <a:pt x="55" y="55"/>
                  </a:lnTo>
                  <a:lnTo>
                    <a:pt x="53" y="51"/>
                  </a:lnTo>
                  <a:lnTo>
                    <a:pt x="51" y="47"/>
                  </a:lnTo>
                  <a:lnTo>
                    <a:pt x="51" y="43"/>
                  </a:lnTo>
                  <a:lnTo>
                    <a:pt x="49" y="40"/>
                  </a:lnTo>
                  <a:lnTo>
                    <a:pt x="47" y="38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0" y="38"/>
                  </a:lnTo>
                  <a:lnTo>
                    <a:pt x="36" y="42"/>
                  </a:lnTo>
                  <a:lnTo>
                    <a:pt x="30" y="49"/>
                  </a:lnTo>
                  <a:lnTo>
                    <a:pt x="27" y="51"/>
                  </a:lnTo>
                  <a:lnTo>
                    <a:pt x="25" y="55"/>
                  </a:lnTo>
                  <a:lnTo>
                    <a:pt x="23" y="59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21" y="74"/>
                  </a:lnTo>
                  <a:lnTo>
                    <a:pt x="21" y="80"/>
                  </a:lnTo>
                  <a:lnTo>
                    <a:pt x="23" y="85"/>
                  </a:lnTo>
                  <a:lnTo>
                    <a:pt x="23" y="89"/>
                  </a:lnTo>
                  <a:lnTo>
                    <a:pt x="23" y="95"/>
                  </a:lnTo>
                  <a:lnTo>
                    <a:pt x="25" y="99"/>
                  </a:lnTo>
                  <a:lnTo>
                    <a:pt x="25" y="102"/>
                  </a:lnTo>
                  <a:lnTo>
                    <a:pt x="25" y="106"/>
                  </a:lnTo>
                  <a:lnTo>
                    <a:pt x="27" y="11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7" name="Freeform 116"/>
            <p:cNvSpPr>
              <a:spLocks/>
            </p:cNvSpPr>
            <p:nvPr/>
          </p:nvSpPr>
          <p:spPr bwMode="auto">
            <a:xfrm>
              <a:off x="4557" y="2567"/>
              <a:ext cx="295" cy="160"/>
            </a:xfrm>
            <a:custGeom>
              <a:avLst/>
              <a:gdLst>
                <a:gd name="T0" fmla="*/ 18 w 589"/>
                <a:gd name="T1" fmla="*/ 5 h 321"/>
                <a:gd name="T2" fmla="*/ 18 w 589"/>
                <a:gd name="T3" fmla="*/ 6 h 321"/>
                <a:gd name="T4" fmla="*/ 17 w 589"/>
                <a:gd name="T5" fmla="*/ 5 h 321"/>
                <a:gd name="T6" fmla="*/ 16 w 589"/>
                <a:gd name="T7" fmla="*/ 5 h 321"/>
                <a:gd name="T8" fmla="*/ 16 w 589"/>
                <a:gd name="T9" fmla="*/ 5 h 321"/>
                <a:gd name="T10" fmla="*/ 16 w 589"/>
                <a:gd name="T11" fmla="*/ 6 h 321"/>
                <a:gd name="T12" fmla="*/ 15 w 589"/>
                <a:gd name="T13" fmla="*/ 8 h 321"/>
                <a:gd name="T14" fmla="*/ 15 w 589"/>
                <a:gd name="T15" fmla="*/ 9 h 321"/>
                <a:gd name="T16" fmla="*/ 14 w 589"/>
                <a:gd name="T17" fmla="*/ 9 h 321"/>
                <a:gd name="T18" fmla="*/ 13 w 589"/>
                <a:gd name="T19" fmla="*/ 9 h 321"/>
                <a:gd name="T20" fmla="*/ 12 w 589"/>
                <a:gd name="T21" fmla="*/ 10 h 321"/>
                <a:gd name="T22" fmla="*/ 10 w 589"/>
                <a:gd name="T23" fmla="*/ 9 h 321"/>
                <a:gd name="T24" fmla="*/ 9 w 589"/>
                <a:gd name="T25" fmla="*/ 9 h 321"/>
                <a:gd name="T26" fmla="*/ 7 w 589"/>
                <a:gd name="T27" fmla="*/ 9 h 321"/>
                <a:gd name="T28" fmla="*/ 6 w 589"/>
                <a:gd name="T29" fmla="*/ 9 h 321"/>
                <a:gd name="T30" fmla="*/ 5 w 589"/>
                <a:gd name="T31" fmla="*/ 9 h 321"/>
                <a:gd name="T32" fmla="*/ 5 w 589"/>
                <a:gd name="T33" fmla="*/ 9 h 321"/>
                <a:gd name="T34" fmla="*/ 4 w 589"/>
                <a:gd name="T35" fmla="*/ 9 h 321"/>
                <a:gd name="T36" fmla="*/ 3 w 589"/>
                <a:gd name="T37" fmla="*/ 8 h 321"/>
                <a:gd name="T38" fmla="*/ 2 w 589"/>
                <a:gd name="T39" fmla="*/ 8 h 321"/>
                <a:gd name="T40" fmla="*/ 2 w 589"/>
                <a:gd name="T41" fmla="*/ 7 h 321"/>
                <a:gd name="T42" fmla="*/ 2 w 589"/>
                <a:gd name="T43" fmla="*/ 7 h 321"/>
                <a:gd name="T44" fmla="*/ 3 w 589"/>
                <a:gd name="T45" fmla="*/ 7 h 321"/>
                <a:gd name="T46" fmla="*/ 5 w 589"/>
                <a:gd name="T47" fmla="*/ 8 h 321"/>
                <a:gd name="T48" fmla="*/ 6 w 589"/>
                <a:gd name="T49" fmla="*/ 8 h 321"/>
                <a:gd name="T50" fmla="*/ 8 w 589"/>
                <a:gd name="T51" fmla="*/ 8 h 321"/>
                <a:gd name="T52" fmla="*/ 10 w 589"/>
                <a:gd name="T53" fmla="*/ 9 h 321"/>
                <a:gd name="T54" fmla="*/ 12 w 589"/>
                <a:gd name="T55" fmla="*/ 9 h 321"/>
                <a:gd name="T56" fmla="*/ 13 w 589"/>
                <a:gd name="T57" fmla="*/ 9 h 321"/>
                <a:gd name="T58" fmla="*/ 14 w 589"/>
                <a:gd name="T59" fmla="*/ 8 h 321"/>
                <a:gd name="T60" fmla="*/ 14 w 589"/>
                <a:gd name="T61" fmla="*/ 7 h 321"/>
                <a:gd name="T62" fmla="*/ 14 w 589"/>
                <a:gd name="T63" fmla="*/ 6 h 321"/>
                <a:gd name="T64" fmla="*/ 14 w 589"/>
                <a:gd name="T65" fmla="*/ 6 h 321"/>
                <a:gd name="T66" fmla="*/ 14 w 589"/>
                <a:gd name="T67" fmla="*/ 4 h 321"/>
                <a:gd name="T68" fmla="*/ 13 w 589"/>
                <a:gd name="T69" fmla="*/ 4 h 321"/>
                <a:gd name="T70" fmla="*/ 12 w 589"/>
                <a:gd name="T71" fmla="*/ 3 h 321"/>
                <a:gd name="T72" fmla="*/ 12 w 589"/>
                <a:gd name="T73" fmla="*/ 3 h 321"/>
                <a:gd name="T74" fmla="*/ 11 w 589"/>
                <a:gd name="T75" fmla="*/ 3 h 321"/>
                <a:gd name="T76" fmla="*/ 9 w 589"/>
                <a:gd name="T77" fmla="*/ 3 h 321"/>
                <a:gd name="T78" fmla="*/ 8 w 589"/>
                <a:gd name="T79" fmla="*/ 2 h 321"/>
                <a:gd name="T80" fmla="*/ 7 w 589"/>
                <a:gd name="T81" fmla="*/ 2 h 321"/>
                <a:gd name="T82" fmla="*/ 6 w 589"/>
                <a:gd name="T83" fmla="*/ 2 h 321"/>
                <a:gd name="T84" fmla="*/ 5 w 589"/>
                <a:gd name="T85" fmla="*/ 2 h 321"/>
                <a:gd name="T86" fmla="*/ 4 w 589"/>
                <a:gd name="T87" fmla="*/ 2 h 321"/>
                <a:gd name="T88" fmla="*/ 4 w 589"/>
                <a:gd name="T89" fmla="*/ 1 h 321"/>
                <a:gd name="T90" fmla="*/ 3 w 589"/>
                <a:gd name="T91" fmla="*/ 1 h 321"/>
                <a:gd name="T92" fmla="*/ 2 w 589"/>
                <a:gd name="T93" fmla="*/ 1 h 321"/>
                <a:gd name="T94" fmla="*/ 1 w 589"/>
                <a:gd name="T95" fmla="*/ 1 h 321"/>
                <a:gd name="T96" fmla="*/ 1 w 589"/>
                <a:gd name="T97" fmla="*/ 0 h 321"/>
                <a:gd name="T98" fmla="*/ 1 w 589"/>
                <a:gd name="T99" fmla="*/ 0 h 321"/>
                <a:gd name="T100" fmla="*/ 2 w 589"/>
                <a:gd name="T101" fmla="*/ 0 h 321"/>
                <a:gd name="T102" fmla="*/ 3 w 589"/>
                <a:gd name="T103" fmla="*/ 0 h 321"/>
                <a:gd name="T104" fmla="*/ 5 w 589"/>
                <a:gd name="T105" fmla="*/ 1 h 321"/>
                <a:gd name="T106" fmla="*/ 6 w 589"/>
                <a:gd name="T107" fmla="*/ 1 h 321"/>
                <a:gd name="T108" fmla="*/ 8 w 589"/>
                <a:gd name="T109" fmla="*/ 1 h 321"/>
                <a:gd name="T110" fmla="*/ 10 w 589"/>
                <a:gd name="T111" fmla="*/ 2 h 321"/>
                <a:gd name="T112" fmla="*/ 12 w 589"/>
                <a:gd name="T113" fmla="*/ 2 h 321"/>
                <a:gd name="T114" fmla="*/ 13 w 589"/>
                <a:gd name="T115" fmla="*/ 2 h 321"/>
                <a:gd name="T116" fmla="*/ 14 w 589"/>
                <a:gd name="T117" fmla="*/ 2 h 321"/>
                <a:gd name="T118" fmla="*/ 15 w 589"/>
                <a:gd name="T119" fmla="*/ 3 h 321"/>
                <a:gd name="T120" fmla="*/ 16 w 589"/>
                <a:gd name="T121" fmla="*/ 4 h 321"/>
                <a:gd name="T122" fmla="*/ 17 w 589"/>
                <a:gd name="T123" fmla="*/ 5 h 321"/>
                <a:gd name="T124" fmla="*/ 18 w 589"/>
                <a:gd name="T125" fmla="*/ 5 h 3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89" h="321">
                  <a:moveTo>
                    <a:pt x="572" y="169"/>
                  </a:moveTo>
                  <a:lnTo>
                    <a:pt x="589" y="177"/>
                  </a:lnTo>
                  <a:lnTo>
                    <a:pt x="587" y="177"/>
                  </a:lnTo>
                  <a:lnTo>
                    <a:pt x="583" y="179"/>
                  </a:lnTo>
                  <a:lnTo>
                    <a:pt x="580" y="181"/>
                  </a:lnTo>
                  <a:lnTo>
                    <a:pt x="574" y="183"/>
                  </a:lnTo>
                  <a:lnTo>
                    <a:pt x="568" y="186"/>
                  </a:lnTo>
                  <a:lnTo>
                    <a:pt x="566" y="186"/>
                  </a:lnTo>
                  <a:lnTo>
                    <a:pt x="563" y="188"/>
                  </a:lnTo>
                  <a:lnTo>
                    <a:pt x="559" y="188"/>
                  </a:lnTo>
                  <a:lnTo>
                    <a:pt x="557" y="190"/>
                  </a:lnTo>
                  <a:lnTo>
                    <a:pt x="551" y="190"/>
                  </a:lnTo>
                  <a:lnTo>
                    <a:pt x="547" y="192"/>
                  </a:lnTo>
                  <a:lnTo>
                    <a:pt x="544" y="192"/>
                  </a:lnTo>
                  <a:lnTo>
                    <a:pt x="540" y="192"/>
                  </a:lnTo>
                  <a:lnTo>
                    <a:pt x="536" y="192"/>
                  </a:lnTo>
                  <a:lnTo>
                    <a:pt x="532" y="192"/>
                  </a:lnTo>
                  <a:lnTo>
                    <a:pt x="526" y="192"/>
                  </a:lnTo>
                  <a:lnTo>
                    <a:pt x="523" y="192"/>
                  </a:lnTo>
                  <a:lnTo>
                    <a:pt x="519" y="190"/>
                  </a:lnTo>
                  <a:lnTo>
                    <a:pt x="513" y="188"/>
                  </a:lnTo>
                  <a:lnTo>
                    <a:pt x="509" y="186"/>
                  </a:lnTo>
                  <a:lnTo>
                    <a:pt x="506" y="186"/>
                  </a:lnTo>
                  <a:lnTo>
                    <a:pt x="500" y="183"/>
                  </a:lnTo>
                  <a:lnTo>
                    <a:pt x="496" y="181"/>
                  </a:lnTo>
                  <a:lnTo>
                    <a:pt x="490" y="177"/>
                  </a:lnTo>
                  <a:lnTo>
                    <a:pt x="488" y="175"/>
                  </a:lnTo>
                  <a:lnTo>
                    <a:pt x="481" y="169"/>
                  </a:lnTo>
                  <a:lnTo>
                    <a:pt x="481" y="173"/>
                  </a:lnTo>
                  <a:lnTo>
                    <a:pt x="481" y="175"/>
                  </a:lnTo>
                  <a:lnTo>
                    <a:pt x="481" y="179"/>
                  </a:lnTo>
                  <a:lnTo>
                    <a:pt x="481" y="181"/>
                  </a:lnTo>
                  <a:lnTo>
                    <a:pt x="481" y="184"/>
                  </a:lnTo>
                  <a:lnTo>
                    <a:pt x="481" y="188"/>
                  </a:lnTo>
                  <a:lnTo>
                    <a:pt x="483" y="192"/>
                  </a:lnTo>
                  <a:lnTo>
                    <a:pt x="483" y="198"/>
                  </a:lnTo>
                  <a:lnTo>
                    <a:pt x="483" y="202"/>
                  </a:lnTo>
                  <a:lnTo>
                    <a:pt x="483" y="207"/>
                  </a:lnTo>
                  <a:lnTo>
                    <a:pt x="483" y="213"/>
                  </a:lnTo>
                  <a:lnTo>
                    <a:pt x="483" y="217"/>
                  </a:lnTo>
                  <a:lnTo>
                    <a:pt x="483" y="224"/>
                  </a:lnTo>
                  <a:lnTo>
                    <a:pt x="481" y="228"/>
                  </a:lnTo>
                  <a:lnTo>
                    <a:pt x="481" y="234"/>
                  </a:lnTo>
                  <a:lnTo>
                    <a:pt x="481" y="240"/>
                  </a:lnTo>
                  <a:lnTo>
                    <a:pt x="479" y="245"/>
                  </a:lnTo>
                  <a:lnTo>
                    <a:pt x="479" y="251"/>
                  </a:lnTo>
                  <a:lnTo>
                    <a:pt x="477" y="257"/>
                  </a:lnTo>
                  <a:lnTo>
                    <a:pt x="477" y="264"/>
                  </a:lnTo>
                  <a:lnTo>
                    <a:pt x="475" y="270"/>
                  </a:lnTo>
                  <a:lnTo>
                    <a:pt x="473" y="274"/>
                  </a:lnTo>
                  <a:lnTo>
                    <a:pt x="471" y="279"/>
                  </a:lnTo>
                  <a:lnTo>
                    <a:pt x="468" y="285"/>
                  </a:lnTo>
                  <a:lnTo>
                    <a:pt x="466" y="289"/>
                  </a:lnTo>
                  <a:lnTo>
                    <a:pt x="464" y="295"/>
                  </a:lnTo>
                  <a:lnTo>
                    <a:pt x="460" y="298"/>
                  </a:lnTo>
                  <a:lnTo>
                    <a:pt x="456" y="302"/>
                  </a:lnTo>
                  <a:lnTo>
                    <a:pt x="454" y="308"/>
                  </a:lnTo>
                  <a:lnTo>
                    <a:pt x="448" y="312"/>
                  </a:lnTo>
                  <a:lnTo>
                    <a:pt x="441" y="314"/>
                  </a:lnTo>
                  <a:lnTo>
                    <a:pt x="437" y="314"/>
                  </a:lnTo>
                  <a:lnTo>
                    <a:pt x="433" y="316"/>
                  </a:lnTo>
                  <a:lnTo>
                    <a:pt x="429" y="317"/>
                  </a:lnTo>
                  <a:lnTo>
                    <a:pt x="426" y="317"/>
                  </a:lnTo>
                  <a:lnTo>
                    <a:pt x="420" y="317"/>
                  </a:lnTo>
                  <a:lnTo>
                    <a:pt x="416" y="319"/>
                  </a:lnTo>
                  <a:lnTo>
                    <a:pt x="410" y="319"/>
                  </a:lnTo>
                  <a:lnTo>
                    <a:pt x="405" y="319"/>
                  </a:lnTo>
                  <a:lnTo>
                    <a:pt x="399" y="319"/>
                  </a:lnTo>
                  <a:lnTo>
                    <a:pt x="393" y="321"/>
                  </a:lnTo>
                  <a:lnTo>
                    <a:pt x="388" y="321"/>
                  </a:lnTo>
                  <a:lnTo>
                    <a:pt x="382" y="321"/>
                  </a:lnTo>
                  <a:lnTo>
                    <a:pt x="376" y="321"/>
                  </a:lnTo>
                  <a:lnTo>
                    <a:pt x="369" y="321"/>
                  </a:lnTo>
                  <a:lnTo>
                    <a:pt x="363" y="321"/>
                  </a:lnTo>
                  <a:lnTo>
                    <a:pt x="355" y="321"/>
                  </a:lnTo>
                  <a:lnTo>
                    <a:pt x="350" y="321"/>
                  </a:lnTo>
                  <a:lnTo>
                    <a:pt x="342" y="321"/>
                  </a:lnTo>
                  <a:lnTo>
                    <a:pt x="334" y="319"/>
                  </a:lnTo>
                  <a:lnTo>
                    <a:pt x="329" y="319"/>
                  </a:lnTo>
                  <a:lnTo>
                    <a:pt x="321" y="319"/>
                  </a:lnTo>
                  <a:lnTo>
                    <a:pt x="314" y="319"/>
                  </a:lnTo>
                  <a:lnTo>
                    <a:pt x="306" y="317"/>
                  </a:lnTo>
                  <a:lnTo>
                    <a:pt x="300" y="317"/>
                  </a:lnTo>
                  <a:lnTo>
                    <a:pt x="293" y="316"/>
                  </a:lnTo>
                  <a:lnTo>
                    <a:pt x="285" y="316"/>
                  </a:lnTo>
                  <a:lnTo>
                    <a:pt x="277" y="316"/>
                  </a:lnTo>
                  <a:lnTo>
                    <a:pt x="272" y="316"/>
                  </a:lnTo>
                  <a:lnTo>
                    <a:pt x="264" y="314"/>
                  </a:lnTo>
                  <a:lnTo>
                    <a:pt x="257" y="314"/>
                  </a:lnTo>
                  <a:lnTo>
                    <a:pt x="249" y="312"/>
                  </a:lnTo>
                  <a:lnTo>
                    <a:pt x="243" y="312"/>
                  </a:lnTo>
                  <a:lnTo>
                    <a:pt x="236" y="310"/>
                  </a:lnTo>
                  <a:lnTo>
                    <a:pt x="228" y="310"/>
                  </a:lnTo>
                  <a:lnTo>
                    <a:pt x="220" y="308"/>
                  </a:lnTo>
                  <a:lnTo>
                    <a:pt x="215" y="308"/>
                  </a:lnTo>
                  <a:lnTo>
                    <a:pt x="207" y="306"/>
                  </a:lnTo>
                  <a:lnTo>
                    <a:pt x="201" y="306"/>
                  </a:lnTo>
                  <a:lnTo>
                    <a:pt x="196" y="304"/>
                  </a:lnTo>
                  <a:lnTo>
                    <a:pt x="190" y="304"/>
                  </a:lnTo>
                  <a:lnTo>
                    <a:pt x="184" y="302"/>
                  </a:lnTo>
                  <a:lnTo>
                    <a:pt x="179" y="302"/>
                  </a:lnTo>
                  <a:lnTo>
                    <a:pt x="173" y="300"/>
                  </a:lnTo>
                  <a:lnTo>
                    <a:pt x="169" y="300"/>
                  </a:lnTo>
                  <a:lnTo>
                    <a:pt x="163" y="300"/>
                  </a:lnTo>
                  <a:lnTo>
                    <a:pt x="158" y="300"/>
                  </a:lnTo>
                  <a:lnTo>
                    <a:pt x="154" y="298"/>
                  </a:lnTo>
                  <a:lnTo>
                    <a:pt x="150" y="298"/>
                  </a:lnTo>
                  <a:lnTo>
                    <a:pt x="146" y="297"/>
                  </a:lnTo>
                  <a:lnTo>
                    <a:pt x="143" y="297"/>
                  </a:lnTo>
                  <a:lnTo>
                    <a:pt x="139" y="297"/>
                  </a:lnTo>
                  <a:lnTo>
                    <a:pt x="135" y="297"/>
                  </a:lnTo>
                  <a:lnTo>
                    <a:pt x="131" y="295"/>
                  </a:lnTo>
                  <a:lnTo>
                    <a:pt x="127" y="295"/>
                  </a:lnTo>
                  <a:lnTo>
                    <a:pt x="124" y="295"/>
                  </a:lnTo>
                  <a:lnTo>
                    <a:pt x="125" y="297"/>
                  </a:lnTo>
                  <a:lnTo>
                    <a:pt x="131" y="300"/>
                  </a:lnTo>
                  <a:lnTo>
                    <a:pt x="137" y="306"/>
                  </a:lnTo>
                  <a:lnTo>
                    <a:pt x="141" y="312"/>
                  </a:lnTo>
                  <a:lnTo>
                    <a:pt x="122" y="316"/>
                  </a:lnTo>
                  <a:lnTo>
                    <a:pt x="122" y="314"/>
                  </a:lnTo>
                  <a:lnTo>
                    <a:pt x="120" y="314"/>
                  </a:lnTo>
                  <a:lnTo>
                    <a:pt x="118" y="310"/>
                  </a:lnTo>
                  <a:lnTo>
                    <a:pt x="114" y="306"/>
                  </a:lnTo>
                  <a:lnTo>
                    <a:pt x="110" y="302"/>
                  </a:lnTo>
                  <a:lnTo>
                    <a:pt x="106" y="298"/>
                  </a:lnTo>
                  <a:lnTo>
                    <a:pt x="101" y="293"/>
                  </a:lnTo>
                  <a:lnTo>
                    <a:pt x="97" y="289"/>
                  </a:lnTo>
                  <a:lnTo>
                    <a:pt x="93" y="285"/>
                  </a:lnTo>
                  <a:lnTo>
                    <a:pt x="89" y="281"/>
                  </a:lnTo>
                  <a:lnTo>
                    <a:pt x="86" y="279"/>
                  </a:lnTo>
                  <a:lnTo>
                    <a:pt x="84" y="276"/>
                  </a:lnTo>
                  <a:lnTo>
                    <a:pt x="80" y="274"/>
                  </a:lnTo>
                  <a:lnTo>
                    <a:pt x="76" y="272"/>
                  </a:lnTo>
                  <a:lnTo>
                    <a:pt x="72" y="268"/>
                  </a:lnTo>
                  <a:lnTo>
                    <a:pt x="68" y="266"/>
                  </a:lnTo>
                  <a:lnTo>
                    <a:pt x="65" y="262"/>
                  </a:lnTo>
                  <a:lnTo>
                    <a:pt x="59" y="260"/>
                  </a:lnTo>
                  <a:lnTo>
                    <a:pt x="55" y="257"/>
                  </a:lnTo>
                  <a:lnTo>
                    <a:pt x="51" y="255"/>
                  </a:lnTo>
                  <a:lnTo>
                    <a:pt x="48" y="253"/>
                  </a:lnTo>
                  <a:lnTo>
                    <a:pt x="42" y="251"/>
                  </a:lnTo>
                  <a:lnTo>
                    <a:pt x="38" y="249"/>
                  </a:lnTo>
                  <a:lnTo>
                    <a:pt x="34" y="247"/>
                  </a:lnTo>
                  <a:lnTo>
                    <a:pt x="34" y="232"/>
                  </a:lnTo>
                  <a:lnTo>
                    <a:pt x="36" y="232"/>
                  </a:lnTo>
                  <a:lnTo>
                    <a:pt x="40" y="234"/>
                  </a:lnTo>
                  <a:lnTo>
                    <a:pt x="46" y="236"/>
                  </a:lnTo>
                  <a:lnTo>
                    <a:pt x="48" y="236"/>
                  </a:lnTo>
                  <a:lnTo>
                    <a:pt x="49" y="238"/>
                  </a:lnTo>
                  <a:lnTo>
                    <a:pt x="53" y="238"/>
                  </a:lnTo>
                  <a:lnTo>
                    <a:pt x="59" y="238"/>
                  </a:lnTo>
                  <a:lnTo>
                    <a:pt x="63" y="240"/>
                  </a:lnTo>
                  <a:lnTo>
                    <a:pt x="67" y="241"/>
                  </a:lnTo>
                  <a:lnTo>
                    <a:pt x="70" y="241"/>
                  </a:lnTo>
                  <a:lnTo>
                    <a:pt x="76" y="243"/>
                  </a:lnTo>
                  <a:lnTo>
                    <a:pt x="82" y="245"/>
                  </a:lnTo>
                  <a:lnTo>
                    <a:pt x="86" y="247"/>
                  </a:lnTo>
                  <a:lnTo>
                    <a:pt x="91" y="247"/>
                  </a:lnTo>
                  <a:lnTo>
                    <a:pt x="97" y="249"/>
                  </a:lnTo>
                  <a:lnTo>
                    <a:pt x="103" y="251"/>
                  </a:lnTo>
                  <a:lnTo>
                    <a:pt x="110" y="253"/>
                  </a:lnTo>
                  <a:lnTo>
                    <a:pt x="116" y="255"/>
                  </a:lnTo>
                  <a:lnTo>
                    <a:pt x="122" y="257"/>
                  </a:lnTo>
                  <a:lnTo>
                    <a:pt x="129" y="259"/>
                  </a:lnTo>
                  <a:lnTo>
                    <a:pt x="135" y="260"/>
                  </a:lnTo>
                  <a:lnTo>
                    <a:pt x="143" y="262"/>
                  </a:lnTo>
                  <a:lnTo>
                    <a:pt x="150" y="264"/>
                  </a:lnTo>
                  <a:lnTo>
                    <a:pt x="158" y="264"/>
                  </a:lnTo>
                  <a:lnTo>
                    <a:pt x="165" y="266"/>
                  </a:lnTo>
                  <a:lnTo>
                    <a:pt x="173" y="268"/>
                  </a:lnTo>
                  <a:lnTo>
                    <a:pt x="181" y="270"/>
                  </a:lnTo>
                  <a:lnTo>
                    <a:pt x="188" y="272"/>
                  </a:lnTo>
                  <a:lnTo>
                    <a:pt x="196" y="274"/>
                  </a:lnTo>
                  <a:lnTo>
                    <a:pt x="203" y="276"/>
                  </a:lnTo>
                  <a:lnTo>
                    <a:pt x="211" y="276"/>
                  </a:lnTo>
                  <a:lnTo>
                    <a:pt x="220" y="278"/>
                  </a:lnTo>
                  <a:lnTo>
                    <a:pt x="228" y="279"/>
                  </a:lnTo>
                  <a:lnTo>
                    <a:pt x="236" y="281"/>
                  </a:lnTo>
                  <a:lnTo>
                    <a:pt x="245" y="283"/>
                  </a:lnTo>
                  <a:lnTo>
                    <a:pt x="253" y="283"/>
                  </a:lnTo>
                  <a:lnTo>
                    <a:pt x="260" y="285"/>
                  </a:lnTo>
                  <a:lnTo>
                    <a:pt x="270" y="285"/>
                  </a:lnTo>
                  <a:lnTo>
                    <a:pt x="277" y="287"/>
                  </a:lnTo>
                  <a:lnTo>
                    <a:pt x="285" y="289"/>
                  </a:lnTo>
                  <a:lnTo>
                    <a:pt x="295" y="289"/>
                  </a:lnTo>
                  <a:lnTo>
                    <a:pt x="302" y="291"/>
                  </a:lnTo>
                  <a:lnTo>
                    <a:pt x="310" y="291"/>
                  </a:lnTo>
                  <a:lnTo>
                    <a:pt x="317" y="291"/>
                  </a:lnTo>
                  <a:lnTo>
                    <a:pt x="327" y="293"/>
                  </a:lnTo>
                  <a:lnTo>
                    <a:pt x="334" y="293"/>
                  </a:lnTo>
                  <a:lnTo>
                    <a:pt x="342" y="293"/>
                  </a:lnTo>
                  <a:lnTo>
                    <a:pt x="350" y="293"/>
                  </a:lnTo>
                  <a:lnTo>
                    <a:pt x="357" y="295"/>
                  </a:lnTo>
                  <a:lnTo>
                    <a:pt x="365" y="295"/>
                  </a:lnTo>
                  <a:lnTo>
                    <a:pt x="372" y="295"/>
                  </a:lnTo>
                  <a:lnTo>
                    <a:pt x="380" y="295"/>
                  </a:lnTo>
                  <a:lnTo>
                    <a:pt x="388" y="295"/>
                  </a:lnTo>
                  <a:lnTo>
                    <a:pt x="395" y="295"/>
                  </a:lnTo>
                  <a:lnTo>
                    <a:pt x="403" y="295"/>
                  </a:lnTo>
                  <a:lnTo>
                    <a:pt x="409" y="293"/>
                  </a:lnTo>
                  <a:lnTo>
                    <a:pt x="416" y="293"/>
                  </a:lnTo>
                  <a:lnTo>
                    <a:pt x="422" y="291"/>
                  </a:lnTo>
                  <a:lnTo>
                    <a:pt x="429" y="291"/>
                  </a:lnTo>
                  <a:lnTo>
                    <a:pt x="429" y="289"/>
                  </a:lnTo>
                  <a:lnTo>
                    <a:pt x="435" y="287"/>
                  </a:lnTo>
                  <a:lnTo>
                    <a:pt x="437" y="283"/>
                  </a:lnTo>
                  <a:lnTo>
                    <a:pt x="441" y="279"/>
                  </a:lnTo>
                  <a:lnTo>
                    <a:pt x="441" y="276"/>
                  </a:lnTo>
                  <a:lnTo>
                    <a:pt x="443" y="274"/>
                  </a:lnTo>
                  <a:lnTo>
                    <a:pt x="445" y="272"/>
                  </a:lnTo>
                  <a:lnTo>
                    <a:pt x="447" y="268"/>
                  </a:lnTo>
                  <a:lnTo>
                    <a:pt x="447" y="264"/>
                  </a:lnTo>
                  <a:lnTo>
                    <a:pt x="448" y="259"/>
                  </a:lnTo>
                  <a:lnTo>
                    <a:pt x="448" y="253"/>
                  </a:lnTo>
                  <a:lnTo>
                    <a:pt x="448" y="249"/>
                  </a:lnTo>
                  <a:lnTo>
                    <a:pt x="448" y="243"/>
                  </a:lnTo>
                  <a:lnTo>
                    <a:pt x="448" y="238"/>
                  </a:lnTo>
                  <a:lnTo>
                    <a:pt x="448" y="234"/>
                  </a:lnTo>
                  <a:lnTo>
                    <a:pt x="448" y="230"/>
                  </a:lnTo>
                  <a:lnTo>
                    <a:pt x="448" y="226"/>
                  </a:lnTo>
                  <a:lnTo>
                    <a:pt x="448" y="222"/>
                  </a:lnTo>
                  <a:lnTo>
                    <a:pt x="447" y="219"/>
                  </a:lnTo>
                  <a:lnTo>
                    <a:pt x="447" y="215"/>
                  </a:lnTo>
                  <a:lnTo>
                    <a:pt x="447" y="211"/>
                  </a:lnTo>
                  <a:lnTo>
                    <a:pt x="447" y="205"/>
                  </a:lnTo>
                  <a:lnTo>
                    <a:pt x="445" y="202"/>
                  </a:lnTo>
                  <a:lnTo>
                    <a:pt x="445" y="196"/>
                  </a:lnTo>
                  <a:lnTo>
                    <a:pt x="443" y="192"/>
                  </a:lnTo>
                  <a:lnTo>
                    <a:pt x="443" y="186"/>
                  </a:lnTo>
                  <a:lnTo>
                    <a:pt x="441" y="181"/>
                  </a:lnTo>
                  <a:lnTo>
                    <a:pt x="439" y="175"/>
                  </a:lnTo>
                  <a:lnTo>
                    <a:pt x="437" y="171"/>
                  </a:lnTo>
                  <a:lnTo>
                    <a:pt x="437" y="165"/>
                  </a:lnTo>
                  <a:lnTo>
                    <a:pt x="435" y="160"/>
                  </a:lnTo>
                  <a:lnTo>
                    <a:pt x="433" y="154"/>
                  </a:lnTo>
                  <a:lnTo>
                    <a:pt x="431" y="148"/>
                  </a:lnTo>
                  <a:lnTo>
                    <a:pt x="429" y="141"/>
                  </a:lnTo>
                  <a:lnTo>
                    <a:pt x="428" y="141"/>
                  </a:lnTo>
                  <a:lnTo>
                    <a:pt x="426" y="137"/>
                  </a:lnTo>
                  <a:lnTo>
                    <a:pt x="422" y="135"/>
                  </a:lnTo>
                  <a:lnTo>
                    <a:pt x="416" y="133"/>
                  </a:lnTo>
                  <a:lnTo>
                    <a:pt x="414" y="131"/>
                  </a:lnTo>
                  <a:lnTo>
                    <a:pt x="410" y="131"/>
                  </a:lnTo>
                  <a:lnTo>
                    <a:pt x="407" y="129"/>
                  </a:lnTo>
                  <a:lnTo>
                    <a:pt x="403" y="127"/>
                  </a:lnTo>
                  <a:lnTo>
                    <a:pt x="399" y="125"/>
                  </a:lnTo>
                  <a:lnTo>
                    <a:pt x="393" y="125"/>
                  </a:lnTo>
                  <a:lnTo>
                    <a:pt x="388" y="124"/>
                  </a:lnTo>
                  <a:lnTo>
                    <a:pt x="382" y="122"/>
                  </a:lnTo>
                  <a:lnTo>
                    <a:pt x="380" y="120"/>
                  </a:lnTo>
                  <a:lnTo>
                    <a:pt x="376" y="120"/>
                  </a:lnTo>
                  <a:lnTo>
                    <a:pt x="372" y="118"/>
                  </a:lnTo>
                  <a:lnTo>
                    <a:pt x="369" y="118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55" y="114"/>
                  </a:lnTo>
                  <a:lnTo>
                    <a:pt x="353" y="114"/>
                  </a:lnTo>
                  <a:lnTo>
                    <a:pt x="348" y="114"/>
                  </a:lnTo>
                  <a:lnTo>
                    <a:pt x="344" y="112"/>
                  </a:lnTo>
                  <a:lnTo>
                    <a:pt x="338" y="110"/>
                  </a:lnTo>
                  <a:lnTo>
                    <a:pt x="333" y="110"/>
                  </a:lnTo>
                  <a:lnTo>
                    <a:pt x="329" y="108"/>
                  </a:lnTo>
                  <a:lnTo>
                    <a:pt x="323" y="108"/>
                  </a:lnTo>
                  <a:lnTo>
                    <a:pt x="317" y="106"/>
                  </a:lnTo>
                  <a:lnTo>
                    <a:pt x="312" y="106"/>
                  </a:lnTo>
                  <a:lnTo>
                    <a:pt x="306" y="105"/>
                  </a:lnTo>
                  <a:lnTo>
                    <a:pt x="298" y="105"/>
                  </a:lnTo>
                  <a:lnTo>
                    <a:pt x="293" y="103"/>
                  </a:lnTo>
                  <a:lnTo>
                    <a:pt x="287" y="103"/>
                  </a:lnTo>
                  <a:lnTo>
                    <a:pt x="279" y="101"/>
                  </a:lnTo>
                  <a:lnTo>
                    <a:pt x="272" y="101"/>
                  </a:lnTo>
                  <a:lnTo>
                    <a:pt x="264" y="99"/>
                  </a:lnTo>
                  <a:lnTo>
                    <a:pt x="258" y="99"/>
                  </a:lnTo>
                  <a:lnTo>
                    <a:pt x="257" y="99"/>
                  </a:lnTo>
                  <a:lnTo>
                    <a:pt x="253" y="97"/>
                  </a:lnTo>
                  <a:lnTo>
                    <a:pt x="249" y="97"/>
                  </a:lnTo>
                  <a:lnTo>
                    <a:pt x="245" y="95"/>
                  </a:lnTo>
                  <a:lnTo>
                    <a:pt x="241" y="95"/>
                  </a:lnTo>
                  <a:lnTo>
                    <a:pt x="236" y="95"/>
                  </a:lnTo>
                  <a:lnTo>
                    <a:pt x="230" y="93"/>
                  </a:lnTo>
                  <a:lnTo>
                    <a:pt x="224" y="91"/>
                  </a:lnTo>
                  <a:lnTo>
                    <a:pt x="219" y="91"/>
                  </a:lnTo>
                  <a:lnTo>
                    <a:pt x="213" y="89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7"/>
                  </a:lnTo>
                  <a:lnTo>
                    <a:pt x="198" y="87"/>
                  </a:lnTo>
                  <a:lnTo>
                    <a:pt x="196" y="86"/>
                  </a:lnTo>
                  <a:lnTo>
                    <a:pt x="192" y="86"/>
                  </a:lnTo>
                  <a:lnTo>
                    <a:pt x="188" y="84"/>
                  </a:lnTo>
                  <a:lnTo>
                    <a:pt x="184" y="84"/>
                  </a:lnTo>
                  <a:lnTo>
                    <a:pt x="181" y="84"/>
                  </a:lnTo>
                  <a:lnTo>
                    <a:pt x="175" y="82"/>
                  </a:lnTo>
                  <a:lnTo>
                    <a:pt x="171" y="80"/>
                  </a:lnTo>
                  <a:lnTo>
                    <a:pt x="167" y="80"/>
                  </a:lnTo>
                  <a:lnTo>
                    <a:pt x="163" y="78"/>
                  </a:lnTo>
                  <a:lnTo>
                    <a:pt x="158" y="78"/>
                  </a:lnTo>
                  <a:lnTo>
                    <a:pt x="154" y="76"/>
                  </a:lnTo>
                  <a:lnTo>
                    <a:pt x="150" y="76"/>
                  </a:lnTo>
                  <a:lnTo>
                    <a:pt x="146" y="74"/>
                  </a:lnTo>
                  <a:lnTo>
                    <a:pt x="143" y="74"/>
                  </a:lnTo>
                  <a:lnTo>
                    <a:pt x="137" y="72"/>
                  </a:lnTo>
                  <a:lnTo>
                    <a:pt x="133" y="72"/>
                  </a:lnTo>
                  <a:lnTo>
                    <a:pt x="129" y="70"/>
                  </a:lnTo>
                  <a:lnTo>
                    <a:pt x="125" y="70"/>
                  </a:lnTo>
                  <a:lnTo>
                    <a:pt x="122" y="68"/>
                  </a:lnTo>
                  <a:lnTo>
                    <a:pt x="118" y="68"/>
                  </a:lnTo>
                  <a:lnTo>
                    <a:pt x="112" y="67"/>
                  </a:lnTo>
                  <a:lnTo>
                    <a:pt x="108" y="65"/>
                  </a:lnTo>
                  <a:lnTo>
                    <a:pt x="105" y="63"/>
                  </a:lnTo>
                  <a:lnTo>
                    <a:pt x="101" y="63"/>
                  </a:lnTo>
                  <a:lnTo>
                    <a:pt x="97" y="61"/>
                  </a:lnTo>
                  <a:lnTo>
                    <a:pt x="93" y="61"/>
                  </a:lnTo>
                  <a:lnTo>
                    <a:pt x="89" y="59"/>
                  </a:lnTo>
                  <a:lnTo>
                    <a:pt x="86" y="59"/>
                  </a:lnTo>
                  <a:lnTo>
                    <a:pt x="82" y="57"/>
                  </a:lnTo>
                  <a:lnTo>
                    <a:pt x="76" y="55"/>
                  </a:lnTo>
                  <a:lnTo>
                    <a:pt x="74" y="53"/>
                  </a:lnTo>
                  <a:lnTo>
                    <a:pt x="70" y="53"/>
                  </a:lnTo>
                  <a:lnTo>
                    <a:pt x="67" y="51"/>
                  </a:lnTo>
                  <a:lnTo>
                    <a:pt x="63" y="51"/>
                  </a:lnTo>
                  <a:lnTo>
                    <a:pt x="59" y="49"/>
                  </a:lnTo>
                  <a:lnTo>
                    <a:pt x="57" y="48"/>
                  </a:lnTo>
                  <a:lnTo>
                    <a:pt x="63" y="59"/>
                  </a:lnTo>
                  <a:lnTo>
                    <a:pt x="57" y="65"/>
                  </a:lnTo>
                  <a:lnTo>
                    <a:pt x="55" y="63"/>
                  </a:lnTo>
                  <a:lnTo>
                    <a:pt x="51" y="57"/>
                  </a:lnTo>
                  <a:lnTo>
                    <a:pt x="48" y="53"/>
                  </a:lnTo>
                  <a:lnTo>
                    <a:pt x="46" y="51"/>
                  </a:lnTo>
                  <a:lnTo>
                    <a:pt x="42" y="46"/>
                  </a:lnTo>
                  <a:lnTo>
                    <a:pt x="38" y="42"/>
                  </a:lnTo>
                  <a:lnTo>
                    <a:pt x="34" y="36"/>
                  </a:lnTo>
                  <a:lnTo>
                    <a:pt x="29" y="32"/>
                  </a:lnTo>
                  <a:lnTo>
                    <a:pt x="25" y="27"/>
                  </a:lnTo>
                  <a:lnTo>
                    <a:pt x="19" y="23"/>
                  </a:lnTo>
                  <a:lnTo>
                    <a:pt x="13" y="19"/>
                  </a:lnTo>
                  <a:lnTo>
                    <a:pt x="10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6" y="11"/>
                  </a:lnTo>
                  <a:lnTo>
                    <a:pt x="49" y="11"/>
                  </a:lnTo>
                  <a:lnTo>
                    <a:pt x="53" y="13"/>
                  </a:lnTo>
                  <a:lnTo>
                    <a:pt x="57" y="13"/>
                  </a:lnTo>
                  <a:lnTo>
                    <a:pt x="63" y="15"/>
                  </a:lnTo>
                  <a:lnTo>
                    <a:pt x="67" y="17"/>
                  </a:lnTo>
                  <a:lnTo>
                    <a:pt x="72" y="19"/>
                  </a:lnTo>
                  <a:lnTo>
                    <a:pt x="76" y="21"/>
                  </a:lnTo>
                  <a:lnTo>
                    <a:pt x="82" y="21"/>
                  </a:lnTo>
                  <a:lnTo>
                    <a:pt x="86" y="23"/>
                  </a:lnTo>
                  <a:lnTo>
                    <a:pt x="91" y="25"/>
                  </a:lnTo>
                  <a:lnTo>
                    <a:pt x="97" y="25"/>
                  </a:lnTo>
                  <a:lnTo>
                    <a:pt x="103" y="27"/>
                  </a:lnTo>
                  <a:lnTo>
                    <a:pt x="110" y="29"/>
                  </a:lnTo>
                  <a:lnTo>
                    <a:pt x="116" y="30"/>
                  </a:lnTo>
                  <a:lnTo>
                    <a:pt x="122" y="32"/>
                  </a:lnTo>
                  <a:lnTo>
                    <a:pt x="127" y="34"/>
                  </a:lnTo>
                  <a:lnTo>
                    <a:pt x="133" y="36"/>
                  </a:lnTo>
                  <a:lnTo>
                    <a:pt x="141" y="36"/>
                  </a:lnTo>
                  <a:lnTo>
                    <a:pt x="148" y="38"/>
                  </a:lnTo>
                  <a:lnTo>
                    <a:pt x="156" y="40"/>
                  </a:lnTo>
                  <a:lnTo>
                    <a:pt x="162" y="42"/>
                  </a:lnTo>
                  <a:lnTo>
                    <a:pt x="169" y="44"/>
                  </a:lnTo>
                  <a:lnTo>
                    <a:pt x="177" y="44"/>
                  </a:lnTo>
                  <a:lnTo>
                    <a:pt x="184" y="46"/>
                  </a:lnTo>
                  <a:lnTo>
                    <a:pt x="192" y="48"/>
                  </a:lnTo>
                  <a:lnTo>
                    <a:pt x="200" y="49"/>
                  </a:lnTo>
                  <a:lnTo>
                    <a:pt x="207" y="51"/>
                  </a:lnTo>
                  <a:lnTo>
                    <a:pt x="217" y="51"/>
                  </a:lnTo>
                  <a:lnTo>
                    <a:pt x="224" y="53"/>
                  </a:lnTo>
                  <a:lnTo>
                    <a:pt x="234" y="55"/>
                  </a:lnTo>
                  <a:lnTo>
                    <a:pt x="241" y="57"/>
                  </a:lnTo>
                  <a:lnTo>
                    <a:pt x="251" y="59"/>
                  </a:lnTo>
                  <a:lnTo>
                    <a:pt x="258" y="59"/>
                  </a:lnTo>
                  <a:lnTo>
                    <a:pt x="268" y="61"/>
                  </a:lnTo>
                  <a:lnTo>
                    <a:pt x="277" y="63"/>
                  </a:lnTo>
                  <a:lnTo>
                    <a:pt x="287" y="63"/>
                  </a:lnTo>
                  <a:lnTo>
                    <a:pt x="296" y="65"/>
                  </a:lnTo>
                  <a:lnTo>
                    <a:pt x="306" y="67"/>
                  </a:lnTo>
                  <a:lnTo>
                    <a:pt x="315" y="67"/>
                  </a:lnTo>
                  <a:lnTo>
                    <a:pt x="325" y="68"/>
                  </a:lnTo>
                  <a:lnTo>
                    <a:pt x="334" y="70"/>
                  </a:lnTo>
                  <a:lnTo>
                    <a:pt x="344" y="72"/>
                  </a:lnTo>
                  <a:lnTo>
                    <a:pt x="355" y="72"/>
                  </a:lnTo>
                  <a:lnTo>
                    <a:pt x="365" y="74"/>
                  </a:lnTo>
                  <a:lnTo>
                    <a:pt x="374" y="74"/>
                  </a:lnTo>
                  <a:lnTo>
                    <a:pt x="386" y="76"/>
                  </a:lnTo>
                  <a:lnTo>
                    <a:pt x="388" y="76"/>
                  </a:lnTo>
                  <a:lnTo>
                    <a:pt x="391" y="76"/>
                  </a:lnTo>
                  <a:lnTo>
                    <a:pt x="393" y="76"/>
                  </a:lnTo>
                  <a:lnTo>
                    <a:pt x="397" y="76"/>
                  </a:lnTo>
                  <a:lnTo>
                    <a:pt x="401" y="76"/>
                  </a:lnTo>
                  <a:lnTo>
                    <a:pt x="405" y="78"/>
                  </a:lnTo>
                  <a:lnTo>
                    <a:pt x="409" y="80"/>
                  </a:lnTo>
                  <a:lnTo>
                    <a:pt x="414" y="82"/>
                  </a:lnTo>
                  <a:lnTo>
                    <a:pt x="418" y="84"/>
                  </a:lnTo>
                  <a:lnTo>
                    <a:pt x="424" y="86"/>
                  </a:lnTo>
                  <a:lnTo>
                    <a:pt x="428" y="87"/>
                  </a:lnTo>
                  <a:lnTo>
                    <a:pt x="431" y="91"/>
                  </a:lnTo>
                  <a:lnTo>
                    <a:pt x="435" y="95"/>
                  </a:lnTo>
                  <a:lnTo>
                    <a:pt x="441" y="99"/>
                  </a:lnTo>
                  <a:lnTo>
                    <a:pt x="445" y="103"/>
                  </a:lnTo>
                  <a:lnTo>
                    <a:pt x="448" y="108"/>
                  </a:lnTo>
                  <a:lnTo>
                    <a:pt x="454" y="114"/>
                  </a:lnTo>
                  <a:lnTo>
                    <a:pt x="462" y="120"/>
                  </a:lnTo>
                  <a:lnTo>
                    <a:pt x="464" y="122"/>
                  </a:lnTo>
                  <a:lnTo>
                    <a:pt x="468" y="125"/>
                  </a:lnTo>
                  <a:lnTo>
                    <a:pt x="471" y="127"/>
                  </a:lnTo>
                  <a:lnTo>
                    <a:pt x="475" y="131"/>
                  </a:lnTo>
                  <a:lnTo>
                    <a:pt x="479" y="133"/>
                  </a:lnTo>
                  <a:lnTo>
                    <a:pt x="483" y="137"/>
                  </a:lnTo>
                  <a:lnTo>
                    <a:pt x="487" y="139"/>
                  </a:lnTo>
                  <a:lnTo>
                    <a:pt x="490" y="141"/>
                  </a:lnTo>
                  <a:lnTo>
                    <a:pt x="494" y="143"/>
                  </a:lnTo>
                  <a:lnTo>
                    <a:pt x="498" y="146"/>
                  </a:lnTo>
                  <a:lnTo>
                    <a:pt x="502" y="148"/>
                  </a:lnTo>
                  <a:lnTo>
                    <a:pt x="506" y="150"/>
                  </a:lnTo>
                  <a:lnTo>
                    <a:pt x="511" y="152"/>
                  </a:lnTo>
                  <a:lnTo>
                    <a:pt x="515" y="154"/>
                  </a:lnTo>
                  <a:lnTo>
                    <a:pt x="519" y="156"/>
                  </a:lnTo>
                  <a:lnTo>
                    <a:pt x="525" y="160"/>
                  </a:lnTo>
                  <a:lnTo>
                    <a:pt x="528" y="160"/>
                  </a:lnTo>
                  <a:lnTo>
                    <a:pt x="532" y="162"/>
                  </a:lnTo>
                  <a:lnTo>
                    <a:pt x="536" y="164"/>
                  </a:lnTo>
                  <a:lnTo>
                    <a:pt x="542" y="164"/>
                  </a:lnTo>
                  <a:lnTo>
                    <a:pt x="545" y="165"/>
                  </a:lnTo>
                  <a:lnTo>
                    <a:pt x="551" y="165"/>
                  </a:lnTo>
                  <a:lnTo>
                    <a:pt x="555" y="167"/>
                  </a:lnTo>
                  <a:lnTo>
                    <a:pt x="559" y="167"/>
                  </a:lnTo>
                  <a:lnTo>
                    <a:pt x="572" y="169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8" name="Freeform 117"/>
            <p:cNvSpPr>
              <a:spLocks/>
            </p:cNvSpPr>
            <p:nvPr/>
          </p:nvSpPr>
          <p:spPr bwMode="auto">
            <a:xfrm>
              <a:off x="4618" y="2729"/>
              <a:ext cx="159" cy="86"/>
            </a:xfrm>
            <a:custGeom>
              <a:avLst/>
              <a:gdLst>
                <a:gd name="T0" fmla="*/ 0 w 319"/>
                <a:gd name="T1" fmla="*/ 5 h 173"/>
                <a:gd name="T2" fmla="*/ 0 w 319"/>
                <a:gd name="T3" fmla="*/ 4 h 173"/>
                <a:gd name="T4" fmla="*/ 1 w 319"/>
                <a:gd name="T5" fmla="*/ 4 h 173"/>
                <a:gd name="T6" fmla="*/ 1 w 319"/>
                <a:gd name="T7" fmla="*/ 4 h 173"/>
                <a:gd name="T8" fmla="*/ 1 w 319"/>
                <a:gd name="T9" fmla="*/ 4 h 173"/>
                <a:gd name="T10" fmla="*/ 2 w 319"/>
                <a:gd name="T11" fmla="*/ 4 h 173"/>
                <a:gd name="T12" fmla="*/ 2 w 319"/>
                <a:gd name="T13" fmla="*/ 4 h 173"/>
                <a:gd name="T14" fmla="*/ 2 w 319"/>
                <a:gd name="T15" fmla="*/ 4 h 173"/>
                <a:gd name="T16" fmla="*/ 3 w 319"/>
                <a:gd name="T17" fmla="*/ 4 h 173"/>
                <a:gd name="T18" fmla="*/ 4 w 319"/>
                <a:gd name="T19" fmla="*/ 4 h 173"/>
                <a:gd name="T20" fmla="*/ 4 w 319"/>
                <a:gd name="T21" fmla="*/ 4 h 173"/>
                <a:gd name="T22" fmla="*/ 4 w 319"/>
                <a:gd name="T23" fmla="*/ 4 h 173"/>
                <a:gd name="T24" fmla="*/ 4 w 319"/>
                <a:gd name="T25" fmla="*/ 4 h 173"/>
                <a:gd name="T26" fmla="*/ 5 w 319"/>
                <a:gd name="T27" fmla="*/ 4 h 173"/>
                <a:gd name="T28" fmla="*/ 5 w 319"/>
                <a:gd name="T29" fmla="*/ 4 h 173"/>
                <a:gd name="T30" fmla="*/ 6 w 319"/>
                <a:gd name="T31" fmla="*/ 4 h 173"/>
                <a:gd name="T32" fmla="*/ 6 w 319"/>
                <a:gd name="T33" fmla="*/ 4 h 173"/>
                <a:gd name="T34" fmla="*/ 7 w 319"/>
                <a:gd name="T35" fmla="*/ 4 h 173"/>
                <a:gd name="T36" fmla="*/ 7 w 319"/>
                <a:gd name="T37" fmla="*/ 4 h 173"/>
                <a:gd name="T38" fmla="*/ 7 w 319"/>
                <a:gd name="T39" fmla="*/ 3 h 173"/>
                <a:gd name="T40" fmla="*/ 8 w 319"/>
                <a:gd name="T41" fmla="*/ 3 h 173"/>
                <a:gd name="T42" fmla="*/ 8 w 319"/>
                <a:gd name="T43" fmla="*/ 3 h 173"/>
                <a:gd name="T44" fmla="*/ 8 w 319"/>
                <a:gd name="T45" fmla="*/ 2 h 173"/>
                <a:gd name="T46" fmla="*/ 8 w 319"/>
                <a:gd name="T47" fmla="*/ 2 h 173"/>
                <a:gd name="T48" fmla="*/ 8 w 319"/>
                <a:gd name="T49" fmla="*/ 2 h 173"/>
                <a:gd name="T50" fmla="*/ 8 w 319"/>
                <a:gd name="T51" fmla="*/ 1 h 173"/>
                <a:gd name="T52" fmla="*/ 8 w 319"/>
                <a:gd name="T53" fmla="*/ 1 h 173"/>
                <a:gd name="T54" fmla="*/ 8 w 319"/>
                <a:gd name="T55" fmla="*/ 0 h 173"/>
                <a:gd name="T56" fmla="*/ 8 w 319"/>
                <a:gd name="T57" fmla="*/ 0 h 173"/>
                <a:gd name="T58" fmla="*/ 9 w 319"/>
                <a:gd name="T59" fmla="*/ 0 h 173"/>
                <a:gd name="T60" fmla="*/ 9 w 319"/>
                <a:gd name="T61" fmla="*/ 0 h 173"/>
                <a:gd name="T62" fmla="*/ 9 w 319"/>
                <a:gd name="T63" fmla="*/ 0 h 173"/>
                <a:gd name="T64" fmla="*/ 9 w 319"/>
                <a:gd name="T65" fmla="*/ 1 h 173"/>
                <a:gd name="T66" fmla="*/ 9 w 319"/>
                <a:gd name="T67" fmla="*/ 1 h 173"/>
                <a:gd name="T68" fmla="*/ 9 w 319"/>
                <a:gd name="T69" fmla="*/ 2 h 173"/>
                <a:gd name="T70" fmla="*/ 9 w 319"/>
                <a:gd name="T71" fmla="*/ 2 h 173"/>
                <a:gd name="T72" fmla="*/ 9 w 319"/>
                <a:gd name="T73" fmla="*/ 3 h 173"/>
                <a:gd name="T74" fmla="*/ 9 w 319"/>
                <a:gd name="T75" fmla="*/ 3 h 173"/>
                <a:gd name="T76" fmla="*/ 9 w 319"/>
                <a:gd name="T77" fmla="*/ 4 h 173"/>
                <a:gd name="T78" fmla="*/ 8 w 319"/>
                <a:gd name="T79" fmla="*/ 4 h 173"/>
                <a:gd name="T80" fmla="*/ 8 w 319"/>
                <a:gd name="T81" fmla="*/ 4 h 173"/>
                <a:gd name="T82" fmla="*/ 8 w 319"/>
                <a:gd name="T83" fmla="*/ 4 h 173"/>
                <a:gd name="T84" fmla="*/ 7 w 319"/>
                <a:gd name="T85" fmla="*/ 4 h 173"/>
                <a:gd name="T86" fmla="*/ 7 w 319"/>
                <a:gd name="T87" fmla="*/ 4 h 173"/>
                <a:gd name="T88" fmla="*/ 6 w 319"/>
                <a:gd name="T89" fmla="*/ 4 h 173"/>
                <a:gd name="T90" fmla="*/ 6 w 319"/>
                <a:gd name="T91" fmla="*/ 5 h 173"/>
                <a:gd name="T92" fmla="*/ 5 w 319"/>
                <a:gd name="T93" fmla="*/ 5 h 173"/>
                <a:gd name="T94" fmla="*/ 5 w 319"/>
                <a:gd name="T95" fmla="*/ 5 h 173"/>
                <a:gd name="T96" fmla="*/ 4 w 319"/>
                <a:gd name="T97" fmla="*/ 5 h 173"/>
                <a:gd name="T98" fmla="*/ 4 w 319"/>
                <a:gd name="T99" fmla="*/ 5 h 173"/>
                <a:gd name="T100" fmla="*/ 3 w 319"/>
                <a:gd name="T101" fmla="*/ 5 h 173"/>
                <a:gd name="T102" fmla="*/ 2 w 319"/>
                <a:gd name="T103" fmla="*/ 5 h 173"/>
                <a:gd name="T104" fmla="*/ 2 w 319"/>
                <a:gd name="T105" fmla="*/ 5 h 173"/>
                <a:gd name="T106" fmla="*/ 1 w 319"/>
                <a:gd name="T107" fmla="*/ 5 h 173"/>
                <a:gd name="T108" fmla="*/ 1 w 319"/>
                <a:gd name="T109" fmla="*/ 5 h 173"/>
                <a:gd name="T110" fmla="*/ 1 w 319"/>
                <a:gd name="T111" fmla="*/ 5 h 173"/>
                <a:gd name="T112" fmla="*/ 0 w 319"/>
                <a:gd name="T113" fmla="*/ 5 h 173"/>
                <a:gd name="T114" fmla="*/ 0 w 319"/>
                <a:gd name="T115" fmla="*/ 5 h 173"/>
                <a:gd name="T116" fmla="*/ 0 w 319"/>
                <a:gd name="T117" fmla="*/ 5 h 1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9" h="173">
                  <a:moveTo>
                    <a:pt x="0" y="169"/>
                  </a:moveTo>
                  <a:lnTo>
                    <a:pt x="3" y="167"/>
                  </a:lnTo>
                  <a:lnTo>
                    <a:pt x="7" y="165"/>
                  </a:lnTo>
                  <a:lnTo>
                    <a:pt x="11" y="163"/>
                  </a:lnTo>
                  <a:lnTo>
                    <a:pt x="17" y="160"/>
                  </a:lnTo>
                  <a:lnTo>
                    <a:pt x="22" y="158"/>
                  </a:lnTo>
                  <a:lnTo>
                    <a:pt x="28" y="154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8" y="150"/>
                  </a:lnTo>
                  <a:lnTo>
                    <a:pt x="41" y="150"/>
                  </a:lnTo>
                  <a:lnTo>
                    <a:pt x="45" y="148"/>
                  </a:lnTo>
                  <a:lnTo>
                    <a:pt x="49" y="148"/>
                  </a:lnTo>
                  <a:lnTo>
                    <a:pt x="53" y="146"/>
                  </a:lnTo>
                  <a:lnTo>
                    <a:pt x="57" y="146"/>
                  </a:lnTo>
                  <a:lnTo>
                    <a:pt x="60" y="144"/>
                  </a:lnTo>
                  <a:lnTo>
                    <a:pt x="64" y="144"/>
                  </a:lnTo>
                  <a:lnTo>
                    <a:pt x="68" y="144"/>
                  </a:lnTo>
                  <a:lnTo>
                    <a:pt x="72" y="144"/>
                  </a:lnTo>
                  <a:lnTo>
                    <a:pt x="76" y="143"/>
                  </a:lnTo>
                  <a:lnTo>
                    <a:pt x="79" y="143"/>
                  </a:lnTo>
                  <a:lnTo>
                    <a:pt x="85" y="143"/>
                  </a:lnTo>
                  <a:lnTo>
                    <a:pt x="89" y="143"/>
                  </a:lnTo>
                  <a:lnTo>
                    <a:pt x="95" y="143"/>
                  </a:lnTo>
                  <a:lnTo>
                    <a:pt x="100" y="143"/>
                  </a:lnTo>
                  <a:lnTo>
                    <a:pt x="106" y="143"/>
                  </a:lnTo>
                  <a:lnTo>
                    <a:pt x="112" y="143"/>
                  </a:lnTo>
                  <a:lnTo>
                    <a:pt x="119" y="143"/>
                  </a:lnTo>
                  <a:lnTo>
                    <a:pt x="125" y="143"/>
                  </a:lnTo>
                  <a:lnTo>
                    <a:pt x="129" y="143"/>
                  </a:lnTo>
                  <a:lnTo>
                    <a:pt x="131" y="143"/>
                  </a:lnTo>
                  <a:lnTo>
                    <a:pt x="135" y="143"/>
                  </a:lnTo>
                  <a:lnTo>
                    <a:pt x="138" y="143"/>
                  </a:lnTo>
                  <a:lnTo>
                    <a:pt x="142" y="143"/>
                  </a:lnTo>
                  <a:lnTo>
                    <a:pt x="146" y="143"/>
                  </a:lnTo>
                  <a:lnTo>
                    <a:pt x="148" y="143"/>
                  </a:lnTo>
                  <a:lnTo>
                    <a:pt x="152" y="143"/>
                  </a:lnTo>
                  <a:lnTo>
                    <a:pt x="155" y="143"/>
                  </a:lnTo>
                  <a:lnTo>
                    <a:pt x="159" y="143"/>
                  </a:lnTo>
                  <a:lnTo>
                    <a:pt x="163" y="143"/>
                  </a:lnTo>
                  <a:lnTo>
                    <a:pt x="167" y="143"/>
                  </a:lnTo>
                  <a:lnTo>
                    <a:pt x="173" y="143"/>
                  </a:lnTo>
                  <a:lnTo>
                    <a:pt x="180" y="143"/>
                  </a:lnTo>
                  <a:lnTo>
                    <a:pt x="182" y="143"/>
                  </a:lnTo>
                  <a:lnTo>
                    <a:pt x="186" y="143"/>
                  </a:lnTo>
                  <a:lnTo>
                    <a:pt x="190" y="143"/>
                  </a:lnTo>
                  <a:lnTo>
                    <a:pt x="193" y="143"/>
                  </a:lnTo>
                  <a:lnTo>
                    <a:pt x="199" y="143"/>
                  </a:lnTo>
                  <a:lnTo>
                    <a:pt x="205" y="141"/>
                  </a:lnTo>
                  <a:lnTo>
                    <a:pt x="211" y="141"/>
                  </a:lnTo>
                  <a:lnTo>
                    <a:pt x="216" y="141"/>
                  </a:lnTo>
                  <a:lnTo>
                    <a:pt x="222" y="139"/>
                  </a:lnTo>
                  <a:lnTo>
                    <a:pt x="228" y="139"/>
                  </a:lnTo>
                  <a:lnTo>
                    <a:pt x="231" y="137"/>
                  </a:lnTo>
                  <a:lnTo>
                    <a:pt x="237" y="135"/>
                  </a:lnTo>
                  <a:lnTo>
                    <a:pt x="241" y="133"/>
                  </a:lnTo>
                  <a:lnTo>
                    <a:pt x="245" y="131"/>
                  </a:lnTo>
                  <a:lnTo>
                    <a:pt x="247" y="129"/>
                  </a:lnTo>
                  <a:lnTo>
                    <a:pt x="250" y="127"/>
                  </a:lnTo>
                  <a:lnTo>
                    <a:pt x="252" y="125"/>
                  </a:lnTo>
                  <a:lnTo>
                    <a:pt x="256" y="122"/>
                  </a:lnTo>
                  <a:lnTo>
                    <a:pt x="258" y="118"/>
                  </a:lnTo>
                  <a:lnTo>
                    <a:pt x="260" y="116"/>
                  </a:lnTo>
                  <a:lnTo>
                    <a:pt x="262" y="112"/>
                  </a:lnTo>
                  <a:lnTo>
                    <a:pt x="264" y="108"/>
                  </a:lnTo>
                  <a:lnTo>
                    <a:pt x="266" y="103"/>
                  </a:lnTo>
                  <a:lnTo>
                    <a:pt x="268" y="101"/>
                  </a:lnTo>
                  <a:lnTo>
                    <a:pt x="269" y="95"/>
                  </a:lnTo>
                  <a:lnTo>
                    <a:pt x="269" y="91"/>
                  </a:lnTo>
                  <a:lnTo>
                    <a:pt x="271" y="86"/>
                  </a:lnTo>
                  <a:lnTo>
                    <a:pt x="273" y="82"/>
                  </a:lnTo>
                  <a:lnTo>
                    <a:pt x="273" y="78"/>
                  </a:lnTo>
                  <a:lnTo>
                    <a:pt x="275" y="72"/>
                  </a:lnTo>
                  <a:lnTo>
                    <a:pt x="275" y="68"/>
                  </a:lnTo>
                  <a:lnTo>
                    <a:pt x="277" y="65"/>
                  </a:lnTo>
                  <a:lnTo>
                    <a:pt x="277" y="59"/>
                  </a:lnTo>
                  <a:lnTo>
                    <a:pt x="277" y="55"/>
                  </a:lnTo>
                  <a:lnTo>
                    <a:pt x="279" y="51"/>
                  </a:lnTo>
                  <a:lnTo>
                    <a:pt x="279" y="48"/>
                  </a:lnTo>
                  <a:lnTo>
                    <a:pt x="279" y="44"/>
                  </a:lnTo>
                  <a:lnTo>
                    <a:pt x="281" y="40"/>
                  </a:lnTo>
                  <a:lnTo>
                    <a:pt x="281" y="36"/>
                  </a:lnTo>
                  <a:lnTo>
                    <a:pt x="281" y="32"/>
                  </a:lnTo>
                  <a:lnTo>
                    <a:pt x="281" y="27"/>
                  </a:lnTo>
                  <a:lnTo>
                    <a:pt x="281" y="23"/>
                  </a:lnTo>
                  <a:lnTo>
                    <a:pt x="281" y="21"/>
                  </a:lnTo>
                  <a:lnTo>
                    <a:pt x="283" y="21"/>
                  </a:lnTo>
                  <a:lnTo>
                    <a:pt x="315" y="0"/>
                  </a:lnTo>
                  <a:lnTo>
                    <a:pt x="315" y="2"/>
                  </a:lnTo>
                  <a:lnTo>
                    <a:pt x="317" y="6"/>
                  </a:lnTo>
                  <a:lnTo>
                    <a:pt x="317" y="8"/>
                  </a:lnTo>
                  <a:lnTo>
                    <a:pt x="317" y="11"/>
                  </a:lnTo>
                  <a:lnTo>
                    <a:pt x="317" y="15"/>
                  </a:lnTo>
                  <a:lnTo>
                    <a:pt x="317" y="19"/>
                  </a:lnTo>
                  <a:lnTo>
                    <a:pt x="317" y="25"/>
                  </a:lnTo>
                  <a:lnTo>
                    <a:pt x="317" y="29"/>
                  </a:lnTo>
                  <a:lnTo>
                    <a:pt x="317" y="34"/>
                  </a:lnTo>
                  <a:lnTo>
                    <a:pt x="319" y="40"/>
                  </a:lnTo>
                  <a:lnTo>
                    <a:pt x="319" y="46"/>
                  </a:lnTo>
                  <a:lnTo>
                    <a:pt x="319" y="51"/>
                  </a:lnTo>
                  <a:lnTo>
                    <a:pt x="319" y="55"/>
                  </a:lnTo>
                  <a:lnTo>
                    <a:pt x="319" y="59"/>
                  </a:lnTo>
                  <a:lnTo>
                    <a:pt x="319" y="63"/>
                  </a:lnTo>
                  <a:lnTo>
                    <a:pt x="319" y="65"/>
                  </a:lnTo>
                  <a:lnTo>
                    <a:pt x="317" y="72"/>
                  </a:lnTo>
                  <a:lnTo>
                    <a:pt x="317" y="78"/>
                  </a:lnTo>
                  <a:lnTo>
                    <a:pt x="317" y="84"/>
                  </a:lnTo>
                  <a:lnTo>
                    <a:pt x="317" y="91"/>
                  </a:lnTo>
                  <a:lnTo>
                    <a:pt x="315" y="97"/>
                  </a:lnTo>
                  <a:lnTo>
                    <a:pt x="313" y="103"/>
                  </a:lnTo>
                  <a:lnTo>
                    <a:pt x="311" y="108"/>
                  </a:lnTo>
                  <a:lnTo>
                    <a:pt x="309" y="114"/>
                  </a:lnTo>
                  <a:lnTo>
                    <a:pt x="307" y="120"/>
                  </a:lnTo>
                  <a:lnTo>
                    <a:pt x="306" y="125"/>
                  </a:lnTo>
                  <a:lnTo>
                    <a:pt x="302" y="129"/>
                  </a:lnTo>
                  <a:lnTo>
                    <a:pt x="300" y="135"/>
                  </a:lnTo>
                  <a:lnTo>
                    <a:pt x="296" y="139"/>
                  </a:lnTo>
                  <a:lnTo>
                    <a:pt x="292" y="141"/>
                  </a:lnTo>
                  <a:lnTo>
                    <a:pt x="288" y="144"/>
                  </a:lnTo>
                  <a:lnTo>
                    <a:pt x="283" y="146"/>
                  </a:lnTo>
                  <a:lnTo>
                    <a:pt x="281" y="148"/>
                  </a:lnTo>
                  <a:lnTo>
                    <a:pt x="277" y="148"/>
                  </a:lnTo>
                  <a:lnTo>
                    <a:pt x="275" y="148"/>
                  </a:lnTo>
                  <a:lnTo>
                    <a:pt x="271" y="150"/>
                  </a:lnTo>
                  <a:lnTo>
                    <a:pt x="268" y="150"/>
                  </a:lnTo>
                  <a:lnTo>
                    <a:pt x="264" y="152"/>
                  </a:lnTo>
                  <a:lnTo>
                    <a:pt x="260" y="152"/>
                  </a:lnTo>
                  <a:lnTo>
                    <a:pt x="256" y="152"/>
                  </a:lnTo>
                  <a:lnTo>
                    <a:pt x="252" y="154"/>
                  </a:lnTo>
                  <a:lnTo>
                    <a:pt x="247" y="154"/>
                  </a:lnTo>
                  <a:lnTo>
                    <a:pt x="243" y="154"/>
                  </a:lnTo>
                  <a:lnTo>
                    <a:pt x="237" y="156"/>
                  </a:lnTo>
                  <a:lnTo>
                    <a:pt x="231" y="156"/>
                  </a:lnTo>
                  <a:lnTo>
                    <a:pt x="228" y="158"/>
                  </a:lnTo>
                  <a:lnTo>
                    <a:pt x="222" y="158"/>
                  </a:lnTo>
                  <a:lnTo>
                    <a:pt x="216" y="160"/>
                  </a:lnTo>
                  <a:lnTo>
                    <a:pt x="211" y="160"/>
                  </a:lnTo>
                  <a:lnTo>
                    <a:pt x="205" y="160"/>
                  </a:lnTo>
                  <a:lnTo>
                    <a:pt x="199" y="160"/>
                  </a:lnTo>
                  <a:lnTo>
                    <a:pt x="193" y="162"/>
                  </a:lnTo>
                  <a:lnTo>
                    <a:pt x="186" y="162"/>
                  </a:lnTo>
                  <a:lnTo>
                    <a:pt x="182" y="162"/>
                  </a:lnTo>
                  <a:lnTo>
                    <a:pt x="174" y="163"/>
                  </a:lnTo>
                  <a:lnTo>
                    <a:pt x="169" y="163"/>
                  </a:lnTo>
                  <a:lnTo>
                    <a:pt x="163" y="163"/>
                  </a:lnTo>
                  <a:lnTo>
                    <a:pt x="157" y="163"/>
                  </a:lnTo>
                  <a:lnTo>
                    <a:pt x="150" y="165"/>
                  </a:lnTo>
                  <a:lnTo>
                    <a:pt x="144" y="165"/>
                  </a:lnTo>
                  <a:lnTo>
                    <a:pt x="136" y="165"/>
                  </a:lnTo>
                  <a:lnTo>
                    <a:pt x="131" y="165"/>
                  </a:lnTo>
                  <a:lnTo>
                    <a:pt x="125" y="167"/>
                  </a:lnTo>
                  <a:lnTo>
                    <a:pt x="119" y="167"/>
                  </a:lnTo>
                  <a:lnTo>
                    <a:pt x="112" y="167"/>
                  </a:lnTo>
                  <a:lnTo>
                    <a:pt x="106" y="167"/>
                  </a:lnTo>
                  <a:lnTo>
                    <a:pt x="100" y="167"/>
                  </a:lnTo>
                  <a:lnTo>
                    <a:pt x="95" y="169"/>
                  </a:lnTo>
                  <a:lnTo>
                    <a:pt x="87" y="169"/>
                  </a:lnTo>
                  <a:lnTo>
                    <a:pt x="81" y="169"/>
                  </a:lnTo>
                  <a:lnTo>
                    <a:pt x="76" y="169"/>
                  </a:lnTo>
                  <a:lnTo>
                    <a:pt x="72" y="169"/>
                  </a:lnTo>
                  <a:lnTo>
                    <a:pt x="64" y="169"/>
                  </a:lnTo>
                  <a:lnTo>
                    <a:pt x="60" y="171"/>
                  </a:lnTo>
                  <a:lnTo>
                    <a:pt x="55" y="171"/>
                  </a:lnTo>
                  <a:lnTo>
                    <a:pt x="49" y="171"/>
                  </a:lnTo>
                  <a:lnTo>
                    <a:pt x="43" y="171"/>
                  </a:lnTo>
                  <a:lnTo>
                    <a:pt x="40" y="171"/>
                  </a:lnTo>
                  <a:lnTo>
                    <a:pt x="36" y="171"/>
                  </a:lnTo>
                  <a:lnTo>
                    <a:pt x="32" y="173"/>
                  </a:lnTo>
                  <a:lnTo>
                    <a:pt x="26" y="173"/>
                  </a:lnTo>
                  <a:lnTo>
                    <a:pt x="22" y="173"/>
                  </a:lnTo>
                  <a:lnTo>
                    <a:pt x="19" y="173"/>
                  </a:lnTo>
                  <a:lnTo>
                    <a:pt x="15" y="173"/>
                  </a:lnTo>
                  <a:lnTo>
                    <a:pt x="11" y="173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89" name="Freeform 118"/>
            <p:cNvSpPr>
              <a:spLocks/>
            </p:cNvSpPr>
            <p:nvPr/>
          </p:nvSpPr>
          <p:spPr bwMode="auto">
            <a:xfrm>
              <a:off x="4552" y="2798"/>
              <a:ext cx="72" cy="33"/>
            </a:xfrm>
            <a:custGeom>
              <a:avLst/>
              <a:gdLst>
                <a:gd name="T0" fmla="*/ 1 w 142"/>
                <a:gd name="T1" fmla="*/ 0 h 64"/>
                <a:gd name="T2" fmla="*/ 1 w 142"/>
                <a:gd name="T3" fmla="*/ 1 h 64"/>
                <a:gd name="T4" fmla="*/ 1 w 142"/>
                <a:gd name="T5" fmla="*/ 1 h 64"/>
                <a:gd name="T6" fmla="*/ 2 w 142"/>
                <a:gd name="T7" fmla="*/ 1 h 64"/>
                <a:gd name="T8" fmla="*/ 2 w 142"/>
                <a:gd name="T9" fmla="*/ 1 h 64"/>
                <a:gd name="T10" fmla="*/ 2 w 142"/>
                <a:gd name="T11" fmla="*/ 1 h 64"/>
                <a:gd name="T12" fmla="*/ 2 w 142"/>
                <a:gd name="T13" fmla="*/ 1 h 64"/>
                <a:gd name="T14" fmla="*/ 3 w 142"/>
                <a:gd name="T15" fmla="*/ 2 h 64"/>
                <a:gd name="T16" fmla="*/ 3 w 142"/>
                <a:gd name="T17" fmla="*/ 2 h 64"/>
                <a:gd name="T18" fmla="*/ 3 w 142"/>
                <a:gd name="T19" fmla="*/ 2 h 64"/>
                <a:gd name="T20" fmla="*/ 3 w 142"/>
                <a:gd name="T21" fmla="*/ 2 h 64"/>
                <a:gd name="T22" fmla="*/ 4 w 142"/>
                <a:gd name="T23" fmla="*/ 2 h 64"/>
                <a:gd name="T24" fmla="*/ 4 w 142"/>
                <a:gd name="T25" fmla="*/ 2 h 64"/>
                <a:gd name="T26" fmla="*/ 4 w 142"/>
                <a:gd name="T27" fmla="*/ 2 h 64"/>
                <a:gd name="T28" fmla="*/ 5 w 142"/>
                <a:gd name="T29" fmla="*/ 2 h 64"/>
                <a:gd name="T30" fmla="*/ 5 w 142"/>
                <a:gd name="T31" fmla="*/ 2 h 64"/>
                <a:gd name="T32" fmla="*/ 5 w 142"/>
                <a:gd name="T33" fmla="*/ 2 h 64"/>
                <a:gd name="T34" fmla="*/ 4 w 142"/>
                <a:gd name="T35" fmla="*/ 2 h 64"/>
                <a:gd name="T36" fmla="*/ 4 w 142"/>
                <a:gd name="T37" fmla="*/ 3 h 64"/>
                <a:gd name="T38" fmla="*/ 4 w 142"/>
                <a:gd name="T39" fmla="*/ 3 h 64"/>
                <a:gd name="T40" fmla="*/ 3 w 142"/>
                <a:gd name="T41" fmla="*/ 3 h 64"/>
                <a:gd name="T42" fmla="*/ 3 w 142"/>
                <a:gd name="T43" fmla="*/ 3 h 64"/>
                <a:gd name="T44" fmla="*/ 3 w 142"/>
                <a:gd name="T45" fmla="*/ 2 h 64"/>
                <a:gd name="T46" fmla="*/ 3 w 142"/>
                <a:gd name="T47" fmla="*/ 2 h 64"/>
                <a:gd name="T48" fmla="*/ 2 w 142"/>
                <a:gd name="T49" fmla="*/ 2 h 64"/>
                <a:gd name="T50" fmla="*/ 2 w 142"/>
                <a:gd name="T51" fmla="*/ 2 h 64"/>
                <a:gd name="T52" fmla="*/ 2 w 142"/>
                <a:gd name="T53" fmla="*/ 2 h 64"/>
                <a:gd name="T54" fmla="*/ 2 w 142"/>
                <a:gd name="T55" fmla="*/ 2 h 64"/>
                <a:gd name="T56" fmla="*/ 1 w 142"/>
                <a:gd name="T57" fmla="*/ 1 h 64"/>
                <a:gd name="T58" fmla="*/ 1 w 142"/>
                <a:gd name="T59" fmla="*/ 1 h 64"/>
                <a:gd name="T60" fmla="*/ 1 w 142"/>
                <a:gd name="T61" fmla="*/ 1 h 64"/>
                <a:gd name="T62" fmla="*/ 1 w 142"/>
                <a:gd name="T63" fmla="*/ 1 h 64"/>
                <a:gd name="T64" fmla="*/ 0 w 142"/>
                <a:gd name="T65" fmla="*/ 0 h 64"/>
                <a:gd name="T66" fmla="*/ 1 w 142"/>
                <a:gd name="T67" fmla="*/ 0 h 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2" h="64">
                  <a:moveTo>
                    <a:pt x="13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2" y="11"/>
                  </a:lnTo>
                  <a:lnTo>
                    <a:pt x="36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9" y="23"/>
                  </a:lnTo>
                  <a:lnTo>
                    <a:pt x="53" y="24"/>
                  </a:lnTo>
                  <a:lnTo>
                    <a:pt x="58" y="26"/>
                  </a:lnTo>
                  <a:lnTo>
                    <a:pt x="62" y="28"/>
                  </a:lnTo>
                  <a:lnTo>
                    <a:pt x="66" y="30"/>
                  </a:lnTo>
                  <a:lnTo>
                    <a:pt x="68" y="32"/>
                  </a:lnTo>
                  <a:lnTo>
                    <a:pt x="74" y="34"/>
                  </a:lnTo>
                  <a:lnTo>
                    <a:pt x="77" y="34"/>
                  </a:lnTo>
                  <a:lnTo>
                    <a:pt x="81" y="36"/>
                  </a:lnTo>
                  <a:lnTo>
                    <a:pt x="85" y="38"/>
                  </a:lnTo>
                  <a:lnTo>
                    <a:pt x="91" y="38"/>
                  </a:lnTo>
                  <a:lnTo>
                    <a:pt x="95" y="40"/>
                  </a:lnTo>
                  <a:lnTo>
                    <a:pt x="98" y="40"/>
                  </a:lnTo>
                  <a:lnTo>
                    <a:pt x="102" y="40"/>
                  </a:lnTo>
                  <a:lnTo>
                    <a:pt x="108" y="42"/>
                  </a:lnTo>
                  <a:lnTo>
                    <a:pt x="112" y="42"/>
                  </a:lnTo>
                  <a:lnTo>
                    <a:pt x="115" y="43"/>
                  </a:lnTo>
                  <a:lnTo>
                    <a:pt x="119" y="43"/>
                  </a:lnTo>
                  <a:lnTo>
                    <a:pt x="125" y="43"/>
                  </a:lnTo>
                  <a:lnTo>
                    <a:pt x="142" y="49"/>
                  </a:lnTo>
                  <a:lnTo>
                    <a:pt x="140" y="49"/>
                  </a:lnTo>
                  <a:lnTo>
                    <a:pt x="136" y="53"/>
                  </a:lnTo>
                  <a:lnTo>
                    <a:pt x="133" y="55"/>
                  </a:lnTo>
                  <a:lnTo>
                    <a:pt x="129" y="57"/>
                  </a:lnTo>
                  <a:lnTo>
                    <a:pt x="125" y="59"/>
                  </a:lnTo>
                  <a:lnTo>
                    <a:pt x="121" y="61"/>
                  </a:lnTo>
                  <a:lnTo>
                    <a:pt x="115" y="62"/>
                  </a:lnTo>
                  <a:lnTo>
                    <a:pt x="110" y="62"/>
                  </a:lnTo>
                  <a:lnTo>
                    <a:pt x="104" y="62"/>
                  </a:lnTo>
                  <a:lnTo>
                    <a:pt x="96" y="64"/>
                  </a:lnTo>
                  <a:lnTo>
                    <a:pt x="95" y="62"/>
                  </a:lnTo>
                  <a:lnTo>
                    <a:pt x="91" y="62"/>
                  </a:lnTo>
                  <a:lnTo>
                    <a:pt x="87" y="62"/>
                  </a:lnTo>
                  <a:lnTo>
                    <a:pt x="83" y="62"/>
                  </a:lnTo>
                  <a:lnTo>
                    <a:pt x="79" y="61"/>
                  </a:lnTo>
                  <a:lnTo>
                    <a:pt x="76" y="59"/>
                  </a:lnTo>
                  <a:lnTo>
                    <a:pt x="72" y="57"/>
                  </a:lnTo>
                  <a:lnTo>
                    <a:pt x="70" y="57"/>
                  </a:lnTo>
                  <a:lnTo>
                    <a:pt x="66" y="53"/>
                  </a:lnTo>
                  <a:lnTo>
                    <a:pt x="60" y="51"/>
                  </a:lnTo>
                  <a:lnTo>
                    <a:pt x="57" y="49"/>
                  </a:lnTo>
                  <a:lnTo>
                    <a:pt x="55" y="47"/>
                  </a:lnTo>
                  <a:lnTo>
                    <a:pt x="51" y="45"/>
                  </a:lnTo>
                  <a:lnTo>
                    <a:pt x="47" y="42"/>
                  </a:lnTo>
                  <a:lnTo>
                    <a:pt x="43" y="40"/>
                  </a:lnTo>
                  <a:lnTo>
                    <a:pt x="41" y="38"/>
                  </a:lnTo>
                  <a:lnTo>
                    <a:pt x="34" y="34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9" y="21"/>
                  </a:lnTo>
                  <a:lnTo>
                    <a:pt x="13" y="15"/>
                  </a:lnTo>
                  <a:lnTo>
                    <a:pt x="9" y="11"/>
                  </a:lnTo>
                  <a:lnTo>
                    <a:pt x="7" y="7"/>
                  </a:lnTo>
                  <a:lnTo>
                    <a:pt x="5" y="5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0" name="Freeform 119"/>
            <p:cNvSpPr>
              <a:spLocks/>
            </p:cNvSpPr>
            <p:nvPr/>
          </p:nvSpPr>
          <p:spPr bwMode="auto">
            <a:xfrm>
              <a:off x="4776" y="2521"/>
              <a:ext cx="10" cy="58"/>
            </a:xfrm>
            <a:custGeom>
              <a:avLst/>
              <a:gdLst>
                <a:gd name="T0" fmla="*/ 1 w 19"/>
                <a:gd name="T1" fmla="*/ 1 h 116"/>
                <a:gd name="T2" fmla="*/ 1 w 19"/>
                <a:gd name="T3" fmla="*/ 1 h 116"/>
                <a:gd name="T4" fmla="*/ 1 w 19"/>
                <a:gd name="T5" fmla="*/ 1 h 116"/>
                <a:gd name="T6" fmla="*/ 1 w 19"/>
                <a:gd name="T7" fmla="*/ 1 h 116"/>
                <a:gd name="T8" fmla="*/ 1 w 19"/>
                <a:gd name="T9" fmla="*/ 1 h 116"/>
                <a:gd name="T10" fmla="*/ 1 w 19"/>
                <a:gd name="T11" fmla="*/ 1 h 116"/>
                <a:gd name="T12" fmla="*/ 1 w 19"/>
                <a:gd name="T13" fmla="*/ 1 h 116"/>
                <a:gd name="T14" fmla="*/ 1 w 19"/>
                <a:gd name="T15" fmla="*/ 1 h 116"/>
                <a:gd name="T16" fmla="*/ 1 w 19"/>
                <a:gd name="T17" fmla="*/ 1 h 116"/>
                <a:gd name="T18" fmla="*/ 1 w 19"/>
                <a:gd name="T19" fmla="*/ 2 h 116"/>
                <a:gd name="T20" fmla="*/ 1 w 19"/>
                <a:gd name="T21" fmla="*/ 2 h 116"/>
                <a:gd name="T22" fmla="*/ 1 w 19"/>
                <a:gd name="T23" fmla="*/ 2 h 116"/>
                <a:gd name="T24" fmla="*/ 1 w 19"/>
                <a:gd name="T25" fmla="*/ 2 h 116"/>
                <a:gd name="T26" fmla="*/ 1 w 19"/>
                <a:gd name="T27" fmla="*/ 2 h 116"/>
                <a:gd name="T28" fmla="*/ 1 w 19"/>
                <a:gd name="T29" fmla="*/ 2 h 116"/>
                <a:gd name="T30" fmla="*/ 1 w 19"/>
                <a:gd name="T31" fmla="*/ 2 h 116"/>
                <a:gd name="T32" fmla="*/ 1 w 19"/>
                <a:gd name="T33" fmla="*/ 2 h 116"/>
                <a:gd name="T34" fmla="*/ 1 w 19"/>
                <a:gd name="T35" fmla="*/ 3 h 116"/>
                <a:gd name="T36" fmla="*/ 1 w 19"/>
                <a:gd name="T37" fmla="*/ 3 h 116"/>
                <a:gd name="T38" fmla="*/ 1 w 19"/>
                <a:gd name="T39" fmla="*/ 3 h 116"/>
                <a:gd name="T40" fmla="*/ 1 w 19"/>
                <a:gd name="T41" fmla="*/ 3 h 116"/>
                <a:gd name="T42" fmla="*/ 1 w 19"/>
                <a:gd name="T43" fmla="*/ 3 h 116"/>
                <a:gd name="T44" fmla="*/ 1 w 19"/>
                <a:gd name="T45" fmla="*/ 3 h 116"/>
                <a:gd name="T46" fmla="*/ 1 w 19"/>
                <a:gd name="T47" fmla="*/ 4 h 116"/>
                <a:gd name="T48" fmla="*/ 0 w 19"/>
                <a:gd name="T49" fmla="*/ 4 h 116"/>
                <a:gd name="T50" fmla="*/ 0 w 19"/>
                <a:gd name="T51" fmla="*/ 4 h 116"/>
                <a:gd name="T52" fmla="*/ 1 w 19"/>
                <a:gd name="T53" fmla="*/ 4 h 116"/>
                <a:gd name="T54" fmla="*/ 1 w 19"/>
                <a:gd name="T55" fmla="*/ 4 h 116"/>
                <a:gd name="T56" fmla="*/ 1 w 19"/>
                <a:gd name="T57" fmla="*/ 4 h 116"/>
                <a:gd name="T58" fmla="*/ 1 w 19"/>
                <a:gd name="T59" fmla="*/ 4 h 116"/>
                <a:gd name="T60" fmla="*/ 1 w 19"/>
                <a:gd name="T61" fmla="*/ 4 h 116"/>
                <a:gd name="T62" fmla="*/ 1 w 19"/>
                <a:gd name="T63" fmla="*/ 4 h 116"/>
                <a:gd name="T64" fmla="*/ 1 w 19"/>
                <a:gd name="T65" fmla="*/ 3 h 116"/>
                <a:gd name="T66" fmla="*/ 1 w 19"/>
                <a:gd name="T67" fmla="*/ 3 h 116"/>
                <a:gd name="T68" fmla="*/ 1 w 19"/>
                <a:gd name="T69" fmla="*/ 3 h 116"/>
                <a:gd name="T70" fmla="*/ 1 w 19"/>
                <a:gd name="T71" fmla="*/ 3 h 116"/>
                <a:gd name="T72" fmla="*/ 1 w 19"/>
                <a:gd name="T73" fmla="*/ 3 h 116"/>
                <a:gd name="T74" fmla="*/ 1 w 19"/>
                <a:gd name="T75" fmla="*/ 3 h 116"/>
                <a:gd name="T76" fmla="*/ 1 w 19"/>
                <a:gd name="T77" fmla="*/ 3 h 116"/>
                <a:gd name="T78" fmla="*/ 1 w 19"/>
                <a:gd name="T79" fmla="*/ 3 h 116"/>
                <a:gd name="T80" fmla="*/ 1 w 19"/>
                <a:gd name="T81" fmla="*/ 2 h 116"/>
                <a:gd name="T82" fmla="*/ 1 w 19"/>
                <a:gd name="T83" fmla="*/ 2 h 116"/>
                <a:gd name="T84" fmla="*/ 1 w 19"/>
                <a:gd name="T85" fmla="*/ 2 h 116"/>
                <a:gd name="T86" fmla="*/ 1 w 19"/>
                <a:gd name="T87" fmla="*/ 2 h 116"/>
                <a:gd name="T88" fmla="*/ 1 w 19"/>
                <a:gd name="T89" fmla="*/ 2 h 116"/>
                <a:gd name="T90" fmla="*/ 1 w 19"/>
                <a:gd name="T91" fmla="*/ 2 h 116"/>
                <a:gd name="T92" fmla="*/ 1 w 19"/>
                <a:gd name="T93" fmla="*/ 1 h 116"/>
                <a:gd name="T94" fmla="*/ 1 w 19"/>
                <a:gd name="T95" fmla="*/ 1 h 116"/>
                <a:gd name="T96" fmla="*/ 1 w 19"/>
                <a:gd name="T97" fmla="*/ 1 h 116"/>
                <a:gd name="T98" fmla="*/ 1 w 19"/>
                <a:gd name="T99" fmla="*/ 0 h 116"/>
                <a:gd name="T100" fmla="*/ 1 w 19"/>
                <a:gd name="T101" fmla="*/ 1 h 116"/>
                <a:gd name="T102" fmla="*/ 1 w 19"/>
                <a:gd name="T103" fmla="*/ 1 h 1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" h="116">
                  <a:moveTo>
                    <a:pt x="4" y="4"/>
                  </a:moveTo>
                  <a:lnTo>
                    <a:pt x="4" y="6"/>
                  </a:lnTo>
                  <a:lnTo>
                    <a:pt x="4" y="7"/>
                  </a:lnTo>
                  <a:lnTo>
                    <a:pt x="6" y="11"/>
                  </a:lnTo>
                  <a:lnTo>
                    <a:pt x="6" y="15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51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6" y="63"/>
                  </a:lnTo>
                  <a:lnTo>
                    <a:pt x="6" y="68"/>
                  </a:lnTo>
                  <a:lnTo>
                    <a:pt x="6" y="72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87"/>
                  </a:lnTo>
                  <a:lnTo>
                    <a:pt x="2" y="91"/>
                  </a:lnTo>
                  <a:lnTo>
                    <a:pt x="2" y="97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4" y="112"/>
                  </a:lnTo>
                  <a:lnTo>
                    <a:pt x="6" y="108"/>
                  </a:lnTo>
                  <a:lnTo>
                    <a:pt x="8" y="104"/>
                  </a:lnTo>
                  <a:lnTo>
                    <a:pt x="8" y="101"/>
                  </a:lnTo>
                  <a:lnTo>
                    <a:pt x="9" y="95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3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5" y="59"/>
                  </a:lnTo>
                  <a:lnTo>
                    <a:pt x="15" y="53"/>
                  </a:lnTo>
                  <a:lnTo>
                    <a:pt x="15" y="47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7" y="30"/>
                  </a:lnTo>
                  <a:lnTo>
                    <a:pt x="17" y="25"/>
                  </a:lnTo>
                  <a:lnTo>
                    <a:pt x="19" y="17"/>
                  </a:lnTo>
                  <a:lnTo>
                    <a:pt x="17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1" name="Freeform 120"/>
            <p:cNvSpPr>
              <a:spLocks/>
            </p:cNvSpPr>
            <p:nvPr/>
          </p:nvSpPr>
          <p:spPr bwMode="auto">
            <a:xfrm>
              <a:off x="4723" y="2337"/>
              <a:ext cx="19" cy="81"/>
            </a:xfrm>
            <a:custGeom>
              <a:avLst/>
              <a:gdLst>
                <a:gd name="T0" fmla="*/ 2 w 38"/>
                <a:gd name="T1" fmla="*/ 0 h 164"/>
                <a:gd name="T2" fmla="*/ 2 w 38"/>
                <a:gd name="T3" fmla="*/ 0 h 164"/>
                <a:gd name="T4" fmla="*/ 2 w 38"/>
                <a:gd name="T5" fmla="*/ 0 h 164"/>
                <a:gd name="T6" fmla="*/ 2 w 38"/>
                <a:gd name="T7" fmla="*/ 0 h 164"/>
                <a:gd name="T8" fmla="*/ 2 w 38"/>
                <a:gd name="T9" fmla="*/ 0 h 164"/>
                <a:gd name="T10" fmla="*/ 2 w 38"/>
                <a:gd name="T11" fmla="*/ 1 h 164"/>
                <a:gd name="T12" fmla="*/ 2 w 38"/>
                <a:gd name="T13" fmla="*/ 1 h 164"/>
                <a:gd name="T14" fmla="*/ 1 w 38"/>
                <a:gd name="T15" fmla="*/ 1 h 164"/>
                <a:gd name="T16" fmla="*/ 1 w 38"/>
                <a:gd name="T17" fmla="*/ 1 h 164"/>
                <a:gd name="T18" fmla="*/ 1 w 38"/>
                <a:gd name="T19" fmla="*/ 2 h 164"/>
                <a:gd name="T20" fmla="*/ 1 w 38"/>
                <a:gd name="T21" fmla="*/ 2 h 164"/>
                <a:gd name="T22" fmla="*/ 1 w 38"/>
                <a:gd name="T23" fmla="*/ 2 h 164"/>
                <a:gd name="T24" fmla="*/ 1 w 38"/>
                <a:gd name="T25" fmla="*/ 3 h 164"/>
                <a:gd name="T26" fmla="*/ 1 w 38"/>
                <a:gd name="T27" fmla="*/ 3 h 164"/>
                <a:gd name="T28" fmla="*/ 1 w 38"/>
                <a:gd name="T29" fmla="*/ 3 h 164"/>
                <a:gd name="T30" fmla="*/ 1 w 38"/>
                <a:gd name="T31" fmla="*/ 3 h 164"/>
                <a:gd name="T32" fmla="*/ 1 w 38"/>
                <a:gd name="T33" fmla="*/ 4 h 164"/>
                <a:gd name="T34" fmla="*/ 0 w 38"/>
                <a:gd name="T35" fmla="*/ 5 h 164"/>
                <a:gd name="T36" fmla="*/ 0 w 38"/>
                <a:gd name="T37" fmla="*/ 4 h 164"/>
                <a:gd name="T38" fmla="*/ 1 w 38"/>
                <a:gd name="T39" fmla="*/ 4 h 164"/>
                <a:gd name="T40" fmla="*/ 1 w 38"/>
                <a:gd name="T41" fmla="*/ 4 h 164"/>
                <a:gd name="T42" fmla="*/ 1 w 38"/>
                <a:gd name="T43" fmla="*/ 4 h 164"/>
                <a:gd name="T44" fmla="*/ 1 w 38"/>
                <a:gd name="T45" fmla="*/ 3 h 164"/>
                <a:gd name="T46" fmla="*/ 1 w 38"/>
                <a:gd name="T47" fmla="*/ 3 h 164"/>
                <a:gd name="T48" fmla="*/ 1 w 38"/>
                <a:gd name="T49" fmla="*/ 3 h 164"/>
                <a:gd name="T50" fmla="*/ 1 w 38"/>
                <a:gd name="T51" fmla="*/ 2 h 164"/>
                <a:gd name="T52" fmla="*/ 1 w 38"/>
                <a:gd name="T53" fmla="*/ 2 h 164"/>
                <a:gd name="T54" fmla="*/ 1 w 38"/>
                <a:gd name="T55" fmla="*/ 2 h 164"/>
                <a:gd name="T56" fmla="*/ 1 w 38"/>
                <a:gd name="T57" fmla="*/ 2 h 164"/>
                <a:gd name="T58" fmla="*/ 1 w 38"/>
                <a:gd name="T59" fmla="*/ 1 h 164"/>
                <a:gd name="T60" fmla="*/ 1 w 38"/>
                <a:gd name="T61" fmla="*/ 1 h 164"/>
                <a:gd name="T62" fmla="*/ 1 w 38"/>
                <a:gd name="T63" fmla="*/ 1 h 164"/>
                <a:gd name="T64" fmla="*/ 1 w 38"/>
                <a:gd name="T65" fmla="*/ 1 h 164"/>
                <a:gd name="T66" fmla="*/ 1 w 38"/>
                <a:gd name="T67" fmla="*/ 0 h 164"/>
                <a:gd name="T68" fmla="*/ 1 w 38"/>
                <a:gd name="T69" fmla="*/ 0 h 1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164">
                  <a:moveTo>
                    <a:pt x="17" y="2"/>
                  </a:moveTo>
                  <a:lnTo>
                    <a:pt x="38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3"/>
                  </a:lnTo>
                  <a:lnTo>
                    <a:pt x="36" y="27"/>
                  </a:lnTo>
                  <a:lnTo>
                    <a:pt x="36" y="31"/>
                  </a:lnTo>
                  <a:lnTo>
                    <a:pt x="36" y="34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2" y="57"/>
                  </a:lnTo>
                  <a:lnTo>
                    <a:pt x="32" y="63"/>
                  </a:lnTo>
                  <a:lnTo>
                    <a:pt x="30" y="69"/>
                  </a:lnTo>
                  <a:lnTo>
                    <a:pt x="30" y="74"/>
                  </a:lnTo>
                  <a:lnTo>
                    <a:pt x="28" y="82"/>
                  </a:lnTo>
                  <a:lnTo>
                    <a:pt x="26" y="84"/>
                  </a:lnTo>
                  <a:lnTo>
                    <a:pt x="26" y="88"/>
                  </a:lnTo>
                  <a:lnTo>
                    <a:pt x="26" y="91"/>
                  </a:lnTo>
                  <a:lnTo>
                    <a:pt x="24" y="95"/>
                  </a:lnTo>
                  <a:lnTo>
                    <a:pt x="24" y="99"/>
                  </a:lnTo>
                  <a:lnTo>
                    <a:pt x="22" y="103"/>
                  </a:lnTo>
                  <a:lnTo>
                    <a:pt x="22" y="107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20" y="118"/>
                  </a:lnTo>
                  <a:lnTo>
                    <a:pt x="19" y="122"/>
                  </a:lnTo>
                  <a:lnTo>
                    <a:pt x="19" y="128"/>
                  </a:lnTo>
                  <a:lnTo>
                    <a:pt x="9" y="160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8"/>
                  </a:lnTo>
                  <a:lnTo>
                    <a:pt x="3" y="143"/>
                  </a:lnTo>
                  <a:lnTo>
                    <a:pt x="3" y="139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7" y="128"/>
                  </a:lnTo>
                  <a:lnTo>
                    <a:pt x="7" y="124"/>
                  </a:lnTo>
                  <a:lnTo>
                    <a:pt x="7" y="118"/>
                  </a:lnTo>
                  <a:lnTo>
                    <a:pt x="9" y="112"/>
                  </a:lnTo>
                  <a:lnTo>
                    <a:pt x="9" y="108"/>
                  </a:lnTo>
                  <a:lnTo>
                    <a:pt x="9" y="101"/>
                  </a:lnTo>
                  <a:lnTo>
                    <a:pt x="11" y="95"/>
                  </a:lnTo>
                  <a:lnTo>
                    <a:pt x="11" y="89"/>
                  </a:lnTo>
                  <a:lnTo>
                    <a:pt x="13" y="84"/>
                  </a:lnTo>
                  <a:lnTo>
                    <a:pt x="13" y="80"/>
                  </a:lnTo>
                  <a:lnTo>
                    <a:pt x="13" y="76"/>
                  </a:lnTo>
                  <a:lnTo>
                    <a:pt x="13" y="72"/>
                  </a:lnTo>
                  <a:lnTo>
                    <a:pt x="13" y="70"/>
                  </a:lnTo>
                  <a:lnTo>
                    <a:pt x="13" y="67"/>
                  </a:lnTo>
                  <a:lnTo>
                    <a:pt x="13" y="63"/>
                  </a:lnTo>
                  <a:lnTo>
                    <a:pt x="15" y="59"/>
                  </a:lnTo>
                  <a:lnTo>
                    <a:pt x="15" y="55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7" y="32"/>
                  </a:lnTo>
                  <a:lnTo>
                    <a:pt x="17" y="27"/>
                  </a:lnTo>
                  <a:lnTo>
                    <a:pt x="17" y="23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2" name="Freeform 121"/>
            <p:cNvSpPr>
              <a:spLocks/>
            </p:cNvSpPr>
            <p:nvPr/>
          </p:nvSpPr>
          <p:spPr bwMode="auto">
            <a:xfrm>
              <a:off x="4759" y="2641"/>
              <a:ext cx="9" cy="49"/>
            </a:xfrm>
            <a:custGeom>
              <a:avLst/>
              <a:gdLst>
                <a:gd name="T0" fmla="*/ 0 w 17"/>
                <a:gd name="T1" fmla="*/ 0 h 99"/>
                <a:gd name="T2" fmla="*/ 1 w 17"/>
                <a:gd name="T3" fmla="*/ 0 h 99"/>
                <a:gd name="T4" fmla="*/ 1 w 17"/>
                <a:gd name="T5" fmla="*/ 0 h 99"/>
                <a:gd name="T6" fmla="*/ 1 w 17"/>
                <a:gd name="T7" fmla="*/ 0 h 99"/>
                <a:gd name="T8" fmla="*/ 1 w 17"/>
                <a:gd name="T9" fmla="*/ 0 h 99"/>
                <a:gd name="T10" fmla="*/ 1 w 17"/>
                <a:gd name="T11" fmla="*/ 0 h 99"/>
                <a:gd name="T12" fmla="*/ 1 w 17"/>
                <a:gd name="T13" fmla="*/ 0 h 99"/>
                <a:gd name="T14" fmla="*/ 1 w 17"/>
                <a:gd name="T15" fmla="*/ 0 h 99"/>
                <a:gd name="T16" fmla="*/ 1 w 17"/>
                <a:gd name="T17" fmla="*/ 0 h 99"/>
                <a:gd name="T18" fmla="*/ 1 w 17"/>
                <a:gd name="T19" fmla="*/ 1 h 99"/>
                <a:gd name="T20" fmla="*/ 1 w 17"/>
                <a:gd name="T21" fmla="*/ 1 h 99"/>
                <a:gd name="T22" fmla="*/ 1 w 17"/>
                <a:gd name="T23" fmla="*/ 1 h 99"/>
                <a:gd name="T24" fmla="*/ 1 w 17"/>
                <a:gd name="T25" fmla="*/ 1 h 99"/>
                <a:gd name="T26" fmla="*/ 1 w 17"/>
                <a:gd name="T27" fmla="*/ 1 h 99"/>
                <a:gd name="T28" fmla="*/ 1 w 17"/>
                <a:gd name="T29" fmla="*/ 1 h 99"/>
                <a:gd name="T30" fmla="*/ 1 w 17"/>
                <a:gd name="T31" fmla="*/ 1 h 99"/>
                <a:gd name="T32" fmla="*/ 1 w 17"/>
                <a:gd name="T33" fmla="*/ 1 h 99"/>
                <a:gd name="T34" fmla="*/ 1 w 17"/>
                <a:gd name="T35" fmla="*/ 2 h 99"/>
                <a:gd name="T36" fmla="*/ 1 w 17"/>
                <a:gd name="T37" fmla="*/ 2 h 99"/>
                <a:gd name="T38" fmla="*/ 1 w 17"/>
                <a:gd name="T39" fmla="*/ 2 h 99"/>
                <a:gd name="T40" fmla="*/ 1 w 17"/>
                <a:gd name="T41" fmla="*/ 2 h 99"/>
                <a:gd name="T42" fmla="*/ 1 w 17"/>
                <a:gd name="T43" fmla="*/ 2 h 99"/>
                <a:gd name="T44" fmla="*/ 1 w 17"/>
                <a:gd name="T45" fmla="*/ 2 h 99"/>
                <a:gd name="T46" fmla="*/ 1 w 17"/>
                <a:gd name="T47" fmla="*/ 2 h 99"/>
                <a:gd name="T48" fmla="*/ 1 w 17"/>
                <a:gd name="T49" fmla="*/ 2 h 99"/>
                <a:gd name="T50" fmla="*/ 1 w 17"/>
                <a:gd name="T51" fmla="*/ 2 h 99"/>
                <a:gd name="T52" fmla="*/ 1 w 17"/>
                <a:gd name="T53" fmla="*/ 3 h 99"/>
                <a:gd name="T54" fmla="*/ 1 w 17"/>
                <a:gd name="T55" fmla="*/ 3 h 99"/>
                <a:gd name="T56" fmla="*/ 1 w 17"/>
                <a:gd name="T57" fmla="*/ 3 h 99"/>
                <a:gd name="T58" fmla="*/ 1 w 17"/>
                <a:gd name="T59" fmla="*/ 2 h 99"/>
                <a:gd name="T60" fmla="*/ 1 w 17"/>
                <a:gd name="T61" fmla="*/ 2 h 99"/>
                <a:gd name="T62" fmla="*/ 1 w 17"/>
                <a:gd name="T63" fmla="*/ 2 h 99"/>
                <a:gd name="T64" fmla="*/ 1 w 17"/>
                <a:gd name="T65" fmla="*/ 2 h 99"/>
                <a:gd name="T66" fmla="*/ 1 w 17"/>
                <a:gd name="T67" fmla="*/ 2 h 99"/>
                <a:gd name="T68" fmla="*/ 1 w 17"/>
                <a:gd name="T69" fmla="*/ 2 h 99"/>
                <a:gd name="T70" fmla="*/ 1 w 17"/>
                <a:gd name="T71" fmla="*/ 1 h 99"/>
                <a:gd name="T72" fmla="*/ 1 w 17"/>
                <a:gd name="T73" fmla="*/ 1 h 99"/>
                <a:gd name="T74" fmla="*/ 1 w 17"/>
                <a:gd name="T75" fmla="*/ 1 h 99"/>
                <a:gd name="T76" fmla="*/ 1 w 17"/>
                <a:gd name="T77" fmla="*/ 1 h 99"/>
                <a:gd name="T78" fmla="*/ 1 w 17"/>
                <a:gd name="T79" fmla="*/ 1 h 99"/>
                <a:gd name="T80" fmla="*/ 1 w 17"/>
                <a:gd name="T81" fmla="*/ 1 h 99"/>
                <a:gd name="T82" fmla="*/ 1 w 17"/>
                <a:gd name="T83" fmla="*/ 1 h 99"/>
                <a:gd name="T84" fmla="*/ 1 w 17"/>
                <a:gd name="T85" fmla="*/ 1 h 99"/>
                <a:gd name="T86" fmla="*/ 1 w 17"/>
                <a:gd name="T87" fmla="*/ 0 h 99"/>
                <a:gd name="T88" fmla="*/ 1 w 17"/>
                <a:gd name="T89" fmla="*/ 0 h 99"/>
                <a:gd name="T90" fmla="*/ 1 w 17"/>
                <a:gd name="T91" fmla="*/ 0 h 99"/>
                <a:gd name="T92" fmla="*/ 1 w 17"/>
                <a:gd name="T93" fmla="*/ 0 h 99"/>
                <a:gd name="T94" fmla="*/ 1 w 17"/>
                <a:gd name="T95" fmla="*/ 0 h 99"/>
                <a:gd name="T96" fmla="*/ 0 w 17"/>
                <a:gd name="T97" fmla="*/ 0 h 99"/>
                <a:gd name="T98" fmla="*/ 0 w 17"/>
                <a:gd name="T99" fmla="*/ 0 h 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" h="99">
                  <a:moveTo>
                    <a:pt x="0" y="0"/>
                  </a:moveTo>
                  <a:lnTo>
                    <a:pt x="13" y="6"/>
                  </a:lnTo>
                  <a:lnTo>
                    <a:pt x="13" y="8"/>
                  </a:lnTo>
                  <a:lnTo>
                    <a:pt x="15" y="12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7" y="25"/>
                  </a:lnTo>
                  <a:lnTo>
                    <a:pt x="17" y="29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8"/>
                  </a:lnTo>
                  <a:lnTo>
                    <a:pt x="17" y="42"/>
                  </a:lnTo>
                  <a:lnTo>
                    <a:pt x="17" y="46"/>
                  </a:lnTo>
                  <a:lnTo>
                    <a:pt x="17" y="50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7" y="61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5" y="80"/>
                  </a:lnTo>
                  <a:lnTo>
                    <a:pt x="13" y="84"/>
                  </a:lnTo>
                  <a:lnTo>
                    <a:pt x="13" y="88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4" y="93"/>
                  </a:lnTo>
                  <a:lnTo>
                    <a:pt x="4" y="90"/>
                  </a:lnTo>
                  <a:lnTo>
                    <a:pt x="5" y="86"/>
                  </a:lnTo>
                  <a:lnTo>
                    <a:pt x="5" y="80"/>
                  </a:lnTo>
                  <a:lnTo>
                    <a:pt x="7" y="76"/>
                  </a:lnTo>
                  <a:lnTo>
                    <a:pt x="7" y="69"/>
                  </a:lnTo>
                  <a:lnTo>
                    <a:pt x="7" y="63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7" y="52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5" y="27"/>
                  </a:lnTo>
                  <a:lnTo>
                    <a:pt x="5" y="23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3" name="Freeform 122"/>
            <p:cNvSpPr>
              <a:spLocks/>
            </p:cNvSpPr>
            <p:nvPr/>
          </p:nvSpPr>
          <p:spPr bwMode="auto">
            <a:xfrm>
              <a:off x="4875" y="2399"/>
              <a:ext cx="19" cy="79"/>
            </a:xfrm>
            <a:custGeom>
              <a:avLst/>
              <a:gdLst>
                <a:gd name="T0" fmla="*/ 1 w 38"/>
                <a:gd name="T1" fmla="*/ 0 h 157"/>
                <a:gd name="T2" fmla="*/ 2 w 38"/>
                <a:gd name="T3" fmla="*/ 1 h 157"/>
                <a:gd name="T4" fmla="*/ 2 w 38"/>
                <a:gd name="T5" fmla="*/ 1 h 157"/>
                <a:gd name="T6" fmla="*/ 2 w 38"/>
                <a:gd name="T7" fmla="*/ 1 h 157"/>
                <a:gd name="T8" fmla="*/ 2 w 38"/>
                <a:gd name="T9" fmla="*/ 1 h 157"/>
                <a:gd name="T10" fmla="*/ 2 w 38"/>
                <a:gd name="T11" fmla="*/ 1 h 157"/>
                <a:gd name="T12" fmla="*/ 2 w 38"/>
                <a:gd name="T13" fmla="*/ 1 h 157"/>
                <a:gd name="T14" fmla="*/ 2 w 38"/>
                <a:gd name="T15" fmla="*/ 2 h 157"/>
                <a:gd name="T16" fmla="*/ 2 w 38"/>
                <a:gd name="T17" fmla="*/ 2 h 157"/>
                <a:gd name="T18" fmla="*/ 2 w 38"/>
                <a:gd name="T19" fmla="*/ 2 h 157"/>
                <a:gd name="T20" fmla="*/ 2 w 38"/>
                <a:gd name="T21" fmla="*/ 2 h 157"/>
                <a:gd name="T22" fmla="*/ 2 w 38"/>
                <a:gd name="T23" fmla="*/ 2 h 157"/>
                <a:gd name="T24" fmla="*/ 2 w 38"/>
                <a:gd name="T25" fmla="*/ 2 h 157"/>
                <a:gd name="T26" fmla="*/ 2 w 38"/>
                <a:gd name="T27" fmla="*/ 2 h 157"/>
                <a:gd name="T28" fmla="*/ 2 w 38"/>
                <a:gd name="T29" fmla="*/ 2 h 157"/>
                <a:gd name="T30" fmla="*/ 2 w 38"/>
                <a:gd name="T31" fmla="*/ 3 h 157"/>
                <a:gd name="T32" fmla="*/ 2 w 38"/>
                <a:gd name="T33" fmla="*/ 3 h 157"/>
                <a:gd name="T34" fmla="*/ 2 w 38"/>
                <a:gd name="T35" fmla="*/ 3 h 157"/>
                <a:gd name="T36" fmla="*/ 2 w 38"/>
                <a:gd name="T37" fmla="*/ 3 h 157"/>
                <a:gd name="T38" fmla="*/ 2 w 38"/>
                <a:gd name="T39" fmla="*/ 3 h 157"/>
                <a:gd name="T40" fmla="*/ 2 w 38"/>
                <a:gd name="T41" fmla="*/ 3 h 157"/>
                <a:gd name="T42" fmla="*/ 1 w 38"/>
                <a:gd name="T43" fmla="*/ 4 h 157"/>
                <a:gd name="T44" fmla="*/ 1 w 38"/>
                <a:gd name="T45" fmla="*/ 4 h 157"/>
                <a:gd name="T46" fmla="*/ 1 w 38"/>
                <a:gd name="T47" fmla="*/ 4 h 157"/>
                <a:gd name="T48" fmla="*/ 1 w 38"/>
                <a:gd name="T49" fmla="*/ 4 h 157"/>
                <a:gd name="T50" fmla="*/ 1 w 38"/>
                <a:gd name="T51" fmla="*/ 4 h 157"/>
                <a:gd name="T52" fmla="*/ 1 w 38"/>
                <a:gd name="T53" fmla="*/ 5 h 157"/>
                <a:gd name="T54" fmla="*/ 1 w 38"/>
                <a:gd name="T55" fmla="*/ 5 h 157"/>
                <a:gd name="T56" fmla="*/ 0 w 38"/>
                <a:gd name="T57" fmla="*/ 5 h 157"/>
                <a:gd name="T58" fmla="*/ 0 w 38"/>
                <a:gd name="T59" fmla="*/ 5 h 157"/>
                <a:gd name="T60" fmla="*/ 0 w 38"/>
                <a:gd name="T61" fmla="*/ 5 h 157"/>
                <a:gd name="T62" fmla="*/ 1 w 38"/>
                <a:gd name="T63" fmla="*/ 5 h 157"/>
                <a:gd name="T64" fmla="*/ 1 w 38"/>
                <a:gd name="T65" fmla="*/ 5 h 157"/>
                <a:gd name="T66" fmla="*/ 1 w 38"/>
                <a:gd name="T67" fmla="*/ 5 h 157"/>
                <a:gd name="T68" fmla="*/ 1 w 38"/>
                <a:gd name="T69" fmla="*/ 5 h 157"/>
                <a:gd name="T70" fmla="*/ 1 w 38"/>
                <a:gd name="T71" fmla="*/ 5 h 157"/>
                <a:gd name="T72" fmla="*/ 1 w 38"/>
                <a:gd name="T73" fmla="*/ 5 h 157"/>
                <a:gd name="T74" fmla="*/ 1 w 38"/>
                <a:gd name="T75" fmla="*/ 4 h 157"/>
                <a:gd name="T76" fmla="*/ 1 w 38"/>
                <a:gd name="T77" fmla="*/ 4 h 157"/>
                <a:gd name="T78" fmla="*/ 1 w 38"/>
                <a:gd name="T79" fmla="*/ 4 h 157"/>
                <a:gd name="T80" fmla="*/ 1 w 38"/>
                <a:gd name="T81" fmla="*/ 4 h 157"/>
                <a:gd name="T82" fmla="*/ 1 w 38"/>
                <a:gd name="T83" fmla="*/ 4 h 157"/>
                <a:gd name="T84" fmla="*/ 1 w 38"/>
                <a:gd name="T85" fmla="*/ 4 h 157"/>
                <a:gd name="T86" fmla="*/ 1 w 38"/>
                <a:gd name="T87" fmla="*/ 4 h 157"/>
                <a:gd name="T88" fmla="*/ 1 w 38"/>
                <a:gd name="T89" fmla="*/ 3 h 157"/>
                <a:gd name="T90" fmla="*/ 1 w 38"/>
                <a:gd name="T91" fmla="*/ 3 h 157"/>
                <a:gd name="T92" fmla="*/ 1 w 38"/>
                <a:gd name="T93" fmla="*/ 3 h 157"/>
                <a:gd name="T94" fmla="*/ 1 w 38"/>
                <a:gd name="T95" fmla="*/ 3 h 157"/>
                <a:gd name="T96" fmla="*/ 1 w 38"/>
                <a:gd name="T97" fmla="*/ 3 h 157"/>
                <a:gd name="T98" fmla="*/ 1 w 38"/>
                <a:gd name="T99" fmla="*/ 2 h 157"/>
                <a:gd name="T100" fmla="*/ 1 w 38"/>
                <a:gd name="T101" fmla="*/ 2 h 157"/>
                <a:gd name="T102" fmla="*/ 1 w 38"/>
                <a:gd name="T103" fmla="*/ 2 h 157"/>
                <a:gd name="T104" fmla="*/ 1 w 38"/>
                <a:gd name="T105" fmla="*/ 2 h 157"/>
                <a:gd name="T106" fmla="*/ 1 w 38"/>
                <a:gd name="T107" fmla="*/ 2 h 157"/>
                <a:gd name="T108" fmla="*/ 1 w 38"/>
                <a:gd name="T109" fmla="*/ 1 h 157"/>
                <a:gd name="T110" fmla="*/ 1 w 38"/>
                <a:gd name="T111" fmla="*/ 1 h 157"/>
                <a:gd name="T112" fmla="*/ 1 w 38"/>
                <a:gd name="T113" fmla="*/ 1 h 157"/>
                <a:gd name="T114" fmla="*/ 1 w 38"/>
                <a:gd name="T115" fmla="*/ 0 h 157"/>
                <a:gd name="T116" fmla="*/ 1 w 38"/>
                <a:gd name="T117" fmla="*/ 0 h 1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" h="157">
                  <a:moveTo>
                    <a:pt x="21" y="0"/>
                  </a:moveTo>
                  <a:lnTo>
                    <a:pt x="34" y="11"/>
                  </a:lnTo>
                  <a:lnTo>
                    <a:pt x="34" y="13"/>
                  </a:lnTo>
                  <a:lnTo>
                    <a:pt x="36" y="17"/>
                  </a:lnTo>
                  <a:lnTo>
                    <a:pt x="36" y="21"/>
                  </a:lnTo>
                  <a:lnTo>
                    <a:pt x="36" y="24"/>
                  </a:lnTo>
                  <a:lnTo>
                    <a:pt x="38" y="30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5"/>
                  </a:lnTo>
                  <a:lnTo>
                    <a:pt x="38" y="49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62"/>
                  </a:lnTo>
                  <a:lnTo>
                    <a:pt x="38" y="68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4" y="93"/>
                  </a:lnTo>
                  <a:lnTo>
                    <a:pt x="32" y="98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28" y="117"/>
                  </a:lnTo>
                  <a:lnTo>
                    <a:pt x="26" y="123"/>
                  </a:lnTo>
                  <a:lnTo>
                    <a:pt x="24" y="131"/>
                  </a:lnTo>
                  <a:lnTo>
                    <a:pt x="9" y="155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5" y="144"/>
                  </a:lnTo>
                  <a:lnTo>
                    <a:pt x="5" y="140"/>
                  </a:lnTo>
                  <a:lnTo>
                    <a:pt x="7" y="136"/>
                  </a:lnTo>
                  <a:lnTo>
                    <a:pt x="9" y="133"/>
                  </a:lnTo>
                  <a:lnTo>
                    <a:pt x="11" y="131"/>
                  </a:lnTo>
                  <a:lnTo>
                    <a:pt x="11" y="125"/>
                  </a:lnTo>
                  <a:lnTo>
                    <a:pt x="13" y="121"/>
                  </a:lnTo>
                  <a:lnTo>
                    <a:pt x="15" y="117"/>
                  </a:lnTo>
                  <a:lnTo>
                    <a:pt x="17" y="114"/>
                  </a:lnTo>
                  <a:lnTo>
                    <a:pt x="19" y="108"/>
                  </a:lnTo>
                  <a:lnTo>
                    <a:pt x="19" y="102"/>
                  </a:lnTo>
                  <a:lnTo>
                    <a:pt x="21" y="97"/>
                  </a:lnTo>
                  <a:lnTo>
                    <a:pt x="22" y="93"/>
                  </a:lnTo>
                  <a:lnTo>
                    <a:pt x="22" y="85"/>
                  </a:lnTo>
                  <a:lnTo>
                    <a:pt x="24" y="81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4" y="62"/>
                  </a:lnTo>
                  <a:lnTo>
                    <a:pt x="26" y="57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4" y="38"/>
                  </a:lnTo>
                  <a:lnTo>
                    <a:pt x="24" y="32"/>
                  </a:lnTo>
                  <a:lnTo>
                    <a:pt x="24" y="26"/>
                  </a:lnTo>
                  <a:lnTo>
                    <a:pt x="22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4" name="Freeform 123"/>
            <p:cNvSpPr>
              <a:spLocks/>
            </p:cNvSpPr>
            <p:nvPr/>
          </p:nvSpPr>
          <p:spPr bwMode="auto">
            <a:xfrm>
              <a:off x="4906" y="1760"/>
              <a:ext cx="127" cy="637"/>
            </a:xfrm>
            <a:custGeom>
              <a:avLst/>
              <a:gdLst>
                <a:gd name="T0" fmla="*/ 0 w 255"/>
                <a:gd name="T1" fmla="*/ 38 h 1275"/>
                <a:gd name="T2" fmla="*/ 1 w 255"/>
                <a:gd name="T3" fmla="*/ 36 h 1275"/>
                <a:gd name="T4" fmla="*/ 1 w 255"/>
                <a:gd name="T5" fmla="*/ 35 h 1275"/>
                <a:gd name="T6" fmla="*/ 2 w 255"/>
                <a:gd name="T7" fmla="*/ 33 h 1275"/>
                <a:gd name="T8" fmla="*/ 2 w 255"/>
                <a:gd name="T9" fmla="*/ 32 h 1275"/>
                <a:gd name="T10" fmla="*/ 3 w 255"/>
                <a:gd name="T11" fmla="*/ 31 h 1275"/>
                <a:gd name="T12" fmla="*/ 3 w 255"/>
                <a:gd name="T13" fmla="*/ 29 h 1275"/>
                <a:gd name="T14" fmla="*/ 4 w 255"/>
                <a:gd name="T15" fmla="*/ 28 h 1275"/>
                <a:gd name="T16" fmla="*/ 4 w 255"/>
                <a:gd name="T17" fmla="*/ 28 h 1275"/>
                <a:gd name="T18" fmla="*/ 4 w 255"/>
                <a:gd name="T19" fmla="*/ 27 h 1275"/>
                <a:gd name="T20" fmla="*/ 5 w 255"/>
                <a:gd name="T21" fmla="*/ 26 h 1275"/>
                <a:gd name="T22" fmla="*/ 5 w 255"/>
                <a:gd name="T23" fmla="*/ 26 h 1275"/>
                <a:gd name="T24" fmla="*/ 5 w 255"/>
                <a:gd name="T25" fmla="*/ 25 h 1275"/>
                <a:gd name="T26" fmla="*/ 5 w 255"/>
                <a:gd name="T27" fmla="*/ 24 h 1275"/>
                <a:gd name="T28" fmla="*/ 5 w 255"/>
                <a:gd name="T29" fmla="*/ 22 h 1275"/>
                <a:gd name="T30" fmla="*/ 5 w 255"/>
                <a:gd name="T31" fmla="*/ 21 h 1275"/>
                <a:gd name="T32" fmla="*/ 5 w 255"/>
                <a:gd name="T33" fmla="*/ 19 h 1275"/>
                <a:gd name="T34" fmla="*/ 5 w 255"/>
                <a:gd name="T35" fmla="*/ 18 h 1275"/>
                <a:gd name="T36" fmla="*/ 5 w 255"/>
                <a:gd name="T37" fmla="*/ 16 h 1275"/>
                <a:gd name="T38" fmla="*/ 5 w 255"/>
                <a:gd name="T39" fmla="*/ 14 h 1275"/>
                <a:gd name="T40" fmla="*/ 5 w 255"/>
                <a:gd name="T41" fmla="*/ 12 h 1275"/>
                <a:gd name="T42" fmla="*/ 5 w 255"/>
                <a:gd name="T43" fmla="*/ 11 h 1275"/>
                <a:gd name="T44" fmla="*/ 5 w 255"/>
                <a:gd name="T45" fmla="*/ 9 h 1275"/>
                <a:gd name="T46" fmla="*/ 5 w 255"/>
                <a:gd name="T47" fmla="*/ 7 h 1275"/>
                <a:gd name="T48" fmla="*/ 5 w 255"/>
                <a:gd name="T49" fmla="*/ 6 h 1275"/>
                <a:gd name="T50" fmla="*/ 5 w 255"/>
                <a:gd name="T51" fmla="*/ 4 h 1275"/>
                <a:gd name="T52" fmla="*/ 6 w 255"/>
                <a:gd name="T53" fmla="*/ 3 h 1275"/>
                <a:gd name="T54" fmla="*/ 6 w 255"/>
                <a:gd name="T55" fmla="*/ 2 h 1275"/>
                <a:gd name="T56" fmla="*/ 6 w 255"/>
                <a:gd name="T57" fmla="*/ 1 h 1275"/>
                <a:gd name="T58" fmla="*/ 7 w 255"/>
                <a:gd name="T59" fmla="*/ 0 h 1275"/>
                <a:gd name="T60" fmla="*/ 7 w 255"/>
                <a:gd name="T61" fmla="*/ 1 h 1275"/>
                <a:gd name="T62" fmla="*/ 7 w 255"/>
                <a:gd name="T63" fmla="*/ 2 h 1275"/>
                <a:gd name="T64" fmla="*/ 7 w 255"/>
                <a:gd name="T65" fmla="*/ 3 h 1275"/>
                <a:gd name="T66" fmla="*/ 6 w 255"/>
                <a:gd name="T67" fmla="*/ 5 h 1275"/>
                <a:gd name="T68" fmla="*/ 6 w 255"/>
                <a:gd name="T69" fmla="*/ 7 h 1275"/>
                <a:gd name="T70" fmla="*/ 6 w 255"/>
                <a:gd name="T71" fmla="*/ 9 h 1275"/>
                <a:gd name="T72" fmla="*/ 6 w 255"/>
                <a:gd name="T73" fmla="*/ 11 h 1275"/>
                <a:gd name="T74" fmla="*/ 6 w 255"/>
                <a:gd name="T75" fmla="*/ 14 h 1275"/>
                <a:gd name="T76" fmla="*/ 6 w 255"/>
                <a:gd name="T77" fmla="*/ 17 h 1275"/>
                <a:gd name="T78" fmla="*/ 6 w 255"/>
                <a:gd name="T79" fmla="*/ 19 h 1275"/>
                <a:gd name="T80" fmla="*/ 6 w 255"/>
                <a:gd name="T81" fmla="*/ 21 h 1275"/>
                <a:gd name="T82" fmla="*/ 6 w 255"/>
                <a:gd name="T83" fmla="*/ 23 h 1275"/>
                <a:gd name="T84" fmla="*/ 6 w 255"/>
                <a:gd name="T85" fmla="*/ 24 h 1275"/>
                <a:gd name="T86" fmla="*/ 5 w 255"/>
                <a:gd name="T87" fmla="*/ 26 h 1275"/>
                <a:gd name="T88" fmla="*/ 5 w 255"/>
                <a:gd name="T89" fmla="*/ 27 h 1275"/>
                <a:gd name="T90" fmla="*/ 5 w 255"/>
                <a:gd name="T91" fmla="*/ 27 h 1275"/>
                <a:gd name="T92" fmla="*/ 5 w 255"/>
                <a:gd name="T93" fmla="*/ 28 h 1275"/>
                <a:gd name="T94" fmla="*/ 5 w 255"/>
                <a:gd name="T95" fmla="*/ 29 h 1275"/>
                <a:gd name="T96" fmla="*/ 4 w 255"/>
                <a:gd name="T97" fmla="*/ 29 h 1275"/>
                <a:gd name="T98" fmla="*/ 4 w 255"/>
                <a:gd name="T99" fmla="*/ 30 h 1275"/>
                <a:gd name="T100" fmla="*/ 4 w 255"/>
                <a:gd name="T101" fmla="*/ 31 h 1275"/>
                <a:gd name="T102" fmla="*/ 3 w 255"/>
                <a:gd name="T103" fmla="*/ 32 h 1275"/>
                <a:gd name="T104" fmla="*/ 2 w 255"/>
                <a:gd name="T105" fmla="*/ 34 h 1275"/>
                <a:gd name="T106" fmla="*/ 2 w 255"/>
                <a:gd name="T107" fmla="*/ 35 h 1275"/>
                <a:gd name="T108" fmla="*/ 1 w 255"/>
                <a:gd name="T109" fmla="*/ 37 h 1275"/>
                <a:gd name="T110" fmla="*/ 0 w 255"/>
                <a:gd name="T111" fmla="*/ 39 h 1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5" h="1275">
                  <a:moveTo>
                    <a:pt x="0" y="1256"/>
                  </a:moveTo>
                  <a:lnTo>
                    <a:pt x="2" y="1248"/>
                  </a:lnTo>
                  <a:lnTo>
                    <a:pt x="6" y="1241"/>
                  </a:lnTo>
                  <a:lnTo>
                    <a:pt x="10" y="1233"/>
                  </a:lnTo>
                  <a:lnTo>
                    <a:pt x="12" y="1225"/>
                  </a:lnTo>
                  <a:lnTo>
                    <a:pt x="16" y="1218"/>
                  </a:lnTo>
                  <a:lnTo>
                    <a:pt x="19" y="1210"/>
                  </a:lnTo>
                  <a:lnTo>
                    <a:pt x="23" y="1201"/>
                  </a:lnTo>
                  <a:lnTo>
                    <a:pt x="27" y="1195"/>
                  </a:lnTo>
                  <a:lnTo>
                    <a:pt x="29" y="1185"/>
                  </a:lnTo>
                  <a:lnTo>
                    <a:pt x="33" y="1178"/>
                  </a:lnTo>
                  <a:lnTo>
                    <a:pt x="37" y="1170"/>
                  </a:lnTo>
                  <a:lnTo>
                    <a:pt x="40" y="1163"/>
                  </a:lnTo>
                  <a:lnTo>
                    <a:pt x="42" y="1155"/>
                  </a:lnTo>
                  <a:lnTo>
                    <a:pt x="46" y="1147"/>
                  </a:lnTo>
                  <a:lnTo>
                    <a:pt x="50" y="1140"/>
                  </a:lnTo>
                  <a:lnTo>
                    <a:pt x="54" y="1134"/>
                  </a:lnTo>
                  <a:lnTo>
                    <a:pt x="57" y="1125"/>
                  </a:lnTo>
                  <a:lnTo>
                    <a:pt x="59" y="1119"/>
                  </a:lnTo>
                  <a:lnTo>
                    <a:pt x="63" y="1111"/>
                  </a:lnTo>
                  <a:lnTo>
                    <a:pt x="67" y="1104"/>
                  </a:lnTo>
                  <a:lnTo>
                    <a:pt x="69" y="1096"/>
                  </a:lnTo>
                  <a:lnTo>
                    <a:pt x="73" y="1089"/>
                  </a:lnTo>
                  <a:lnTo>
                    <a:pt x="75" y="1081"/>
                  </a:lnTo>
                  <a:lnTo>
                    <a:pt x="78" y="1073"/>
                  </a:lnTo>
                  <a:lnTo>
                    <a:pt x="82" y="1068"/>
                  </a:lnTo>
                  <a:lnTo>
                    <a:pt x="86" y="1060"/>
                  </a:lnTo>
                  <a:lnTo>
                    <a:pt x="88" y="1052"/>
                  </a:lnTo>
                  <a:lnTo>
                    <a:pt x="92" y="1045"/>
                  </a:lnTo>
                  <a:lnTo>
                    <a:pt x="94" y="1037"/>
                  </a:lnTo>
                  <a:lnTo>
                    <a:pt x="97" y="1032"/>
                  </a:lnTo>
                  <a:lnTo>
                    <a:pt x="99" y="1024"/>
                  </a:lnTo>
                  <a:lnTo>
                    <a:pt x="103" y="1018"/>
                  </a:lnTo>
                  <a:lnTo>
                    <a:pt x="105" y="1011"/>
                  </a:lnTo>
                  <a:lnTo>
                    <a:pt x="109" y="1005"/>
                  </a:lnTo>
                  <a:lnTo>
                    <a:pt x="111" y="997"/>
                  </a:lnTo>
                  <a:lnTo>
                    <a:pt x="113" y="992"/>
                  </a:lnTo>
                  <a:lnTo>
                    <a:pt x="116" y="984"/>
                  </a:lnTo>
                  <a:lnTo>
                    <a:pt x="118" y="978"/>
                  </a:lnTo>
                  <a:lnTo>
                    <a:pt x="120" y="973"/>
                  </a:lnTo>
                  <a:lnTo>
                    <a:pt x="124" y="967"/>
                  </a:lnTo>
                  <a:lnTo>
                    <a:pt x="126" y="959"/>
                  </a:lnTo>
                  <a:lnTo>
                    <a:pt x="128" y="954"/>
                  </a:lnTo>
                  <a:lnTo>
                    <a:pt x="130" y="948"/>
                  </a:lnTo>
                  <a:lnTo>
                    <a:pt x="132" y="942"/>
                  </a:lnTo>
                  <a:lnTo>
                    <a:pt x="133" y="937"/>
                  </a:lnTo>
                  <a:lnTo>
                    <a:pt x="135" y="931"/>
                  </a:lnTo>
                  <a:lnTo>
                    <a:pt x="137" y="925"/>
                  </a:lnTo>
                  <a:lnTo>
                    <a:pt x="141" y="921"/>
                  </a:lnTo>
                  <a:lnTo>
                    <a:pt x="141" y="916"/>
                  </a:lnTo>
                  <a:lnTo>
                    <a:pt x="143" y="910"/>
                  </a:lnTo>
                  <a:lnTo>
                    <a:pt x="145" y="906"/>
                  </a:lnTo>
                  <a:lnTo>
                    <a:pt x="147" y="900"/>
                  </a:lnTo>
                  <a:lnTo>
                    <a:pt x="149" y="897"/>
                  </a:lnTo>
                  <a:lnTo>
                    <a:pt x="151" y="893"/>
                  </a:lnTo>
                  <a:lnTo>
                    <a:pt x="151" y="887"/>
                  </a:lnTo>
                  <a:lnTo>
                    <a:pt x="152" y="885"/>
                  </a:lnTo>
                  <a:lnTo>
                    <a:pt x="154" y="880"/>
                  </a:lnTo>
                  <a:lnTo>
                    <a:pt x="154" y="876"/>
                  </a:lnTo>
                  <a:lnTo>
                    <a:pt x="156" y="872"/>
                  </a:lnTo>
                  <a:lnTo>
                    <a:pt x="156" y="868"/>
                  </a:lnTo>
                  <a:lnTo>
                    <a:pt x="158" y="862"/>
                  </a:lnTo>
                  <a:lnTo>
                    <a:pt x="160" y="857"/>
                  </a:lnTo>
                  <a:lnTo>
                    <a:pt x="160" y="855"/>
                  </a:lnTo>
                  <a:lnTo>
                    <a:pt x="160" y="853"/>
                  </a:lnTo>
                  <a:lnTo>
                    <a:pt x="160" y="851"/>
                  </a:lnTo>
                  <a:lnTo>
                    <a:pt x="162" y="847"/>
                  </a:lnTo>
                  <a:lnTo>
                    <a:pt x="162" y="843"/>
                  </a:lnTo>
                  <a:lnTo>
                    <a:pt x="162" y="842"/>
                  </a:lnTo>
                  <a:lnTo>
                    <a:pt x="164" y="838"/>
                  </a:lnTo>
                  <a:lnTo>
                    <a:pt x="164" y="834"/>
                  </a:lnTo>
                  <a:lnTo>
                    <a:pt x="164" y="832"/>
                  </a:lnTo>
                  <a:lnTo>
                    <a:pt x="166" y="828"/>
                  </a:lnTo>
                  <a:lnTo>
                    <a:pt x="166" y="823"/>
                  </a:lnTo>
                  <a:lnTo>
                    <a:pt x="168" y="819"/>
                  </a:lnTo>
                  <a:lnTo>
                    <a:pt x="168" y="815"/>
                  </a:lnTo>
                  <a:lnTo>
                    <a:pt x="168" y="809"/>
                  </a:lnTo>
                  <a:lnTo>
                    <a:pt x="170" y="805"/>
                  </a:lnTo>
                  <a:lnTo>
                    <a:pt x="170" y="800"/>
                  </a:lnTo>
                  <a:lnTo>
                    <a:pt x="171" y="796"/>
                  </a:lnTo>
                  <a:lnTo>
                    <a:pt x="171" y="790"/>
                  </a:lnTo>
                  <a:lnTo>
                    <a:pt x="171" y="783"/>
                  </a:lnTo>
                  <a:lnTo>
                    <a:pt x="173" y="779"/>
                  </a:lnTo>
                  <a:lnTo>
                    <a:pt x="173" y="771"/>
                  </a:lnTo>
                  <a:lnTo>
                    <a:pt x="175" y="765"/>
                  </a:lnTo>
                  <a:lnTo>
                    <a:pt x="175" y="758"/>
                  </a:lnTo>
                  <a:lnTo>
                    <a:pt x="177" y="752"/>
                  </a:lnTo>
                  <a:lnTo>
                    <a:pt x="177" y="746"/>
                  </a:lnTo>
                  <a:lnTo>
                    <a:pt x="179" y="739"/>
                  </a:lnTo>
                  <a:lnTo>
                    <a:pt x="179" y="731"/>
                  </a:lnTo>
                  <a:lnTo>
                    <a:pt x="181" y="726"/>
                  </a:lnTo>
                  <a:lnTo>
                    <a:pt x="181" y="718"/>
                  </a:lnTo>
                  <a:lnTo>
                    <a:pt x="183" y="708"/>
                  </a:lnTo>
                  <a:lnTo>
                    <a:pt x="183" y="701"/>
                  </a:lnTo>
                  <a:lnTo>
                    <a:pt x="183" y="695"/>
                  </a:lnTo>
                  <a:lnTo>
                    <a:pt x="183" y="686"/>
                  </a:lnTo>
                  <a:lnTo>
                    <a:pt x="185" y="678"/>
                  </a:lnTo>
                  <a:lnTo>
                    <a:pt x="185" y="669"/>
                  </a:lnTo>
                  <a:lnTo>
                    <a:pt x="187" y="661"/>
                  </a:lnTo>
                  <a:lnTo>
                    <a:pt x="187" y="653"/>
                  </a:lnTo>
                  <a:lnTo>
                    <a:pt x="187" y="644"/>
                  </a:lnTo>
                  <a:lnTo>
                    <a:pt x="187" y="636"/>
                  </a:lnTo>
                  <a:lnTo>
                    <a:pt x="187" y="627"/>
                  </a:lnTo>
                  <a:lnTo>
                    <a:pt x="187" y="619"/>
                  </a:lnTo>
                  <a:lnTo>
                    <a:pt x="189" y="610"/>
                  </a:lnTo>
                  <a:lnTo>
                    <a:pt x="189" y="600"/>
                  </a:lnTo>
                  <a:lnTo>
                    <a:pt x="189" y="593"/>
                  </a:lnTo>
                  <a:lnTo>
                    <a:pt x="189" y="581"/>
                  </a:lnTo>
                  <a:lnTo>
                    <a:pt x="189" y="574"/>
                  </a:lnTo>
                  <a:lnTo>
                    <a:pt x="189" y="564"/>
                  </a:lnTo>
                  <a:lnTo>
                    <a:pt x="189" y="555"/>
                  </a:lnTo>
                  <a:lnTo>
                    <a:pt x="187" y="545"/>
                  </a:lnTo>
                  <a:lnTo>
                    <a:pt x="187" y="536"/>
                  </a:lnTo>
                  <a:lnTo>
                    <a:pt x="187" y="526"/>
                  </a:lnTo>
                  <a:lnTo>
                    <a:pt x="187" y="518"/>
                  </a:lnTo>
                  <a:lnTo>
                    <a:pt x="187" y="507"/>
                  </a:lnTo>
                  <a:lnTo>
                    <a:pt x="187" y="498"/>
                  </a:lnTo>
                  <a:lnTo>
                    <a:pt x="185" y="488"/>
                  </a:lnTo>
                  <a:lnTo>
                    <a:pt x="185" y="480"/>
                  </a:lnTo>
                  <a:lnTo>
                    <a:pt x="183" y="469"/>
                  </a:lnTo>
                  <a:lnTo>
                    <a:pt x="183" y="460"/>
                  </a:lnTo>
                  <a:lnTo>
                    <a:pt x="181" y="452"/>
                  </a:lnTo>
                  <a:lnTo>
                    <a:pt x="181" y="442"/>
                  </a:lnTo>
                  <a:lnTo>
                    <a:pt x="179" y="431"/>
                  </a:lnTo>
                  <a:lnTo>
                    <a:pt x="177" y="423"/>
                  </a:lnTo>
                  <a:lnTo>
                    <a:pt x="175" y="412"/>
                  </a:lnTo>
                  <a:lnTo>
                    <a:pt x="175" y="404"/>
                  </a:lnTo>
                  <a:lnTo>
                    <a:pt x="173" y="395"/>
                  </a:lnTo>
                  <a:lnTo>
                    <a:pt x="173" y="384"/>
                  </a:lnTo>
                  <a:lnTo>
                    <a:pt x="173" y="374"/>
                  </a:lnTo>
                  <a:lnTo>
                    <a:pt x="173" y="366"/>
                  </a:lnTo>
                  <a:lnTo>
                    <a:pt x="173" y="355"/>
                  </a:lnTo>
                  <a:lnTo>
                    <a:pt x="171" y="346"/>
                  </a:lnTo>
                  <a:lnTo>
                    <a:pt x="171" y="336"/>
                  </a:lnTo>
                  <a:lnTo>
                    <a:pt x="173" y="328"/>
                  </a:lnTo>
                  <a:lnTo>
                    <a:pt x="173" y="317"/>
                  </a:lnTo>
                  <a:lnTo>
                    <a:pt x="173" y="307"/>
                  </a:lnTo>
                  <a:lnTo>
                    <a:pt x="173" y="300"/>
                  </a:lnTo>
                  <a:lnTo>
                    <a:pt x="173" y="290"/>
                  </a:lnTo>
                  <a:lnTo>
                    <a:pt x="173" y="281"/>
                  </a:lnTo>
                  <a:lnTo>
                    <a:pt x="173" y="271"/>
                  </a:lnTo>
                  <a:lnTo>
                    <a:pt x="175" y="262"/>
                  </a:lnTo>
                  <a:lnTo>
                    <a:pt x="175" y="254"/>
                  </a:lnTo>
                  <a:lnTo>
                    <a:pt x="175" y="245"/>
                  </a:lnTo>
                  <a:lnTo>
                    <a:pt x="177" y="235"/>
                  </a:lnTo>
                  <a:lnTo>
                    <a:pt x="177" y="228"/>
                  </a:lnTo>
                  <a:lnTo>
                    <a:pt x="179" y="218"/>
                  </a:lnTo>
                  <a:lnTo>
                    <a:pt x="179" y="209"/>
                  </a:lnTo>
                  <a:lnTo>
                    <a:pt x="181" y="201"/>
                  </a:lnTo>
                  <a:lnTo>
                    <a:pt x="181" y="193"/>
                  </a:lnTo>
                  <a:lnTo>
                    <a:pt x="183" y="184"/>
                  </a:lnTo>
                  <a:lnTo>
                    <a:pt x="183" y="176"/>
                  </a:lnTo>
                  <a:lnTo>
                    <a:pt x="185" y="169"/>
                  </a:lnTo>
                  <a:lnTo>
                    <a:pt x="187" y="161"/>
                  </a:lnTo>
                  <a:lnTo>
                    <a:pt x="189" y="154"/>
                  </a:lnTo>
                  <a:lnTo>
                    <a:pt x="189" y="146"/>
                  </a:lnTo>
                  <a:lnTo>
                    <a:pt x="190" y="138"/>
                  </a:lnTo>
                  <a:lnTo>
                    <a:pt x="190" y="131"/>
                  </a:lnTo>
                  <a:lnTo>
                    <a:pt x="192" y="125"/>
                  </a:lnTo>
                  <a:lnTo>
                    <a:pt x="192" y="117"/>
                  </a:lnTo>
                  <a:lnTo>
                    <a:pt x="194" y="110"/>
                  </a:lnTo>
                  <a:lnTo>
                    <a:pt x="196" y="104"/>
                  </a:lnTo>
                  <a:lnTo>
                    <a:pt x="198" y="98"/>
                  </a:lnTo>
                  <a:lnTo>
                    <a:pt x="198" y="91"/>
                  </a:lnTo>
                  <a:lnTo>
                    <a:pt x="198" y="85"/>
                  </a:lnTo>
                  <a:lnTo>
                    <a:pt x="200" y="79"/>
                  </a:lnTo>
                  <a:lnTo>
                    <a:pt x="202" y="74"/>
                  </a:lnTo>
                  <a:lnTo>
                    <a:pt x="202" y="68"/>
                  </a:lnTo>
                  <a:lnTo>
                    <a:pt x="204" y="64"/>
                  </a:lnTo>
                  <a:lnTo>
                    <a:pt x="206" y="59"/>
                  </a:lnTo>
                  <a:lnTo>
                    <a:pt x="208" y="55"/>
                  </a:lnTo>
                  <a:lnTo>
                    <a:pt x="208" y="51"/>
                  </a:lnTo>
                  <a:lnTo>
                    <a:pt x="208" y="45"/>
                  </a:lnTo>
                  <a:lnTo>
                    <a:pt x="209" y="43"/>
                  </a:lnTo>
                  <a:lnTo>
                    <a:pt x="209" y="40"/>
                  </a:lnTo>
                  <a:lnTo>
                    <a:pt x="211" y="32"/>
                  </a:lnTo>
                  <a:lnTo>
                    <a:pt x="255" y="0"/>
                  </a:lnTo>
                  <a:lnTo>
                    <a:pt x="255" y="3"/>
                  </a:lnTo>
                  <a:lnTo>
                    <a:pt x="253" y="5"/>
                  </a:lnTo>
                  <a:lnTo>
                    <a:pt x="253" y="11"/>
                  </a:lnTo>
                  <a:lnTo>
                    <a:pt x="251" y="15"/>
                  </a:lnTo>
                  <a:lnTo>
                    <a:pt x="249" y="17"/>
                  </a:lnTo>
                  <a:lnTo>
                    <a:pt x="247" y="22"/>
                  </a:lnTo>
                  <a:lnTo>
                    <a:pt x="246" y="26"/>
                  </a:lnTo>
                  <a:lnTo>
                    <a:pt x="246" y="30"/>
                  </a:lnTo>
                  <a:lnTo>
                    <a:pt x="244" y="36"/>
                  </a:lnTo>
                  <a:lnTo>
                    <a:pt x="242" y="41"/>
                  </a:lnTo>
                  <a:lnTo>
                    <a:pt x="242" y="47"/>
                  </a:lnTo>
                  <a:lnTo>
                    <a:pt x="240" y="53"/>
                  </a:lnTo>
                  <a:lnTo>
                    <a:pt x="238" y="59"/>
                  </a:lnTo>
                  <a:lnTo>
                    <a:pt x="236" y="64"/>
                  </a:lnTo>
                  <a:lnTo>
                    <a:pt x="234" y="70"/>
                  </a:lnTo>
                  <a:lnTo>
                    <a:pt x="234" y="78"/>
                  </a:lnTo>
                  <a:lnTo>
                    <a:pt x="232" y="83"/>
                  </a:lnTo>
                  <a:lnTo>
                    <a:pt x="230" y="91"/>
                  </a:lnTo>
                  <a:lnTo>
                    <a:pt x="230" y="98"/>
                  </a:lnTo>
                  <a:lnTo>
                    <a:pt x="228" y="106"/>
                  </a:lnTo>
                  <a:lnTo>
                    <a:pt x="227" y="114"/>
                  </a:lnTo>
                  <a:lnTo>
                    <a:pt x="225" y="121"/>
                  </a:lnTo>
                  <a:lnTo>
                    <a:pt x="223" y="131"/>
                  </a:lnTo>
                  <a:lnTo>
                    <a:pt x="223" y="138"/>
                  </a:lnTo>
                  <a:lnTo>
                    <a:pt x="221" y="148"/>
                  </a:lnTo>
                  <a:lnTo>
                    <a:pt x="219" y="155"/>
                  </a:lnTo>
                  <a:lnTo>
                    <a:pt x="219" y="167"/>
                  </a:lnTo>
                  <a:lnTo>
                    <a:pt x="217" y="174"/>
                  </a:lnTo>
                  <a:lnTo>
                    <a:pt x="215" y="186"/>
                  </a:lnTo>
                  <a:lnTo>
                    <a:pt x="213" y="195"/>
                  </a:lnTo>
                  <a:lnTo>
                    <a:pt x="213" y="205"/>
                  </a:lnTo>
                  <a:lnTo>
                    <a:pt x="211" y="216"/>
                  </a:lnTo>
                  <a:lnTo>
                    <a:pt x="211" y="228"/>
                  </a:lnTo>
                  <a:lnTo>
                    <a:pt x="209" y="237"/>
                  </a:lnTo>
                  <a:lnTo>
                    <a:pt x="209" y="250"/>
                  </a:lnTo>
                  <a:lnTo>
                    <a:pt x="208" y="260"/>
                  </a:lnTo>
                  <a:lnTo>
                    <a:pt x="208" y="273"/>
                  </a:lnTo>
                  <a:lnTo>
                    <a:pt x="206" y="285"/>
                  </a:lnTo>
                  <a:lnTo>
                    <a:pt x="206" y="296"/>
                  </a:lnTo>
                  <a:lnTo>
                    <a:pt x="206" y="309"/>
                  </a:lnTo>
                  <a:lnTo>
                    <a:pt x="204" y="323"/>
                  </a:lnTo>
                  <a:lnTo>
                    <a:pt x="204" y="336"/>
                  </a:lnTo>
                  <a:lnTo>
                    <a:pt x="204" y="349"/>
                  </a:lnTo>
                  <a:lnTo>
                    <a:pt x="204" y="363"/>
                  </a:lnTo>
                  <a:lnTo>
                    <a:pt x="204" y="376"/>
                  </a:lnTo>
                  <a:lnTo>
                    <a:pt x="204" y="391"/>
                  </a:lnTo>
                  <a:lnTo>
                    <a:pt x="204" y="404"/>
                  </a:lnTo>
                  <a:lnTo>
                    <a:pt x="204" y="420"/>
                  </a:lnTo>
                  <a:lnTo>
                    <a:pt x="204" y="433"/>
                  </a:lnTo>
                  <a:lnTo>
                    <a:pt x="206" y="448"/>
                  </a:lnTo>
                  <a:lnTo>
                    <a:pt x="206" y="465"/>
                  </a:lnTo>
                  <a:lnTo>
                    <a:pt x="206" y="480"/>
                  </a:lnTo>
                  <a:lnTo>
                    <a:pt x="208" y="494"/>
                  </a:lnTo>
                  <a:lnTo>
                    <a:pt x="208" y="509"/>
                  </a:lnTo>
                  <a:lnTo>
                    <a:pt x="208" y="524"/>
                  </a:lnTo>
                  <a:lnTo>
                    <a:pt x="208" y="537"/>
                  </a:lnTo>
                  <a:lnTo>
                    <a:pt x="208" y="551"/>
                  </a:lnTo>
                  <a:lnTo>
                    <a:pt x="208" y="564"/>
                  </a:lnTo>
                  <a:lnTo>
                    <a:pt x="208" y="577"/>
                  </a:lnTo>
                  <a:lnTo>
                    <a:pt x="208" y="591"/>
                  </a:lnTo>
                  <a:lnTo>
                    <a:pt x="208" y="604"/>
                  </a:lnTo>
                  <a:lnTo>
                    <a:pt x="206" y="615"/>
                  </a:lnTo>
                  <a:lnTo>
                    <a:pt x="206" y="627"/>
                  </a:lnTo>
                  <a:lnTo>
                    <a:pt x="206" y="638"/>
                  </a:lnTo>
                  <a:lnTo>
                    <a:pt x="206" y="651"/>
                  </a:lnTo>
                  <a:lnTo>
                    <a:pt x="206" y="661"/>
                  </a:lnTo>
                  <a:lnTo>
                    <a:pt x="206" y="672"/>
                  </a:lnTo>
                  <a:lnTo>
                    <a:pt x="204" y="684"/>
                  </a:lnTo>
                  <a:lnTo>
                    <a:pt x="204" y="693"/>
                  </a:lnTo>
                  <a:lnTo>
                    <a:pt x="202" y="703"/>
                  </a:lnTo>
                  <a:lnTo>
                    <a:pt x="202" y="714"/>
                  </a:lnTo>
                  <a:lnTo>
                    <a:pt x="200" y="722"/>
                  </a:lnTo>
                  <a:lnTo>
                    <a:pt x="200" y="731"/>
                  </a:lnTo>
                  <a:lnTo>
                    <a:pt x="200" y="741"/>
                  </a:lnTo>
                  <a:lnTo>
                    <a:pt x="198" y="750"/>
                  </a:lnTo>
                  <a:lnTo>
                    <a:pt x="198" y="758"/>
                  </a:lnTo>
                  <a:lnTo>
                    <a:pt x="198" y="765"/>
                  </a:lnTo>
                  <a:lnTo>
                    <a:pt x="196" y="773"/>
                  </a:lnTo>
                  <a:lnTo>
                    <a:pt x="196" y="783"/>
                  </a:lnTo>
                  <a:lnTo>
                    <a:pt x="194" y="788"/>
                  </a:lnTo>
                  <a:lnTo>
                    <a:pt x="194" y="796"/>
                  </a:lnTo>
                  <a:lnTo>
                    <a:pt x="192" y="804"/>
                  </a:lnTo>
                  <a:lnTo>
                    <a:pt x="192" y="811"/>
                  </a:lnTo>
                  <a:lnTo>
                    <a:pt x="190" y="817"/>
                  </a:lnTo>
                  <a:lnTo>
                    <a:pt x="189" y="823"/>
                  </a:lnTo>
                  <a:lnTo>
                    <a:pt x="187" y="828"/>
                  </a:lnTo>
                  <a:lnTo>
                    <a:pt x="187" y="834"/>
                  </a:lnTo>
                  <a:lnTo>
                    <a:pt x="187" y="840"/>
                  </a:lnTo>
                  <a:lnTo>
                    <a:pt x="185" y="845"/>
                  </a:lnTo>
                  <a:lnTo>
                    <a:pt x="183" y="849"/>
                  </a:lnTo>
                  <a:lnTo>
                    <a:pt x="183" y="855"/>
                  </a:lnTo>
                  <a:lnTo>
                    <a:pt x="181" y="859"/>
                  </a:lnTo>
                  <a:lnTo>
                    <a:pt x="181" y="864"/>
                  </a:lnTo>
                  <a:lnTo>
                    <a:pt x="179" y="868"/>
                  </a:lnTo>
                  <a:lnTo>
                    <a:pt x="179" y="872"/>
                  </a:lnTo>
                  <a:lnTo>
                    <a:pt x="177" y="876"/>
                  </a:lnTo>
                  <a:lnTo>
                    <a:pt x="177" y="880"/>
                  </a:lnTo>
                  <a:lnTo>
                    <a:pt x="175" y="883"/>
                  </a:lnTo>
                  <a:lnTo>
                    <a:pt x="175" y="885"/>
                  </a:lnTo>
                  <a:lnTo>
                    <a:pt x="173" y="891"/>
                  </a:lnTo>
                  <a:lnTo>
                    <a:pt x="171" y="897"/>
                  </a:lnTo>
                  <a:lnTo>
                    <a:pt x="171" y="900"/>
                  </a:lnTo>
                  <a:lnTo>
                    <a:pt x="171" y="904"/>
                  </a:lnTo>
                  <a:lnTo>
                    <a:pt x="170" y="908"/>
                  </a:lnTo>
                  <a:lnTo>
                    <a:pt x="170" y="910"/>
                  </a:lnTo>
                  <a:lnTo>
                    <a:pt x="168" y="910"/>
                  </a:lnTo>
                  <a:lnTo>
                    <a:pt x="166" y="916"/>
                  </a:lnTo>
                  <a:lnTo>
                    <a:pt x="164" y="919"/>
                  </a:lnTo>
                  <a:lnTo>
                    <a:pt x="162" y="925"/>
                  </a:lnTo>
                  <a:lnTo>
                    <a:pt x="160" y="927"/>
                  </a:lnTo>
                  <a:lnTo>
                    <a:pt x="160" y="931"/>
                  </a:lnTo>
                  <a:lnTo>
                    <a:pt x="158" y="933"/>
                  </a:lnTo>
                  <a:lnTo>
                    <a:pt x="158" y="937"/>
                  </a:lnTo>
                  <a:lnTo>
                    <a:pt x="156" y="940"/>
                  </a:lnTo>
                  <a:lnTo>
                    <a:pt x="154" y="944"/>
                  </a:lnTo>
                  <a:lnTo>
                    <a:pt x="152" y="948"/>
                  </a:lnTo>
                  <a:lnTo>
                    <a:pt x="152" y="952"/>
                  </a:lnTo>
                  <a:lnTo>
                    <a:pt x="151" y="956"/>
                  </a:lnTo>
                  <a:lnTo>
                    <a:pt x="149" y="959"/>
                  </a:lnTo>
                  <a:lnTo>
                    <a:pt x="147" y="965"/>
                  </a:lnTo>
                  <a:lnTo>
                    <a:pt x="145" y="971"/>
                  </a:lnTo>
                  <a:lnTo>
                    <a:pt x="143" y="975"/>
                  </a:lnTo>
                  <a:lnTo>
                    <a:pt x="141" y="980"/>
                  </a:lnTo>
                  <a:lnTo>
                    <a:pt x="139" y="984"/>
                  </a:lnTo>
                  <a:lnTo>
                    <a:pt x="137" y="990"/>
                  </a:lnTo>
                  <a:lnTo>
                    <a:pt x="135" y="995"/>
                  </a:lnTo>
                  <a:lnTo>
                    <a:pt x="133" y="1001"/>
                  </a:lnTo>
                  <a:lnTo>
                    <a:pt x="132" y="1009"/>
                  </a:lnTo>
                  <a:lnTo>
                    <a:pt x="130" y="1014"/>
                  </a:lnTo>
                  <a:lnTo>
                    <a:pt x="126" y="1020"/>
                  </a:lnTo>
                  <a:lnTo>
                    <a:pt x="124" y="1026"/>
                  </a:lnTo>
                  <a:lnTo>
                    <a:pt x="120" y="1033"/>
                  </a:lnTo>
                  <a:lnTo>
                    <a:pt x="118" y="1039"/>
                  </a:lnTo>
                  <a:lnTo>
                    <a:pt x="114" y="1047"/>
                  </a:lnTo>
                  <a:lnTo>
                    <a:pt x="113" y="1052"/>
                  </a:lnTo>
                  <a:lnTo>
                    <a:pt x="111" y="1060"/>
                  </a:lnTo>
                  <a:lnTo>
                    <a:pt x="107" y="1068"/>
                  </a:lnTo>
                  <a:lnTo>
                    <a:pt x="105" y="1075"/>
                  </a:lnTo>
                  <a:lnTo>
                    <a:pt x="101" y="1083"/>
                  </a:lnTo>
                  <a:lnTo>
                    <a:pt x="97" y="1090"/>
                  </a:lnTo>
                  <a:lnTo>
                    <a:pt x="95" y="1098"/>
                  </a:lnTo>
                  <a:lnTo>
                    <a:pt x="92" y="1106"/>
                  </a:lnTo>
                  <a:lnTo>
                    <a:pt x="88" y="1113"/>
                  </a:lnTo>
                  <a:lnTo>
                    <a:pt x="86" y="1121"/>
                  </a:lnTo>
                  <a:lnTo>
                    <a:pt x="82" y="1130"/>
                  </a:lnTo>
                  <a:lnTo>
                    <a:pt x="78" y="1138"/>
                  </a:lnTo>
                  <a:lnTo>
                    <a:pt x="75" y="1147"/>
                  </a:lnTo>
                  <a:lnTo>
                    <a:pt x="73" y="1155"/>
                  </a:lnTo>
                  <a:lnTo>
                    <a:pt x="69" y="1165"/>
                  </a:lnTo>
                  <a:lnTo>
                    <a:pt x="65" y="1172"/>
                  </a:lnTo>
                  <a:lnTo>
                    <a:pt x="61" y="1182"/>
                  </a:lnTo>
                  <a:lnTo>
                    <a:pt x="57" y="1191"/>
                  </a:lnTo>
                  <a:lnTo>
                    <a:pt x="54" y="1199"/>
                  </a:lnTo>
                  <a:lnTo>
                    <a:pt x="50" y="1208"/>
                  </a:lnTo>
                  <a:lnTo>
                    <a:pt x="46" y="1218"/>
                  </a:lnTo>
                  <a:lnTo>
                    <a:pt x="40" y="1227"/>
                  </a:lnTo>
                  <a:lnTo>
                    <a:pt x="38" y="1237"/>
                  </a:lnTo>
                  <a:lnTo>
                    <a:pt x="33" y="1246"/>
                  </a:lnTo>
                  <a:lnTo>
                    <a:pt x="29" y="1256"/>
                  </a:lnTo>
                  <a:lnTo>
                    <a:pt x="25" y="1265"/>
                  </a:lnTo>
                  <a:lnTo>
                    <a:pt x="21" y="1275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365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5" name="Freeform 124"/>
            <p:cNvSpPr>
              <a:spLocks/>
            </p:cNvSpPr>
            <p:nvPr/>
          </p:nvSpPr>
          <p:spPr bwMode="auto">
            <a:xfrm>
              <a:off x="4838" y="2503"/>
              <a:ext cx="27" cy="42"/>
            </a:xfrm>
            <a:custGeom>
              <a:avLst/>
              <a:gdLst>
                <a:gd name="T0" fmla="*/ 2 w 53"/>
                <a:gd name="T1" fmla="*/ 1 h 83"/>
                <a:gd name="T2" fmla="*/ 2 w 53"/>
                <a:gd name="T3" fmla="*/ 1 h 83"/>
                <a:gd name="T4" fmla="*/ 2 w 53"/>
                <a:gd name="T5" fmla="*/ 1 h 83"/>
                <a:gd name="T6" fmla="*/ 2 w 53"/>
                <a:gd name="T7" fmla="*/ 1 h 83"/>
                <a:gd name="T8" fmla="*/ 2 w 53"/>
                <a:gd name="T9" fmla="*/ 1 h 83"/>
                <a:gd name="T10" fmla="*/ 2 w 53"/>
                <a:gd name="T11" fmla="*/ 2 h 83"/>
                <a:gd name="T12" fmla="*/ 2 w 53"/>
                <a:gd name="T13" fmla="*/ 2 h 83"/>
                <a:gd name="T14" fmla="*/ 2 w 53"/>
                <a:gd name="T15" fmla="*/ 2 h 83"/>
                <a:gd name="T16" fmla="*/ 2 w 53"/>
                <a:gd name="T17" fmla="*/ 2 h 83"/>
                <a:gd name="T18" fmla="*/ 1 w 53"/>
                <a:gd name="T19" fmla="*/ 2 h 83"/>
                <a:gd name="T20" fmla="*/ 1 w 53"/>
                <a:gd name="T21" fmla="*/ 2 h 83"/>
                <a:gd name="T22" fmla="*/ 1 w 53"/>
                <a:gd name="T23" fmla="*/ 2 h 83"/>
                <a:gd name="T24" fmla="*/ 1 w 53"/>
                <a:gd name="T25" fmla="*/ 2 h 83"/>
                <a:gd name="T26" fmla="*/ 1 w 53"/>
                <a:gd name="T27" fmla="*/ 3 h 83"/>
                <a:gd name="T28" fmla="*/ 1 w 53"/>
                <a:gd name="T29" fmla="*/ 3 h 83"/>
                <a:gd name="T30" fmla="*/ 1 w 53"/>
                <a:gd name="T31" fmla="*/ 3 h 83"/>
                <a:gd name="T32" fmla="*/ 1 w 53"/>
                <a:gd name="T33" fmla="*/ 3 h 83"/>
                <a:gd name="T34" fmla="*/ 0 w 53"/>
                <a:gd name="T35" fmla="*/ 2 h 83"/>
                <a:gd name="T36" fmla="*/ 0 w 53"/>
                <a:gd name="T37" fmla="*/ 2 h 83"/>
                <a:gd name="T38" fmla="*/ 1 w 53"/>
                <a:gd name="T39" fmla="*/ 2 h 83"/>
                <a:gd name="T40" fmla="*/ 1 w 53"/>
                <a:gd name="T41" fmla="*/ 2 h 83"/>
                <a:gd name="T42" fmla="*/ 1 w 53"/>
                <a:gd name="T43" fmla="*/ 2 h 83"/>
                <a:gd name="T44" fmla="*/ 1 w 53"/>
                <a:gd name="T45" fmla="*/ 2 h 83"/>
                <a:gd name="T46" fmla="*/ 1 w 53"/>
                <a:gd name="T47" fmla="*/ 1 h 83"/>
                <a:gd name="T48" fmla="*/ 1 w 53"/>
                <a:gd name="T49" fmla="*/ 1 h 83"/>
                <a:gd name="T50" fmla="*/ 1 w 53"/>
                <a:gd name="T51" fmla="*/ 1 h 83"/>
                <a:gd name="T52" fmla="*/ 1 w 53"/>
                <a:gd name="T53" fmla="*/ 1 h 83"/>
                <a:gd name="T54" fmla="*/ 1 w 53"/>
                <a:gd name="T55" fmla="*/ 1 h 83"/>
                <a:gd name="T56" fmla="*/ 1 w 53"/>
                <a:gd name="T57" fmla="*/ 1 h 83"/>
                <a:gd name="T58" fmla="*/ 1 w 53"/>
                <a:gd name="T59" fmla="*/ 0 h 83"/>
                <a:gd name="T60" fmla="*/ 2 w 53"/>
                <a:gd name="T61" fmla="*/ 1 h 83"/>
                <a:gd name="T62" fmla="*/ 2 w 53"/>
                <a:gd name="T63" fmla="*/ 1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3" h="83">
                  <a:moveTo>
                    <a:pt x="53" y="13"/>
                  </a:moveTo>
                  <a:lnTo>
                    <a:pt x="51" y="17"/>
                  </a:lnTo>
                  <a:lnTo>
                    <a:pt x="47" y="21"/>
                  </a:lnTo>
                  <a:lnTo>
                    <a:pt x="45" y="24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9" y="40"/>
                  </a:lnTo>
                  <a:lnTo>
                    <a:pt x="36" y="43"/>
                  </a:lnTo>
                  <a:lnTo>
                    <a:pt x="34" y="47"/>
                  </a:lnTo>
                  <a:lnTo>
                    <a:pt x="32" y="51"/>
                  </a:lnTo>
                  <a:lnTo>
                    <a:pt x="28" y="57"/>
                  </a:lnTo>
                  <a:lnTo>
                    <a:pt x="26" y="61"/>
                  </a:lnTo>
                  <a:lnTo>
                    <a:pt x="24" y="64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8"/>
                  </a:lnTo>
                  <a:lnTo>
                    <a:pt x="17" y="83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3" y="45"/>
                  </a:lnTo>
                  <a:lnTo>
                    <a:pt x="7" y="40"/>
                  </a:lnTo>
                  <a:lnTo>
                    <a:pt x="7" y="36"/>
                  </a:lnTo>
                  <a:lnTo>
                    <a:pt x="9" y="32"/>
                  </a:lnTo>
                  <a:lnTo>
                    <a:pt x="11" y="26"/>
                  </a:lnTo>
                  <a:lnTo>
                    <a:pt x="13" y="23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365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6" name="Freeform 125"/>
            <p:cNvSpPr>
              <a:spLocks/>
            </p:cNvSpPr>
            <p:nvPr/>
          </p:nvSpPr>
          <p:spPr bwMode="auto">
            <a:xfrm>
              <a:off x="5014" y="1881"/>
              <a:ext cx="58" cy="177"/>
            </a:xfrm>
            <a:custGeom>
              <a:avLst/>
              <a:gdLst>
                <a:gd name="T0" fmla="*/ 1 w 116"/>
                <a:gd name="T1" fmla="*/ 1 h 353"/>
                <a:gd name="T2" fmla="*/ 1 w 116"/>
                <a:gd name="T3" fmla="*/ 1 h 353"/>
                <a:gd name="T4" fmla="*/ 2 w 116"/>
                <a:gd name="T5" fmla="*/ 1 h 353"/>
                <a:gd name="T6" fmla="*/ 2 w 116"/>
                <a:gd name="T7" fmla="*/ 1 h 353"/>
                <a:gd name="T8" fmla="*/ 3 w 116"/>
                <a:gd name="T9" fmla="*/ 1 h 353"/>
                <a:gd name="T10" fmla="*/ 3 w 116"/>
                <a:gd name="T11" fmla="*/ 1 h 353"/>
                <a:gd name="T12" fmla="*/ 3 w 116"/>
                <a:gd name="T13" fmla="*/ 1 h 353"/>
                <a:gd name="T14" fmla="*/ 4 w 116"/>
                <a:gd name="T15" fmla="*/ 1 h 353"/>
                <a:gd name="T16" fmla="*/ 4 w 116"/>
                <a:gd name="T17" fmla="*/ 1 h 353"/>
                <a:gd name="T18" fmla="*/ 4 w 116"/>
                <a:gd name="T19" fmla="*/ 1 h 353"/>
                <a:gd name="T20" fmla="*/ 4 w 116"/>
                <a:gd name="T21" fmla="*/ 2 h 353"/>
                <a:gd name="T22" fmla="*/ 4 w 116"/>
                <a:gd name="T23" fmla="*/ 2 h 353"/>
                <a:gd name="T24" fmla="*/ 3 w 116"/>
                <a:gd name="T25" fmla="*/ 3 h 353"/>
                <a:gd name="T26" fmla="*/ 3 w 116"/>
                <a:gd name="T27" fmla="*/ 3 h 353"/>
                <a:gd name="T28" fmla="*/ 3 w 116"/>
                <a:gd name="T29" fmla="*/ 3 h 353"/>
                <a:gd name="T30" fmla="*/ 3 w 116"/>
                <a:gd name="T31" fmla="*/ 4 h 353"/>
                <a:gd name="T32" fmla="*/ 3 w 116"/>
                <a:gd name="T33" fmla="*/ 4 h 353"/>
                <a:gd name="T34" fmla="*/ 2 w 116"/>
                <a:gd name="T35" fmla="*/ 5 h 353"/>
                <a:gd name="T36" fmla="*/ 2 w 116"/>
                <a:gd name="T37" fmla="*/ 6 h 353"/>
                <a:gd name="T38" fmla="*/ 2 w 116"/>
                <a:gd name="T39" fmla="*/ 6 h 353"/>
                <a:gd name="T40" fmla="*/ 2 w 116"/>
                <a:gd name="T41" fmla="*/ 7 h 353"/>
                <a:gd name="T42" fmla="*/ 1 w 116"/>
                <a:gd name="T43" fmla="*/ 8 h 353"/>
                <a:gd name="T44" fmla="*/ 1 w 116"/>
                <a:gd name="T45" fmla="*/ 8 h 353"/>
                <a:gd name="T46" fmla="*/ 1 w 116"/>
                <a:gd name="T47" fmla="*/ 9 h 353"/>
                <a:gd name="T48" fmla="*/ 1 w 116"/>
                <a:gd name="T49" fmla="*/ 10 h 353"/>
                <a:gd name="T50" fmla="*/ 1 w 116"/>
                <a:gd name="T51" fmla="*/ 11 h 353"/>
                <a:gd name="T52" fmla="*/ 0 w 116"/>
                <a:gd name="T53" fmla="*/ 9 h 353"/>
                <a:gd name="T54" fmla="*/ 0 w 116"/>
                <a:gd name="T55" fmla="*/ 8 h 353"/>
                <a:gd name="T56" fmla="*/ 1 w 116"/>
                <a:gd name="T57" fmla="*/ 8 h 353"/>
                <a:gd name="T58" fmla="*/ 1 w 116"/>
                <a:gd name="T59" fmla="*/ 7 h 353"/>
                <a:gd name="T60" fmla="*/ 1 w 116"/>
                <a:gd name="T61" fmla="*/ 7 h 353"/>
                <a:gd name="T62" fmla="*/ 1 w 116"/>
                <a:gd name="T63" fmla="*/ 7 h 353"/>
                <a:gd name="T64" fmla="*/ 1 w 116"/>
                <a:gd name="T65" fmla="*/ 6 h 353"/>
                <a:gd name="T66" fmla="*/ 1 w 116"/>
                <a:gd name="T67" fmla="*/ 6 h 353"/>
                <a:gd name="T68" fmla="*/ 1 w 116"/>
                <a:gd name="T69" fmla="*/ 6 h 353"/>
                <a:gd name="T70" fmla="*/ 1 w 116"/>
                <a:gd name="T71" fmla="*/ 5 h 353"/>
                <a:gd name="T72" fmla="*/ 1 w 116"/>
                <a:gd name="T73" fmla="*/ 5 h 353"/>
                <a:gd name="T74" fmla="*/ 1 w 116"/>
                <a:gd name="T75" fmla="*/ 4 h 353"/>
                <a:gd name="T76" fmla="*/ 1 w 116"/>
                <a:gd name="T77" fmla="*/ 4 h 353"/>
                <a:gd name="T78" fmla="*/ 1 w 116"/>
                <a:gd name="T79" fmla="*/ 3 h 353"/>
                <a:gd name="T80" fmla="*/ 1 w 116"/>
                <a:gd name="T81" fmla="*/ 3 h 353"/>
                <a:gd name="T82" fmla="*/ 2 w 116"/>
                <a:gd name="T83" fmla="*/ 3 h 353"/>
                <a:gd name="T84" fmla="*/ 2 w 116"/>
                <a:gd name="T85" fmla="*/ 2 h 353"/>
                <a:gd name="T86" fmla="*/ 2 w 116"/>
                <a:gd name="T87" fmla="*/ 2 h 353"/>
                <a:gd name="T88" fmla="*/ 1 w 116"/>
                <a:gd name="T89" fmla="*/ 0 h 3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6" h="353">
                  <a:moveTo>
                    <a:pt x="8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8" y="9"/>
                  </a:lnTo>
                  <a:lnTo>
                    <a:pt x="51" y="9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65" y="13"/>
                  </a:lnTo>
                  <a:lnTo>
                    <a:pt x="68" y="13"/>
                  </a:lnTo>
                  <a:lnTo>
                    <a:pt x="72" y="13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7" y="15"/>
                  </a:lnTo>
                  <a:lnTo>
                    <a:pt x="91" y="17"/>
                  </a:lnTo>
                  <a:lnTo>
                    <a:pt x="95" y="17"/>
                  </a:lnTo>
                  <a:lnTo>
                    <a:pt x="101" y="19"/>
                  </a:lnTo>
                  <a:lnTo>
                    <a:pt x="105" y="19"/>
                  </a:lnTo>
                  <a:lnTo>
                    <a:pt x="108" y="19"/>
                  </a:lnTo>
                  <a:lnTo>
                    <a:pt x="112" y="19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2" y="25"/>
                  </a:lnTo>
                  <a:lnTo>
                    <a:pt x="110" y="28"/>
                  </a:lnTo>
                  <a:lnTo>
                    <a:pt x="108" y="32"/>
                  </a:lnTo>
                  <a:lnTo>
                    <a:pt x="106" y="38"/>
                  </a:lnTo>
                  <a:lnTo>
                    <a:pt x="103" y="44"/>
                  </a:lnTo>
                  <a:lnTo>
                    <a:pt x="103" y="45"/>
                  </a:lnTo>
                  <a:lnTo>
                    <a:pt x="101" y="49"/>
                  </a:lnTo>
                  <a:lnTo>
                    <a:pt x="99" y="53"/>
                  </a:lnTo>
                  <a:lnTo>
                    <a:pt x="97" y="57"/>
                  </a:lnTo>
                  <a:lnTo>
                    <a:pt x="95" y="61"/>
                  </a:lnTo>
                  <a:lnTo>
                    <a:pt x="93" y="63"/>
                  </a:lnTo>
                  <a:lnTo>
                    <a:pt x="91" y="68"/>
                  </a:lnTo>
                  <a:lnTo>
                    <a:pt x="89" y="72"/>
                  </a:lnTo>
                  <a:lnTo>
                    <a:pt x="87" y="76"/>
                  </a:lnTo>
                  <a:lnTo>
                    <a:pt x="86" y="80"/>
                  </a:lnTo>
                  <a:lnTo>
                    <a:pt x="82" y="85"/>
                  </a:lnTo>
                  <a:lnTo>
                    <a:pt x="80" y="89"/>
                  </a:lnTo>
                  <a:lnTo>
                    <a:pt x="78" y="95"/>
                  </a:lnTo>
                  <a:lnTo>
                    <a:pt x="76" y="101"/>
                  </a:lnTo>
                  <a:lnTo>
                    <a:pt x="74" y="106"/>
                  </a:lnTo>
                  <a:lnTo>
                    <a:pt x="72" y="112"/>
                  </a:lnTo>
                  <a:lnTo>
                    <a:pt x="68" y="118"/>
                  </a:lnTo>
                  <a:lnTo>
                    <a:pt x="67" y="123"/>
                  </a:lnTo>
                  <a:lnTo>
                    <a:pt x="65" y="127"/>
                  </a:lnTo>
                  <a:lnTo>
                    <a:pt x="63" y="135"/>
                  </a:lnTo>
                  <a:lnTo>
                    <a:pt x="59" y="141"/>
                  </a:lnTo>
                  <a:lnTo>
                    <a:pt x="57" y="146"/>
                  </a:lnTo>
                  <a:lnTo>
                    <a:pt x="55" y="152"/>
                  </a:lnTo>
                  <a:lnTo>
                    <a:pt x="53" y="160"/>
                  </a:lnTo>
                  <a:lnTo>
                    <a:pt x="49" y="165"/>
                  </a:lnTo>
                  <a:lnTo>
                    <a:pt x="48" y="173"/>
                  </a:lnTo>
                  <a:lnTo>
                    <a:pt x="46" y="180"/>
                  </a:lnTo>
                  <a:lnTo>
                    <a:pt x="42" y="188"/>
                  </a:lnTo>
                  <a:lnTo>
                    <a:pt x="40" y="194"/>
                  </a:lnTo>
                  <a:lnTo>
                    <a:pt x="38" y="201"/>
                  </a:lnTo>
                  <a:lnTo>
                    <a:pt x="36" y="209"/>
                  </a:lnTo>
                  <a:lnTo>
                    <a:pt x="34" y="217"/>
                  </a:lnTo>
                  <a:lnTo>
                    <a:pt x="30" y="224"/>
                  </a:lnTo>
                  <a:lnTo>
                    <a:pt x="29" y="232"/>
                  </a:lnTo>
                  <a:lnTo>
                    <a:pt x="27" y="239"/>
                  </a:lnTo>
                  <a:lnTo>
                    <a:pt x="25" y="249"/>
                  </a:lnTo>
                  <a:lnTo>
                    <a:pt x="21" y="256"/>
                  </a:lnTo>
                  <a:lnTo>
                    <a:pt x="19" y="264"/>
                  </a:lnTo>
                  <a:lnTo>
                    <a:pt x="17" y="274"/>
                  </a:lnTo>
                  <a:lnTo>
                    <a:pt x="15" y="281"/>
                  </a:lnTo>
                  <a:lnTo>
                    <a:pt x="13" y="291"/>
                  </a:lnTo>
                  <a:lnTo>
                    <a:pt x="11" y="298"/>
                  </a:lnTo>
                  <a:lnTo>
                    <a:pt x="8" y="308"/>
                  </a:lnTo>
                  <a:lnTo>
                    <a:pt x="6" y="317"/>
                  </a:lnTo>
                  <a:lnTo>
                    <a:pt x="6" y="327"/>
                  </a:lnTo>
                  <a:lnTo>
                    <a:pt x="4" y="334"/>
                  </a:lnTo>
                  <a:lnTo>
                    <a:pt x="2" y="344"/>
                  </a:lnTo>
                  <a:lnTo>
                    <a:pt x="0" y="353"/>
                  </a:lnTo>
                  <a:lnTo>
                    <a:pt x="0" y="260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2" y="237"/>
                  </a:lnTo>
                  <a:lnTo>
                    <a:pt x="2" y="234"/>
                  </a:lnTo>
                  <a:lnTo>
                    <a:pt x="2" y="230"/>
                  </a:lnTo>
                  <a:lnTo>
                    <a:pt x="4" y="226"/>
                  </a:lnTo>
                  <a:lnTo>
                    <a:pt x="4" y="222"/>
                  </a:lnTo>
                  <a:lnTo>
                    <a:pt x="4" y="218"/>
                  </a:lnTo>
                  <a:lnTo>
                    <a:pt x="4" y="215"/>
                  </a:lnTo>
                  <a:lnTo>
                    <a:pt x="6" y="213"/>
                  </a:lnTo>
                  <a:lnTo>
                    <a:pt x="6" y="209"/>
                  </a:lnTo>
                  <a:lnTo>
                    <a:pt x="6" y="205"/>
                  </a:lnTo>
                  <a:lnTo>
                    <a:pt x="6" y="199"/>
                  </a:lnTo>
                  <a:lnTo>
                    <a:pt x="8" y="196"/>
                  </a:lnTo>
                  <a:lnTo>
                    <a:pt x="8" y="192"/>
                  </a:lnTo>
                  <a:lnTo>
                    <a:pt x="10" y="188"/>
                  </a:lnTo>
                  <a:lnTo>
                    <a:pt x="10" y="182"/>
                  </a:lnTo>
                  <a:lnTo>
                    <a:pt x="11" y="179"/>
                  </a:lnTo>
                  <a:lnTo>
                    <a:pt x="11" y="175"/>
                  </a:lnTo>
                  <a:lnTo>
                    <a:pt x="13" y="171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5" y="158"/>
                  </a:lnTo>
                  <a:lnTo>
                    <a:pt x="15" y="152"/>
                  </a:lnTo>
                  <a:lnTo>
                    <a:pt x="17" y="148"/>
                  </a:lnTo>
                  <a:lnTo>
                    <a:pt x="17" y="144"/>
                  </a:lnTo>
                  <a:lnTo>
                    <a:pt x="17" y="139"/>
                  </a:lnTo>
                  <a:lnTo>
                    <a:pt x="19" y="135"/>
                  </a:lnTo>
                  <a:lnTo>
                    <a:pt x="19" y="129"/>
                  </a:lnTo>
                  <a:lnTo>
                    <a:pt x="21" y="125"/>
                  </a:lnTo>
                  <a:lnTo>
                    <a:pt x="23" y="122"/>
                  </a:lnTo>
                  <a:lnTo>
                    <a:pt x="23" y="116"/>
                  </a:lnTo>
                  <a:lnTo>
                    <a:pt x="25" y="112"/>
                  </a:lnTo>
                  <a:lnTo>
                    <a:pt x="27" y="108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29" y="95"/>
                  </a:lnTo>
                  <a:lnTo>
                    <a:pt x="30" y="91"/>
                  </a:lnTo>
                  <a:lnTo>
                    <a:pt x="30" y="85"/>
                  </a:lnTo>
                  <a:lnTo>
                    <a:pt x="32" y="84"/>
                  </a:lnTo>
                  <a:lnTo>
                    <a:pt x="34" y="80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61"/>
                  </a:lnTo>
                  <a:lnTo>
                    <a:pt x="42" y="59"/>
                  </a:lnTo>
                  <a:lnTo>
                    <a:pt x="44" y="55"/>
                  </a:lnTo>
                  <a:lnTo>
                    <a:pt x="48" y="49"/>
                  </a:lnTo>
                  <a:lnTo>
                    <a:pt x="51" y="45"/>
                  </a:lnTo>
                  <a:lnTo>
                    <a:pt x="2" y="3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7" name="Freeform 126"/>
            <p:cNvSpPr>
              <a:spLocks/>
            </p:cNvSpPr>
            <p:nvPr/>
          </p:nvSpPr>
          <p:spPr bwMode="auto">
            <a:xfrm>
              <a:off x="4433" y="1806"/>
              <a:ext cx="153" cy="516"/>
            </a:xfrm>
            <a:custGeom>
              <a:avLst/>
              <a:gdLst>
                <a:gd name="T0" fmla="*/ 8 w 308"/>
                <a:gd name="T1" fmla="*/ 32 h 1032"/>
                <a:gd name="T2" fmla="*/ 8 w 308"/>
                <a:gd name="T3" fmla="*/ 32 h 1032"/>
                <a:gd name="T4" fmla="*/ 8 w 308"/>
                <a:gd name="T5" fmla="*/ 31 h 1032"/>
                <a:gd name="T6" fmla="*/ 8 w 308"/>
                <a:gd name="T7" fmla="*/ 29 h 1032"/>
                <a:gd name="T8" fmla="*/ 8 w 308"/>
                <a:gd name="T9" fmla="*/ 28 h 1032"/>
                <a:gd name="T10" fmla="*/ 8 w 308"/>
                <a:gd name="T11" fmla="*/ 26 h 1032"/>
                <a:gd name="T12" fmla="*/ 7 w 308"/>
                <a:gd name="T13" fmla="*/ 24 h 1032"/>
                <a:gd name="T14" fmla="*/ 7 w 308"/>
                <a:gd name="T15" fmla="*/ 22 h 1032"/>
                <a:gd name="T16" fmla="*/ 6 w 308"/>
                <a:gd name="T17" fmla="*/ 20 h 1032"/>
                <a:gd name="T18" fmla="*/ 6 w 308"/>
                <a:gd name="T19" fmla="*/ 18 h 1032"/>
                <a:gd name="T20" fmla="*/ 5 w 308"/>
                <a:gd name="T21" fmla="*/ 16 h 1032"/>
                <a:gd name="T22" fmla="*/ 4 w 308"/>
                <a:gd name="T23" fmla="*/ 13 h 1032"/>
                <a:gd name="T24" fmla="*/ 4 w 308"/>
                <a:gd name="T25" fmla="*/ 12 h 1032"/>
                <a:gd name="T26" fmla="*/ 4 w 308"/>
                <a:gd name="T27" fmla="*/ 12 h 1032"/>
                <a:gd name="T28" fmla="*/ 4 w 308"/>
                <a:gd name="T29" fmla="*/ 11 h 1032"/>
                <a:gd name="T30" fmla="*/ 3 w 308"/>
                <a:gd name="T31" fmla="*/ 10 h 1032"/>
                <a:gd name="T32" fmla="*/ 3 w 308"/>
                <a:gd name="T33" fmla="*/ 9 h 1032"/>
                <a:gd name="T34" fmla="*/ 2 w 308"/>
                <a:gd name="T35" fmla="*/ 8 h 1032"/>
                <a:gd name="T36" fmla="*/ 2 w 308"/>
                <a:gd name="T37" fmla="*/ 6 h 1032"/>
                <a:gd name="T38" fmla="*/ 1 w 308"/>
                <a:gd name="T39" fmla="*/ 5 h 1032"/>
                <a:gd name="T40" fmla="*/ 1 w 308"/>
                <a:gd name="T41" fmla="*/ 4 h 1032"/>
                <a:gd name="T42" fmla="*/ 0 w 308"/>
                <a:gd name="T43" fmla="*/ 3 h 1032"/>
                <a:gd name="T44" fmla="*/ 0 w 308"/>
                <a:gd name="T45" fmla="*/ 2 h 1032"/>
                <a:gd name="T46" fmla="*/ 0 w 308"/>
                <a:gd name="T47" fmla="*/ 1 h 1032"/>
                <a:gd name="T48" fmla="*/ 0 w 308"/>
                <a:gd name="T49" fmla="*/ 1 h 1032"/>
                <a:gd name="T50" fmla="*/ 1 w 308"/>
                <a:gd name="T51" fmla="*/ 1 h 1032"/>
                <a:gd name="T52" fmla="*/ 1 w 308"/>
                <a:gd name="T53" fmla="*/ 1 h 1032"/>
                <a:gd name="T54" fmla="*/ 2 w 308"/>
                <a:gd name="T55" fmla="*/ 1 h 1032"/>
                <a:gd name="T56" fmla="*/ 2 w 308"/>
                <a:gd name="T57" fmla="*/ 1 h 1032"/>
                <a:gd name="T58" fmla="*/ 3 w 308"/>
                <a:gd name="T59" fmla="*/ 0 h 1032"/>
                <a:gd name="T60" fmla="*/ 4 w 308"/>
                <a:gd name="T61" fmla="*/ 0 h 1032"/>
                <a:gd name="T62" fmla="*/ 4 w 308"/>
                <a:gd name="T63" fmla="*/ 0 h 1032"/>
                <a:gd name="T64" fmla="*/ 5 w 308"/>
                <a:gd name="T65" fmla="*/ 1 h 1032"/>
                <a:gd name="T66" fmla="*/ 5 w 308"/>
                <a:gd name="T67" fmla="*/ 1 h 1032"/>
                <a:gd name="T68" fmla="*/ 4 w 308"/>
                <a:gd name="T69" fmla="*/ 1 h 1032"/>
                <a:gd name="T70" fmla="*/ 3 w 308"/>
                <a:gd name="T71" fmla="*/ 1 h 1032"/>
                <a:gd name="T72" fmla="*/ 2 w 308"/>
                <a:gd name="T73" fmla="*/ 1 h 1032"/>
                <a:gd name="T74" fmla="*/ 2 w 308"/>
                <a:gd name="T75" fmla="*/ 1 h 1032"/>
                <a:gd name="T76" fmla="*/ 1 w 308"/>
                <a:gd name="T77" fmla="*/ 1 h 1032"/>
                <a:gd name="T78" fmla="*/ 1 w 308"/>
                <a:gd name="T79" fmla="*/ 2 h 1032"/>
                <a:gd name="T80" fmla="*/ 1 w 308"/>
                <a:gd name="T81" fmla="*/ 2 h 1032"/>
                <a:gd name="T82" fmla="*/ 2 w 308"/>
                <a:gd name="T83" fmla="*/ 4 h 1032"/>
                <a:gd name="T84" fmla="*/ 2 w 308"/>
                <a:gd name="T85" fmla="*/ 5 h 1032"/>
                <a:gd name="T86" fmla="*/ 3 w 308"/>
                <a:gd name="T87" fmla="*/ 7 h 1032"/>
                <a:gd name="T88" fmla="*/ 4 w 308"/>
                <a:gd name="T89" fmla="*/ 8 h 1032"/>
                <a:gd name="T90" fmla="*/ 5 w 308"/>
                <a:gd name="T91" fmla="*/ 10 h 1032"/>
                <a:gd name="T92" fmla="*/ 5 w 308"/>
                <a:gd name="T93" fmla="*/ 12 h 1032"/>
                <a:gd name="T94" fmla="*/ 6 w 308"/>
                <a:gd name="T95" fmla="*/ 14 h 1032"/>
                <a:gd name="T96" fmla="*/ 7 w 308"/>
                <a:gd name="T97" fmla="*/ 16 h 1032"/>
                <a:gd name="T98" fmla="*/ 7 w 308"/>
                <a:gd name="T99" fmla="*/ 18 h 1032"/>
                <a:gd name="T100" fmla="*/ 8 w 308"/>
                <a:gd name="T101" fmla="*/ 20 h 1032"/>
                <a:gd name="T102" fmla="*/ 8 w 308"/>
                <a:gd name="T103" fmla="*/ 21 h 1032"/>
                <a:gd name="T104" fmla="*/ 9 w 308"/>
                <a:gd name="T105" fmla="*/ 23 h 1032"/>
                <a:gd name="T106" fmla="*/ 9 w 308"/>
                <a:gd name="T107" fmla="*/ 24 h 1032"/>
                <a:gd name="T108" fmla="*/ 9 w 308"/>
                <a:gd name="T109" fmla="*/ 25 h 1032"/>
                <a:gd name="T110" fmla="*/ 9 w 308"/>
                <a:gd name="T111" fmla="*/ 26 h 1032"/>
                <a:gd name="T112" fmla="*/ 9 w 308"/>
                <a:gd name="T113" fmla="*/ 27 h 1032"/>
                <a:gd name="T114" fmla="*/ 9 w 308"/>
                <a:gd name="T115" fmla="*/ 28 h 1032"/>
                <a:gd name="T116" fmla="*/ 9 w 308"/>
                <a:gd name="T117" fmla="*/ 29 h 1032"/>
                <a:gd name="T118" fmla="*/ 9 w 308"/>
                <a:gd name="T119" fmla="*/ 30 h 1032"/>
                <a:gd name="T120" fmla="*/ 9 w 308"/>
                <a:gd name="T121" fmla="*/ 31 h 1032"/>
                <a:gd name="T122" fmla="*/ 9 w 308"/>
                <a:gd name="T123" fmla="*/ 31 h 1032"/>
                <a:gd name="T124" fmla="*/ 9 w 308"/>
                <a:gd name="T125" fmla="*/ 32 h 10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8" h="1032">
                  <a:moveTo>
                    <a:pt x="281" y="1032"/>
                  </a:moveTo>
                  <a:lnTo>
                    <a:pt x="281" y="1030"/>
                  </a:lnTo>
                  <a:lnTo>
                    <a:pt x="281" y="1028"/>
                  </a:lnTo>
                  <a:lnTo>
                    <a:pt x="281" y="1024"/>
                  </a:lnTo>
                  <a:lnTo>
                    <a:pt x="281" y="1018"/>
                  </a:lnTo>
                  <a:lnTo>
                    <a:pt x="279" y="1015"/>
                  </a:lnTo>
                  <a:lnTo>
                    <a:pt x="279" y="1011"/>
                  </a:lnTo>
                  <a:lnTo>
                    <a:pt x="279" y="1005"/>
                  </a:lnTo>
                  <a:lnTo>
                    <a:pt x="279" y="1001"/>
                  </a:lnTo>
                  <a:lnTo>
                    <a:pt x="279" y="996"/>
                  </a:lnTo>
                  <a:lnTo>
                    <a:pt x="279" y="990"/>
                  </a:lnTo>
                  <a:lnTo>
                    <a:pt x="278" y="984"/>
                  </a:lnTo>
                  <a:lnTo>
                    <a:pt x="278" y="978"/>
                  </a:lnTo>
                  <a:lnTo>
                    <a:pt x="278" y="973"/>
                  </a:lnTo>
                  <a:lnTo>
                    <a:pt x="278" y="965"/>
                  </a:lnTo>
                  <a:lnTo>
                    <a:pt x="276" y="958"/>
                  </a:lnTo>
                  <a:lnTo>
                    <a:pt x="276" y="952"/>
                  </a:lnTo>
                  <a:lnTo>
                    <a:pt x="274" y="942"/>
                  </a:lnTo>
                  <a:lnTo>
                    <a:pt x="274" y="935"/>
                  </a:lnTo>
                  <a:lnTo>
                    <a:pt x="274" y="927"/>
                  </a:lnTo>
                  <a:lnTo>
                    <a:pt x="274" y="918"/>
                  </a:lnTo>
                  <a:lnTo>
                    <a:pt x="272" y="908"/>
                  </a:lnTo>
                  <a:lnTo>
                    <a:pt x="270" y="899"/>
                  </a:lnTo>
                  <a:lnTo>
                    <a:pt x="270" y="889"/>
                  </a:lnTo>
                  <a:lnTo>
                    <a:pt x="268" y="880"/>
                  </a:lnTo>
                  <a:lnTo>
                    <a:pt x="266" y="870"/>
                  </a:lnTo>
                  <a:lnTo>
                    <a:pt x="266" y="861"/>
                  </a:lnTo>
                  <a:lnTo>
                    <a:pt x="264" y="849"/>
                  </a:lnTo>
                  <a:lnTo>
                    <a:pt x="264" y="840"/>
                  </a:lnTo>
                  <a:lnTo>
                    <a:pt x="262" y="826"/>
                  </a:lnTo>
                  <a:lnTo>
                    <a:pt x="260" y="815"/>
                  </a:lnTo>
                  <a:lnTo>
                    <a:pt x="259" y="804"/>
                  </a:lnTo>
                  <a:lnTo>
                    <a:pt x="257" y="792"/>
                  </a:lnTo>
                  <a:lnTo>
                    <a:pt x="255" y="779"/>
                  </a:lnTo>
                  <a:lnTo>
                    <a:pt x="251" y="768"/>
                  </a:lnTo>
                  <a:lnTo>
                    <a:pt x="249" y="754"/>
                  </a:lnTo>
                  <a:lnTo>
                    <a:pt x="247" y="743"/>
                  </a:lnTo>
                  <a:lnTo>
                    <a:pt x="245" y="730"/>
                  </a:lnTo>
                  <a:lnTo>
                    <a:pt x="241" y="716"/>
                  </a:lnTo>
                  <a:lnTo>
                    <a:pt x="240" y="703"/>
                  </a:lnTo>
                  <a:lnTo>
                    <a:pt x="238" y="690"/>
                  </a:lnTo>
                  <a:lnTo>
                    <a:pt x="234" y="676"/>
                  </a:lnTo>
                  <a:lnTo>
                    <a:pt x="230" y="661"/>
                  </a:lnTo>
                  <a:lnTo>
                    <a:pt x="228" y="648"/>
                  </a:lnTo>
                  <a:lnTo>
                    <a:pt x="224" y="634"/>
                  </a:lnTo>
                  <a:lnTo>
                    <a:pt x="221" y="619"/>
                  </a:lnTo>
                  <a:lnTo>
                    <a:pt x="217" y="604"/>
                  </a:lnTo>
                  <a:lnTo>
                    <a:pt x="213" y="589"/>
                  </a:lnTo>
                  <a:lnTo>
                    <a:pt x="209" y="576"/>
                  </a:lnTo>
                  <a:lnTo>
                    <a:pt x="205" y="560"/>
                  </a:lnTo>
                  <a:lnTo>
                    <a:pt x="202" y="545"/>
                  </a:lnTo>
                  <a:lnTo>
                    <a:pt x="198" y="530"/>
                  </a:lnTo>
                  <a:lnTo>
                    <a:pt x="192" y="515"/>
                  </a:lnTo>
                  <a:lnTo>
                    <a:pt x="186" y="500"/>
                  </a:lnTo>
                  <a:lnTo>
                    <a:pt x="183" y="482"/>
                  </a:lnTo>
                  <a:lnTo>
                    <a:pt x="177" y="467"/>
                  </a:lnTo>
                  <a:lnTo>
                    <a:pt x="173" y="452"/>
                  </a:lnTo>
                  <a:lnTo>
                    <a:pt x="167" y="437"/>
                  </a:lnTo>
                  <a:lnTo>
                    <a:pt x="162" y="420"/>
                  </a:lnTo>
                  <a:lnTo>
                    <a:pt x="156" y="405"/>
                  </a:lnTo>
                  <a:lnTo>
                    <a:pt x="150" y="389"/>
                  </a:lnTo>
                  <a:lnTo>
                    <a:pt x="150" y="387"/>
                  </a:lnTo>
                  <a:lnTo>
                    <a:pt x="148" y="386"/>
                  </a:lnTo>
                  <a:lnTo>
                    <a:pt x="146" y="382"/>
                  </a:lnTo>
                  <a:lnTo>
                    <a:pt x="146" y="376"/>
                  </a:lnTo>
                  <a:lnTo>
                    <a:pt x="145" y="372"/>
                  </a:lnTo>
                  <a:lnTo>
                    <a:pt x="143" y="368"/>
                  </a:lnTo>
                  <a:lnTo>
                    <a:pt x="141" y="365"/>
                  </a:lnTo>
                  <a:lnTo>
                    <a:pt x="141" y="363"/>
                  </a:lnTo>
                  <a:lnTo>
                    <a:pt x="139" y="357"/>
                  </a:lnTo>
                  <a:lnTo>
                    <a:pt x="137" y="353"/>
                  </a:lnTo>
                  <a:lnTo>
                    <a:pt x="135" y="348"/>
                  </a:lnTo>
                  <a:lnTo>
                    <a:pt x="133" y="344"/>
                  </a:lnTo>
                  <a:lnTo>
                    <a:pt x="131" y="338"/>
                  </a:lnTo>
                  <a:lnTo>
                    <a:pt x="129" y="332"/>
                  </a:lnTo>
                  <a:lnTo>
                    <a:pt x="126" y="327"/>
                  </a:lnTo>
                  <a:lnTo>
                    <a:pt x="126" y="321"/>
                  </a:lnTo>
                  <a:lnTo>
                    <a:pt x="122" y="313"/>
                  </a:lnTo>
                  <a:lnTo>
                    <a:pt x="120" y="308"/>
                  </a:lnTo>
                  <a:lnTo>
                    <a:pt x="116" y="300"/>
                  </a:lnTo>
                  <a:lnTo>
                    <a:pt x="114" y="294"/>
                  </a:lnTo>
                  <a:lnTo>
                    <a:pt x="112" y="287"/>
                  </a:lnTo>
                  <a:lnTo>
                    <a:pt x="110" y="279"/>
                  </a:lnTo>
                  <a:lnTo>
                    <a:pt x="107" y="273"/>
                  </a:lnTo>
                  <a:lnTo>
                    <a:pt x="105" y="266"/>
                  </a:lnTo>
                  <a:lnTo>
                    <a:pt x="101" y="258"/>
                  </a:lnTo>
                  <a:lnTo>
                    <a:pt x="99" y="251"/>
                  </a:lnTo>
                  <a:lnTo>
                    <a:pt x="95" y="243"/>
                  </a:lnTo>
                  <a:lnTo>
                    <a:pt x="93" y="235"/>
                  </a:lnTo>
                  <a:lnTo>
                    <a:pt x="89" y="228"/>
                  </a:lnTo>
                  <a:lnTo>
                    <a:pt x="87" y="220"/>
                  </a:lnTo>
                  <a:lnTo>
                    <a:pt x="84" y="213"/>
                  </a:lnTo>
                  <a:lnTo>
                    <a:pt x="80" y="205"/>
                  </a:lnTo>
                  <a:lnTo>
                    <a:pt x="78" y="195"/>
                  </a:lnTo>
                  <a:lnTo>
                    <a:pt x="74" y="188"/>
                  </a:lnTo>
                  <a:lnTo>
                    <a:pt x="72" y="180"/>
                  </a:lnTo>
                  <a:lnTo>
                    <a:pt x="68" y="173"/>
                  </a:lnTo>
                  <a:lnTo>
                    <a:pt x="65" y="163"/>
                  </a:lnTo>
                  <a:lnTo>
                    <a:pt x="63" y="156"/>
                  </a:lnTo>
                  <a:lnTo>
                    <a:pt x="59" y="148"/>
                  </a:lnTo>
                  <a:lnTo>
                    <a:pt x="55" y="140"/>
                  </a:lnTo>
                  <a:lnTo>
                    <a:pt x="53" y="133"/>
                  </a:lnTo>
                  <a:lnTo>
                    <a:pt x="49" y="125"/>
                  </a:lnTo>
                  <a:lnTo>
                    <a:pt x="46" y="118"/>
                  </a:lnTo>
                  <a:lnTo>
                    <a:pt x="44" y="110"/>
                  </a:lnTo>
                  <a:lnTo>
                    <a:pt x="40" y="102"/>
                  </a:lnTo>
                  <a:lnTo>
                    <a:pt x="38" y="95"/>
                  </a:lnTo>
                  <a:lnTo>
                    <a:pt x="34" y="87"/>
                  </a:lnTo>
                  <a:lnTo>
                    <a:pt x="30" y="80"/>
                  </a:lnTo>
                  <a:lnTo>
                    <a:pt x="27" y="72"/>
                  </a:lnTo>
                  <a:lnTo>
                    <a:pt x="25" y="64"/>
                  </a:lnTo>
                  <a:lnTo>
                    <a:pt x="23" y="59"/>
                  </a:lnTo>
                  <a:lnTo>
                    <a:pt x="19" y="51"/>
                  </a:lnTo>
                  <a:lnTo>
                    <a:pt x="17" y="45"/>
                  </a:lnTo>
                  <a:lnTo>
                    <a:pt x="15" y="38"/>
                  </a:lnTo>
                  <a:lnTo>
                    <a:pt x="11" y="32"/>
                  </a:lnTo>
                  <a:lnTo>
                    <a:pt x="10" y="26"/>
                  </a:lnTo>
                  <a:lnTo>
                    <a:pt x="6" y="21"/>
                  </a:lnTo>
                  <a:lnTo>
                    <a:pt x="4" y="15"/>
                  </a:lnTo>
                  <a:lnTo>
                    <a:pt x="2" y="11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0" y="2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3" y="2"/>
                  </a:lnTo>
                  <a:lnTo>
                    <a:pt x="183" y="13"/>
                  </a:lnTo>
                  <a:lnTo>
                    <a:pt x="181" y="13"/>
                  </a:lnTo>
                  <a:lnTo>
                    <a:pt x="177" y="13"/>
                  </a:lnTo>
                  <a:lnTo>
                    <a:pt x="173" y="13"/>
                  </a:lnTo>
                  <a:lnTo>
                    <a:pt x="171" y="13"/>
                  </a:lnTo>
                  <a:lnTo>
                    <a:pt x="167" y="15"/>
                  </a:lnTo>
                  <a:lnTo>
                    <a:pt x="164" y="15"/>
                  </a:lnTo>
                  <a:lnTo>
                    <a:pt x="160" y="15"/>
                  </a:lnTo>
                  <a:lnTo>
                    <a:pt x="156" y="15"/>
                  </a:lnTo>
                  <a:lnTo>
                    <a:pt x="150" y="17"/>
                  </a:lnTo>
                  <a:lnTo>
                    <a:pt x="146" y="17"/>
                  </a:lnTo>
                  <a:lnTo>
                    <a:pt x="139" y="17"/>
                  </a:lnTo>
                  <a:lnTo>
                    <a:pt x="135" y="19"/>
                  </a:lnTo>
                  <a:lnTo>
                    <a:pt x="129" y="19"/>
                  </a:lnTo>
                  <a:lnTo>
                    <a:pt x="124" y="21"/>
                  </a:lnTo>
                  <a:lnTo>
                    <a:pt x="116" y="21"/>
                  </a:lnTo>
                  <a:lnTo>
                    <a:pt x="112" y="21"/>
                  </a:lnTo>
                  <a:lnTo>
                    <a:pt x="105" y="23"/>
                  </a:lnTo>
                  <a:lnTo>
                    <a:pt x="99" y="23"/>
                  </a:lnTo>
                  <a:lnTo>
                    <a:pt x="93" y="23"/>
                  </a:lnTo>
                  <a:lnTo>
                    <a:pt x="87" y="24"/>
                  </a:lnTo>
                  <a:lnTo>
                    <a:pt x="82" y="24"/>
                  </a:lnTo>
                  <a:lnTo>
                    <a:pt x="76" y="26"/>
                  </a:lnTo>
                  <a:lnTo>
                    <a:pt x="70" y="26"/>
                  </a:lnTo>
                  <a:lnTo>
                    <a:pt x="65" y="26"/>
                  </a:lnTo>
                  <a:lnTo>
                    <a:pt x="59" y="26"/>
                  </a:lnTo>
                  <a:lnTo>
                    <a:pt x="55" y="28"/>
                  </a:lnTo>
                  <a:lnTo>
                    <a:pt x="49" y="28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4" y="42"/>
                  </a:lnTo>
                  <a:lnTo>
                    <a:pt x="46" y="45"/>
                  </a:lnTo>
                  <a:lnTo>
                    <a:pt x="48" y="49"/>
                  </a:lnTo>
                  <a:lnTo>
                    <a:pt x="49" y="53"/>
                  </a:lnTo>
                  <a:lnTo>
                    <a:pt x="51" y="59"/>
                  </a:lnTo>
                  <a:lnTo>
                    <a:pt x="53" y="64"/>
                  </a:lnTo>
                  <a:lnTo>
                    <a:pt x="57" y="72"/>
                  </a:lnTo>
                  <a:lnTo>
                    <a:pt x="59" y="78"/>
                  </a:lnTo>
                  <a:lnTo>
                    <a:pt x="63" y="85"/>
                  </a:lnTo>
                  <a:lnTo>
                    <a:pt x="67" y="93"/>
                  </a:lnTo>
                  <a:lnTo>
                    <a:pt x="70" y="100"/>
                  </a:lnTo>
                  <a:lnTo>
                    <a:pt x="74" y="108"/>
                  </a:lnTo>
                  <a:lnTo>
                    <a:pt x="78" y="118"/>
                  </a:lnTo>
                  <a:lnTo>
                    <a:pt x="80" y="125"/>
                  </a:lnTo>
                  <a:lnTo>
                    <a:pt x="86" y="137"/>
                  </a:lnTo>
                  <a:lnTo>
                    <a:pt x="89" y="144"/>
                  </a:lnTo>
                  <a:lnTo>
                    <a:pt x="93" y="156"/>
                  </a:lnTo>
                  <a:lnTo>
                    <a:pt x="97" y="165"/>
                  </a:lnTo>
                  <a:lnTo>
                    <a:pt x="103" y="176"/>
                  </a:lnTo>
                  <a:lnTo>
                    <a:pt x="107" y="186"/>
                  </a:lnTo>
                  <a:lnTo>
                    <a:pt x="112" y="197"/>
                  </a:lnTo>
                  <a:lnTo>
                    <a:pt x="116" y="209"/>
                  </a:lnTo>
                  <a:lnTo>
                    <a:pt x="122" y="220"/>
                  </a:lnTo>
                  <a:lnTo>
                    <a:pt x="126" y="232"/>
                  </a:lnTo>
                  <a:lnTo>
                    <a:pt x="131" y="243"/>
                  </a:lnTo>
                  <a:lnTo>
                    <a:pt x="137" y="256"/>
                  </a:lnTo>
                  <a:lnTo>
                    <a:pt x="143" y="268"/>
                  </a:lnTo>
                  <a:lnTo>
                    <a:pt x="146" y="281"/>
                  </a:lnTo>
                  <a:lnTo>
                    <a:pt x="152" y="292"/>
                  </a:lnTo>
                  <a:lnTo>
                    <a:pt x="156" y="306"/>
                  </a:lnTo>
                  <a:lnTo>
                    <a:pt x="162" y="317"/>
                  </a:lnTo>
                  <a:lnTo>
                    <a:pt x="167" y="330"/>
                  </a:lnTo>
                  <a:lnTo>
                    <a:pt x="173" y="344"/>
                  </a:lnTo>
                  <a:lnTo>
                    <a:pt x="177" y="355"/>
                  </a:lnTo>
                  <a:lnTo>
                    <a:pt x="183" y="368"/>
                  </a:lnTo>
                  <a:lnTo>
                    <a:pt x="188" y="382"/>
                  </a:lnTo>
                  <a:lnTo>
                    <a:pt x="192" y="395"/>
                  </a:lnTo>
                  <a:lnTo>
                    <a:pt x="198" y="406"/>
                  </a:lnTo>
                  <a:lnTo>
                    <a:pt x="202" y="420"/>
                  </a:lnTo>
                  <a:lnTo>
                    <a:pt x="207" y="433"/>
                  </a:lnTo>
                  <a:lnTo>
                    <a:pt x="211" y="446"/>
                  </a:lnTo>
                  <a:lnTo>
                    <a:pt x="217" y="458"/>
                  </a:lnTo>
                  <a:lnTo>
                    <a:pt x="222" y="471"/>
                  </a:lnTo>
                  <a:lnTo>
                    <a:pt x="226" y="482"/>
                  </a:lnTo>
                  <a:lnTo>
                    <a:pt x="230" y="496"/>
                  </a:lnTo>
                  <a:lnTo>
                    <a:pt x="236" y="507"/>
                  </a:lnTo>
                  <a:lnTo>
                    <a:pt x="240" y="519"/>
                  </a:lnTo>
                  <a:lnTo>
                    <a:pt x="243" y="530"/>
                  </a:lnTo>
                  <a:lnTo>
                    <a:pt x="247" y="543"/>
                  </a:lnTo>
                  <a:lnTo>
                    <a:pt x="251" y="555"/>
                  </a:lnTo>
                  <a:lnTo>
                    <a:pt x="255" y="566"/>
                  </a:lnTo>
                  <a:lnTo>
                    <a:pt x="259" y="576"/>
                  </a:lnTo>
                  <a:lnTo>
                    <a:pt x="262" y="587"/>
                  </a:lnTo>
                  <a:lnTo>
                    <a:pt x="264" y="596"/>
                  </a:lnTo>
                  <a:lnTo>
                    <a:pt x="268" y="608"/>
                  </a:lnTo>
                  <a:lnTo>
                    <a:pt x="270" y="617"/>
                  </a:lnTo>
                  <a:lnTo>
                    <a:pt x="274" y="627"/>
                  </a:lnTo>
                  <a:lnTo>
                    <a:pt x="276" y="636"/>
                  </a:lnTo>
                  <a:lnTo>
                    <a:pt x="278" y="646"/>
                  </a:lnTo>
                  <a:lnTo>
                    <a:pt x="279" y="653"/>
                  </a:lnTo>
                  <a:lnTo>
                    <a:pt x="281" y="663"/>
                  </a:lnTo>
                  <a:lnTo>
                    <a:pt x="283" y="671"/>
                  </a:lnTo>
                  <a:lnTo>
                    <a:pt x="285" y="680"/>
                  </a:lnTo>
                  <a:lnTo>
                    <a:pt x="287" y="688"/>
                  </a:lnTo>
                  <a:lnTo>
                    <a:pt x="289" y="697"/>
                  </a:lnTo>
                  <a:lnTo>
                    <a:pt x="289" y="705"/>
                  </a:lnTo>
                  <a:lnTo>
                    <a:pt x="291" y="714"/>
                  </a:lnTo>
                  <a:lnTo>
                    <a:pt x="293" y="722"/>
                  </a:lnTo>
                  <a:lnTo>
                    <a:pt x="295" y="730"/>
                  </a:lnTo>
                  <a:lnTo>
                    <a:pt x="295" y="737"/>
                  </a:lnTo>
                  <a:lnTo>
                    <a:pt x="297" y="747"/>
                  </a:lnTo>
                  <a:lnTo>
                    <a:pt x="297" y="754"/>
                  </a:lnTo>
                  <a:lnTo>
                    <a:pt x="298" y="762"/>
                  </a:lnTo>
                  <a:lnTo>
                    <a:pt x="298" y="769"/>
                  </a:lnTo>
                  <a:lnTo>
                    <a:pt x="300" y="779"/>
                  </a:lnTo>
                  <a:lnTo>
                    <a:pt x="300" y="787"/>
                  </a:lnTo>
                  <a:lnTo>
                    <a:pt x="302" y="794"/>
                  </a:lnTo>
                  <a:lnTo>
                    <a:pt x="302" y="802"/>
                  </a:lnTo>
                  <a:lnTo>
                    <a:pt x="302" y="809"/>
                  </a:lnTo>
                  <a:lnTo>
                    <a:pt x="304" y="817"/>
                  </a:lnTo>
                  <a:lnTo>
                    <a:pt x="304" y="825"/>
                  </a:lnTo>
                  <a:lnTo>
                    <a:pt x="304" y="830"/>
                  </a:lnTo>
                  <a:lnTo>
                    <a:pt x="306" y="840"/>
                  </a:lnTo>
                  <a:lnTo>
                    <a:pt x="306" y="845"/>
                  </a:lnTo>
                  <a:lnTo>
                    <a:pt x="306" y="853"/>
                  </a:lnTo>
                  <a:lnTo>
                    <a:pt x="306" y="859"/>
                  </a:lnTo>
                  <a:lnTo>
                    <a:pt x="306" y="866"/>
                  </a:lnTo>
                  <a:lnTo>
                    <a:pt x="306" y="874"/>
                  </a:lnTo>
                  <a:lnTo>
                    <a:pt x="308" y="880"/>
                  </a:lnTo>
                  <a:lnTo>
                    <a:pt x="308" y="887"/>
                  </a:lnTo>
                  <a:lnTo>
                    <a:pt x="308" y="893"/>
                  </a:lnTo>
                  <a:lnTo>
                    <a:pt x="308" y="899"/>
                  </a:lnTo>
                  <a:lnTo>
                    <a:pt x="308" y="904"/>
                  </a:lnTo>
                  <a:lnTo>
                    <a:pt x="308" y="910"/>
                  </a:lnTo>
                  <a:lnTo>
                    <a:pt x="308" y="916"/>
                  </a:lnTo>
                  <a:lnTo>
                    <a:pt x="308" y="921"/>
                  </a:lnTo>
                  <a:lnTo>
                    <a:pt x="308" y="927"/>
                  </a:lnTo>
                  <a:lnTo>
                    <a:pt x="308" y="933"/>
                  </a:lnTo>
                  <a:lnTo>
                    <a:pt x="308" y="939"/>
                  </a:lnTo>
                  <a:lnTo>
                    <a:pt x="306" y="942"/>
                  </a:lnTo>
                  <a:lnTo>
                    <a:pt x="306" y="948"/>
                  </a:lnTo>
                  <a:lnTo>
                    <a:pt x="306" y="952"/>
                  </a:lnTo>
                  <a:lnTo>
                    <a:pt x="306" y="958"/>
                  </a:lnTo>
                  <a:lnTo>
                    <a:pt x="306" y="961"/>
                  </a:lnTo>
                  <a:lnTo>
                    <a:pt x="306" y="965"/>
                  </a:lnTo>
                  <a:lnTo>
                    <a:pt x="306" y="969"/>
                  </a:lnTo>
                  <a:lnTo>
                    <a:pt x="306" y="973"/>
                  </a:lnTo>
                  <a:lnTo>
                    <a:pt x="306" y="977"/>
                  </a:lnTo>
                  <a:lnTo>
                    <a:pt x="306" y="980"/>
                  </a:lnTo>
                  <a:lnTo>
                    <a:pt x="304" y="982"/>
                  </a:lnTo>
                  <a:lnTo>
                    <a:pt x="304" y="986"/>
                  </a:lnTo>
                  <a:lnTo>
                    <a:pt x="304" y="990"/>
                  </a:lnTo>
                  <a:lnTo>
                    <a:pt x="304" y="996"/>
                  </a:lnTo>
                  <a:lnTo>
                    <a:pt x="304" y="999"/>
                  </a:lnTo>
                  <a:lnTo>
                    <a:pt x="304" y="1001"/>
                  </a:lnTo>
                  <a:lnTo>
                    <a:pt x="304" y="1003"/>
                  </a:lnTo>
                  <a:lnTo>
                    <a:pt x="304" y="1028"/>
                  </a:lnTo>
                  <a:lnTo>
                    <a:pt x="281" y="1032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8" name="Freeform 127"/>
            <p:cNvSpPr>
              <a:spLocks/>
            </p:cNvSpPr>
            <p:nvPr/>
          </p:nvSpPr>
          <p:spPr bwMode="auto">
            <a:xfrm>
              <a:off x="4528" y="1701"/>
              <a:ext cx="494" cy="618"/>
            </a:xfrm>
            <a:custGeom>
              <a:avLst/>
              <a:gdLst>
                <a:gd name="T0" fmla="*/ 5 w 988"/>
                <a:gd name="T1" fmla="*/ 39 h 1235"/>
                <a:gd name="T2" fmla="*/ 5 w 988"/>
                <a:gd name="T3" fmla="*/ 38 h 1235"/>
                <a:gd name="T4" fmla="*/ 5 w 988"/>
                <a:gd name="T5" fmla="*/ 37 h 1235"/>
                <a:gd name="T6" fmla="*/ 5 w 988"/>
                <a:gd name="T7" fmla="*/ 35 h 1235"/>
                <a:gd name="T8" fmla="*/ 5 w 988"/>
                <a:gd name="T9" fmla="*/ 33 h 1235"/>
                <a:gd name="T10" fmla="*/ 5 w 988"/>
                <a:gd name="T11" fmla="*/ 31 h 1235"/>
                <a:gd name="T12" fmla="*/ 5 w 988"/>
                <a:gd name="T13" fmla="*/ 28 h 1235"/>
                <a:gd name="T14" fmla="*/ 4 w 988"/>
                <a:gd name="T15" fmla="*/ 25 h 1235"/>
                <a:gd name="T16" fmla="*/ 4 w 988"/>
                <a:gd name="T17" fmla="*/ 22 h 1235"/>
                <a:gd name="T18" fmla="*/ 3 w 988"/>
                <a:gd name="T19" fmla="*/ 18 h 1235"/>
                <a:gd name="T20" fmla="*/ 2 w 988"/>
                <a:gd name="T21" fmla="*/ 14 h 1235"/>
                <a:gd name="T22" fmla="*/ 1 w 988"/>
                <a:gd name="T23" fmla="*/ 11 h 1235"/>
                <a:gd name="T24" fmla="*/ 1 w 988"/>
                <a:gd name="T25" fmla="*/ 9 h 1235"/>
                <a:gd name="T26" fmla="*/ 1 w 988"/>
                <a:gd name="T27" fmla="*/ 6 h 1235"/>
                <a:gd name="T28" fmla="*/ 1 w 988"/>
                <a:gd name="T29" fmla="*/ 5 h 1235"/>
                <a:gd name="T30" fmla="*/ 0 w 988"/>
                <a:gd name="T31" fmla="*/ 3 h 1235"/>
                <a:gd name="T32" fmla="*/ 0 w 988"/>
                <a:gd name="T33" fmla="*/ 2 h 1235"/>
                <a:gd name="T34" fmla="*/ 1 w 988"/>
                <a:gd name="T35" fmla="*/ 1 h 1235"/>
                <a:gd name="T36" fmla="*/ 1 w 988"/>
                <a:gd name="T37" fmla="*/ 0 h 1235"/>
                <a:gd name="T38" fmla="*/ 1 w 988"/>
                <a:gd name="T39" fmla="*/ 1 h 1235"/>
                <a:gd name="T40" fmla="*/ 3 w 988"/>
                <a:gd name="T41" fmla="*/ 1 h 1235"/>
                <a:gd name="T42" fmla="*/ 5 w 988"/>
                <a:gd name="T43" fmla="*/ 1 h 1235"/>
                <a:gd name="T44" fmla="*/ 7 w 988"/>
                <a:gd name="T45" fmla="*/ 2 h 1235"/>
                <a:gd name="T46" fmla="*/ 10 w 988"/>
                <a:gd name="T47" fmla="*/ 3 h 1235"/>
                <a:gd name="T48" fmla="*/ 14 w 988"/>
                <a:gd name="T49" fmla="*/ 3 h 1235"/>
                <a:gd name="T50" fmla="*/ 18 w 988"/>
                <a:gd name="T51" fmla="*/ 4 h 1235"/>
                <a:gd name="T52" fmla="*/ 22 w 988"/>
                <a:gd name="T53" fmla="*/ 4 h 1235"/>
                <a:gd name="T54" fmla="*/ 25 w 988"/>
                <a:gd name="T55" fmla="*/ 4 h 1235"/>
                <a:gd name="T56" fmla="*/ 29 w 988"/>
                <a:gd name="T57" fmla="*/ 4 h 1235"/>
                <a:gd name="T58" fmla="*/ 29 w 988"/>
                <a:gd name="T59" fmla="*/ 5 h 1235"/>
                <a:gd name="T60" fmla="*/ 28 w 988"/>
                <a:gd name="T61" fmla="*/ 5 h 1235"/>
                <a:gd name="T62" fmla="*/ 27 w 988"/>
                <a:gd name="T63" fmla="*/ 5 h 1235"/>
                <a:gd name="T64" fmla="*/ 25 w 988"/>
                <a:gd name="T65" fmla="*/ 5 h 1235"/>
                <a:gd name="T66" fmla="*/ 22 w 988"/>
                <a:gd name="T67" fmla="*/ 5 h 1235"/>
                <a:gd name="T68" fmla="*/ 19 w 988"/>
                <a:gd name="T69" fmla="*/ 5 h 1235"/>
                <a:gd name="T70" fmla="*/ 16 w 988"/>
                <a:gd name="T71" fmla="*/ 5 h 1235"/>
                <a:gd name="T72" fmla="*/ 12 w 988"/>
                <a:gd name="T73" fmla="*/ 4 h 1235"/>
                <a:gd name="T74" fmla="*/ 9 w 988"/>
                <a:gd name="T75" fmla="*/ 4 h 1235"/>
                <a:gd name="T76" fmla="*/ 6 w 988"/>
                <a:gd name="T77" fmla="*/ 3 h 1235"/>
                <a:gd name="T78" fmla="*/ 2 w 988"/>
                <a:gd name="T79" fmla="*/ 2 h 1235"/>
                <a:gd name="T80" fmla="*/ 2 w 988"/>
                <a:gd name="T81" fmla="*/ 2 h 1235"/>
                <a:gd name="T82" fmla="*/ 2 w 988"/>
                <a:gd name="T83" fmla="*/ 3 h 1235"/>
                <a:gd name="T84" fmla="*/ 2 w 988"/>
                <a:gd name="T85" fmla="*/ 4 h 1235"/>
                <a:gd name="T86" fmla="*/ 2 w 988"/>
                <a:gd name="T87" fmla="*/ 5 h 1235"/>
                <a:gd name="T88" fmla="*/ 2 w 988"/>
                <a:gd name="T89" fmla="*/ 6 h 1235"/>
                <a:gd name="T90" fmla="*/ 2 w 988"/>
                <a:gd name="T91" fmla="*/ 9 h 1235"/>
                <a:gd name="T92" fmla="*/ 2 w 988"/>
                <a:gd name="T93" fmla="*/ 11 h 1235"/>
                <a:gd name="T94" fmla="*/ 3 w 988"/>
                <a:gd name="T95" fmla="*/ 14 h 1235"/>
                <a:gd name="T96" fmla="*/ 3 w 988"/>
                <a:gd name="T97" fmla="*/ 18 h 1235"/>
                <a:gd name="T98" fmla="*/ 4 w 988"/>
                <a:gd name="T99" fmla="*/ 22 h 1235"/>
                <a:gd name="T100" fmla="*/ 5 w 988"/>
                <a:gd name="T101" fmla="*/ 25 h 1235"/>
                <a:gd name="T102" fmla="*/ 5 w 988"/>
                <a:gd name="T103" fmla="*/ 28 h 1235"/>
                <a:gd name="T104" fmla="*/ 5 w 988"/>
                <a:gd name="T105" fmla="*/ 31 h 1235"/>
                <a:gd name="T106" fmla="*/ 6 w 988"/>
                <a:gd name="T107" fmla="*/ 33 h 1235"/>
                <a:gd name="T108" fmla="*/ 6 w 988"/>
                <a:gd name="T109" fmla="*/ 35 h 1235"/>
                <a:gd name="T110" fmla="*/ 6 w 988"/>
                <a:gd name="T111" fmla="*/ 37 h 1235"/>
                <a:gd name="T112" fmla="*/ 6 w 988"/>
                <a:gd name="T113" fmla="*/ 38 h 1235"/>
                <a:gd name="T114" fmla="*/ 6 w 988"/>
                <a:gd name="T115" fmla="*/ 38 h 1235"/>
                <a:gd name="T116" fmla="*/ 5 w 988"/>
                <a:gd name="T117" fmla="*/ 39 h 12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88" h="1235">
                  <a:moveTo>
                    <a:pt x="139" y="1235"/>
                  </a:moveTo>
                  <a:lnTo>
                    <a:pt x="139" y="1233"/>
                  </a:lnTo>
                  <a:lnTo>
                    <a:pt x="139" y="1231"/>
                  </a:lnTo>
                  <a:lnTo>
                    <a:pt x="139" y="1227"/>
                  </a:lnTo>
                  <a:lnTo>
                    <a:pt x="141" y="1222"/>
                  </a:lnTo>
                  <a:lnTo>
                    <a:pt x="141" y="1218"/>
                  </a:lnTo>
                  <a:lnTo>
                    <a:pt x="141" y="1216"/>
                  </a:lnTo>
                  <a:lnTo>
                    <a:pt x="141" y="1212"/>
                  </a:lnTo>
                  <a:lnTo>
                    <a:pt x="141" y="1208"/>
                  </a:lnTo>
                  <a:lnTo>
                    <a:pt x="141" y="1205"/>
                  </a:lnTo>
                  <a:lnTo>
                    <a:pt x="141" y="1199"/>
                  </a:lnTo>
                  <a:lnTo>
                    <a:pt x="143" y="1193"/>
                  </a:lnTo>
                  <a:lnTo>
                    <a:pt x="143" y="1189"/>
                  </a:lnTo>
                  <a:lnTo>
                    <a:pt x="143" y="1182"/>
                  </a:lnTo>
                  <a:lnTo>
                    <a:pt x="143" y="1176"/>
                  </a:lnTo>
                  <a:lnTo>
                    <a:pt x="143" y="1170"/>
                  </a:lnTo>
                  <a:lnTo>
                    <a:pt x="143" y="1165"/>
                  </a:lnTo>
                  <a:lnTo>
                    <a:pt x="143" y="1155"/>
                  </a:lnTo>
                  <a:lnTo>
                    <a:pt x="143" y="1150"/>
                  </a:lnTo>
                  <a:lnTo>
                    <a:pt x="143" y="1142"/>
                  </a:lnTo>
                  <a:lnTo>
                    <a:pt x="145" y="1134"/>
                  </a:lnTo>
                  <a:lnTo>
                    <a:pt x="145" y="1125"/>
                  </a:lnTo>
                  <a:lnTo>
                    <a:pt x="145" y="1115"/>
                  </a:lnTo>
                  <a:lnTo>
                    <a:pt x="145" y="1106"/>
                  </a:lnTo>
                  <a:lnTo>
                    <a:pt x="145" y="1098"/>
                  </a:lnTo>
                  <a:lnTo>
                    <a:pt x="143" y="1087"/>
                  </a:lnTo>
                  <a:lnTo>
                    <a:pt x="143" y="1077"/>
                  </a:lnTo>
                  <a:lnTo>
                    <a:pt x="143" y="1068"/>
                  </a:lnTo>
                  <a:lnTo>
                    <a:pt x="143" y="1056"/>
                  </a:lnTo>
                  <a:lnTo>
                    <a:pt x="143" y="1045"/>
                  </a:lnTo>
                  <a:lnTo>
                    <a:pt x="141" y="1034"/>
                  </a:lnTo>
                  <a:lnTo>
                    <a:pt x="141" y="1022"/>
                  </a:lnTo>
                  <a:lnTo>
                    <a:pt x="141" y="1011"/>
                  </a:lnTo>
                  <a:lnTo>
                    <a:pt x="139" y="998"/>
                  </a:lnTo>
                  <a:lnTo>
                    <a:pt x="139" y="986"/>
                  </a:lnTo>
                  <a:lnTo>
                    <a:pt x="137" y="973"/>
                  </a:lnTo>
                  <a:lnTo>
                    <a:pt x="137" y="960"/>
                  </a:lnTo>
                  <a:lnTo>
                    <a:pt x="135" y="944"/>
                  </a:lnTo>
                  <a:lnTo>
                    <a:pt x="133" y="931"/>
                  </a:lnTo>
                  <a:lnTo>
                    <a:pt x="133" y="916"/>
                  </a:lnTo>
                  <a:lnTo>
                    <a:pt x="131" y="902"/>
                  </a:lnTo>
                  <a:lnTo>
                    <a:pt x="129" y="887"/>
                  </a:lnTo>
                  <a:lnTo>
                    <a:pt x="127" y="872"/>
                  </a:lnTo>
                  <a:lnTo>
                    <a:pt x="126" y="857"/>
                  </a:lnTo>
                  <a:lnTo>
                    <a:pt x="124" y="842"/>
                  </a:lnTo>
                  <a:lnTo>
                    <a:pt x="122" y="825"/>
                  </a:lnTo>
                  <a:lnTo>
                    <a:pt x="118" y="809"/>
                  </a:lnTo>
                  <a:lnTo>
                    <a:pt x="116" y="792"/>
                  </a:lnTo>
                  <a:lnTo>
                    <a:pt x="114" y="775"/>
                  </a:lnTo>
                  <a:lnTo>
                    <a:pt x="110" y="758"/>
                  </a:lnTo>
                  <a:lnTo>
                    <a:pt x="108" y="739"/>
                  </a:lnTo>
                  <a:lnTo>
                    <a:pt x="105" y="722"/>
                  </a:lnTo>
                  <a:lnTo>
                    <a:pt x="103" y="703"/>
                  </a:lnTo>
                  <a:lnTo>
                    <a:pt x="99" y="684"/>
                  </a:lnTo>
                  <a:lnTo>
                    <a:pt x="95" y="665"/>
                  </a:lnTo>
                  <a:lnTo>
                    <a:pt x="91" y="646"/>
                  </a:lnTo>
                  <a:lnTo>
                    <a:pt x="88" y="627"/>
                  </a:lnTo>
                  <a:lnTo>
                    <a:pt x="84" y="608"/>
                  </a:lnTo>
                  <a:lnTo>
                    <a:pt x="80" y="587"/>
                  </a:lnTo>
                  <a:lnTo>
                    <a:pt x="74" y="566"/>
                  </a:lnTo>
                  <a:lnTo>
                    <a:pt x="70" y="547"/>
                  </a:lnTo>
                  <a:lnTo>
                    <a:pt x="65" y="524"/>
                  </a:lnTo>
                  <a:lnTo>
                    <a:pt x="61" y="505"/>
                  </a:lnTo>
                  <a:lnTo>
                    <a:pt x="57" y="486"/>
                  </a:lnTo>
                  <a:lnTo>
                    <a:pt x="53" y="467"/>
                  </a:lnTo>
                  <a:lnTo>
                    <a:pt x="48" y="446"/>
                  </a:lnTo>
                  <a:lnTo>
                    <a:pt x="46" y="429"/>
                  </a:lnTo>
                  <a:lnTo>
                    <a:pt x="42" y="410"/>
                  </a:lnTo>
                  <a:lnTo>
                    <a:pt x="38" y="395"/>
                  </a:lnTo>
                  <a:lnTo>
                    <a:pt x="34" y="378"/>
                  </a:lnTo>
                  <a:lnTo>
                    <a:pt x="32" y="361"/>
                  </a:lnTo>
                  <a:lnTo>
                    <a:pt x="29" y="346"/>
                  </a:lnTo>
                  <a:lnTo>
                    <a:pt x="27" y="330"/>
                  </a:lnTo>
                  <a:lnTo>
                    <a:pt x="23" y="313"/>
                  </a:lnTo>
                  <a:lnTo>
                    <a:pt x="21" y="300"/>
                  </a:lnTo>
                  <a:lnTo>
                    <a:pt x="19" y="285"/>
                  </a:lnTo>
                  <a:lnTo>
                    <a:pt x="17" y="272"/>
                  </a:lnTo>
                  <a:lnTo>
                    <a:pt x="15" y="258"/>
                  </a:lnTo>
                  <a:lnTo>
                    <a:pt x="13" y="247"/>
                  </a:lnTo>
                  <a:lnTo>
                    <a:pt x="12" y="234"/>
                  </a:lnTo>
                  <a:lnTo>
                    <a:pt x="10" y="222"/>
                  </a:lnTo>
                  <a:lnTo>
                    <a:pt x="8" y="209"/>
                  </a:lnTo>
                  <a:lnTo>
                    <a:pt x="8" y="197"/>
                  </a:lnTo>
                  <a:lnTo>
                    <a:pt x="6" y="188"/>
                  </a:lnTo>
                  <a:lnTo>
                    <a:pt x="6" y="177"/>
                  </a:lnTo>
                  <a:lnTo>
                    <a:pt x="4" y="167"/>
                  </a:lnTo>
                  <a:lnTo>
                    <a:pt x="4" y="158"/>
                  </a:lnTo>
                  <a:lnTo>
                    <a:pt x="2" y="146"/>
                  </a:lnTo>
                  <a:lnTo>
                    <a:pt x="2" y="139"/>
                  </a:lnTo>
                  <a:lnTo>
                    <a:pt x="2" y="129"/>
                  </a:lnTo>
                  <a:lnTo>
                    <a:pt x="0" y="121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4" y="15"/>
                  </a:lnTo>
                  <a:lnTo>
                    <a:pt x="6" y="11"/>
                  </a:lnTo>
                  <a:lnTo>
                    <a:pt x="6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6" y="6"/>
                  </a:lnTo>
                  <a:lnTo>
                    <a:pt x="42" y="7"/>
                  </a:lnTo>
                  <a:lnTo>
                    <a:pt x="50" y="7"/>
                  </a:lnTo>
                  <a:lnTo>
                    <a:pt x="57" y="11"/>
                  </a:lnTo>
                  <a:lnTo>
                    <a:pt x="67" y="13"/>
                  </a:lnTo>
                  <a:lnTo>
                    <a:pt x="76" y="15"/>
                  </a:lnTo>
                  <a:lnTo>
                    <a:pt x="86" y="17"/>
                  </a:lnTo>
                  <a:lnTo>
                    <a:pt x="97" y="21"/>
                  </a:lnTo>
                  <a:lnTo>
                    <a:pt x="108" y="23"/>
                  </a:lnTo>
                  <a:lnTo>
                    <a:pt x="120" y="25"/>
                  </a:lnTo>
                  <a:lnTo>
                    <a:pt x="133" y="28"/>
                  </a:lnTo>
                  <a:lnTo>
                    <a:pt x="145" y="30"/>
                  </a:lnTo>
                  <a:lnTo>
                    <a:pt x="160" y="34"/>
                  </a:lnTo>
                  <a:lnTo>
                    <a:pt x="173" y="36"/>
                  </a:lnTo>
                  <a:lnTo>
                    <a:pt x="188" y="40"/>
                  </a:lnTo>
                  <a:lnTo>
                    <a:pt x="203" y="44"/>
                  </a:lnTo>
                  <a:lnTo>
                    <a:pt x="219" y="47"/>
                  </a:lnTo>
                  <a:lnTo>
                    <a:pt x="234" y="49"/>
                  </a:lnTo>
                  <a:lnTo>
                    <a:pt x="251" y="53"/>
                  </a:lnTo>
                  <a:lnTo>
                    <a:pt x="266" y="55"/>
                  </a:lnTo>
                  <a:lnTo>
                    <a:pt x="285" y="59"/>
                  </a:lnTo>
                  <a:lnTo>
                    <a:pt x="302" y="63"/>
                  </a:lnTo>
                  <a:lnTo>
                    <a:pt x="319" y="66"/>
                  </a:lnTo>
                  <a:lnTo>
                    <a:pt x="338" y="68"/>
                  </a:lnTo>
                  <a:lnTo>
                    <a:pt x="357" y="72"/>
                  </a:lnTo>
                  <a:lnTo>
                    <a:pt x="374" y="74"/>
                  </a:lnTo>
                  <a:lnTo>
                    <a:pt x="393" y="78"/>
                  </a:lnTo>
                  <a:lnTo>
                    <a:pt x="412" y="82"/>
                  </a:lnTo>
                  <a:lnTo>
                    <a:pt x="431" y="83"/>
                  </a:lnTo>
                  <a:lnTo>
                    <a:pt x="450" y="85"/>
                  </a:lnTo>
                  <a:lnTo>
                    <a:pt x="471" y="89"/>
                  </a:lnTo>
                  <a:lnTo>
                    <a:pt x="490" y="91"/>
                  </a:lnTo>
                  <a:lnTo>
                    <a:pt x="511" y="95"/>
                  </a:lnTo>
                  <a:lnTo>
                    <a:pt x="532" y="97"/>
                  </a:lnTo>
                  <a:lnTo>
                    <a:pt x="551" y="99"/>
                  </a:lnTo>
                  <a:lnTo>
                    <a:pt x="572" y="101"/>
                  </a:lnTo>
                  <a:lnTo>
                    <a:pt x="593" y="102"/>
                  </a:lnTo>
                  <a:lnTo>
                    <a:pt x="612" y="104"/>
                  </a:lnTo>
                  <a:lnTo>
                    <a:pt x="633" y="106"/>
                  </a:lnTo>
                  <a:lnTo>
                    <a:pt x="654" y="108"/>
                  </a:lnTo>
                  <a:lnTo>
                    <a:pt x="675" y="110"/>
                  </a:lnTo>
                  <a:lnTo>
                    <a:pt x="696" y="110"/>
                  </a:lnTo>
                  <a:lnTo>
                    <a:pt x="715" y="112"/>
                  </a:lnTo>
                  <a:lnTo>
                    <a:pt x="736" y="112"/>
                  </a:lnTo>
                  <a:lnTo>
                    <a:pt x="756" y="114"/>
                  </a:lnTo>
                  <a:lnTo>
                    <a:pt x="775" y="114"/>
                  </a:lnTo>
                  <a:lnTo>
                    <a:pt x="796" y="114"/>
                  </a:lnTo>
                  <a:lnTo>
                    <a:pt x="817" y="114"/>
                  </a:lnTo>
                  <a:lnTo>
                    <a:pt x="836" y="114"/>
                  </a:lnTo>
                  <a:lnTo>
                    <a:pt x="855" y="114"/>
                  </a:lnTo>
                  <a:lnTo>
                    <a:pt x="876" y="112"/>
                  </a:lnTo>
                  <a:lnTo>
                    <a:pt x="895" y="112"/>
                  </a:lnTo>
                  <a:lnTo>
                    <a:pt x="914" y="110"/>
                  </a:lnTo>
                  <a:lnTo>
                    <a:pt x="933" y="110"/>
                  </a:lnTo>
                  <a:lnTo>
                    <a:pt x="952" y="108"/>
                  </a:lnTo>
                  <a:lnTo>
                    <a:pt x="969" y="106"/>
                  </a:lnTo>
                  <a:lnTo>
                    <a:pt x="988" y="104"/>
                  </a:lnTo>
                  <a:lnTo>
                    <a:pt x="920" y="159"/>
                  </a:lnTo>
                  <a:lnTo>
                    <a:pt x="918" y="159"/>
                  </a:lnTo>
                  <a:lnTo>
                    <a:pt x="912" y="159"/>
                  </a:lnTo>
                  <a:lnTo>
                    <a:pt x="908" y="159"/>
                  </a:lnTo>
                  <a:lnTo>
                    <a:pt x="905" y="159"/>
                  </a:lnTo>
                  <a:lnTo>
                    <a:pt x="901" y="159"/>
                  </a:lnTo>
                  <a:lnTo>
                    <a:pt x="895" y="159"/>
                  </a:lnTo>
                  <a:lnTo>
                    <a:pt x="889" y="158"/>
                  </a:lnTo>
                  <a:lnTo>
                    <a:pt x="882" y="158"/>
                  </a:lnTo>
                  <a:lnTo>
                    <a:pt x="874" y="158"/>
                  </a:lnTo>
                  <a:lnTo>
                    <a:pt x="869" y="158"/>
                  </a:lnTo>
                  <a:lnTo>
                    <a:pt x="859" y="158"/>
                  </a:lnTo>
                  <a:lnTo>
                    <a:pt x="850" y="158"/>
                  </a:lnTo>
                  <a:lnTo>
                    <a:pt x="840" y="158"/>
                  </a:lnTo>
                  <a:lnTo>
                    <a:pt x="831" y="158"/>
                  </a:lnTo>
                  <a:lnTo>
                    <a:pt x="819" y="158"/>
                  </a:lnTo>
                  <a:lnTo>
                    <a:pt x="808" y="158"/>
                  </a:lnTo>
                  <a:lnTo>
                    <a:pt x="796" y="156"/>
                  </a:lnTo>
                  <a:lnTo>
                    <a:pt x="785" y="156"/>
                  </a:lnTo>
                  <a:lnTo>
                    <a:pt x="772" y="156"/>
                  </a:lnTo>
                  <a:lnTo>
                    <a:pt x="760" y="154"/>
                  </a:lnTo>
                  <a:lnTo>
                    <a:pt x="745" y="154"/>
                  </a:lnTo>
                  <a:lnTo>
                    <a:pt x="732" y="154"/>
                  </a:lnTo>
                  <a:lnTo>
                    <a:pt x="718" y="152"/>
                  </a:lnTo>
                  <a:lnTo>
                    <a:pt x="703" y="152"/>
                  </a:lnTo>
                  <a:lnTo>
                    <a:pt x="688" y="150"/>
                  </a:lnTo>
                  <a:lnTo>
                    <a:pt x="673" y="150"/>
                  </a:lnTo>
                  <a:lnTo>
                    <a:pt x="658" y="148"/>
                  </a:lnTo>
                  <a:lnTo>
                    <a:pt x="642" y="146"/>
                  </a:lnTo>
                  <a:lnTo>
                    <a:pt x="627" y="146"/>
                  </a:lnTo>
                  <a:lnTo>
                    <a:pt x="610" y="146"/>
                  </a:lnTo>
                  <a:lnTo>
                    <a:pt x="593" y="144"/>
                  </a:lnTo>
                  <a:lnTo>
                    <a:pt x="576" y="142"/>
                  </a:lnTo>
                  <a:lnTo>
                    <a:pt x="561" y="140"/>
                  </a:lnTo>
                  <a:lnTo>
                    <a:pt x="544" y="139"/>
                  </a:lnTo>
                  <a:lnTo>
                    <a:pt x="525" y="135"/>
                  </a:lnTo>
                  <a:lnTo>
                    <a:pt x="507" y="135"/>
                  </a:lnTo>
                  <a:lnTo>
                    <a:pt x="490" y="133"/>
                  </a:lnTo>
                  <a:lnTo>
                    <a:pt x="473" y="131"/>
                  </a:lnTo>
                  <a:lnTo>
                    <a:pt x="454" y="127"/>
                  </a:lnTo>
                  <a:lnTo>
                    <a:pt x="435" y="125"/>
                  </a:lnTo>
                  <a:lnTo>
                    <a:pt x="418" y="121"/>
                  </a:lnTo>
                  <a:lnTo>
                    <a:pt x="399" y="120"/>
                  </a:lnTo>
                  <a:lnTo>
                    <a:pt x="380" y="116"/>
                  </a:lnTo>
                  <a:lnTo>
                    <a:pt x="363" y="114"/>
                  </a:lnTo>
                  <a:lnTo>
                    <a:pt x="344" y="110"/>
                  </a:lnTo>
                  <a:lnTo>
                    <a:pt x="327" y="108"/>
                  </a:lnTo>
                  <a:lnTo>
                    <a:pt x="308" y="104"/>
                  </a:lnTo>
                  <a:lnTo>
                    <a:pt x="291" y="101"/>
                  </a:lnTo>
                  <a:lnTo>
                    <a:pt x="272" y="97"/>
                  </a:lnTo>
                  <a:lnTo>
                    <a:pt x="253" y="93"/>
                  </a:lnTo>
                  <a:lnTo>
                    <a:pt x="236" y="89"/>
                  </a:lnTo>
                  <a:lnTo>
                    <a:pt x="217" y="85"/>
                  </a:lnTo>
                  <a:lnTo>
                    <a:pt x="200" y="82"/>
                  </a:lnTo>
                  <a:lnTo>
                    <a:pt x="183" y="76"/>
                  </a:lnTo>
                  <a:lnTo>
                    <a:pt x="164" y="72"/>
                  </a:lnTo>
                  <a:lnTo>
                    <a:pt x="146" y="66"/>
                  </a:lnTo>
                  <a:lnTo>
                    <a:pt x="129" y="61"/>
                  </a:lnTo>
                  <a:lnTo>
                    <a:pt x="112" y="57"/>
                  </a:lnTo>
                  <a:lnTo>
                    <a:pt x="95" y="51"/>
                  </a:lnTo>
                  <a:lnTo>
                    <a:pt x="80" y="45"/>
                  </a:lnTo>
                  <a:lnTo>
                    <a:pt x="63" y="40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4" y="42"/>
                  </a:lnTo>
                  <a:lnTo>
                    <a:pt x="44" y="45"/>
                  </a:lnTo>
                  <a:lnTo>
                    <a:pt x="42" y="49"/>
                  </a:lnTo>
                  <a:lnTo>
                    <a:pt x="40" y="55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6"/>
                  </a:lnTo>
                  <a:lnTo>
                    <a:pt x="38" y="70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3"/>
                  </a:lnTo>
                  <a:lnTo>
                    <a:pt x="36" y="89"/>
                  </a:lnTo>
                  <a:lnTo>
                    <a:pt x="36" y="95"/>
                  </a:lnTo>
                  <a:lnTo>
                    <a:pt x="36" y="99"/>
                  </a:lnTo>
                  <a:lnTo>
                    <a:pt x="36" y="104"/>
                  </a:lnTo>
                  <a:lnTo>
                    <a:pt x="36" y="110"/>
                  </a:lnTo>
                  <a:lnTo>
                    <a:pt x="38" y="118"/>
                  </a:lnTo>
                  <a:lnTo>
                    <a:pt x="38" y="123"/>
                  </a:lnTo>
                  <a:lnTo>
                    <a:pt x="38" y="131"/>
                  </a:lnTo>
                  <a:lnTo>
                    <a:pt x="38" y="139"/>
                  </a:lnTo>
                  <a:lnTo>
                    <a:pt x="38" y="146"/>
                  </a:lnTo>
                  <a:lnTo>
                    <a:pt x="38" y="154"/>
                  </a:lnTo>
                  <a:lnTo>
                    <a:pt x="38" y="163"/>
                  </a:lnTo>
                  <a:lnTo>
                    <a:pt x="38" y="173"/>
                  </a:lnTo>
                  <a:lnTo>
                    <a:pt x="40" y="182"/>
                  </a:lnTo>
                  <a:lnTo>
                    <a:pt x="40" y="192"/>
                  </a:lnTo>
                  <a:lnTo>
                    <a:pt x="40" y="201"/>
                  </a:lnTo>
                  <a:lnTo>
                    <a:pt x="42" y="213"/>
                  </a:lnTo>
                  <a:lnTo>
                    <a:pt x="42" y="224"/>
                  </a:lnTo>
                  <a:lnTo>
                    <a:pt x="44" y="234"/>
                  </a:lnTo>
                  <a:lnTo>
                    <a:pt x="44" y="247"/>
                  </a:lnTo>
                  <a:lnTo>
                    <a:pt x="46" y="258"/>
                  </a:lnTo>
                  <a:lnTo>
                    <a:pt x="48" y="272"/>
                  </a:lnTo>
                  <a:lnTo>
                    <a:pt x="50" y="285"/>
                  </a:lnTo>
                  <a:lnTo>
                    <a:pt x="51" y="298"/>
                  </a:lnTo>
                  <a:lnTo>
                    <a:pt x="53" y="311"/>
                  </a:lnTo>
                  <a:lnTo>
                    <a:pt x="55" y="327"/>
                  </a:lnTo>
                  <a:lnTo>
                    <a:pt x="57" y="342"/>
                  </a:lnTo>
                  <a:lnTo>
                    <a:pt x="59" y="359"/>
                  </a:lnTo>
                  <a:lnTo>
                    <a:pt x="61" y="374"/>
                  </a:lnTo>
                  <a:lnTo>
                    <a:pt x="65" y="391"/>
                  </a:lnTo>
                  <a:lnTo>
                    <a:pt x="67" y="406"/>
                  </a:lnTo>
                  <a:lnTo>
                    <a:pt x="70" y="425"/>
                  </a:lnTo>
                  <a:lnTo>
                    <a:pt x="72" y="443"/>
                  </a:lnTo>
                  <a:lnTo>
                    <a:pt x="76" y="464"/>
                  </a:lnTo>
                  <a:lnTo>
                    <a:pt x="80" y="483"/>
                  </a:lnTo>
                  <a:lnTo>
                    <a:pt x="84" y="502"/>
                  </a:lnTo>
                  <a:lnTo>
                    <a:pt x="88" y="522"/>
                  </a:lnTo>
                  <a:lnTo>
                    <a:pt x="91" y="545"/>
                  </a:lnTo>
                  <a:lnTo>
                    <a:pt x="95" y="564"/>
                  </a:lnTo>
                  <a:lnTo>
                    <a:pt x="99" y="587"/>
                  </a:lnTo>
                  <a:lnTo>
                    <a:pt x="103" y="606"/>
                  </a:lnTo>
                  <a:lnTo>
                    <a:pt x="107" y="627"/>
                  </a:lnTo>
                  <a:lnTo>
                    <a:pt x="108" y="646"/>
                  </a:lnTo>
                  <a:lnTo>
                    <a:pt x="112" y="665"/>
                  </a:lnTo>
                  <a:lnTo>
                    <a:pt x="116" y="684"/>
                  </a:lnTo>
                  <a:lnTo>
                    <a:pt x="118" y="703"/>
                  </a:lnTo>
                  <a:lnTo>
                    <a:pt x="122" y="722"/>
                  </a:lnTo>
                  <a:lnTo>
                    <a:pt x="124" y="739"/>
                  </a:lnTo>
                  <a:lnTo>
                    <a:pt x="127" y="758"/>
                  </a:lnTo>
                  <a:lnTo>
                    <a:pt x="129" y="775"/>
                  </a:lnTo>
                  <a:lnTo>
                    <a:pt x="133" y="792"/>
                  </a:lnTo>
                  <a:lnTo>
                    <a:pt x="135" y="809"/>
                  </a:lnTo>
                  <a:lnTo>
                    <a:pt x="137" y="826"/>
                  </a:lnTo>
                  <a:lnTo>
                    <a:pt x="141" y="844"/>
                  </a:lnTo>
                  <a:lnTo>
                    <a:pt x="143" y="859"/>
                  </a:lnTo>
                  <a:lnTo>
                    <a:pt x="145" y="874"/>
                  </a:lnTo>
                  <a:lnTo>
                    <a:pt x="145" y="889"/>
                  </a:lnTo>
                  <a:lnTo>
                    <a:pt x="148" y="904"/>
                  </a:lnTo>
                  <a:lnTo>
                    <a:pt x="150" y="918"/>
                  </a:lnTo>
                  <a:lnTo>
                    <a:pt x="152" y="933"/>
                  </a:lnTo>
                  <a:lnTo>
                    <a:pt x="154" y="946"/>
                  </a:lnTo>
                  <a:lnTo>
                    <a:pt x="156" y="961"/>
                  </a:lnTo>
                  <a:lnTo>
                    <a:pt x="156" y="973"/>
                  </a:lnTo>
                  <a:lnTo>
                    <a:pt x="158" y="986"/>
                  </a:lnTo>
                  <a:lnTo>
                    <a:pt x="160" y="999"/>
                  </a:lnTo>
                  <a:lnTo>
                    <a:pt x="162" y="1013"/>
                  </a:lnTo>
                  <a:lnTo>
                    <a:pt x="162" y="1024"/>
                  </a:lnTo>
                  <a:lnTo>
                    <a:pt x="164" y="1036"/>
                  </a:lnTo>
                  <a:lnTo>
                    <a:pt x="165" y="1047"/>
                  </a:lnTo>
                  <a:lnTo>
                    <a:pt x="167" y="1058"/>
                  </a:lnTo>
                  <a:lnTo>
                    <a:pt x="167" y="1068"/>
                  </a:lnTo>
                  <a:lnTo>
                    <a:pt x="167" y="1077"/>
                  </a:lnTo>
                  <a:lnTo>
                    <a:pt x="169" y="1087"/>
                  </a:lnTo>
                  <a:lnTo>
                    <a:pt x="169" y="1098"/>
                  </a:lnTo>
                  <a:lnTo>
                    <a:pt x="169" y="1106"/>
                  </a:lnTo>
                  <a:lnTo>
                    <a:pt x="171" y="1115"/>
                  </a:lnTo>
                  <a:lnTo>
                    <a:pt x="171" y="1125"/>
                  </a:lnTo>
                  <a:lnTo>
                    <a:pt x="173" y="1132"/>
                  </a:lnTo>
                  <a:lnTo>
                    <a:pt x="173" y="1140"/>
                  </a:lnTo>
                  <a:lnTo>
                    <a:pt x="173" y="1148"/>
                  </a:lnTo>
                  <a:lnTo>
                    <a:pt x="173" y="1155"/>
                  </a:lnTo>
                  <a:lnTo>
                    <a:pt x="175" y="1163"/>
                  </a:lnTo>
                  <a:lnTo>
                    <a:pt x="175" y="1169"/>
                  </a:lnTo>
                  <a:lnTo>
                    <a:pt x="175" y="1174"/>
                  </a:lnTo>
                  <a:lnTo>
                    <a:pt x="175" y="1180"/>
                  </a:lnTo>
                  <a:lnTo>
                    <a:pt x="177" y="1188"/>
                  </a:lnTo>
                  <a:lnTo>
                    <a:pt x="177" y="1191"/>
                  </a:lnTo>
                  <a:lnTo>
                    <a:pt x="177" y="1197"/>
                  </a:lnTo>
                  <a:lnTo>
                    <a:pt x="177" y="1201"/>
                  </a:lnTo>
                  <a:lnTo>
                    <a:pt x="177" y="1205"/>
                  </a:lnTo>
                  <a:lnTo>
                    <a:pt x="177" y="1208"/>
                  </a:lnTo>
                  <a:lnTo>
                    <a:pt x="177" y="1212"/>
                  </a:lnTo>
                  <a:lnTo>
                    <a:pt x="177" y="1216"/>
                  </a:lnTo>
                  <a:lnTo>
                    <a:pt x="179" y="1220"/>
                  </a:lnTo>
                  <a:lnTo>
                    <a:pt x="179" y="1224"/>
                  </a:lnTo>
                  <a:lnTo>
                    <a:pt x="179" y="1227"/>
                  </a:lnTo>
                  <a:lnTo>
                    <a:pt x="179" y="1229"/>
                  </a:lnTo>
                  <a:lnTo>
                    <a:pt x="139" y="1235"/>
                  </a:lnTo>
                  <a:close/>
                </a:path>
              </a:pathLst>
            </a:custGeom>
            <a:solidFill>
              <a:srgbClr val="365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799" name="Freeform 128"/>
            <p:cNvSpPr>
              <a:spLocks/>
            </p:cNvSpPr>
            <p:nvPr/>
          </p:nvSpPr>
          <p:spPr bwMode="auto">
            <a:xfrm>
              <a:off x="4568" y="1756"/>
              <a:ext cx="70" cy="560"/>
            </a:xfrm>
            <a:custGeom>
              <a:avLst/>
              <a:gdLst>
                <a:gd name="T0" fmla="*/ 5 w 139"/>
                <a:gd name="T1" fmla="*/ 35 h 1119"/>
                <a:gd name="T2" fmla="*/ 5 w 139"/>
                <a:gd name="T3" fmla="*/ 34 h 1119"/>
                <a:gd name="T4" fmla="*/ 5 w 139"/>
                <a:gd name="T5" fmla="*/ 33 h 1119"/>
                <a:gd name="T6" fmla="*/ 5 w 139"/>
                <a:gd name="T7" fmla="*/ 32 h 1119"/>
                <a:gd name="T8" fmla="*/ 4 w 139"/>
                <a:gd name="T9" fmla="*/ 31 h 1119"/>
                <a:gd name="T10" fmla="*/ 4 w 139"/>
                <a:gd name="T11" fmla="*/ 30 h 1119"/>
                <a:gd name="T12" fmla="*/ 4 w 139"/>
                <a:gd name="T13" fmla="*/ 29 h 1119"/>
                <a:gd name="T14" fmla="*/ 4 w 139"/>
                <a:gd name="T15" fmla="*/ 28 h 1119"/>
                <a:gd name="T16" fmla="*/ 4 w 139"/>
                <a:gd name="T17" fmla="*/ 27 h 1119"/>
                <a:gd name="T18" fmla="*/ 4 w 139"/>
                <a:gd name="T19" fmla="*/ 26 h 1119"/>
                <a:gd name="T20" fmla="*/ 4 w 139"/>
                <a:gd name="T21" fmla="*/ 24 h 1119"/>
                <a:gd name="T22" fmla="*/ 4 w 139"/>
                <a:gd name="T23" fmla="*/ 23 h 1119"/>
                <a:gd name="T24" fmla="*/ 4 w 139"/>
                <a:gd name="T25" fmla="*/ 22 h 1119"/>
                <a:gd name="T26" fmla="*/ 4 w 139"/>
                <a:gd name="T27" fmla="*/ 20 h 1119"/>
                <a:gd name="T28" fmla="*/ 3 w 139"/>
                <a:gd name="T29" fmla="*/ 19 h 1119"/>
                <a:gd name="T30" fmla="*/ 3 w 139"/>
                <a:gd name="T31" fmla="*/ 17 h 1119"/>
                <a:gd name="T32" fmla="*/ 2 w 139"/>
                <a:gd name="T33" fmla="*/ 14 h 1119"/>
                <a:gd name="T34" fmla="*/ 2 w 139"/>
                <a:gd name="T35" fmla="*/ 12 h 1119"/>
                <a:gd name="T36" fmla="*/ 2 w 139"/>
                <a:gd name="T37" fmla="*/ 10 h 1119"/>
                <a:gd name="T38" fmla="*/ 1 w 139"/>
                <a:gd name="T39" fmla="*/ 8 h 1119"/>
                <a:gd name="T40" fmla="*/ 1 w 139"/>
                <a:gd name="T41" fmla="*/ 6 h 1119"/>
                <a:gd name="T42" fmla="*/ 1 w 139"/>
                <a:gd name="T43" fmla="*/ 5 h 1119"/>
                <a:gd name="T44" fmla="*/ 1 w 139"/>
                <a:gd name="T45" fmla="*/ 4 h 1119"/>
                <a:gd name="T46" fmla="*/ 0 w 139"/>
                <a:gd name="T47" fmla="*/ 2 h 1119"/>
                <a:gd name="T48" fmla="*/ 1 w 139"/>
                <a:gd name="T49" fmla="*/ 1 h 1119"/>
                <a:gd name="T50" fmla="*/ 1 w 139"/>
                <a:gd name="T51" fmla="*/ 1 h 1119"/>
                <a:gd name="T52" fmla="*/ 1 w 139"/>
                <a:gd name="T53" fmla="*/ 2 h 1119"/>
                <a:gd name="T54" fmla="*/ 1 w 139"/>
                <a:gd name="T55" fmla="*/ 2 h 1119"/>
                <a:gd name="T56" fmla="*/ 1 w 139"/>
                <a:gd name="T57" fmla="*/ 3 h 1119"/>
                <a:gd name="T58" fmla="*/ 1 w 139"/>
                <a:gd name="T59" fmla="*/ 4 h 1119"/>
                <a:gd name="T60" fmla="*/ 1 w 139"/>
                <a:gd name="T61" fmla="*/ 5 h 1119"/>
                <a:gd name="T62" fmla="*/ 1 w 139"/>
                <a:gd name="T63" fmla="*/ 7 h 1119"/>
                <a:gd name="T64" fmla="*/ 2 w 139"/>
                <a:gd name="T65" fmla="*/ 8 h 1119"/>
                <a:gd name="T66" fmla="*/ 2 w 139"/>
                <a:gd name="T67" fmla="*/ 10 h 1119"/>
                <a:gd name="T68" fmla="*/ 2 w 139"/>
                <a:gd name="T69" fmla="*/ 12 h 1119"/>
                <a:gd name="T70" fmla="*/ 3 w 139"/>
                <a:gd name="T71" fmla="*/ 14 h 1119"/>
                <a:gd name="T72" fmla="*/ 3 w 139"/>
                <a:gd name="T73" fmla="*/ 16 h 1119"/>
                <a:gd name="T74" fmla="*/ 4 w 139"/>
                <a:gd name="T75" fmla="*/ 18 h 1119"/>
                <a:gd name="T76" fmla="*/ 4 w 139"/>
                <a:gd name="T77" fmla="*/ 19 h 1119"/>
                <a:gd name="T78" fmla="*/ 4 w 139"/>
                <a:gd name="T79" fmla="*/ 21 h 1119"/>
                <a:gd name="T80" fmla="*/ 4 w 139"/>
                <a:gd name="T81" fmla="*/ 22 h 1119"/>
                <a:gd name="T82" fmla="*/ 5 w 139"/>
                <a:gd name="T83" fmla="*/ 23 h 1119"/>
                <a:gd name="T84" fmla="*/ 5 w 139"/>
                <a:gd name="T85" fmla="*/ 24 h 1119"/>
                <a:gd name="T86" fmla="*/ 5 w 139"/>
                <a:gd name="T87" fmla="*/ 25 h 1119"/>
                <a:gd name="T88" fmla="*/ 5 w 139"/>
                <a:gd name="T89" fmla="*/ 25 h 1119"/>
                <a:gd name="T90" fmla="*/ 5 w 139"/>
                <a:gd name="T91" fmla="*/ 26 h 1119"/>
                <a:gd name="T92" fmla="*/ 5 w 139"/>
                <a:gd name="T93" fmla="*/ 27 h 1119"/>
                <a:gd name="T94" fmla="*/ 5 w 139"/>
                <a:gd name="T95" fmla="*/ 28 h 1119"/>
                <a:gd name="T96" fmla="*/ 5 w 139"/>
                <a:gd name="T97" fmla="*/ 29 h 1119"/>
                <a:gd name="T98" fmla="*/ 5 w 139"/>
                <a:gd name="T99" fmla="*/ 30 h 1119"/>
                <a:gd name="T100" fmla="*/ 5 w 139"/>
                <a:gd name="T101" fmla="*/ 31 h 1119"/>
                <a:gd name="T102" fmla="*/ 5 w 139"/>
                <a:gd name="T103" fmla="*/ 32 h 1119"/>
                <a:gd name="T104" fmla="*/ 5 w 139"/>
                <a:gd name="T105" fmla="*/ 34 h 1119"/>
                <a:gd name="T106" fmla="*/ 5 w 139"/>
                <a:gd name="T107" fmla="*/ 35 h 11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9" h="1119">
                  <a:moveTo>
                    <a:pt x="139" y="1119"/>
                  </a:moveTo>
                  <a:lnTo>
                    <a:pt x="137" y="1119"/>
                  </a:lnTo>
                  <a:lnTo>
                    <a:pt x="137" y="1114"/>
                  </a:lnTo>
                  <a:lnTo>
                    <a:pt x="137" y="1110"/>
                  </a:lnTo>
                  <a:lnTo>
                    <a:pt x="135" y="1106"/>
                  </a:lnTo>
                  <a:lnTo>
                    <a:pt x="135" y="1100"/>
                  </a:lnTo>
                  <a:lnTo>
                    <a:pt x="135" y="1095"/>
                  </a:lnTo>
                  <a:lnTo>
                    <a:pt x="135" y="1091"/>
                  </a:lnTo>
                  <a:lnTo>
                    <a:pt x="135" y="1087"/>
                  </a:lnTo>
                  <a:lnTo>
                    <a:pt x="133" y="1083"/>
                  </a:lnTo>
                  <a:lnTo>
                    <a:pt x="133" y="1079"/>
                  </a:lnTo>
                  <a:lnTo>
                    <a:pt x="133" y="1074"/>
                  </a:lnTo>
                  <a:lnTo>
                    <a:pt x="133" y="1070"/>
                  </a:lnTo>
                  <a:lnTo>
                    <a:pt x="133" y="1064"/>
                  </a:lnTo>
                  <a:lnTo>
                    <a:pt x="133" y="1060"/>
                  </a:lnTo>
                  <a:lnTo>
                    <a:pt x="131" y="1053"/>
                  </a:lnTo>
                  <a:lnTo>
                    <a:pt x="131" y="1047"/>
                  </a:lnTo>
                  <a:lnTo>
                    <a:pt x="131" y="1041"/>
                  </a:lnTo>
                  <a:lnTo>
                    <a:pt x="131" y="1034"/>
                  </a:lnTo>
                  <a:lnTo>
                    <a:pt x="129" y="1032"/>
                  </a:lnTo>
                  <a:lnTo>
                    <a:pt x="129" y="1028"/>
                  </a:lnTo>
                  <a:lnTo>
                    <a:pt x="129" y="1024"/>
                  </a:lnTo>
                  <a:lnTo>
                    <a:pt x="129" y="1021"/>
                  </a:lnTo>
                  <a:lnTo>
                    <a:pt x="129" y="1017"/>
                  </a:lnTo>
                  <a:lnTo>
                    <a:pt x="129" y="1013"/>
                  </a:lnTo>
                  <a:lnTo>
                    <a:pt x="129" y="1009"/>
                  </a:lnTo>
                  <a:lnTo>
                    <a:pt x="129" y="1005"/>
                  </a:lnTo>
                  <a:lnTo>
                    <a:pt x="129" y="1000"/>
                  </a:lnTo>
                  <a:lnTo>
                    <a:pt x="129" y="994"/>
                  </a:lnTo>
                  <a:lnTo>
                    <a:pt x="127" y="990"/>
                  </a:lnTo>
                  <a:lnTo>
                    <a:pt x="127" y="984"/>
                  </a:lnTo>
                  <a:lnTo>
                    <a:pt x="127" y="981"/>
                  </a:lnTo>
                  <a:lnTo>
                    <a:pt x="127" y="975"/>
                  </a:lnTo>
                  <a:lnTo>
                    <a:pt x="127" y="969"/>
                  </a:lnTo>
                  <a:lnTo>
                    <a:pt x="127" y="965"/>
                  </a:lnTo>
                  <a:lnTo>
                    <a:pt x="127" y="958"/>
                  </a:lnTo>
                  <a:lnTo>
                    <a:pt x="127" y="954"/>
                  </a:lnTo>
                  <a:lnTo>
                    <a:pt x="127" y="948"/>
                  </a:lnTo>
                  <a:lnTo>
                    <a:pt x="127" y="943"/>
                  </a:lnTo>
                  <a:lnTo>
                    <a:pt x="125" y="937"/>
                  </a:lnTo>
                  <a:lnTo>
                    <a:pt x="125" y="931"/>
                  </a:lnTo>
                  <a:lnTo>
                    <a:pt x="125" y="926"/>
                  </a:lnTo>
                  <a:lnTo>
                    <a:pt x="125" y="920"/>
                  </a:lnTo>
                  <a:lnTo>
                    <a:pt x="125" y="912"/>
                  </a:lnTo>
                  <a:lnTo>
                    <a:pt x="125" y="907"/>
                  </a:lnTo>
                  <a:lnTo>
                    <a:pt x="125" y="901"/>
                  </a:lnTo>
                  <a:lnTo>
                    <a:pt x="125" y="895"/>
                  </a:lnTo>
                  <a:lnTo>
                    <a:pt x="123" y="888"/>
                  </a:lnTo>
                  <a:lnTo>
                    <a:pt x="123" y="882"/>
                  </a:lnTo>
                  <a:lnTo>
                    <a:pt x="123" y="876"/>
                  </a:lnTo>
                  <a:lnTo>
                    <a:pt x="123" y="869"/>
                  </a:lnTo>
                  <a:lnTo>
                    <a:pt x="123" y="863"/>
                  </a:lnTo>
                  <a:lnTo>
                    <a:pt x="123" y="855"/>
                  </a:lnTo>
                  <a:lnTo>
                    <a:pt x="121" y="850"/>
                  </a:lnTo>
                  <a:lnTo>
                    <a:pt x="121" y="842"/>
                  </a:lnTo>
                  <a:lnTo>
                    <a:pt x="121" y="836"/>
                  </a:lnTo>
                  <a:lnTo>
                    <a:pt x="121" y="831"/>
                  </a:lnTo>
                  <a:lnTo>
                    <a:pt x="121" y="823"/>
                  </a:lnTo>
                  <a:lnTo>
                    <a:pt x="121" y="815"/>
                  </a:lnTo>
                  <a:lnTo>
                    <a:pt x="120" y="810"/>
                  </a:lnTo>
                  <a:lnTo>
                    <a:pt x="120" y="802"/>
                  </a:lnTo>
                  <a:lnTo>
                    <a:pt x="118" y="794"/>
                  </a:lnTo>
                  <a:lnTo>
                    <a:pt x="118" y="789"/>
                  </a:lnTo>
                  <a:lnTo>
                    <a:pt x="118" y="781"/>
                  </a:lnTo>
                  <a:lnTo>
                    <a:pt x="118" y="773"/>
                  </a:lnTo>
                  <a:lnTo>
                    <a:pt x="116" y="766"/>
                  </a:lnTo>
                  <a:lnTo>
                    <a:pt x="116" y="760"/>
                  </a:lnTo>
                  <a:lnTo>
                    <a:pt x="114" y="753"/>
                  </a:lnTo>
                  <a:lnTo>
                    <a:pt x="114" y="745"/>
                  </a:lnTo>
                  <a:lnTo>
                    <a:pt x="114" y="737"/>
                  </a:lnTo>
                  <a:lnTo>
                    <a:pt x="112" y="730"/>
                  </a:lnTo>
                  <a:lnTo>
                    <a:pt x="112" y="722"/>
                  </a:lnTo>
                  <a:lnTo>
                    <a:pt x="112" y="716"/>
                  </a:lnTo>
                  <a:lnTo>
                    <a:pt x="110" y="709"/>
                  </a:lnTo>
                  <a:lnTo>
                    <a:pt x="110" y="701"/>
                  </a:lnTo>
                  <a:lnTo>
                    <a:pt x="110" y="694"/>
                  </a:lnTo>
                  <a:lnTo>
                    <a:pt x="108" y="686"/>
                  </a:lnTo>
                  <a:lnTo>
                    <a:pt x="106" y="678"/>
                  </a:lnTo>
                  <a:lnTo>
                    <a:pt x="106" y="671"/>
                  </a:lnTo>
                  <a:lnTo>
                    <a:pt x="104" y="663"/>
                  </a:lnTo>
                  <a:lnTo>
                    <a:pt x="104" y="656"/>
                  </a:lnTo>
                  <a:lnTo>
                    <a:pt x="102" y="650"/>
                  </a:lnTo>
                  <a:lnTo>
                    <a:pt x="102" y="642"/>
                  </a:lnTo>
                  <a:lnTo>
                    <a:pt x="101" y="635"/>
                  </a:lnTo>
                  <a:lnTo>
                    <a:pt x="101" y="627"/>
                  </a:lnTo>
                  <a:lnTo>
                    <a:pt x="99" y="620"/>
                  </a:lnTo>
                  <a:lnTo>
                    <a:pt x="99" y="612"/>
                  </a:lnTo>
                  <a:lnTo>
                    <a:pt x="97" y="604"/>
                  </a:lnTo>
                  <a:lnTo>
                    <a:pt x="95" y="599"/>
                  </a:lnTo>
                  <a:lnTo>
                    <a:pt x="95" y="591"/>
                  </a:lnTo>
                  <a:lnTo>
                    <a:pt x="93" y="583"/>
                  </a:lnTo>
                  <a:lnTo>
                    <a:pt x="91" y="568"/>
                  </a:lnTo>
                  <a:lnTo>
                    <a:pt x="87" y="555"/>
                  </a:lnTo>
                  <a:lnTo>
                    <a:pt x="85" y="542"/>
                  </a:lnTo>
                  <a:lnTo>
                    <a:pt x="83" y="528"/>
                  </a:lnTo>
                  <a:lnTo>
                    <a:pt x="80" y="515"/>
                  </a:lnTo>
                  <a:lnTo>
                    <a:pt x="78" y="502"/>
                  </a:lnTo>
                  <a:lnTo>
                    <a:pt x="76" y="490"/>
                  </a:lnTo>
                  <a:lnTo>
                    <a:pt x="74" y="477"/>
                  </a:lnTo>
                  <a:lnTo>
                    <a:pt x="70" y="464"/>
                  </a:lnTo>
                  <a:lnTo>
                    <a:pt x="68" y="450"/>
                  </a:lnTo>
                  <a:lnTo>
                    <a:pt x="64" y="439"/>
                  </a:lnTo>
                  <a:lnTo>
                    <a:pt x="63" y="428"/>
                  </a:lnTo>
                  <a:lnTo>
                    <a:pt x="61" y="414"/>
                  </a:lnTo>
                  <a:lnTo>
                    <a:pt x="59" y="403"/>
                  </a:lnTo>
                  <a:lnTo>
                    <a:pt x="55" y="392"/>
                  </a:lnTo>
                  <a:lnTo>
                    <a:pt x="53" y="382"/>
                  </a:lnTo>
                  <a:lnTo>
                    <a:pt x="51" y="371"/>
                  </a:lnTo>
                  <a:lnTo>
                    <a:pt x="47" y="359"/>
                  </a:lnTo>
                  <a:lnTo>
                    <a:pt x="45" y="348"/>
                  </a:lnTo>
                  <a:lnTo>
                    <a:pt x="44" y="336"/>
                  </a:lnTo>
                  <a:lnTo>
                    <a:pt x="42" y="325"/>
                  </a:lnTo>
                  <a:lnTo>
                    <a:pt x="40" y="315"/>
                  </a:lnTo>
                  <a:lnTo>
                    <a:pt x="36" y="304"/>
                  </a:lnTo>
                  <a:lnTo>
                    <a:pt x="36" y="295"/>
                  </a:lnTo>
                  <a:lnTo>
                    <a:pt x="32" y="285"/>
                  </a:lnTo>
                  <a:lnTo>
                    <a:pt x="30" y="276"/>
                  </a:lnTo>
                  <a:lnTo>
                    <a:pt x="28" y="264"/>
                  </a:lnTo>
                  <a:lnTo>
                    <a:pt x="26" y="255"/>
                  </a:lnTo>
                  <a:lnTo>
                    <a:pt x="25" y="245"/>
                  </a:lnTo>
                  <a:lnTo>
                    <a:pt x="23" y="238"/>
                  </a:lnTo>
                  <a:lnTo>
                    <a:pt x="21" y="228"/>
                  </a:lnTo>
                  <a:lnTo>
                    <a:pt x="21" y="219"/>
                  </a:lnTo>
                  <a:lnTo>
                    <a:pt x="19" y="211"/>
                  </a:lnTo>
                  <a:lnTo>
                    <a:pt x="17" y="201"/>
                  </a:lnTo>
                  <a:lnTo>
                    <a:pt x="15" y="192"/>
                  </a:lnTo>
                  <a:lnTo>
                    <a:pt x="13" y="184"/>
                  </a:lnTo>
                  <a:lnTo>
                    <a:pt x="11" y="175"/>
                  </a:lnTo>
                  <a:lnTo>
                    <a:pt x="11" y="167"/>
                  </a:lnTo>
                  <a:lnTo>
                    <a:pt x="9" y="158"/>
                  </a:lnTo>
                  <a:lnTo>
                    <a:pt x="7" y="150"/>
                  </a:lnTo>
                  <a:lnTo>
                    <a:pt x="6" y="143"/>
                  </a:lnTo>
                  <a:lnTo>
                    <a:pt x="6" y="135"/>
                  </a:lnTo>
                  <a:lnTo>
                    <a:pt x="4" y="127"/>
                  </a:lnTo>
                  <a:lnTo>
                    <a:pt x="4" y="122"/>
                  </a:lnTo>
                  <a:lnTo>
                    <a:pt x="4" y="114"/>
                  </a:lnTo>
                  <a:lnTo>
                    <a:pt x="2" y="106"/>
                  </a:lnTo>
                  <a:lnTo>
                    <a:pt x="2" y="99"/>
                  </a:lnTo>
                  <a:lnTo>
                    <a:pt x="2" y="93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2" y="30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7" y="4"/>
                  </a:lnTo>
                  <a:lnTo>
                    <a:pt x="9" y="0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6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9" y="55"/>
                  </a:lnTo>
                  <a:lnTo>
                    <a:pt x="9" y="61"/>
                  </a:lnTo>
                  <a:lnTo>
                    <a:pt x="9" y="63"/>
                  </a:lnTo>
                  <a:lnTo>
                    <a:pt x="9" y="67"/>
                  </a:lnTo>
                  <a:lnTo>
                    <a:pt x="9" y="72"/>
                  </a:lnTo>
                  <a:lnTo>
                    <a:pt x="9" y="76"/>
                  </a:lnTo>
                  <a:lnTo>
                    <a:pt x="9" y="80"/>
                  </a:lnTo>
                  <a:lnTo>
                    <a:pt x="9" y="86"/>
                  </a:lnTo>
                  <a:lnTo>
                    <a:pt x="11" y="89"/>
                  </a:lnTo>
                  <a:lnTo>
                    <a:pt x="11" y="95"/>
                  </a:lnTo>
                  <a:lnTo>
                    <a:pt x="11" y="101"/>
                  </a:lnTo>
                  <a:lnTo>
                    <a:pt x="11" y="105"/>
                  </a:lnTo>
                  <a:lnTo>
                    <a:pt x="11" y="110"/>
                  </a:lnTo>
                  <a:lnTo>
                    <a:pt x="13" y="116"/>
                  </a:lnTo>
                  <a:lnTo>
                    <a:pt x="13" y="122"/>
                  </a:lnTo>
                  <a:lnTo>
                    <a:pt x="13" y="127"/>
                  </a:lnTo>
                  <a:lnTo>
                    <a:pt x="13" y="135"/>
                  </a:lnTo>
                  <a:lnTo>
                    <a:pt x="15" y="141"/>
                  </a:lnTo>
                  <a:lnTo>
                    <a:pt x="15" y="148"/>
                  </a:lnTo>
                  <a:lnTo>
                    <a:pt x="17" y="154"/>
                  </a:lnTo>
                  <a:lnTo>
                    <a:pt x="17" y="162"/>
                  </a:lnTo>
                  <a:lnTo>
                    <a:pt x="19" y="167"/>
                  </a:lnTo>
                  <a:lnTo>
                    <a:pt x="21" y="175"/>
                  </a:lnTo>
                  <a:lnTo>
                    <a:pt x="21" y="182"/>
                  </a:lnTo>
                  <a:lnTo>
                    <a:pt x="23" y="190"/>
                  </a:lnTo>
                  <a:lnTo>
                    <a:pt x="25" y="200"/>
                  </a:lnTo>
                  <a:lnTo>
                    <a:pt x="25" y="205"/>
                  </a:lnTo>
                  <a:lnTo>
                    <a:pt x="26" y="215"/>
                  </a:lnTo>
                  <a:lnTo>
                    <a:pt x="28" y="222"/>
                  </a:lnTo>
                  <a:lnTo>
                    <a:pt x="30" y="230"/>
                  </a:lnTo>
                  <a:lnTo>
                    <a:pt x="32" y="239"/>
                  </a:lnTo>
                  <a:lnTo>
                    <a:pt x="34" y="249"/>
                  </a:lnTo>
                  <a:lnTo>
                    <a:pt x="36" y="257"/>
                  </a:lnTo>
                  <a:lnTo>
                    <a:pt x="38" y="266"/>
                  </a:lnTo>
                  <a:lnTo>
                    <a:pt x="40" y="276"/>
                  </a:lnTo>
                  <a:lnTo>
                    <a:pt x="42" y="285"/>
                  </a:lnTo>
                  <a:lnTo>
                    <a:pt x="44" y="295"/>
                  </a:lnTo>
                  <a:lnTo>
                    <a:pt x="47" y="306"/>
                  </a:lnTo>
                  <a:lnTo>
                    <a:pt x="49" y="315"/>
                  </a:lnTo>
                  <a:lnTo>
                    <a:pt x="51" y="327"/>
                  </a:lnTo>
                  <a:lnTo>
                    <a:pt x="53" y="336"/>
                  </a:lnTo>
                  <a:lnTo>
                    <a:pt x="57" y="348"/>
                  </a:lnTo>
                  <a:lnTo>
                    <a:pt x="61" y="359"/>
                  </a:lnTo>
                  <a:lnTo>
                    <a:pt x="63" y="369"/>
                  </a:lnTo>
                  <a:lnTo>
                    <a:pt x="64" y="380"/>
                  </a:lnTo>
                  <a:lnTo>
                    <a:pt x="68" y="390"/>
                  </a:lnTo>
                  <a:lnTo>
                    <a:pt x="70" y="401"/>
                  </a:lnTo>
                  <a:lnTo>
                    <a:pt x="72" y="412"/>
                  </a:lnTo>
                  <a:lnTo>
                    <a:pt x="76" y="422"/>
                  </a:lnTo>
                  <a:lnTo>
                    <a:pt x="78" y="433"/>
                  </a:lnTo>
                  <a:lnTo>
                    <a:pt x="80" y="443"/>
                  </a:lnTo>
                  <a:lnTo>
                    <a:pt x="82" y="452"/>
                  </a:lnTo>
                  <a:lnTo>
                    <a:pt x="85" y="464"/>
                  </a:lnTo>
                  <a:lnTo>
                    <a:pt x="87" y="473"/>
                  </a:lnTo>
                  <a:lnTo>
                    <a:pt x="89" y="483"/>
                  </a:lnTo>
                  <a:lnTo>
                    <a:pt x="91" y="494"/>
                  </a:lnTo>
                  <a:lnTo>
                    <a:pt x="93" y="504"/>
                  </a:lnTo>
                  <a:lnTo>
                    <a:pt x="95" y="513"/>
                  </a:lnTo>
                  <a:lnTo>
                    <a:pt x="97" y="523"/>
                  </a:lnTo>
                  <a:lnTo>
                    <a:pt x="99" y="532"/>
                  </a:lnTo>
                  <a:lnTo>
                    <a:pt x="101" y="542"/>
                  </a:lnTo>
                  <a:lnTo>
                    <a:pt x="102" y="551"/>
                  </a:lnTo>
                  <a:lnTo>
                    <a:pt x="102" y="561"/>
                  </a:lnTo>
                  <a:lnTo>
                    <a:pt x="104" y="570"/>
                  </a:lnTo>
                  <a:lnTo>
                    <a:pt x="106" y="578"/>
                  </a:lnTo>
                  <a:lnTo>
                    <a:pt x="108" y="589"/>
                  </a:lnTo>
                  <a:lnTo>
                    <a:pt x="110" y="597"/>
                  </a:lnTo>
                  <a:lnTo>
                    <a:pt x="110" y="606"/>
                  </a:lnTo>
                  <a:lnTo>
                    <a:pt x="112" y="614"/>
                  </a:lnTo>
                  <a:lnTo>
                    <a:pt x="114" y="623"/>
                  </a:lnTo>
                  <a:lnTo>
                    <a:pt x="116" y="631"/>
                  </a:lnTo>
                  <a:lnTo>
                    <a:pt x="116" y="639"/>
                  </a:lnTo>
                  <a:lnTo>
                    <a:pt x="118" y="646"/>
                  </a:lnTo>
                  <a:lnTo>
                    <a:pt x="120" y="656"/>
                  </a:lnTo>
                  <a:lnTo>
                    <a:pt x="120" y="661"/>
                  </a:lnTo>
                  <a:lnTo>
                    <a:pt x="121" y="669"/>
                  </a:lnTo>
                  <a:lnTo>
                    <a:pt x="121" y="677"/>
                  </a:lnTo>
                  <a:lnTo>
                    <a:pt x="123" y="684"/>
                  </a:lnTo>
                  <a:lnTo>
                    <a:pt x="123" y="690"/>
                  </a:lnTo>
                  <a:lnTo>
                    <a:pt x="123" y="697"/>
                  </a:lnTo>
                  <a:lnTo>
                    <a:pt x="125" y="703"/>
                  </a:lnTo>
                  <a:lnTo>
                    <a:pt x="125" y="711"/>
                  </a:lnTo>
                  <a:lnTo>
                    <a:pt x="127" y="716"/>
                  </a:lnTo>
                  <a:lnTo>
                    <a:pt x="127" y="722"/>
                  </a:lnTo>
                  <a:lnTo>
                    <a:pt x="127" y="728"/>
                  </a:lnTo>
                  <a:lnTo>
                    <a:pt x="129" y="734"/>
                  </a:lnTo>
                  <a:lnTo>
                    <a:pt x="129" y="737"/>
                  </a:lnTo>
                  <a:lnTo>
                    <a:pt x="131" y="743"/>
                  </a:lnTo>
                  <a:lnTo>
                    <a:pt x="131" y="749"/>
                  </a:lnTo>
                  <a:lnTo>
                    <a:pt x="131" y="753"/>
                  </a:lnTo>
                  <a:lnTo>
                    <a:pt x="131" y="756"/>
                  </a:lnTo>
                  <a:lnTo>
                    <a:pt x="133" y="760"/>
                  </a:lnTo>
                  <a:lnTo>
                    <a:pt x="133" y="764"/>
                  </a:lnTo>
                  <a:lnTo>
                    <a:pt x="133" y="768"/>
                  </a:lnTo>
                  <a:lnTo>
                    <a:pt x="133" y="772"/>
                  </a:lnTo>
                  <a:lnTo>
                    <a:pt x="133" y="775"/>
                  </a:lnTo>
                  <a:lnTo>
                    <a:pt x="133" y="777"/>
                  </a:lnTo>
                  <a:lnTo>
                    <a:pt x="135" y="779"/>
                  </a:lnTo>
                  <a:lnTo>
                    <a:pt x="135" y="783"/>
                  </a:lnTo>
                  <a:lnTo>
                    <a:pt x="135" y="787"/>
                  </a:lnTo>
                  <a:lnTo>
                    <a:pt x="135" y="789"/>
                  </a:lnTo>
                  <a:lnTo>
                    <a:pt x="135" y="791"/>
                  </a:lnTo>
                  <a:lnTo>
                    <a:pt x="135" y="792"/>
                  </a:lnTo>
                  <a:lnTo>
                    <a:pt x="135" y="794"/>
                  </a:lnTo>
                  <a:lnTo>
                    <a:pt x="135" y="798"/>
                  </a:lnTo>
                  <a:lnTo>
                    <a:pt x="135" y="802"/>
                  </a:lnTo>
                  <a:lnTo>
                    <a:pt x="135" y="806"/>
                  </a:lnTo>
                  <a:lnTo>
                    <a:pt x="135" y="810"/>
                  </a:lnTo>
                  <a:lnTo>
                    <a:pt x="135" y="812"/>
                  </a:lnTo>
                  <a:lnTo>
                    <a:pt x="135" y="815"/>
                  </a:lnTo>
                  <a:lnTo>
                    <a:pt x="135" y="819"/>
                  </a:lnTo>
                  <a:lnTo>
                    <a:pt x="135" y="823"/>
                  </a:lnTo>
                  <a:lnTo>
                    <a:pt x="135" y="827"/>
                  </a:lnTo>
                  <a:lnTo>
                    <a:pt x="135" y="831"/>
                  </a:lnTo>
                  <a:lnTo>
                    <a:pt x="135" y="834"/>
                  </a:lnTo>
                  <a:lnTo>
                    <a:pt x="135" y="838"/>
                  </a:lnTo>
                  <a:lnTo>
                    <a:pt x="137" y="842"/>
                  </a:lnTo>
                  <a:lnTo>
                    <a:pt x="137" y="848"/>
                  </a:lnTo>
                  <a:lnTo>
                    <a:pt x="137" y="853"/>
                  </a:lnTo>
                  <a:lnTo>
                    <a:pt x="137" y="857"/>
                  </a:lnTo>
                  <a:lnTo>
                    <a:pt x="137" y="863"/>
                  </a:lnTo>
                  <a:lnTo>
                    <a:pt x="137" y="867"/>
                  </a:lnTo>
                  <a:lnTo>
                    <a:pt x="137" y="872"/>
                  </a:lnTo>
                  <a:lnTo>
                    <a:pt x="137" y="878"/>
                  </a:lnTo>
                  <a:lnTo>
                    <a:pt x="137" y="884"/>
                  </a:lnTo>
                  <a:lnTo>
                    <a:pt x="137" y="889"/>
                  </a:lnTo>
                  <a:lnTo>
                    <a:pt x="139" y="897"/>
                  </a:lnTo>
                  <a:lnTo>
                    <a:pt x="139" y="903"/>
                  </a:lnTo>
                  <a:lnTo>
                    <a:pt x="139" y="908"/>
                  </a:lnTo>
                  <a:lnTo>
                    <a:pt x="139" y="914"/>
                  </a:lnTo>
                  <a:lnTo>
                    <a:pt x="139" y="920"/>
                  </a:lnTo>
                  <a:lnTo>
                    <a:pt x="139" y="927"/>
                  </a:lnTo>
                  <a:lnTo>
                    <a:pt x="139" y="933"/>
                  </a:lnTo>
                  <a:lnTo>
                    <a:pt x="139" y="939"/>
                  </a:lnTo>
                  <a:lnTo>
                    <a:pt x="139" y="946"/>
                  </a:lnTo>
                  <a:lnTo>
                    <a:pt x="139" y="952"/>
                  </a:lnTo>
                  <a:lnTo>
                    <a:pt x="139" y="960"/>
                  </a:lnTo>
                  <a:lnTo>
                    <a:pt x="139" y="965"/>
                  </a:lnTo>
                  <a:lnTo>
                    <a:pt x="139" y="973"/>
                  </a:lnTo>
                  <a:lnTo>
                    <a:pt x="139" y="981"/>
                  </a:lnTo>
                  <a:lnTo>
                    <a:pt x="139" y="988"/>
                  </a:lnTo>
                  <a:lnTo>
                    <a:pt x="139" y="994"/>
                  </a:lnTo>
                  <a:lnTo>
                    <a:pt x="139" y="1002"/>
                  </a:lnTo>
                  <a:lnTo>
                    <a:pt x="139" y="1009"/>
                  </a:lnTo>
                  <a:lnTo>
                    <a:pt x="139" y="1017"/>
                  </a:lnTo>
                  <a:lnTo>
                    <a:pt x="139" y="1024"/>
                  </a:lnTo>
                  <a:lnTo>
                    <a:pt x="139" y="1032"/>
                  </a:lnTo>
                  <a:lnTo>
                    <a:pt x="139" y="1038"/>
                  </a:lnTo>
                  <a:lnTo>
                    <a:pt x="139" y="1045"/>
                  </a:lnTo>
                  <a:lnTo>
                    <a:pt x="139" y="1053"/>
                  </a:lnTo>
                  <a:lnTo>
                    <a:pt x="139" y="1060"/>
                  </a:lnTo>
                  <a:lnTo>
                    <a:pt x="139" y="1068"/>
                  </a:lnTo>
                  <a:lnTo>
                    <a:pt x="139" y="1076"/>
                  </a:lnTo>
                  <a:lnTo>
                    <a:pt x="139" y="1081"/>
                  </a:lnTo>
                  <a:lnTo>
                    <a:pt x="139" y="1091"/>
                  </a:lnTo>
                  <a:lnTo>
                    <a:pt x="139" y="1097"/>
                  </a:lnTo>
                  <a:lnTo>
                    <a:pt x="139" y="1106"/>
                  </a:lnTo>
                  <a:lnTo>
                    <a:pt x="139" y="1112"/>
                  </a:lnTo>
                  <a:lnTo>
                    <a:pt x="139" y="111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0" name="Freeform 129"/>
            <p:cNvSpPr>
              <a:spLocks/>
            </p:cNvSpPr>
            <p:nvPr/>
          </p:nvSpPr>
          <p:spPr bwMode="auto">
            <a:xfrm>
              <a:off x="4576" y="1754"/>
              <a:ext cx="396" cy="608"/>
            </a:xfrm>
            <a:custGeom>
              <a:avLst/>
              <a:gdLst>
                <a:gd name="T0" fmla="*/ 1 w 792"/>
                <a:gd name="T1" fmla="*/ 1 h 1216"/>
                <a:gd name="T2" fmla="*/ 2 w 792"/>
                <a:gd name="T3" fmla="*/ 1 h 1216"/>
                <a:gd name="T4" fmla="*/ 3 w 792"/>
                <a:gd name="T5" fmla="*/ 1 h 1216"/>
                <a:gd name="T6" fmla="*/ 5 w 792"/>
                <a:gd name="T7" fmla="*/ 2 h 1216"/>
                <a:gd name="T8" fmla="*/ 8 w 792"/>
                <a:gd name="T9" fmla="*/ 2 h 1216"/>
                <a:gd name="T10" fmla="*/ 10 w 792"/>
                <a:gd name="T11" fmla="*/ 3 h 1216"/>
                <a:gd name="T12" fmla="*/ 13 w 792"/>
                <a:gd name="T13" fmla="*/ 3 h 1216"/>
                <a:gd name="T14" fmla="*/ 17 w 792"/>
                <a:gd name="T15" fmla="*/ 4 h 1216"/>
                <a:gd name="T16" fmla="*/ 20 w 792"/>
                <a:gd name="T17" fmla="*/ 4 h 1216"/>
                <a:gd name="T18" fmla="*/ 23 w 792"/>
                <a:gd name="T19" fmla="*/ 4 h 1216"/>
                <a:gd name="T20" fmla="*/ 25 w 792"/>
                <a:gd name="T21" fmla="*/ 5 h 1216"/>
                <a:gd name="T22" fmla="*/ 25 w 792"/>
                <a:gd name="T23" fmla="*/ 5 h 1216"/>
                <a:gd name="T24" fmla="*/ 25 w 792"/>
                <a:gd name="T25" fmla="*/ 6 h 1216"/>
                <a:gd name="T26" fmla="*/ 25 w 792"/>
                <a:gd name="T27" fmla="*/ 8 h 1216"/>
                <a:gd name="T28" fmla="*/ 25 w 792"/>
                <a:gd name="T29" fmla="*/ 10 h 1216"/>
                <a:gd name="T30" fmla="*/ 25 w 792"/>
                <a:gd name="T31" fmla="*/ 12 h 1216"/>
                <a:gd name="T32" fmla="*/ 25 w 792"/>
                <a:gd name="T33" fmla="*/ 14 h 1216"/>
                <a:gd name="T34" fmla="*/ 24 w 792"/>
                <a:gd name="T35" fmla="*/ 16 h 1216"/>
                <a:gd name="T36" fmla="*/ 24 w 792"/>
                <a:gd name="T37" fmla="*/ 19 h 1216"/>
                <a:gd name="T38" fmla="*/ 24 w 792"/>
                <a:gd name="T39" fmla="*/ 21 h 1216"/>
                <a:gd name="T40" fmla="*/ 24 w 792"/>
                <a:gd name="T41" fmla="*/ 24 h 1216"/>
                <a:gd name="T42" fmla="*/ 24 w 792"/>
                <a:gd name="T43" fmla="*/ 26 h 1216"/>
                <a:gd name="T44" fmla="*/ 24 w 792"/>
                <a:gd name="T45" fmla="*/ 28 h 1216"/>
                <a:gd name="T46" fmla="*/ 23 w 792"/>
                <a:gd name="T47" fmla="*/ 30 h 1216"/>
                <a:gd name="T48" fmla="*/ 23 w 792"/>
                <a:gd name="T49" fmla="*/ 32 h 1216"/>
                <a:gd name="T50" fmla="*/ 22 w 792"/>
                <a:gd name="T51" fmla="*/ 34 h 1216"/>
                <a:gd name="T52" fmla="*/ 22 w 792"/>
                <a:gd name="T53" fmla="*/ 35 h 1216"/>
                <a:gd name="T54" fmla="*/ 21 w 792"/>
                <a:gd name="T55" fmla="*/ 36 h 1216"/>
                <a:gd name="T56" fmla="*/ 20 w 792"/>
                <a:gd name="T57" fmla="*/ 37 h 1216"/>
                <a:gd name="T58" fmla="*/ 20 w 792"/>
                <a:gd name="T59" fmla="*/ 38 h 1216"/>
                <a:gd name="T60" fmla="*/ 19 w 792"/>
                <a:gd name="T61" fmla="*/ 38 h 1216"/>
                <a:gd name="T62" fmla="*/ 20 w 792"/>
                <a:gd name="T63" fmla="*/ 38 h 1216"/>
                <a:gd name="T64" fmla="*/ 20 w 792"/>
                <a:gd name="T65" fmla="*/ 37 h 1216"/>
                <a:gd name="T66" fmla="*/ 21 w 792"/>
                <a:gd name="T67" fmla="*/ 36 h 1216"/>
                <a:gd name="T68" fmla="*/ 21 w 792"/>
                <a:gd name="T69" fmla="*/ 35 h 1216"/>
                <a:gd name="T70" fmla="*/ 22 w 792"/>
                <a:gd name="T71" fmla="*/ 34 h 1216"/>
                <a:gd name="T72" fmla="*/ 23 w 792"/>
                <a:gd name="T73" fmla="*/ 32 h 1216"/>
                <a:gd name="T74" fmla="*/ 23 w 792"/>
                <a:gd name="T75" fmla="*/ 30 h 1216"/>
                <a:gd name="T76" fmla="*/ 24 w 792"/>
                <a:gd name="T77" fmla="*/ 28 h 1216"/>
                <a:gd name="T78" fmla="*/ 24 w 792"/>
                <a:gd name="T79" fmla="*/ 25 h 1216"/>
                <a:gd name="T80" fmla="*/ 24 w 792"/>
                <a:gd name="T81" fmla="*/ 23 h 1216"/>
                <a:gd name="T82" fmla="*/ 24 w 792"/>
                <a:gd name="T83" fmla="*/ 20 h 1216"/>
                <a:gd name="T84" fmla="*/ 24 w 792"/>
                <a:gd name="T85" fmla="*/ 17 h 1216"/>
                <a:gd name="T86" fmla="*/ 24 w 792"/>
                <a:gd name="T87" fmla="*/ 15 h 1216"/>
                <a:gd name="T88" fmla="*/ 24 w 792"/>
                <a:gd name="T89" fmla="*/ 13 h 1216"/>
                <a:gd name="T90" fmla="*/ 24 w 792"/>
                <a:gd name="T91" fmla="*/ 11 h 1216"/>
                <a:gd name="T92" fmla="*/ 24 w 792"/>
                <a:gd name="T93" fmla="*/ 9 h 1216"/>
                <a:gd name="T94" fmla="*/ 24 w 792"/>
                <a:gd name="T95" fmla="*/ 7 h 1216"/>
                <a:gd name="T96" fmla="*/ 25 w 792"/>
                <a:gd name="T97" fmla="*/ 6 h 1216"/>
                <a:gd name="T98" fmla="*/ 25 w 792"/>
                <a:gd name="T99" fmla="*/ 5 h 1216"/>
                <a:gd name="T100" fmla="*/ 24 w 792"/>
                <a:gd name="T101" fmla="*/ 5 h 1216"/>
                <a:gd name="T102" fmla="*/ 24 w 792"/>
                <a:gd name="T103" fmla="*/ 5 h 1216"/>
                <a:gd name="T104" fmla="*/ 22 w 792"/>
                <a:gd name="T105" fmla="*/ 5 h 1216"/>
                <a:gd name="T106" fmla="*/ 20 w 792"/>
                <a:gd name="T107" fmla="*/ 4 h 1216"/>
                <a:gd name="T108" fmla="*/ 18 w 792"/>
                <a:gd name="T109" fmla="*/ 4 h 1216"/>
                <a:gd name="T110" fmla="*/ 15 w 792"/>
                <a:gd name="T111" fmla="*/ 4 h 1216"/>
                <a:gd name="T112" fmla="*/ 12 w 792"/>
                <a:gd name="T113" fmla="*/ 3 h 1216"/>
                <a:gd name="T114" fmla="*/ 9 w 792"/>
                <a:gd name="T115" fmla="*/ 3 h 1216"/>
                <a:gd name="T116" fmla="*/ 6 w 792"/>
                <a:gd name="T117" fmla="*/ 2 h 1216"/>
                <a:gd name="T118" fmla="*/ 4 w 792"/>
                <a:gd name="T119" fmla="*/ 2 h 1216"/>
                <a:gd name="T120" fmla="*/ 1 w 792"/>
                <a:gd name="T121" fmla="*/ 1 h 12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2" h="1216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21" y="6"/>
                  </a:lnTo>
                  <a:lnTo>
                    <a:pt x="27" y="6"/>
                  </a:lnTo>
                  <a:lnTo>
                    <a:pt x="32" y="8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51" y="14"/>
                  </a:lnTo>
                  <a:lnTo>
                    <a:pt x="59" y="15"/>
                  </a:lnTo>
                  <a:lnTo>
                    <a:pt x="67" y="17"/>
                  </a:lnTo>
                  <a:lnTo>
                    <a:pt x="74" y="19"/>
                  </a:lnTo>
                  <a:lnTo>
                    <a:pt x="84" y="21"/>
                  </a:lnTo>
                  <a:lnTo>
                    <a:pt x="93" y="25"/>
                  </a:lnTo>
                  <a:lnTo>
                    <a:pt x="103" y="27"/>
                  </a:lnTo>
                  <a:lnTo>
                    <a:pt x="112" y="29"/>
                  </a:lnTo>
                  <a:lnTo>
                    <a:pt x="122" y="31"/>
                  </a:lnTo>
                  <a:lnTo>
                    <a:pt x="133" y="33"/>
                  </a:lnTo>
                  <a:lnTo>
                    <a:pt x="144" y="36"/>
                  </a:lnTo>
                  <a:lnTo>
                    <a:pt x="156" y="38"/>
                  </a:lnTo>
                  <a:lnTo>
                    <a:pt x="167" y="42"/>
                  </a:lnTo>
                  <a:lnTo>
                    <a:pt x="181" y="44"/>
                  </a:lnTo>
                  <a:lnTo>
                    <a:pt x="192" y="48"/>
                  </a:lnTo>
                  <a:lnTo>
                    <a:pt x="205" y="50"/>
                  </a:lnTo>
                  <a:lnTo>
                    <a:pt x="219" y="52"/>
                  </a:lnTo>
                  <a:lnTo>
                    <a:pt x="232" y="55"/>
                  </a:lnTo>
                  <a:lnTo>
                    <a:pt x="245" y="59"/>
                  </a:lnTo>
                  <a:lnTo>
                    <a:pt x="258" y="61"/>
                  </a:lnTo>
                  <a:lnTo>
                    <a:pt x="274" y="65"/>
                  </a:lnTo>
                  <a:lnTo>
                    <a:pt x="289" y="67"/>
                  </a:lnTo>
                  <a:lnTo>
                    <a:pt x="304" y="69"/>
                  </a:lnTo>
                  <a:lnTo>
                    <a:pt x="317" y="72"/>
                  </a:lnTo>
                  <a:lnTo>
                    <a:pt x="334" y="74"/>
                  </a:lnTo>
                  <a:lnTo>
                    <a:pt x="350" y="78"/>
                  </a:lnTo>
                  <a:lnTo>
                    <a:pt x="365" y="80"/>
                  </a:lnTo>
                  <a:lnTo>
                    <a:pt x="382" y="82"/>
                  </a:lnTo>
                  <a:lnTo>
                    <a:pt x="397" y="86"/>
                  </a:lnTo>
                  <a:lnTo>
                    <a:pt x="414" y="88"/>
                  </a:lnTo>
                  <a:lnTo>
                    <a:pt x="431" y="91"/>
                  </a:lnTo>
                  <a:lnTo>
                    <a:pt x="447" y="93"/>
                  </a:lnTo>
                  <a:lnTo>
                    <a:pt x="464" y="95"/>
                  </a:lnTo>
                  <a:lnTo>
                    <a:pt x="483" y="97"/>
                  </a:lnTo>
                  <a:lnTo>
                    <a:pt x="500" y="101"/>
                  </a:lnTo>
                  <a:lnTo>
                    <a:pt x="517" y="103"/>
                  </a:lnTo>
                  <a:lnTo>
                    <a:pt x="534" y="105"/>
                  </a:lnTo>
                  <a:lnTo>
                    <a:pt x="553" y="107"/>
                  </a:lnTo>
                  <a:lnTo>
                    <a:pt x="570" y="109"/>
                  </a:lnTo>
                  <a:lnTo>
                    <a:pt x="587" y="110"/>
                  </a:lnTo>
                  <a:lnTo>
                    <a:pt x="606" y="112"/>
                  </a:lnTo>
                  <a:lnTo>
                    <a:pt x="625" y="114"/>
                  </a:lnTo>
                  <a:lnTo>
                    <a:pt x="644" y="116"/>
                  </a:lnTo>
                  <a:lnTo>
                    <a:pt x="661" y="118"/>
                  </a:lnTo>
                  <a:lnTo>
                    <a:pt x="680" y="118"/>
                  </a:lnTo>
                  <a:lnTo>
                    <a:pt x="697" y="120"/>
                  </a:lnTo>
                  <a:lnTo>
                    <a:pt x="716" y="120"/>
                  </a:lnTo>
                  <a:lnTo>
                    <a:pt x="735" y="122"/>
                  </a:lnTo>
                  <a:lnTo>
                    <a:pt x="754" y="122"/>
                  </a:lnTo>
                  <a:lnTo>
                    <a:pt x="773" y="124"/>
                  </a:lnTo>
                  <a:lnTo>
                    <a:pt x="792" y="124"/>
                  </a:lnTo>
                  <a:lnTo>
                    <a:pt x="792" y="126"/>
                  </a:lnTo>
                  <a:lnTo>
                    <a:pt x="792" y="128"/>
                  </a:lnTo>
                  <a:lnTo>
                    <a:pt x="791" y="129"/>
                  </a:lnTo>
                  <a:lnTo>
                    <a:pt x="791" y="131"/>
                  </a:lnTo>
                  <a:lnTo>
                    <a:pt x="791" y="135"/>
                  </a:lnTo>
                  <a:lnTo>
                    <a:pt x="791" y="139"/>
                  </a:lnTo>
                  <a:lnTo>
                    <a:pt x="791" y="143"/>
                  </a:lnTo>
                  <a:lnTo>
                    <a:pt x="789" y="147"/>
                  </a:lnTo>
                  <a:lnTo>
                    <a:pt x="789" y="150"/>
                  </a:lnTo>
                  <a:lnTo>
                    <a:pt x="789" y="156"/>
                  </a:lnTo>
                  <a:lnTo>
                    <a:pt x="789" y="162"/>
                  </a:lnTo>
                  <a:lnTo>
                    <a:pt x="789" y="167"/>
                  </a:lnTo>
                  <a:lnTo>
                    <a:pt x="787" y="173"/>
                  </a:lnTo>
                  <a:lnTo>
                    <a:pt x="787" y="181"/>
                  </a:lnTo>
                  <a:lnTo>
                    <a:pt x="787" y="186"/>
                  </a:lnTo>
                  <a:lnTo>
                    <a:pt x="785" y="194"/>
                  </a:lnTo>
                  <a:lnTo>
                    <a:pt x="785" y="202"/>
                  </a:lnTo>
                  <a:lnTo>
                    <a:pt x="785" y="209"/>
                  </a:lnTo>
                  <a:lnTo>
                    <a:pt x="783" y="217"/>
                  </a:lnTo>
                  <a:lnTo>
                    <a:pt x="783" y="226"/>
                  </a:lnTo>
                  <a:lnTo>
                    <a:pt x="783" y="234"/>
                  </a:lnTo>
                  <a:lnTo>
                    <a:pt x="783" y="243"/>
                  </a:lnTo>
                  <a:lnTo>
                    <a:pt x="781" y="253"/>
                  </a:lnTo>
                  <a:lnTo>
                    <a:pt x="781" y="262"/>
                  </a:lnTo>
                  <a:lnTo>
                    <a:pt x="779" y="272"/>
                  </a:lnTo>
                  <a:lnTo>
                    <a:pt x="779" y="283"/>
                  </a:lnTo>
                  <a:lnTo>
                    <a:pt x="779" y="293"/>
                  </a:lnTo>
                  <a:lnTo>
                    <a:pt x="779" y="304"/>
                  </a:lnTo>
                  <a:lnTo>
                    <a:pt x="777" y="314"/>
                  </a:lnTo>
                  <a:lnTo>
                    <a:pt x="777" y="325"/>
                  </a:lnTo>
                  <a:lnTo>
                    <a:pt x="775" y="337"/>
                  </a:lnTo>
                  <a:lnTo>
                    <a:pt x="775" y="348"/>
                  </a:lnTo>
                  <a:lnTo>
                    <a:pt x="775" y="359"/>
                  </a:lnTo>
                  <a:lnTo>
                    <a:pt x="773" y="371"/>
                  </a:lnTo>
                  <a:lnTo>
                    <a:pt x="773" y="382"/>
                  </a:lnTo>
                  <a:lnTo>
                    <a:pt x="773" y="394"/>
                  </a:lnTo>
                  <a:lnTo>
                    <a:pt x="772" y="407"/>
                  </a:lnTo>
                  <a:lnTo>
                    <a:pt x="772" y="418"/>
                  </a:lnTo>
                  <a:lnTo>
                    <a:pt x="772" y="432"/>
                  </a:lnTo>
                  <a:lnTo>
                    <a:pt x="772" y="443"/>
                  </a:lnTo>
                  <a:lnTo>
                    <a:pt x="770" y="454"/>
                  </a:lnTo>
                  <a:lnTo>
                    <a:pt x="770" y="468"/>
                  </a:lnTo>
                  <a:lnTo>
                    <a:pt x="770" y="481"/>
                  </a:lnTo>
                  <a:lnTo>
                    <a:pt x="770" y="494"/>
                  </a:lnTo>
                  <a:lnTo>
                    <a:pt x="768" y="506"/>
                  </a:lnTo>
                  <a:lnTo>
                    <a:pt x="768" y="519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7"/>
                  </a:lnTo>
                  <a:lnTo>
                    <a:pt x="766" y="570"/>
                  </a:lnTo>
                  <a:lnTo>
                    <a:pt x="766" y="584"/>
                  </a:lnTo>
                  <a:lnTo>
                    <a:pt x="766" y="597"/>
                  </a:lnTo>
                  <a:lnTo>
                    <a:pt x="766" y="610"/>
                  </a:lnTo>
                  <a:lnTo>
                    <a:pt x="766" y="624"/>
                  </a:lnTo>
                  <a:lnTo>
                    <a:pt x="766" y="635"/>
                  </a:lnTo>
                  <a:lnTo>
                    <a:pt x="766" y="648"/>
                  </a:lnTo>
                  <a:lnTo>
                    <a:pt x="766" y="662"/>
                  </a:lnTo>
                  <a:lnTo>
                    <a:pt x="766" y="675"/>
                  </a:lnTo>
                  <a:lnTo>
                    <a:pt x="766" y="686"/>
                  </a:lnTo>
                  <a:lnTo>
                    <a:pt x="766" y="700"/>
                  </a:lnTo>
                  <a:lnTo>
                    <a:pt x="766" y="713"/>
                  </a:lnTo>
                  <a:lnTo>
                    <a:pt x="766" y="724"/>
                  </a:lnTo>
                  <a:lnTo>
                    <a:pt x="766" y="738"/>
                  </a:lnTo>
                  <a:lnTo>
                    <a:pt x="766" y="749"/>
                  </a:lnTo>
                  <a:lnTo>
                    <a:pt x="766" y="760"/>
                  </a:lnTo>
                  <a:lnTo>
                    <a:pt x="766" y="774"/>
                  </a:lnTo>
                  <a:lnTo>
                    <a:pt x="764" y="785"/>
                  </a:lnTo>
                  <a:lnTo>
                    <a:pt x="762" y="796"/>
                  </a:lnTo>
                  <a:lnTo>
                    <a:pt x="762" y="810"/>
                  </a:lnTo>
                  <a:lnTo>
                    <a:pt x="760" y="821"/>
                  </a:lnTo>
                  <a:lnTo>
                    <a:pt x="758" y="833"/>
                  </a:lnTo>
                  <a:lnTo>
                    <a:pt x="756" y="844"/>
                  </a:lnTo>
                  <a:lnTo>
                    <a:pt x="756" y="855"/>
                  </a:lnTo>
                  <a:lnTo>
                    <a:pt x="754" y="869"/>
                  </a:lnTo>
                  <a:lnTo>
                    <a:pt x="751" y="878"/>
                  </a:lnTo>
                  <a:lnTo>
                    <a:pt x="749" y="890"/>
                  </a:lnTo>
                  <a:lnTo>
                    <a:pt x="747" y="901"/>
                  </a:lnTo>
                  <a:lnTo>
                    <a:pt x="745" y="912"/>
                  </a:lnTo>
                  <a:lnTo>
                    <a:pt x="741" y="922"/>
                  </a:lnTo>
                  <a:lnTo>
                    <a:pt x="739" y="933"/>
                  </a:lnTo>
                  <a:lnTo>
                    <a:pt x="735" y="945"/>
                  </a:lnTo>
                  <a:lnTo>
                    <a:pt x="734" y="954"/>
                  </a:lnTo>
                  <a:lnTo>
                    <a:pt x="730" y="966"/>
                  </a:lnTo>
                  <a:lnTo>
                    <a:pt x="726" y="975"/>
                  </a:lnTo>
                  <a:lnTo>
                    <a:pt x="724" y="985"/>
                  </a:lnTo>
                  <a:lnTo>
                    <a:pt x="720" y="996"/>
                  </a:lnTo>
                  <a:lnTo>
                    <a:pt x="716" y="1006"/>
                  </a:lnTo>
                  <a:lnTo>
                    <a:pt x="713" y="1015"/>
                  </a:lnTo>
                  <a:lnTo>
                    <a:pt x="709" y="1023"/>
                  </a:lnTo>
                  <a:lnTo>
                    <a:pt x="707" y="1032"/>
                  </a:lnTo>
                  <a:lnTo>
                    <a:pt x="703" y="1042"/>
                  </a:lnTo>
                  <a:lnTo>
                    <a:pt x="699" y="1051"/>
                  </a:lnTo>
                  <a:lnTo>
                    <a:pt x="696" y="1061"/>
                  </a:lnTo>
                  <a:lnTo>
                    <a:pt x="694" y="1070"/>
                  </a:lnTo>
                  <a:lnTo>
                    <a:pt x="690" y="1078"/>
                  </a:lnTo>
                  <a:lnTo>
                    <a:pt x="686" y="1085"/>
                  </a:lnTo>
                  <a:lnTo>
                    <a:pt x="682" y="1093"/>
                  </a:lnTo>
                  <a:lnTo>
                    <a:pt x="678" y="1101"/>
                  </a:lnTo>
                  <a:lnTo>
                    <a:pt x="675" y="1108"/>
                  </a:lnTo>
                  <a:lnTo>
                    <a:pt x="671" y="1116"/>
                  </a:lnTo>
                  <a:lnTo>
                    <a:pt x="667" y="1123"/>
                  </a:lnTo>
                  <a:lnTo>
                    <a:pt x="665" y="1129"/>
                  </a:lnTo>
                  <a:lnTo>
                    <a:pt x="661" y="1135"/>
                  </a:lnTo>
                  <a:lnTo>
                    <a:pt x="658" y="1142"/>
                  </a:lnTo>
                  <a:lnTo>
                    <a:pt x="654" y="1148"/>
                  </a:lnTo>
                  <a:lnTo>
                    <a:pt x="652" y="1154"/>
                  </a:lnTo>
                  <a:lnTo>
                    <a:pt x="648" y="1159"/>
                  </a:lnTo>
                  <a:lnTo>
                    <a:pt x="646" y="1165"/>
                  </a:lnTo>
                  <a:lnTo>
                    <a:pt x="642" y="1171"/>
                  </a:lnTo>
                  <a:lnTo>
                    <a:pt x="640" y="1177"/>
                  </a:lnTo>
                  <a:lnTo>
                    <a:pt x="637" y="1180"/>
                  </a:lnTo>
                  <a:lnTo>
                    <a:pt x="635" y="1184"/>
                  </a:lnTo>
                  <a:lnTo>
                    <a:pt x="631" y="1188"/>
                  </a:lnTo>
                  <a:lnTo>
                    <a:pt x="629" y="1192"/>
                  </a:lnTo>
                  <a:lnTo>
                    <a:pt x="627" y="1196"/>
                  </a:lnTo>
                  <a:lnTo>
                    <a:pt x="625" y="1199"/>
                  </a:lnTo>
                  <a:lnTo>
                    <a:pt x="623" y="1201"/>
                  </a:lnTo>
                  <a:lnTo>
                    <a:pt x="623" y="1205"/>
                  </a:lnTo>
                  <a:lnTo>
                    <a:pt x="620" y="1209"/>
                  </a:lnTo>
                  <a:lnTo>
                    <a:pt x="618" y="1213"/>
                  </a:lnTo>
                  <a:lnTo>
                    <a:pt x="616" y="1215"/>
                  </a:lnTo>
                  <a:lnTo>
                    <a:pt x="616" y="1216"/>
                  </a:lnTo>
                  <a:lnTo>
                    <a:pt x="597" y="1216"/>
                  </a:lnTo>
                  <a:lnTo>
                    <a:pt x="597" y="1215"/>
                  </a:lnTo>
                  <a:lnTo>
                    <a:pt x="599" y="1213"/>
                  </a:lnTo>
                  <a:lnTo>
                    <a:pt x="601" y="1211"/>
                  </a:lnTo>
                  <a:lnTo>
                    <a:pt x="604" y="1207"/>
                  </a:lnTo>
                  <a:lnTo>
                    <a:pt x="606" y="1203"/>
                  </a:lnTo>
                  <a:lnTo>
                    <a:pt x="612" y="1197"/>
                  </a:lnTo>
                  <a:lnTo>
                    <a:pt x="612" y="1194"/>
                  </a:lnTo>
                  <a:lnTo>
                    <a:pt x="616" y="1190"/>
                  </a:lnTo>
                  <a:lnTo>
                    <a:pt x="618" y="1186"/>
                  </a:lnTo>
                  <a:lnTo>
                    <a:pt x="621" y="1184"/>
                  </a:lnTo>
                  <a:lnTo>
                    <a:pt x="623" y="1178"/>
                  </a:lnTo>
                  <a:lnTo>
                    <a:pt x="627" y="1175"/>
                  </a:lnTo>
                  <a:lnTo>
                    <a:pt x="629" y="1171"/>
                  </a:lnTo>
                  <a:lnTo>
                    <a:pt x="633" y="1165"/>
                  </a:lnTo>
                  <a:lnTo>
                    <a:pt x="635" y="1159"/>
                  </a:lnTo>
                  <a:lnTo>
                    <a:pt x="639" y="1156"/>
                  </a:lnTo>
                  <a:lnTo>
                    <a:pt x="642" y="1150"/>
                  </a:lnTo>
                  <a:lnTo>
                    <a:pt x="646" y="1144"/>
                  </a:lnTo>
                  <a:lnTo>
                    <a:pt x="648" y="1139"/>
                  </a:lnTo>
                  <a:lnTo>
                    <a:pt x="652" y="1133"/>
                  </a:lnTo>
                  <a:lnTo>
                    <a:pt x="656" y="1125"/>
                  </a:lnTo>
                  <a:lnTo>
                    <a:pt x="659" y="1120"/>
                  </a:lnTo>
                  <a:lnTo>
                    <a:pt x="663" y="1112"/>
                  </a:lnTo>
                  <a:lnTo>
                    <a:pt x="667" y="1106"/>
                  </a:lnTo>
                  <a:lnTo>
                    <a:pt x="671" y="1099"/>
                  </a:lnTo>
                  <a:lnTo>
                    <a:pt x="675" y="1091"/>
                  </a:lnTo>
                  <a:lnTo>
                    <a:pt x="678" y="1083"/>
                  </a:lnTo>
                  <a:lnTo>
                    <a:pt x="682" y="1076"/>
                  </a:lnTo>
                  <a:lnTo>
                    <a:pt x="686" y="1066"/>
                  </a:lnTo>
                  <a:lnTo>
                    <a:pt x="688" y="1059"/>
                  </a:lnTo>
                  <a:lnTo>
                    <a:pt x="692" y="1049"/>
                  </a:lnTo>
                  <a:lnTo>
                    <a:pt x="696" y="1042"/>
                  </a:lnTo>
                  <a:lnTo>
                    <a:pt x="699" y="1032"/>
                  </a:lnTo>
                  <a:lnTo>
                    <a:pt x="703" y="1023"/>
                  </a:lnTo>
                  <a:lnTo>
                    <a:pt x="707" y="1013"/>
                  </a:lnTo>
                  <a:lnTo>
                    <a:pt x="709" y="1004"/>
                  </a:lnTo>
                  <a:lnTo>
                    <a:pt x="713" y="994"/>
                  </a:lnTo>
                  <a:lnTo>
                    <a:pt x="716" y="985"/>
                  </a:lnTo>
                  <a:lnTo>
                    <a:pt x="720" y="973"/>
                  </a:lnTo>
                  <a:lnTo>
                    <a:pt x="722" y="962"/>
                  </a:lnTo>
                  <a:lnTo>
                    <a:pt x="726" y="950"/>
                  </a:lnTo>
                  <a:lnTo>
                    <a:pt x="728" y="941"/>
                  </a:lnTo>
                  <a:lnTo>
                    <a:pt x="732" y="930"/>
                  </a:lnTo>
                  <a:lnTo>
                    <a:pt x="734" y="918"/>
                  </a:lnTo>
                  <a:lnTo>
                    <a:pt x="735" y="905"/>
                  </a:lnTo>
                  <a:lnTo>
                    <a:pt x="737" y="893"/>
                  </a:lnTo>
                  <a:lnTo>
                    <a:pt x="739" y="882"/>
                  </a:lnTo>
                  <a:lnTo>
                    <a:pt x="741" y="869"/>
                  </a:lnTo>
                  <a:lnTo>
                    <a:pt x="743" y="857"/>
                  </a:lnTo>
                  <a:lnTo>
                    <a:pt x="745" y="844"/>
                  </a:lnTo>
                  <a:lnTo>
                    <a:pt x="747" y="831"/>
                  </a:lnTo>
                  <a:lnTo>
                    <a:pt x="749" y="817"/>
                  </a:lnTo>
                  <a:lnTo>
                    <a:pt x="749" y="804"/>
                  </a:lnTo>
                  <a:lnTo>
                    <a:pt x="751" y="791"/>
                  </a:lnTo>
                  <a:lnTo>
                    <a:pt x="751" y="777"/>
                  </a:lnTo>
                  <a:lnTo>
                    <a:pt x="753" y="764"/>
                  </a:lnTo>
                  <a:lnTo>
                    <a:pt x="753" y="749"/>
                  </a:lnTo>
                  <a:lnTo>
                    <a:pt x="753" y="736"/>
                  </a:lnTo>
                  <a:lnTo>
                    <a:pt x="753" y="720"/>
                  </a:lnTo>
                  <a:lnTo>
                    <a:pt x="753" y="705"/>
                  </a:lnTo>
                  <a:lnTo>
                    <a:pt x="753" y="692"/>
                  </a:lnTo>
                  <a:lnTo>
                    <a:pt x="753" y="677"/>
                  </a:lnTo>
                  <a:lnTo>
                    <a:pt x="753" y="662"/>
                  </a:lnTo>
                  <a:lnTo>
                    <a:pt x="753" y="648"/>
                  </a:lnTo>
                  <a:lnTo>
                    <a:pt x="753" y="635"/>
                  </a:lnTo>
                  <a:lnTo>
                    <a:pt x="753" y="620"/>
                  </a:lnTo>
                  <a:lnTo>
                    <a:pt x="753" y="606"/>
                  </a:lnTo>
                  <a:lnTo>
                    <a:pt x="753" y="593"/>
                  </a:lnTo>
                  <a:lnTo>
                    <a:pt x="753" y="578"/>
                  </a:lnTo>
                  <a:lnTo>
                    <a:pt x="754" y="565"/>
                  </a:lnTo>
                  <a:lnTo>
                    <a:pt x="754" y="551"/>
                  </a:lnTo>
                  <a:lnTo>
                    <a:pt x="754" y="538"/>
                  </a:lnTo>
                  <a:lnTo>
                    <a:pt x="754" y="525"/>
                  </a:lnTo>
                  <a:lnTo>
                    <a:pt x="756" y="511"/>
                  </a:lnTo>
                  <a:lnTo>
                    <a:pt x="756" y="498"/>
                  </a:lnTo>
                  <a:lnTo>
                    <a:pt x="756" y="485"/>
                  </a:lnTo>
                  <a:lnTo>
                    <a:pt x="756" y="473"/>
                  </a:lnTo>
                  <a:lnTo>
                    <a:pt x="756" y="460"/>
                  </a:lnTo>
                  <a:lnTo>
                    <a:pt x="756" y="447"/>
                  </a:lnTo>
                  <a:lnTo>
                    <a:pt x="756" y="435"/>
                  </a:lnTo>
                  <a:lnTo>
                    <a:pt x="758" y="422"/>
                  </a:lnTo>
                  <a:lnTo>
                    <a:pt x="758" y="411"/>
                  </a:lnTo>
                  <a:lnTo>
                    <a:pt x="758" y="399"/>
                  </a:lnTo>
                  <a:lnTo>
                    <a:pt x="758" y="388"/>
                  </a:lnTo>
                  <a:lnTo>
                    <a:pt x="760" y="377"/>
                  </a:lnTo>
                  <a:lnTo>
                    <a:pt x="760" y="365"/>
                  </a:lnTo>
                  <a:lnTo>
                    <a:pt x="760" y="356"/>
                  </a:lnTo>
                  <a:lnTo>
                    <a:pt x="760" y="344"/>
                  </a:lnTo>
                  <a:lnTo>
                    <a:pt x="762" y="333"/>
                  </a:lnTo>
                  <a:lnTo>
                    <a:pt x="762" y="323"/>
                  </a:lnTo>
                  <a:lnTo>
                    <a:pt x="762" y="312"/>
                  </a:lnTo>
                  <a:lnTo>
                    <a:pt x="762" y="302"/>
                  </a:lnTo>
                  <a:lnTo>
                    <a:pt x="762" y="293"/>
                  </a:lnTo>
                  <a:lnTo>
                    <a:pt x="764" y="283"/>
                  </a:lnTo>
                  <a:lnTo>
                    <a:pt x="764" y="274"/>
                  </a:lnTo>
                  <a:lnTo>
                    <a:pt x="764" y="266"/>
                  </a:lnTo>
                  <a:lnTo>
                    <a:pt x="764" y="257"/>
                  </a:lnTo>
                  <a:lnTo>
                    <a:pt x="766" y="249"/>
                  </a:lnTo>
                  <a:lnTo>
                    <a:pt x="766" y="240"/>
                  </a:lnTo>
                  <a:lnTo>
                    <a:pt x="766" y="232"/>
                  </a:lnTo>
                  <a:lnTo>
                    <a:pt x="766" y="224"/>
                  </a:lnTo>
                  <a:lnTo>
                    <a:pt x="768" y="217"/>
                  </a:lnTo>
                  <a:lnTo>
                    <a:pt x="768" y="211"/>
                  </a:lnTo>
                  <a:lnTo>
                    <a:pt x="768" y="205"/>
                  </a:lnTo>
                  <a:lnTo>
                    <a:pt x="768" y="198"/>
                  </a:lnTo>
                  <a:lnTo>
                    <a:pt x="770" y="192"/>
                  </a:lnTo>
                  <a:lnTo>
                    <a:pt x="770" y="186"/>
                  </a:lnTo>
                  <a:lnTo>
                    <a:pt x="770" y="181"/>
                  </a:lnTo>
                  <a:lnTo>
                    <a:pt x="770" y="175"/>
                  </a:lnTo>
                  <a:lnTo>
                    <a:pt x="770" y="171"/>
                  </a:lnTo>
                  <a:lnTo>
                    <a:pt x="770" y="166"/>
                  </a:lnTo>
                  <a:lnTo>
                    <a:pt x="770" y="164"/>
                  </a:lnTo>
                  <a:lnTo>
                    <a:pt x="770" y="160"/>
                  </a:lnTo>
                  <a:lnTo>
                    <a:pt x="772" y="156"/>
                  </a:lnTo>
                  <a:lnTo>
                    <a:pt x="772" y="150"/>
                  </a:lnTo>
                  <a:lnTo>
                    <a:pt x="772" y="147"/>
                  </a:lnTo>
                  <a:lnTo>
                    <a:pt x="772" y="145"/>
                  </a:lnTo>
                  <a:lnTo>
                    <a:pt x="770" y="143"/>
                  </a:lnTo>
                  <a:lnTo>
                    <a:pt x="766" y="143"/>
                  </a:lnTo>
                  <a:lnTo>
                    <a:pt x="762" y="143"/>
                  </a:lnTo>
                  <a:lnTo>
                    <a:pt x="758" y="143"/>
                  </a:lnTo>
                  <a:lnTo>
                    <a:pt x="754" y="143"/>
                  </a:lnTo>
                  <a:lnTo>
                    <a:pt x="751" y="143"/>
                  </a:lnTo>
                  <a:lnTo>
                    <a:pt x="745" y="141"/>
                  </a:lnTo>
                  <a:lnTo>
                    <a:pt x="739" y="141"/>
                  </a:lnTo>
                  <a:lnTo>
                    <a:pt x="732" y="139"/>
                  </a:lnTo>
                  <a:lnTo>
                    <a:pt x="726" y="139"/>
                  </a:lnTo>
                  <a:lnTo>
                    <a:pt x="718" y="137"/>
                  </a:lnTo>
                  <a:lnTo>
                    <a:pt x="709" y="137"/>
                  </a:lnTo>
                  <a:lnTo>
                    <a:pt x="701" y="137"/>
                  </a:lnTo>
                  <a:lnTo>
                    <a:pt x="694" y="135"/>
                  </a:lnTo>
                  <a:lnTo>
                    <a:pt x="682" y="133"/>
                  </a:lnTo>
                  <a:lnTo>
                    <a:pt x="673" y="133"/>
                  </a:lnTo>
                  <a:lnTo>
                    <a:pt x="661" y="131"/>
                  </a:lnTo>
                  <a:lnTo>
                    <a:pt x="652" y="131"/>
                  </a:lnTo>
                  <a:lnTo>
                    <a:pt x="640" y="129"/>
                  </a:lnTo>
                  <a:lnTo>
                    <a:pt x="629" y="128"/>
                  </a:lnTo>
                  <a:lnTo>
                    <a:pt x="618" y="128"/>
                  </a:lnTo>
                  <a:lnTo>
                    <a:pt x="606" y="126"/>
                  </a:lnTo>
                  <a:lnTo>
                    <a:pt x="593" y="124"/>
                  </a:lnTo>
                  <a:lnTo>
                    <a:pt x="580" y="122"/>
                  </a:lnTo>
                  <a:lnTo>
                    <a:pt x="566" y="120"/>
                  </a:lnTo>
                  <a:lnTo>
                    <a:pt x="553" y="118"/>
                  </a:lnTo>
                  <a:lnTo>
                    <a:pt x="540" y="118"/>
                  </a:lnTo>
                  <a:lnTo>
                    <a:pt x="526" y="116"/>
                  </a:lnTo>
                  <a:lnTo>
                    <a:pt x="513" y="114"/>
                  </a:lnTo>
                  <a:lnTo>
                    <a:pt x="500" y="112"/>
                  </a:lnTo>
                  <a:lnTo>
                    <a:pt x="485" y="110"/>
                  </a:lnTo>
                  <a:lnTo>
                    <a:pt x="469" y="107"/>
                  </a:lnTo>
                  <a:lnTo>
                    <a:pt x="454" y="105"/>
                  </a:lnTo>
                  <a:lnTo>
                    <a:pt x="439" y="103"/>
                  </a:lnTo>
                  <a:lnTo>
                    <a:pt x="424" y="101"/>
                  </a:lnTo>
                  <a:lnTo>
                    <a:pt x="409" y="99"/>
                  </a:lnTo>
                  <a:lnTo>
                    <a:pt x="393" y="95"/>
                  </a:lnTo>
                  <a:lnTo>
                    <a:pt x="378" y="93"/>
                  </a:lnTo>
                  <a:lnTo>
                    <a:pt x="361" y="91"/>
                  </a:lnTo>
                  <a:lnTo>
                    <a:pt x="346" y="90"/>
                  </a:lnTo>
                  <a:lnTo>
                    <a:pt x="331" y="86"/>
                  </a:lnTo>
                  <a:lnTo>
                    <a:pt x="315" y="84"/>
                  </a:lnTo>
                  <a:lnTo>
                    <a:pt x="298" y="80"/>
                  </a:lnTo>
                  <a:lnTo>
                    <a:pt x="283" y="78"/>
                  </a:lnTo>
                  <a:lnTo>
                    <a:pt x="268" y="76"/>
                  </a:lnTo>
                  <a:lnTo>
                    <a:pt x="251" y="72"/>
                  </a:lnTo>
                  <a:lnTo>
                    <a:pt x="236" y="69"/>
                  </a:lnTo>
                  <a:lnTo>
                    <a:pt x="220" y="67"/>
                  </a:lnTo>
                  <a:lnTo>
                    <a:pt x="203" y="63"/>
                  </a:lnTo>
                  <a:lnTo>
                    <a:pt x="188" y="61"/>
                  </a:lnTo>
                  <a:lnTo>
                    <a:pt x="173" y="57"/>
                  </a:lnTo>
                  <a:lnTo>
                    <a:pt x="158" y="53"/>
                  </a:lnTo>
                  <a:lnTo>
                    <a:pt x="143" y="52"/>
                  </a:lnTo>
                  <a:lnTo>
                    <a:pt x="127" y="48"/>
                  </a:lnTo>
                  <a:lnTo>
                    <a:pt x="112" y="44"/>
                  </a:lnTo>
                  <a:lnTo>
                    <a:pt x="97" y="40"/>
                  </a:lnTo>
                  <a:lnTo>
                    <a:pt x="84" y="36"/>
                  </a:lnTo>
                  <a:lnTo>
                    <a:pt x="70" y="34"/>
                  </a:lnTo>
                  <a:lnTo>
                    <a:pt x="55" y="31"/>
                  </a:lnTo>
                  <a:lnTo>
                    <a:pt x="42" y="27"/>
                  </a:lnTo>
                  <a:lnTo>
                    <a:pt x="29" y="23"/>
                  </a:lnTo>
                  <a:lnTo>
                    <a:pt x="15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1" name="Freeform 130"/>
            <p:cNvSpPr>
              <a:spLocks/>
            </p:cNvSpPr>
            <p:nvPr/>
          </p:nvSpPr>
          <p:spPr bwMode="auto">
            <a:xfrm>
              <a:off x="4676" y="2109"/>
              <a:ext cx="199" cy="194"/>
            </a:xfrm>
            <a:custGeom>
              <a:avLst/>
              <a:gdLst>
                <a:gd name="T0" fmla="*/ 2 w 399"/>
                <a:gd name="T1" fmla="*/ 10 h 390"/>
                <a:gd name="T2" fmla="*/ 3 w 399"/>
                <a:gd name="T3" fmla="*/ 11 h 390"/>
                <a:gd name="T4" fmla="*/ 4 w 399"/>
                <a:gd name="T5" fmla="*/ 11 h 390"/>
                <a:gd name="T6" fmla="*/ 5 w 399"/>
                <a:gd name="T7" fmla="*/ 11 h 390"/>
                <a:gd name="T8" fmla="*/ 7 w 399"/>
                <a:gd name="T9" fmla="*/ 11 h 390"/>
                <a:gd name="T10" fmla="*/ 8 w 399"/>
                <a:gd name="T11" fmla="*/ 10 h 390"/>
                <a:gd name="T12" fmla="*/ 9 w 399"/>
                <a:gd name="T13" fmla="*/ 10 h 390"/>
                <a:gd name="T14" fmla="*/ 10 w 399"/>
                <a:gd name="T15" fmla="*/ 9 h 390"/>
                <a:gd name="T16" fmla="*/ 9 w 399"/>
                <a:gd name="T17" fmla="*/ 9 h 390"/>
                <a:gd name="T18" fmla="*/ 9 w 399"/>
                <a:gd name="T19" fmla="*/ 8 h 390"/>
                <a:gd name="T20" fmla="*/ 9 w 399"/>
                <a:gd name="T21" fmla="*/ 7 h 390"/>
                <a:gd name="T22" fmla="*/ 10 w 399"/>
                <a:gd name="T23" fmla="*/ 7 h 390"/>
                <a:gd name="T24" fmla="*/ 11 w 399"/>
                <a:gd name="T25" fmla="*/ 6 h 390"/>
                <a:gd name="T26" fmla="*/ 11 w 399"/>
                <a:gd name="T27" fmla="*/ 6 h 390"/>
                <a:gd name="T28" fmla="*/ 11 w 399"/>
                <a:gd name="T29" fmla="*/ 5 h 390"/>
                <a:gd name="T30" fmla="*/ 11 w 399"/>
                <a:gd name="T31" fmla="*/ 4 h 390"/>
                <a:gd name="T32" fmla="*/ 10 w 399"/>
                <a:gd name="T33" fmla="*/ 3 h 390"/>
                <a:gd name="T34" fmla="*/ 10 w 399"/>
                <a:gd name="T35" fmla="*/ 2 h 390"/>
                <a:gd name="T36" fmla="*/ 9 w 399"/>
                <a:gd name="T37" fmla="*/ 1 h 390"/>
                <a:gd name="T38" fmla="*/ 8 w 399"/>
                <a:gd name="T39" fmla="*/ 1 h 390"/>
                <a:gd name="T40" fmla="*/ 7 w 399"/>
                <a:gd name="T41" fmla="*/ 0 h 390"/>
                <a:gd name="T42" fmla="*/ 5 w 399"/>
                <a:gd name="T43" fmla="*/ 0 h 390"/>
                <a:gd name="T44" fmla="*/ 4 w 399"/>
                <a:gd name="T45" fmla="*/ 0 h 390"/>
                <a:gd name="T46" fmla="*/ 3 w 399"/>
                <a:gd name="T47" fmla="*/ 0 h 390"/>
                <a:gd name="T48" fmla="*/ 2 w 399"/>
                <a:gd name="T49" fmla="*/ 1 h 390"/>
                <a:gd name="T50" fmla="*/ 1 w 399"/>
                <a:gd name="T51" fmla="*/ 1 h 390"/>
                <a:gd name="T52" fmla="*/ 0 w 399"/>
                <a:gd name="T53" fmla="*/ 2 h 390"/>
                <a:gd name="T54" fmla="*/ 0 w 399"/>
                <a:gd name="T55" fmla="*/ 2 h 390"/>
                <a:gd name="T56" fmla="*/ 0 w 399"/>
                <a:gd name="T57" fmla="*/ 1 h 390"/>
                <a:gd name="T58" fmla="*/ 1 w 399"/>
                <a:gd name="T59" fmla="*/ 1 h 390"/>
                <a:gd name="T60" fmla="*/ 2 w 399"/>
                <a:gd name="T61" fmla="*/ 0 h 390"/>
                <a:gd name="T62" fmla="*/ 3 w 399"/>
                <a:gd name="T63" fmla="*/ 0 h 390"/>
                <a:gd name="T64" fmla="*/ 4 w 399"/>
                <a:gd name="T65" fmla="*/ 0 h 390"/>
                <a:gd name="T66" fmla="*/ 6 w 399"/>
                <a:gd name="T67" fmla="*/ 0 h 390"/>
                <a:gd name="T68" fmla="*/ 8 w 399"/>
                <a:gd name="T69" fmla="*/ 0 h 390"/>
                <a:gd name="T70" fmla="*/ 9 w 399"/>
                <a:gd name="T71" fmla="*/ 1 h 390"/>
                <a:gd name="T72" fmla="*/ 10 w 399"/>
                <a:gd name="T73" fmla="*/ 2 h 390"/>
                <a:gd name="T74" fmla="*/ 11 w 399"/>
                <a:gd name="T75" fmla="*/ 3 h 390"/>
                <a:gd name="T76" fmla="*/ 12 w 399"/>
                <a:gd name="T77" fmla="*/ 3 h 390"/>
                <a:gd name="T78" fmla="*/ 12 w 399"/>
                <a:gd name="T79" fmla="*/ 4 h 390"/>
                <a:gd name="T80" fmla="*/ 12 w 399"/>
                <a:gd name="T81" fmla="*/ 5 h 390"/>
                <a:gd name="T82" fmla="*/ 12 w 399"/>
                <a:gd name="T83" fmla="*/ 6 h 390"/>
                <a:gd name="T84" fmla="*/ 12 w 399"/>
                <a:gd name="T85" fmla="*/ 7 h 390"/>
                <a:gd name="T86" fmla="*/ 11 w 399"/>
                <a:gd name="T87" fmla="*/ 7 h 390"/>
                <a:gd name="T88" fmla="*/ 10 w 399"/>
                <a:gd name="T89" fmla="*/ 8 h 390"/>
                <a:gd name="T90" fmla="*/ 10 w 399"/>
                <a:gd name="T91" fmla="*/ 9 h 390"/>
                <a:gd name="T92" fmla="*/ 11 w 399"/>
                <a:gd name="T93" fmla="*/ 9 h 390"/>
                <a:gd name="T94" fmla="*/ 11 w 399"/>
                <a:gd name="T95" fmla="*/ 10 h 390"/>
                <a:gd name="T96" fmla="*/ 9 w 399"/>
                <a:gd name="T97" fmla="*/ 10 h 390"/>
                <a:gd name="T98" fmla="*/ 9 w 399"/>
                <a:gd name="T99" fmla="*/ 11 h 390"/>
                <a:gd name="T100" fmla="*/ 8 w 399"/>
                <a:gd name="T101" fmla="*/ 11 h 390"/>
                <a:gd name="T102" fmla="*/ 7 w 399"/>
                <a:gd name="T103" fmla="*/ 11 h 390"/>
                <a:gd name="T104" fmla="*/ 6 w 399"/>
                <a:gd name="T105" fmla="*/ 12 h 390"/>
                <a:gd name="T106" fmla="*/ 5 w 399"/>
                <a:gd name="T107" fmla="*/ 12 h 390"/>
                <a:gd name="T108" fmla="*/ 4 w 399"/>
                <a:gd name="T109" fmla="*/ 11 h 390"/>
                <a:gd name="T110" fmla="*/ 3 w 399"/>
                <a:gd name="T111" fmla="*/ 11 h 390"/>
                <a:gd name="T112" fmla="*/ 2 w 399"/>
                <a:gd name="T113" fmla="*/ 11 h 390"/>
                <a:gd name="T114" fmla="*/ 1 w 399"/>
                <a:gd name="T115" fmla="*/ 10 h 390"/>
                <a:gd name="T116" fmla="*/ 1 w 399"/>
                <a:gd name="T117" fmla="*/ 9 h 3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99" h="390">
                  <a:moveTo>
                    <a:pt x="66" y="331"/>
                  </a:moveTo>
                  <a:lnTo>
                    <a:pt x="68" y="331"/>
                  </a:lnTo>
                  <a:lnTo>
                    <a:pt x="72" y="333"/>
                  </a:lnTo>
                  <a:lnTo>
                    <a:pt x="77" y="335"/>
                  </a:lnTo>
                  <a:lnTo>
                    <a:pt x="81" y="336"/>
                  </a:lnTo>
                  <a:lnTo>
                    <a:pt x="89" y="340"/>
                  </a:lnTo>
                  <a:lnTo>
                    <a:pt x="91" y="342"/>
                  </a:lnTo>
                  <a:lnTo>
                    <a:pt x="95" y="344"/>
                  </a:lnTo>
                  <a:lnTo>
                    <a:pt x="100" y="346"/>
                  </a:lnTo>
                  <a:lnTo>
                    <a:pt x="104" y="348"/>
                  </a:lnTo>
                  <a:lnTo>
                    <a:pt x="108" y="348"/>
                  </a:lnTo>
                  <a:lnTo>
                    <a:pt x="112" y="350"/>
                  </a:lnTo>
                  <a:lnTo>
                    <a:pt x="115" y="352"/>
                  </a:lnTo>
                  <a:lnTo>
                    <a:pt x="121" y="354"/>
                  </a:lnTo>
                  <a:lnTo>
                    <a:pt x="125" y="354"/>
                  </a:lnTo>
                  <a:lnTo>
                    <a:pt x="129" y="355"/>
                  </a:lnTo>
                  <a:lnTo>
                    <a:pt x="134" y="357"/>
                  </a:lnTo>
                  <a:lnTo>
                    <a:pt x="140" y="359"/>
                  </a:lnTo>
                  <a:lnTo>
                    <a:pt x="144" y="361"/>
                  </a:lnTo>
                  <a:lnTo>
                    <a:pt x="148" y="363"/>
                  </a:lnTo>
                  <a:lnTo>
                    <a:pt x="153" y="363"/>
                  </a:lnTo>
                  <a:lnTo>
                    <a:pt x="159" y="365"/>
                  </a:lnTo>
                  <a:lnTo>
                    <a:pt x="163" y="365"/>
                  </a:lnTo>
                  <a:lnTo>
                    <a:pt x="167" y="367"/>
                  </a:lnTo>
                  <a:lnTo>
                    <a:pt x="172" y="369"/>
                  </a:lnTo>
                  <a:lnTo>
                    <a:pt x="178" y="369"/>
                  </a:lnTo>
                  <a:lnTo>
                    <a:pt x="182" y="369"/>
                  </a:lnTo>
                  <a:lnTo>
                    <a:pt x="188" y="369"/>
                  </a:lnTo>
                  <a:lnTo>
                    <a:pt x="191" y="369"/>
                  </a:lnTo>
                  <a:lnTo>
                    <a:pt x="199" y="369"/>
                  </a:lnTo>
                  <a:lnTo>
                    <a:pt x="203" y="367"/>
                  </a:lnTo>
                  <a:lnTo>
                    <a:pt x="210" y="367"/>
                  </a:lnTo>
                  <a:lnTo>
                    <a:pt x="216" y="365"/>
                  </a:lnTo>
                  <a:lnTo>
                    <a:pt x="222" y="363"/>
                  </a:lnTo>
                  <a:lnTo>
                    <a:pt x="228" y="361"/>
                  </a:lnTo>
                  <a:lnTo>
                    <a:pt x="235" y="359"/>
                  </a:lnTo>
                  <a:lnTo>
                    <a:pt x="241" y="357"/>
                  </a:lnTo>
                  <a:lnTo>
                    <a:pt x="249" y="355"/>
                  </a:lnTo>
                  <a:lnTo>
                    <a:pt x="254" y="352"/>
                  </a:lnTo>
                  <a:lnTo>
                    <a:pt x="260" y="350"/>
                  </a:lnTo>
                  <a:lnTo>
                    <a:pt x="264" y="350"/>
                  </a:lnTo>
                  <a:lnTo>
                    <a:pt x="268" y="348"/>
                  </a:lnTo>
                  <a:lnTo>
                    <a:pt x="269" y="346"/>
                  </a:lnTo>
                  <a:lnTo>
                    <a:pt x="273" y="346"/>
                  </a:lnTo>
                  <a:lnTo>
                    <a:pt x="279" y="342"/>
                  </a:lnTo>
                  <a:lnTo>
                    <a:pt x="285" y="340"/>
                  </a:lnTo>
                  <a:lnTo>
                    <a:pt x="290" y="338"/>
                  </a:lnTo>
                  <a:lnTo>
                    <a:pt x="296" y="335"/>
                  </a:lnTo>
                  <a:lnTo>
                    <a:pt x="302" y="333"/>
                  </a:lnTo>
                  <a:lnTo>
                    <a:pt x="307" y="329"/>
                  </a:lnTo>
                  <a:lnTo>
                    <a:pt x="311" y="327"/>
                  </a:lnTo>
                  <a:lnTo>
                    <a:pt x="315" y="327"/>
                  </a:lnTo>
                  <a:lnTo>
                    <a:pt x="319" y="323"/>
                  </a:lnTo>
                  <a:lnTo>
                    <a:pt x="323" y="323"/>
                  </a:lnTo>
                  <a:lnTo>
                    <a:pt x="325" y="321"/>
                  </a:lnTo>
                  <a:lnTo>
                    <a:pt x="328" y="319"/>
                  </a:lnTo>
                  <a:lnTo>
                    <a:pt x="332" y="317"/>
                  </a:lnTo>
                  <a:lnTo>
                    <a:pt x="334" y="317"/>
                  </a:lnTo>
                  <a:lnTo>
                    <a:pt x="332" y="316"/>
                  </a:lnTo>
                  <a:lnTo>
                    <a:pt x="328" y="314"/>
                  </a:lnTo>
                  <a:lnTo>
                    <a:pt x="325" y="312"/>
                  </a:lnTo>
                  <a:lnTo>
                    <a:pt x="323" y="310"/>
                  </a:lnTo>
                  <a:lnTo>
                    <a:pt x="319" y="308"/>
                  </a:lnTo>
                  <a:lnTo>
                    <a:pt x="317" y="304"/>
                  </a:lnTo>
                  <a:lnTo>
                    <a:pt x="313" y="300"/>
                  </a:lnTo>
                  <a:lnTo>
                    <a:pt x="311" y="297"/>
                  </a:lnTo>
                  <a:lnTo>
                    <a:pt x="309" y="291"/>
                  </a:lnTo>
                  <a:lnTo>
                    <a:pt x="307" y="287"/>
                  </a:lnTo>
                  <a:lnTo>
                    <a:pt x="307" y="283"/>
                  </a:lnTo>
                  <a:lnTo>
                    <a:pt x="306" y="279"/>
                  </a:lnTo>
                  <a:lnTo>
                    <a:pt x="306" y="276"/>
                  </a:lnTo>
                  <a:lnTo>
                    <a:pt x="307" y="274"/>
                  </a:lnTo>
                  <a:lnTo>
                    <a:pt x="307" y="270"/>
                  </a:lnTo>
                  <a:lnTo>
                    <a:pt x="307" y="266"/>
                  </a:lnTo>
                  <a:lnTo>
                    <a:pt x="309" y="262"/>
                  </a:lnTo>
                  <a:lnTo>
                    <a:pt x="311" y="259"/>
                  </a:lnTo>
                  <a:lnTo>
                    <a:pt x="313" y="255"/>
                  </a:lnTo>
                  <a:lnTo>
                    <a:pt x="313" y="251"/>
                  </a:lnTo>
                  <a:lnTo>
                    <a:pt x="315" y="247"/>
                  </a:lnTo>
                  <a:lnTo>
                    <a:pt x="317" y="243"/>
                  </a:lnTo>
                  <a:lnTo>
                    <a:pt x="321" y="238"/>
                  </a:lnTo>
                  <a:lnTo>
                    <a:pt x="325" y="234"/>
                  </a:lnTo>
                  <a:lnTo>
                    <a:pt x="328" y="230"/>
                  </a:lnTo>
                  <a:lnTo>
                    <a:pt x="334" y="226"/>
                  </a:lnTo>
                  <a:lnTo>
                    <a:pt x="338" y="224"/>
                  </a:lnTo>
                  <a:lnTo>
                    <a:pt x="342" y="224"/>
                  </a:lnTo>
                  <a:lnTo>
                    <a:pt x="345" y="222"/>
                  </a:lnTo>
                  <a:lnTo>
                    <a:pt x="349" y="221"/>
                  </a:lnTo>
                  <a:lnTo>
                    <a:pt x="351" y="221"/>
                  </a:lnTo>
                  <a:lnTo>
                    <a:pt x="355" y="221"/>
                  </a:lnTo>
                  <a:lnTo>
                    <a:pt x="361" y="221"/>
                  </a:lnTo>
                  <a:lnTo>
                    <a:pt x="361" y="222"/>
                  </a:lnTo>
                  <a:lnTo>
                    <a:pt x="361" y="219"/>
                  </a:lnTo>
                  <a:lnTo>
                    <a:pt x="361" y="215"/>
                  </a:lnTo>
                  <a:lnTo>
                    <a:pt x="361" y="211"/>
                  </a:lnTo>
                  <a:lnTo>
                    <a:pt x="361" y="205"/>
                  </a:lnTo>
                  <a:lnTo>
                    <a:pt x="361" y="200"/>
                  </a:lnTo>
                  <a:lnTo>
                    <a:pt x="361" y="196"/>
                  </a:lnTo>
                  <a:lnTo>
                    <a:pt x="361" y="192"/>
                  </a:lnTo>
                  <a:lnTo>
                    <a:pt x="361" y="188"/>
                  </a:lnTo>
                  <a:lnTo>
                    <a:pt x="361" y="184"/>
                  </a:lnTo>
                  <a:lnTo>
                    <a:pt x="361" y="183"/>
                  </a:lnTo>
                  <a:lnTo>
                    <a:pt x="361" y="179"/>
                  </a:lnTo>
                  <a:lnTo>
                    <a:pt x="361" y="175"/>
                  </a:lnTo>
                  <a:lnTo>
                    <a:pt x="359" y="171"/>
                  </a:lnTo>
                  <a:lnTo>
                    <a:pt x="359" y="167"/>
                  </a:lnTo>
                  <a:lnTo>
                    <a:pt x="359" y="164"/>
                  </a:lnTo>
                  <a:lnTo>
                    <a:pt x="359" y="160"/>
                  </a:lnTo>
                  <a:lnTo>
                    <a:pt x="357" y="154"/>
                  </a:lnTo>
                  <a:lnTo>
                    <a:pt x="357" y="150"/>
                  </a:lnTo>
                  <a:lnTo>
                    <a:pt x="355" y="146"/>
                  </a:lnTo>
                  <a:lnTo>
                    <a:pt x="355" y="143"/>
                  </a:lnTo>
                  <a:lnTo>
                    <a:pt x="353" y="139"/>
                  </a:lnTo>
                  <a:lnTo>
                    <a:pt x="353" y="135"/>
                  </a:lnTo>
                  <a:lnTo>
                    <a:pt x="351" y="129"/>
                  </a:lnTo>
                  <a:lnTo>
                    <a:pt x="349" y="126"/>
                  </a:lnTo>
                  <a:lnTo>
                    <a:pt x="349" y="122"/>
                  </a:lnTo>
                  <a:lnTo>
                    <a:pt x="347" y="118"/>
                  </a:lnTo>
                  <a:lnTo>
                    <a:pt x="345" y="112"/>
                  </a:lnTo>
                  <a:lnTo>
                    <a:pt x="344" y="108"/>
                  </a:lnTo>
                  <a:lnTo>
                    <a:pt x="342" y="105"/>
                  </a:lnTo>
                  <a:lnTo>
                    <a:pt x="340" y="101"/>
                  </a:lnTo>
                  <a:lnTo>
                    <a:pt x="338" y="95"/>
                  </a:lnTo>
                  <a:lnTo>
                    <a:pt x="334" y="91"/>
                  </a:lnTo>
                  <a:lnTo>
                    <a:pt x="332" y="87"/>
                  </a:lnTo>
                  <a:lnTo>
                    <a:pt x="330" y="84"/>
                  </a:lnTo>
                  <a:lnTo>
                    <a:pt x="326" y="80"/>
                  </a:lnTo>
                  <a:lnTo>
                    <a:pt x="325" y="74"/>
                  </a:lnTo>
                  <a:lnTo>
                    <a:pt x="321" y="72"/>
                  </a:lnTo>
                  <a:lnTo>
                    <a:pt x="317" y="68"/>
                  </a:lnTo>
                  <a:lnTo>
                    <a:pt x="313" y="63"/>
                  </a:lnTo>
                  <a:lnTo>
                    <a:pt x="309" y="61"/>
                  </a:lnTo>
                  <a:lnTo>
                    <a:pt x="306" y="57"/>
                  </a:lnTo>
                  <a:lnTo>
                    <a:pt x="302" y="53"/>
                  </a:lnTo>
                  <a:lnTo>
                    <a:pt x="298" y="49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5" y="40"/>
                  </a:lnTo>
                  <a:lnTo>
                    <a:pt x="279" y="38"/>
                  </a:lnTo>
                  <a:lnTo>
                    <a:pt x="275" y="34"/>
                  </a:lnTo>
                  <a:lnTo>
                    <a:pt x="269" y="32"/>
                  </a:lnTo>
                  <a:lnTo>
                    <a:pt x="264" y="30"/>
                  </a:lnTo>
                  <a:lnTo>
                    <a:pt x="258" y="29"/>
                  </a:lnTo>
                  <a:lnTo>
                    <a:pt x="252" y="27"/>
                  </a:lnTo>
                  <a:lnTo>
                    <a:pt x="245" y="25"/>
                  </a:lnTo>
                  <a:lnTo>
                    <a:pt x="239" y="23"/>
                  </a:lnTo>
                  <a:lnTo>
                    <a:pt x="231" y="21"/>
                  </a:lnTo>
                  <a:lnTo>
                    <a:pt x="226" y="19"/>
                  </a:lnTo>
                  <a:lnTo>
                    <a:pt x="218" y="19"/>
                  </a:lnTo>
                  <a:lnTo>
                    <a:pt x="212" y="17"/>
                  </a:lnTo>
                  <a:lnTo>
                    <a:pt x="207" y="17"/>
                  </a:lnTo>
                  <a:lnTo>
                    <a:pt x="201" y="15"/>
                  </a:lnTo>
                  <a:lnTo>
                    <a:pt x="193" y="15"/>
                  </a:lnTo>
                  <a:lnTo>
                    <a:pt x="190" y="15"/>
                  </a:lnTo>
                  <a:lnTo>
                    <a:pt x="182" y="15"/>
                  </a:lnTo>
                  <a:lnTo>
                    <a:pt x="176" y="15"/>
                  </a:lnTo>
                  <a:lnTo>
                    <a:pt x="171" y="15"/>
                  </a:lnTo>
                  <a:lnTo>
                    <a:pt x="165" y="15"/>
                  </a:lnTo>
                  <a:lnTo>
                    <a:pt x="161" y="15"/>
                  </a:lnTo>
                  <a:lnTo>
                    <a:pt x="155" y="17"/>
                  </a:lnTo>
                  <a:lnTo>
                    <a:pt x="150" y="17"/>
                  </a:lnTo>
                  <a:lnTo>
                    <a:pt x="144" y="19"/>
                  </a:lnTo>
                  <a:lnTo>
                    <a:pt x="140" y="19"/>
                  </a:lnTo>
                  <a:lnTo>
                    <a:pt x="134" y="21"/>
                  </a:lnTo>
                  <a:lnTo>
                    <a:pt x="129" y="21"/>
                  </a:lnTo>
                  <a:lnTo>
                    <a:pt x="125" y="23"/>
                  </a:lnTo>
                  <a:lnTo>
                    <a:pt x="119" y="23"/>
                  </a:lnTo>
                  <a:lnTo>
                    <a:pt x="115" y="25"/>
                  </a:lnTo>
                  <a:lnTo>
                    <a:pt x="110" y="27"/>
                  </a:lnTo>
                  <a:lnTo>
                    <a:pt x="106" y="29"/>
                  </a:lnTo>
                  <a:lnTo>
                    <a:pt x="102" y="30"/>
                  </a:lnTo>
                  <a:lnTo>
                    <a:pt x="98" y="32"/>
                  </a:lnTo>
                  <a:lnTo>
                    <a:pt x="95" y="34"/>
                  </a:lnTo>
                  <a:lnTo>
                    <a:pt x="91" y="34"/>
                  </a:lnTo>
                  <a:lnTo>
                    <a:pt x="85" y="38"/>
                  </a:lnTo>
                  <a:lnTo>
                    <a:pt x="81" y="38"/>
                  </a:lnTo>
                  <a:lnTo>
                    <a:pt x="79" y="40"/>
                  </a:lnTo>
                  <a:lnTo>
                    <a:pt x="76" y="44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4" y="49"/>
                  </a:lnTo>
                  <a:lnTo>
                    <a:pt x="62" y="49"/>
                  </a:lnTo>
                  <a:lnTo>
                    <a:pt x="57" y="53"/>
                  </a:lnTo>
                  <a:lnTo>
                    <a:pt x="51" y="59"/>
                  </a:lnTo>
                  <a:lnTo>
                    <a:pt x="45" y="61"/>
                  </a:lnTo>
                  <a:lnTo>
                    <a:pt x="39" y="65"/>
                  </a:lnTo>
                  <a:lnTo>
                    <a:pt x="36" y="68"/>
                  </a:lnTo>
                  <a:lnTo>
                    <a:pt x="32" y="72"/>
                  </a:lnTo>
                  <a:lnTo>
                    <a:pt x="28" y="74"/>
                  </a:lnTo>
                  <a:lnTo>
                    <a:pt x="26" y="78"/>
                  </a:lnTo>
                  <a:lnTo>
                    <a:pt x="22" y="80"/>
                  </a:lnTo>
                  <a:lnTo>
                    <a:pt x="20" y="84"/>
                  </a:lnTo>
                  <a:lnTo>
                    <a:pt x="19" y="86"/>
                  </a:lnTo>
                  <a:lnTo>
                    <a:pt x="17" y="87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3" y="80"/>
                  </a:lnTo>
                  <a:lnTo>
                    <a:pt x="5" y="76"/>
                  </a:lnTo>
                  <a:lnTo>
                    <a:pt x="9" y="72"/>
                  </a:lnTo>
                  <a:lnTo>
                    <a:pt x="13" y="68"/>
                  </a:lnTo>
                  <a:lnTo>
                    <a:pt x="17" y="65"/>
                  </a:lnTo>
                  <a:lnTo>
                    <a:pt x="20" y="61"/>
                  </a:lnTo>
                  <a:lnTo>
                    <a:pt x="28" y="55"/>
                  </a:lnTo>
                  <a:lnTo>
                    <a:pt x="30" y="51"/>
                  </a:lnTo>
                  <a:lnTo>
                    <a:pt x="32" y="49"/>
                  </a:lnTo>
                  <a:lnTo>
                    <a:pt x="36" y="48"/>
                  </a:lnTo>
                  <a:lnTo>
                    <a:pt x="39" y="46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1" y="38"/>
                  </a:lnTo>
                  <a:lnTo>
                    <a:pt x="55" y="34"/>
                  </a:lnTo>
                  <a:lnTo>
                    <a:pt x="58" y="32"/>
                  </a:lnTo>
                  <a:lnTo>
                    <a:pt x="62" y="30"/>
                  </a:lnTo>
                  <a:lnTo>
                    <a:pt x="66" y="29"/>
                  </a:lnTo>
                  <a:lnTo>
                    <a:pt x="72" y="27"/>
                  </a:lnTo>
                  <a:lnTo>
                    <a:pt x="76" y="23"/>
                  </a:lnTo>
                  <a:lnTo>
                    <a:pt x="79" y="21"/>
                  </a:lnTo>
                  <a:lnTo>
                    <a:pt x="83" y="19"/>
                  </a:lnTo>
                  <a:lnTo>
                    <a:pt x="89" y="17"/>
                  </a:lnTo>
                  <a:lnTo>
                    <a:pt x="95" y="15"/>
                  </a:lnTo>
                  <a:lnTo>
                    <a:pt x="100" y="13"/>
                  </a:lnTo>
                  <a:lnTo>
                    <a:pt x="106" y="11"/>
                  </a:lnTo>
                  <a:lnTo>
                    <a:pt x="110" y="10"/>
                  </a:lnTo>
                  <a:lnTo>
                    <a:pt x="115" y="8"/>
                  </a:lnTo>
                  <a:lnTo>
                    <a:pt x="121" y="6"/>
                  </a:lnTo>
                  <a:lnTo>
                    <a:pt x="127" y="4"/>
                  </a:lnTo>
                  <a:lnTo>
                    <a:pt x="133" y="4"/>
                  </a:lnTo>
                  <a:lnTo>
                    <a:pt x="138" y="2"/>
                  </a:lnTo>
                  <a:lnTo>
                    <a:pt x="144" y="2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7" y="0"/>
                  </a:lnTo>
                  <a:lnTo>
                    <a:pt x="203" y="2"/>
                  </a:lnTo>
                  <a:lnTo>
                    <a:pt x="210" y="4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3" y="8"/>
                  </a:lnTo>
                  <a:lnTo>
                    <a:pt x="241" y="11"/>
                  </a:lnTo>
                  <a:lnTo>
                    <a:pt x="249" y="11"/>
                  </a:lnTo>
                  <a:lnTo>
                    <a:pt x="256" y="15"/>
                  </a:lnTo>
                  <a:lnTo>
                    <a:pt x="264" y="19"/>
                  </a:lnTo>
                  <a:lnTo>
                    <a:pt x="273" y="23"/>
                  </a:lnTo>
                  <a:lnTo>
                    <a:pt x="279" y="25"/>
                  </a:lnTo>
                  <a:lnTo>
                    <a:pt x="287" y="29"/>
                  </a:lnTo>
                  <a:lnTo>
                    <a:pt x="294" y="32"/>
                  </a:lnTo>
                  <a:lnTo>
                    <a:pt x="302" y="34"/>
                  </a:lnTo>
                  <a:lnTo>
                    <a:pt x="307" y="38"/>
                  </a:lnTo>
                  <a:lnTo>
                    <a:pt x="313" y="42"/>
                  </a:lnTo>
                  <a:lnTo>
                    <a:pt x="321" y="48"/>
                  </a:lnTo>
                  <a:lnTo>
                    <a:pt x="326" y="51"/>
                  </a:lnTo>
                  <a:lnTo>
                    <a:pt x="332" y="55"/>
                  </a:lnTo>
                  <a:lnTo>
                    <a:pt x="338" y="59"/>
                  </a:lnTo>
                  <a:lnTo>
                    <a:pt x="342" y="63"/>
                  </a:lnTo>
                  <a:lnTo>
                    <a:pt x="347" y="67"/>
                  </a:lnTo>
                  <a:lnTo>
                    <a:pt x="351" y="70"/>
                  </a:lnTo>
                  <a:lnTo>
                    <a:pt x="355" y="76"/>
                  </a:lnTo>
                  <a:lnTo>
                    <a:pt x="359" y="80"/>
                  </a:lnTo>
                  <a:lnTo>
                    <a:pt x="364" y="86"/>
                  </a:lnTo>
                  <a:lnTo>
                    <a:pt x="366" y="87"/>
                  </a:lnTo>
                  <a:lnTo>
                    <a:pt x="370" y="93"/>
                  </a:lnTo>
                  <a:lnTo>
                    <a:pt x="374" y="97"/>
                  </a:lnTo>
                  <a:lnTo>
                    <a:pt x="376" y="101"/>
                  </a:lnTo>
                  <a:lnTo>
                    <a:pt x="378" y="107"/>
                  </a:lnTo>
                  <a:lnTo>
                    <a:pt x="382" y="110"/>
                  </a:lnTo>
                  <a:lnTo>
                    <a:pt x="383" y="114"/>
                  </a:lnTo>
                  <a:lnTo>
                    <a:pt x="385" y="120"/>
                  </a:lnTo>
                  <a:lnTo>
                    <a:pt x="387" y="124"/>
                  </a:lnTo>
                  <a:lnTo>
                    <a:pt x="389" y="127"/>
                  </a:lnTo>
                  <a:lnTo>
                    <a:pt x="391" y="133"/>
                  </a:lnTo>
                  <a:lnTo>
                    <a:pt x="393" y="137"/>
                  </a:lnTo>
                  <a:lnTo>
                    <a:pt x="393" y="141"/>
                  </a:lnTo>
                  <a:lnTo>
                    <a:pt x="395" y="146"/>
                  </a:lnTo>
                  <a:lnTo>
                    <a:pt x="397" y="150"/>
                  </a:lnTo>
                  <a:lnTo>
                    <a:pt x="397" y="154"/>
                  </a:lnTo>
                  <a:lnTo>
                    <a:pt x="397" y="158"/>
                  </a:lnTo>
                  <a:lnTo>
                    <a:pt x="399" y="162"/>
                  </a:lnTo>
                  <a:lnTo>
                    <a:pt x="399" y="165"/>
                  </a:lnTo>
                  <a:lnTo>
                    <a:pt x="399" y="171"/>
                  </a:lnTo>
                  <a:lnTo>
                    <a:pt x="399" y="173"/>
                  </a:lnTo>
                  <a:lnTo>
                    <a:pt x="399" y="177"/>
                  </a:lnTo>
                  <a:lnTo>
                    <a:pt x="399" y="181"/>
                  </a:lnTo>
                  <a:lnTo>
                    <a:pt x="399" y="186"/>
                  </a:lnTo>
                  <a:lnTo>
                    <a:pt x="399" y="188"/>
                  </a:lnTo>
                  <a:lnTo>
                    <a:pt x="399" y="192"/>
                  </a:lnTo>
                  <a:lnTo>
                    <a:pt x="399" y="196"/>
                  </a:lnTo>
                  <a:lnTo>
                    <a:pt x="399" y="200"/>
                  </a:lnTo>
                  <a:lnTo>
                    <a:pt x="399" y="205"/>
                  </a:lnTo>
                  <a:lnTo>
                    <a:pt x="399" y="211"/>
                  </a:lnTo>
                  <a:lnTo>
                    <a:pt x="397" y="217"/>
                  </a:lnTo>
                  <a:lnTo>
                    <a:pt x="397" y="221"/>
                  </a:lnTo>
                  <a:lnTo>
                    <a:pt x="395" y="224"/>
                  </a:lnTo>
                  <a:lnTo>
                    <a:pt x="395" y="228"/>
                  </a:lnTo>
                  <a:lnTo>
                    <a:pt x="393" y="234"/>
                  </a:lnTo>
                  <a:lnTo>
                    <a:pt x="393" y="236"/>
                  </a:lnTo>
                  <a:lnTo>
                    <a:pt x="391" y="236"/>
                  </a:lnTo>
                  <a:lnTo>
                    <a:pt x="389" y="236"/>
                  </a:lnTo>
                  <a:lnTo>
                    <a:pt x="385" y="236"/>
                  </a:lnTo>
                  <a:lnTo>
                    <a:pt x="382" y="236"/>
                  </a:lnTo>
                  <a:lnTo>
                    <a:pt x="376" y="236"/>
                  </a:lnTo>
                  <a:lnTo>
                    <a:pt x="370" y="238"/>
                  </a:lnTo>
                  <a:lnTo>
                    <a:pt x="364" y="238"/>
                  </a:lnTo>
                  <a:lnTo>
                    <a:pt x="361" y="241"/>
                  </a:lnTo>
                  <a:lnTo>
                    <a:pt x="353" y="243"/>
                  </a:lnTo>
                  <a:lnTo>
                    <a:pt x="349" y="247"/>
                  </a:lnTo>
                  <a:lnTo>
                    <a:pt x="345" y="249"/>
                  </a:lnTo>
                  <a:lnTo>
                    <a:pt x="342" y="255"/>
                  </a:lnTo>
                  <a:lnTo>
                    <a:pt x="340" y="257"/>
                  </a:lnTo>
                  <a:lnTo>
                    <a:pt x="340" y="260"/>
                  </a:lnTo>
                  <a:lnTo>
                    <a:pt x="338" y="264"/>
                  </a:lnTo>
                  <a:lnTo>
                    <a:pt x="340" y="268"/>
                  </a:lnTo>
                  <a:lnTo>
                    <a:pt x="340" y="272"/>
                  </a:lnTo>
                  <a:lnTo>
                    <a:pt x="340" y="276"/>
                  </a:lnTo>
                  <a:lnTo>
                    <a:pt x="342" y="279"/>
                  </a:lnTo>
                  <a:lnTo>
                    <a:pt x="344" y="285"/>
                  </a:lnTo>
                  <a:lnTo>
                    <a:pt x="347" y="289"/>
                  </a:lnTo>
                  <a:lnTo>
                    <a:pt x="349" y="293"/>
                  </a:lnTo>
                  <a:lnTo>
                    <a:pt x="353" y="298"/>
                  </a:lnTo>
                  <a:lnTo>
                    <a:pt x="359" y="300"/>
                  </a:lnTo>
                  <a:lnTo>
                    <a:pt x="364" y="304"/>
                  </a:lnTo>
                  <a:lnTo>
                    <a:pt x="366" y="306"/>
                  </a:lnTo>
                  <a:lnTo>
                    <a:pt x="370" y="306"/>
                  </a:lnTo>
                  <a:lnTo>
                    <a:pt x="374" y="306"/>
                  </a:lnTo>
                  <a:lnTo>
                    <a:pt x="378" y="304"/>
                  </a:lnTo>
                  <a:lnTo>
                    <a:pt x="376" y="306"/>
                  </a:lnTo>
                  <a:lnTo>
                    <a:pt x="372" y="308"/>
                  </a:lnTo>
                  <a:lnTo>
                    <a:pt x="370" y="310"/>
                  </a:lnTo>
                  <a:lnTo>
                    <a:pt x="366" y="314"/>
                  </a:lnTo>
                  <a:lnTo>
                    <a:pt x="363" y="316"/>
                  </a:lnTo>
                  <a:lnTo>
                    <a:pt x="359" y="319"/>
                  </a:lnTo>
                  <a:lnTo>
                    <a:pt x="353" y="323"/>
                  </a:lnTo>
                  <a:lnTo>
                    <a:pt x="349" y="327"/>
                  </a:lnTo>
                  <a:lnTo>
                    <a:pt x="344" y="331"/>
                  </a:lnTo>
                  <a:lnTo>
                    <a:pt x="338" y="335"/>
                  </a:lnTo>
                  <a:lnTo>
                    <a:pt x="330" y="338"/>
                  </a:lnTo>
                  <a:lnTo>
                    <a:pt x="325" y="344"/>
                  </a:lnTo>
                  <a:lnTo>
                    <a:pt x="321" y="346"/>
                  </a:lnTo>
                  <a:lnTo>
                    <a:pt x="319" y="348"/>
                  </a:lnTo>
                  <a:lnTo>
                    <a:pt x="315" y="350"/>
                  </a:lnTo>
                  <a:lnTo>
                    <a:pt x="311" y="352"/>
                  </a:lnTo>
                  <a:lnTo>
                    <a:pt x="307" y="354"/>
                  </a:lnTo>
                  <a:lnTo>
                    <a:pt x="304" y="355"/>
                  </a:lnTo>
                  <a:lnTo>
                    <a:pt x="300" y="357"/>
                  </a:lnTo>
                  <a:lnTo>
                    <a:pt x="296" y="361"/>
                  </a:lnTo>
                  <a:lnTo>
                    <a:pt x="290" y="363"/>
                  </a:lnTo>
                  <a:lnTo>
                    <a:pt x="287" y="365"/>
                  </a:lnTo>
                  <a:lnTo>
                    <a:pt x="283" y="367"/>
                  </a:lnTo>
                  <a:lnTo>
                    <a:pt x="279" y="369"/>
                  </a:lnTo>
                  <a:lnTo>
                    <a:pt x="275" y="371"/>
                  </a:lnTo>
                  <a:lnTo>
                    <a:pt x="271" y="373"/>
                  </a:lnTo>
                  <a:lnTo>
                    <a:pt x="266" y="374"/>
                  </a:lnTo>
                  <a:lnTo>
                    <a:pt x="262" y="374"/>
                  </a:lnTo>
                  <a:lnTo>
                    <a:pt x="256" y="376"/>
                  </a:lnTo>
                  <a:lnTo>
                    <a:pt x="252" y="378"/>
                  </a:lnTo>
                  <a:lnTo>
                    <a:pt x="249" y="380"/>
                  </a:lnTo>
                  <a:lnTo>
                    <a:pt x="245" y="382"/>
                  </a:lnTo>
                  <a:lnTo>
                    <a:pt x="239" y="382"/>
                  </a:lnTo>
                  <a:lnTo>
                    <a:pt x="235" y="384"/>
                  </a:lnTo>
                  <a:lnTo>
                    <a:pt x="230" y="384"/>
                  </a:lnTo>
                  <a:lnTo>
                    <a:pt x="226" y="386"/>
                  </a:lnTo>
                  <a:lnTo>
                    <a:pt x="220" y="386"/>
                  </a:lnTo>
                  <a:lnTo>
                    <a:pt x="216" y="386"/>
                  </a:lnTo>
                  <a:lnTo>
                    <a:pt x="210" y="388"/>
                  </a:lnTo>
                  <a:lnTo>
                    <a:pt x="207" y="390"/>
                  </a:lnTo>
                  <a:lnTo>
                    <a:pt x="201" y="390"/>
                  </a:lnTo>
                  <a:lnTo>
                    <a:pt x="195" y="390"/>
                  </a:lnTo>
                  <a:lnTo>
                    <a:pt x="191" y="390"/>
                  </a:lnTo>
                  <a:lnTo>
                    <a:pt x="188" y="390"/>
                  </a:lnTo>
                  <a:lnTo>
                    <a:pt x="182" y="390"/>
                  </a:lnTo>
                  <a:lnTo>
                    <a:pt x="176" y="390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3" y="386"/>
                  </a:lnTo>
                  <a:lnTo>
                    <a:pt x="157" y="386"/>
                  </a:lnTo>
                  <a:lnTo>
                    <a:pt x="153" y="384"/>
                  </a:lnTo>
                  <a:lnTo>
                    <a:pt x="148" y="384"/>
                  </a:lnTo>
                  <a:lnTo>
                    <a:pt x="144" y="382"/>
                  </a:lnTo>
                  <a:lnTo>
                    <a:pt x="140" y="382"/>
                  </a:lnTo>
                  <a:lnTo>
                    <a:pt x="134" y="380"/>
                  </a:lnTo>
                  <a:lnTo>
                    <a:pt x="131" y="378"/>
                  </a:lnTo>
                  <a:lnTo>
                    <a:pt x="127" y="376"/>
                  </a:lnTo>
                  <a:lnTo>
                    <a:pt x="123" y="376"/>
                  </a:lnTo>
                  <a:lnTo>
                    <a:pt x="119" y="374"/>
                  </a:lnTo>
                  <a:lnTo>
                    <a:pt x="115" y="373"/>
                  </a:lnTo>
                  <a:lnTo>
                    <a:pt x="112" y="371"/>
                  </a:lnTo>
                  <a:lnTo>
                    <a:pt x="108" y="371"/>
                  </a:lnTo>
                  <a:lnTo>
                    <a:pt x="106" y="369"/>
                  </a:lnTo>
                  <a:lnTo>
                    <a:pt x="102" y="367"/>
                  </a:lnTo>
                  <a:lnTo>
                    <a:pt x="98" y="365"/>
                  </a:lnTo>
                  <a:lnTo>
                    <a:pt x="95" y="363"/>
                  </a:lnTo>
                  <a:lnTo>
                    <a:pt x="91" y="363"/>
                  </a:lnTo>
                  <a:lnTo>
                    <a:pt x="89" y="361"/>
                  </a:lnTo>
                  <a:lnTo>
                    <a:pt x="83" y="357"/>
                  </a:lnTo>
                  <a:lnTo>
                    <a:pt x="79" y="354"/>
                  </a:lnTo>
                  <a:lnTo>
                    <a:pt x="74" y="350"/>
                  </a:lnTo>
                  <a:lnTo>
                    <a:pt x="68" y="348"/>
                  </a:lnTo>
                  <a:lnTo>
                    <a:pt x="64" y="344"/>
                  </a:lnTo>
                  <a:lnTo>
                    <a:pt x="60" y="342"/>
                  </a:lnTo>
                  <a:lnTo>
                    <a:pt x="57" y="338"/>
                  </a:lnTo>
                  <a:lnTo>
                    <a:pt x="53" y="335"/>
                  </a:lnTo>
                  <a:lnTo>
                    <a:pt x="49" y="333"/>
                  </a:lnTo>
                  <a:lnTo>
                    <a:pt x="47" y="329"/>
                  </a:lnTo>
                  <a:lnTo>
                    <a:pt x="41" y="323"/>
                  </a:lnTo>
                  <a:lnTo>
                    <a:pt x="38" y="319"/>
                  </a:lnTo>
                  <a:lnTo>
                    <a:pt x="34" y="316"/>
                  </a:lnTo>
                  <a:lnTo>
                    <a:pt x="32" y="312"/>
                  </a:lnTo>
                  <a:lnTo>
                    <a:pt x="32" y="310"/>
                  </a:lnTo>
                  <a:lnTo>
                    <a:pt x="55" y="314"/>
                  </a:lnTo>
                  <a:lnTo>
                    <a:pt x="66" y="331"/>
                  </a:lnTo>
                  <a:close/>
                </a:path>
              </a:pathLst>
            </a:custGeom>
            <a:solidFill>
              <a:srgbClr val="808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2" name="Freeform 131"/>
            <p:cNvSpPr>
              <a:spLocks/>
            </p:cNvSpPr>
            <p:nvPr/>
          </p:nvSpPr>
          <p:spPr bwMode="auto">
            <a:xfrm>
              <a:off x="4785" y="2077"/>
              <a:ext cx="124" cy="256"/>
            </a:xfrm>
            <a:custGeom>
              <a:avLst/>
              <a:gdLst>
                <a:gd name="T0" fmla="*/ 1 w 247"/>
                <a:gd name="T1" fmla="*/ 16 h 512"/>
                <a:gd name="T2" fmla="*/ 1 w 247"/>
                <a:gd name="T3" fmla="*/ 16 h 512"/>
                <a:gd name="T4" fmla="*/ 2 w 247"/>
                <a:gd name="T5" fmla="*/ 16 h 512"/>
                <a:gd name="T6" fmla="*/ 3 w 247"/>
                <a:gd name="T7" fmla="*/ 15 h 512"/>
                <a:gd name="T8" fmla="*/ 4 w 247"/>
                <a:gd name="T9" fmla="*/ 15 h 512"/>
                <a:gd name="T10" fmla="*/ 5 w 247"/>
                <a:gd name="T11" fmla="*/ 14 h 512"/>
                <a:gd name="T12" fmla="*/ 6 w 247"/>
                <a:gd name="T13" fmla="*/ 13 h 512"/>
                <a:gd name="T14" fmla="*/ 6 w 247"/>
                <a:gd name="T15" fmla="*/ 13 h 512"/>
                <a:gd name="T16" fmla="*/ 7 w 247"/>
                <a:gd name="T17" fmla="*/ 13 h 512"/>
                <a:gd name="T18" fmla="*/ 7 w 247"/>
                <a:gd name="T19" fmla="*/ 12 h 512"/>
                <a:gd name="T20" fmla="*/ 7 w 247"/>
                <a:gd name="T21" fmla="*/ 12 h 512"/>
                <a:gd name="T22" fmla="*/ 7 w 247"/>
                <a:gd name="T23" fmla="*/ 11 h 512"/>
                <a:gd name="T24" fmla="*/ 7 w 247"/>
                <a:gd name="T25" fmla="*/ 10 h 512"/>
                <a:gd name="T26" fmla="*/ 7 w 247"/>
                <a:gd name="T27" fmla="*/ 10 h 512"/>
                <a:gd name="T28" fmla="*/ 7 w 247"/>
                <a:gd name="T29" fmla="*/ 9 h 512"/>
                <a:gd name="T30" fmla="*/ 7 w 247"/>
                <a:gd name="T31" fmla="*/ 8 h 512"/>
                <a:gd name="T32" fmla="*/ 7 w 247"/>
                <a:gd name="T33" fmla="*/ 8 h 512"/>
                <a:gd name="T34" fmla="*/ 7 w 247"/>
                <a:gd name="T35" fmla="*/ 7 h 512"/>
                <a:gd name="T36" fmla="*/ 7 w 247"/>
                <a:gd name="T37" fmla="*/ 6 h 512"/>
                <a:gd name="T38" fmla="*/ 6 w 247"/>
                <a:gd name="T39" fmla="*/ 5 h 512"/>
                <a:gd name="T40" fmla="*/ 6 w 247"/>
                <a:gd name="T41" fmla="*/ 4 h 512"/>
                <a:gd name="T42" fmla="*/ 5 w 247"/>
                <a:gd name="T43" fmla="*/ 3 h 512"/>
                <a:gd name="T44" fmla="*/ 4 w 247"/>
                <a:gd name="T45" fmla="*/ 2 h 512"/>
                <a:gd name="T46" fmla="*/ 4 w 247"/>
                <a:gd name="T47" fmla="*/ 2 h 512"/>
                <a:gd name="T48" fmla="*/ 3 w 247"/>
                <a:gd name="T49" fmla="*/ 1 h 512"/>
                <a:gd name="T50" fmla="*/ 2 w 247"/>
                <a:gd name="T51" fmla="*/ 1 h 512"/>
                <a:gd name="T52" fmla="*/ 2 w 247"/>
                <a:gd name="T53" fmla="*/ 1 h 512"/>
                <a:gd name="T54" fmla="*/ 1 w 247"/>
                <a:gd name="T55" fmla="*/ 1 h 512"/>
                <a:gd name="T56" fmla="*/ 0 w 247"/>
                <a:gd name="T57" fmla="*/ 1 h 512"/>
                <a:gd name="T58" fmla="*/ 1 w 247"/>
                <a:gd name="T59" fmla="*/ 0 h 512"/>
                <a:gd name="T60" fmla="*/ 2 w 247"/>
                <a:gd name="T61" fmla="*/ 1 h 512"/>
                <a:gd name="T62" fmla="*/ 2 w 247"/>
                <a:gd name="T63" fmla="*/ 1 h 512"/>
                <a:gd name="T64" fmla="*/ 3 w 247"/>
                <a:gd name="T65" fmla="*/ 1 h 512"/>
                <a:gd name="T66" fmla="*/ 3 w 247"/>
                <a:gd name="T67" fmla="*/ 1 h 512"/>
                <a:gd name="T68" fmla="*/ 4 w 247"/>
                <a:gd name="T69" fmla="*/ 2 h 512"/>
                <a:gd name="T70" fmla="*/ 5 w 247"/>
                <a:gd name="T71" fmla="*/ 2 h 512"/>
                <a:gd name="T72" fmla="*/ 5 w 247"/>
                <a:gd name="T73" fmla="*/ 3 h 512"/>
                <a:gd name="T74" fmla="*/ 6 w 247"/>
                <a:gd name="T75" fmla="*/ 3 h 512"/>
                <a:gd name="T76" fmla="*/ 7 w 247"/>
                <a:gd name="T77" fmla="*/ 4 h 512"/>
                <a:gd name="T78" fmla="*/ 7 w 247"/>
                <a:gd name="T79" fmla="*/ 5 h 512"/>
                <a:gd name="T80" fmla="*/ 7 w 247"/>
                <a:gd name="T81" fmla="*/ 6 h 512"/>
                <a:gd name="T82" fmla="*/ 7 w 247"/>
                <a:gd name="T83" fmla="*/ 6 h 512"/>
                <a:gd name="T84" fmla="*/ 7 w 247"/>
                <a:gd name="T85" fmla="*/ 7 h 512"/>
                <a:gd name="T86" fmla="*/ 8 w 247"/>
                <a:gd name="T87" fmla="*/ 8 h 512"/>
                <a:gd name="T88" fmla="*/ 8 w 247"/>
                <a:gd name="T89" fmla="*/ 9 h 512"/>
                <a:gd name="T90" fmla="*/ 7 w 247"/>
                <a:gd name="T91" fmla="*/ 10 h 512"/>
                <a:gd name="T92" fmla="*/ 8 w 247"/>
                <a:gd name="T93" fmla="*/ 10 h 512"/>
                <a:gd name="T94" fmla="*/ 8 w 247"/>
                <a:gd name="T95" fmla="*/ 11 h 512"/>
                <a:gd name="T96" fmla="*/ 8 w 247"/>
                <a:gd name="T97" fmla="*/ 11 h 512"/>
                <a:gd name="T98" fmla="*/ 8 w 247"/>
                <a:gd name="T99" fmla="*/ 12 h 512"/>
                <a:gd name="T100" fmla="*/ 8 w 247"/>
                <a:gd name="T101" fmla="*/ 13 h 512"/>
                <a:gd name="T102" fmla="*/ 7 w 247"/>
                <a:gd name="T103" fmla="*/ 13 h 512"/>
                <a:gd name="T104" fmla="*/ 6 w 247"/>
                <a:gd name="T105" fmla="*/ 14 h 512"/>
                <a:gd name="T106" fmla="*/ 6 w 247"/>
                <a:gd name="T107" fmla="*/ 14 h 512"/>
                <a:gd name="T108" fmla="*/ 5 w 247"/>
                <a:gd name="T109" fmla="*/ 15 h 512"/>
                <a:gd name="T110" fmla="*/ 4 w 247"/>
                <a:gd name="T111" fmla="*/ 15 h 512"/>
                <a:gd name="T112" fmla="*/ 4 w 247"/>
                <a:gd name="T113" fmla="*/ 16 h 512"/>
                <a:gd name="T114" fmla="*/ 3 w 247"/>
                <a:gd name="T115" fmla="*/ 16 h 512"/>
                <a:gd name="T116" fmla="*/ 2 w 247"/>
                <a:gd name="T117" fmla="*/ 16 h 512"/>
                <a:gd name="T118" fmla="*/ 2 w 247"/>
                <a:gd name="T119" fmla="*/ 16 h 512"/>
                <a:gd name="T120" fmla="*/ 1 w 247"/>
                <a:gd name="T121" fmla="*/ 16 h 5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7" h="512">
                  <a:moveTo>
                    <a:pt x="2" y="500"/>
                  </a:moveTo>
                  <a:lnTo>
                    <a:pt x="2" y="500"/>
                  </a:lnTo>
                  <a:lnTo>
                    <a:pt x="6" y="500"/>
                  </a:lnTo>
                  <a:lnTo>
                    <a:pt x="8" y="498"/>
                  </a:lnTo>
                  <a:lnTo>
                    <a:pt x="12" y="498"/>
                  </a:lnTo>
                  <a:lnTo>
                    <a:pt x="15" y="498"/>
                  </a:lnTo>
                  <a:lnTo>
                    <a:pt x="19" y="496"/>
                  </a:lnTo>
                  <a:lnTo>
                    <a:pt x="23" y="494"/>
                  </a:lnTo>
                  <a:lnTo>
                    <a:pt x="27" y="494"/>
                  </a:lnTo>
                  <a:lnTo>
                    <a:pt x="32" y="493"/>
                  </a:lnTo>
                  <a:lnTo>
                    <a:pt x="38" y="491"/>
                  </a:lnTo>
                  <a:lnTo>
                    <a:pt x="44" y="489"/>
                  </a:lnTo>
                  <a:lnTo>
                    <a:pt x="50" y="487"/>
                  </a:lnTo>
                  <a:lnTo>
                    <a:pt x="55" y="485"/>
                  </a:lnTo>
                  <a:lnTo>
                    <a:pt x="63" y="483"/>
                  </a:lnTo>
                  <a:lnTo>
                    <a:pt x="69" y="479"/>
                  </a:lnTo>
                  <a:lnTo>
                    <a:pt x="74" y="477"/>
                  </a:lnTo>
                  <a:lnTo>
                    <a:pt x="78" y="475"/>
                  </a:lnTo>
                  <a:lnTo>
                    <a:pt x="82" y="474"/>
                  </a:lnTo>
                  <a:lnTo>
                    <a:pt x="84" y="472"/>
                  </a:lnTo>
                  <a:lnTo>
                    <a:pt x="88" y="472"/>
                  </a:lnTo>
                  <a:lnTo>
                    <a:pt x="95" y="466"/>
                  </a:lnTo>
                  <a:lnTo>
                    <a:pt x="101" y="464"/>
                  </a:lnTo>
                  <a:lnTo>
                    <a:pt x="105" y="460"/>
                  </a:lnTo>
                  <a:lnTo>
                    <a:pt x="107" y="458"/>
                  </a:lnTo>
                  <a:lnTo>
                    <a:pt x="110" y="456"/>
                  </a:lnTo>
                  <a:lnTo>
                    <a:pt x="114" y="455"/>
                  </a:lnTo>
                  <a:lnTo>
                    <a:pt x="120" y="451"/>
                  </a:lnTo>
                  <a:lnTo>
                    <a:pt x="127" y="445"/>
                  </a:lnTo>
                  <a:lnTo>
                    <a:pt x="133" y="439"/>
                  </a:lnTo>
                  <a:lnTo>
                    <a:pt x="141" y="436"/>
                  </a:lnTo>
                  <a:lnTo>
                    <a:pt x="146" y="430"/>
                  </a:lnTo>
                  <a:lnTo>
                    <a:pt x="152" y="424"/>
                  </a:lnTo>
                  <a:lnTo>
                    <a:pt x="158" y="418"/>
                  </a:lnTo>
                  <a:lnTo>
                    <a:pt x="162" y="413"/>
                  </a:lnTo>
                  <a:lnTo>
                    <a:pt x="164" y="411"/>
                  </a:lnTo>
                  <a:lnTo>
                    <a:pt x="165" y="411"/>
                  </a:lnTo>
                  <a:lnTo>
                    <a:pt x="169" y="409"/>
                  </a:lnTo>
                  <a:lnTo>
                    <a:pt x="175" y="409"/>
                  </a:lnTo>
                  <a:lnTo>
                    <a:pt x="179" y="407"/>
                  </a:lnTo>
                  <a:lnTo>
                    <a:pt x="181" y="405"/>
                  </a:lnTo>
                  <a:lnTo>
                    <a:pt x="184" y="405"/>
                  </a:lnTo>
                  <a:lnTo>
                    <a:pt x="188" y="403"/>
                  </a:lnTo>
                  <a:lnTo>
                    <a:pt x="192" y="401"/>
                  </a:lnTo>
                  <a:lnTo>
                    <a:pt x="196" y="399"/>
                  </a:lnTo>
                  <a:lnTo>
                    <a:pt x="200" y="398"/>
                  </a:lnTo>
                  <a:lnTo>
                    <a:pt x="203" y="398"/>
                  </a:lnTo>
                  <a:lnTo>
                    <a:pt x="209" y="392"/>
                  </a:lnTo>
                  <a:lnTo>
                    <a:pt x="215" y="386"/>
                  </a:lnTo>
                  <a:lnTo>
                    <a:pt x="217" y="382"/>
                  </a:lnTo>
                  <a:lnTo>
                    <a:pt x="221" y="379"/>
                  </a:lnTo>
                  <a:lnTo>
                    <a:pt x="222" y="375"/>
                  </a:lnTo>
                  <a:lnTo>
                    <a:pt x="224" y="373"/>
                  </a:lnTo>
                  <a:lnTo>
                    <a:pt x="224" y="367"/>
                  </a:lnTo>
                  <a:lnTo>
                    <a:pt x="224" y="363"/>
                  </a:lnTo>
                  <a:lnTo>
                    <a:pt x="224" y="360"/>
                  </a:lnTo>
                  <a:lnTo>
                    <a:pt x="224" y="354"/>
                  </a:lnTo>
                  <a:lnTo>
                    <a:pt x="224" y="350"/>
                  </a:lnTo>
                  <a:lnTo>
                    <a:pt x="222" y="344"/>
                  </a:lnTo>
                  <a:lnTo>
                    <a:pt x="221" y="339"/>
                  </a:lnTo>
                  <a:lnTo>
                    <a:pt x="217" y="333"/>
                  </a:lnTo>
                  <a:lnTo>
                    <a:pt x="205" y="318"/>
                  </a:lnTo>
                  <a:lnTo>
                    <a:pt x="205" y="316"/>
                  </a:lnTo>
                  <a:lnTo>
                    <a:pt x="205" y="314"/>
                  </a:lnTo>
                  <a:lnTo>
                    <a:pt x="205" y="312"/>
                  </a:lnTo>
                  <a:lnTo>
                    <a:pt x="205" y="308"/>
                  </a:lnTo>
                  <a:lnTo>
                    <a:pt x="205" y="303"/>
                  </a:lnTo>
                  <a:lnTo>
                    <a:pt x="207" y="299"/>
                  </a:lnTo>
                  <a:lnTo>
                    <a:pt x="207" y="295"/>
                  </a:lnTo>
                  <a:lnTo>
                    <a:pt x="207" y="291"/>
                  </a:lnTo>
                  <a:lnTo>
                    <a:pt x="207" y="287"/>
                  </a:lnTo>
                  <a:lnTo>
                    <a:pt x="209" y="285"/>
                  </a:lnTo>
                  <a:lnTo>
                    <a:pt x="209" y="280"/>
                  </a:lnTo>
                  <a:lnTo>
                    <a:pt x="209" y="276"/>
                  </a:lnTo>
                  <a:lnTo>
                    <a:pt x="209" y="272"/>
                  </a:lnTo>
                  <a:lnTo>
                    <a:pt x="209" y="268"/>
                  </a:lnTo>
                  <a:lnTo>
                    <a:pt x="209" y="263"/>
                  </a:lnTo>
                  <a:lnTo>
                    <a:pt x="209" y="259"/>
                  </a:lnTo>
                  <a:lnTo>
                    <a:pt x="209" y="255"/>
                  </a:lnTo>
                  <a:lnTo>
                    <a:pt x="209" y="251"/>
                  </a:lnTo>
                  <a:lnTo>
                    <a:pt x="209" y="246"/>
                  </a:lnTo>
                  <a:lnTo>
                    <a:pt x="209" y="240"/>
                  </a:lnTo>
                  <a:lnTo>
                    <a:pt x="209" y="234"/>
                  </a:lnTo>
                  <a:lnTo>
                    <a:pt x="209" y="230"/>
                  </a:lnTo>
                  <a:lnTo>
                    <a:pt x="207" y="225"/>
                  </a:lnTo>
                  <a:lnTo>
                    <a:pt x="207" y="219"/>
                  </a:lnTo>
                  <a:lnTo>
                    <a:pt x="207" y="213"/>
                  </a:lnTo>
                  <a:lnTo>
                    <a:pt x="207" y="209"/>
                  </a:lnTo>
                  <a:lnTo>
                    <a:pt x="205" y="202"/>
                  </a:lnTo>
                  <a:lnTo>
                    <a:pt x="205" y="196"/>
                  </a:lnTo>
                  <a:lnTo>
                    <a:pt x="203" y="190"/>
                  </a:lnTo>
                  <a:lnTo>
                    <a:pt x="202" y="185"/>
                  </a:lnTo>
                  <a:lnTo>
                    <a:pt x="200" y="179"/>
                  </a:lnTo>
                  <a:lnTo>
                    <a:pt x="200" y="173"/>
                  </a:lnTo>
                  <a:lnTo>
                    <a:pt x="198" y="168"/>
                  </a:lnTo>
                  <a:lnTo>
                    <a:pt x="196" y="162"/>
                  </a:lnTo>
                  <a:lnTo>
                    <a:pt x="194" y="156"/>
                  </a:lnTo>
                  <a:lnTo>
                    <a:pt x="192" y="150"/>
                  </a:lnTo>
                  <a:lnTo>
                    <a:pt x="190" y="145"/>
                  </a:lnTo>
                  <a:lnTo>
                    <a:pt x="188" y="139"/>
                  </a:lnTo>
                  <a:lnTo>
                    <a:pt x="184" y="133"/>
                  </a:lnTo>
                  <a:lnTo>
                    <a:pt x="183" y="128"/>
                  </a:lnTo>
                  <a:lnTo>
                    <a:pt x="179" y="122"/>
                  </a:lnTo>
                  <a:lnTo>
                    <a:pt x="177" y="116"/>
                  </a:lnTo>
                  <a:lnTo>
                    <a:pt x="173" y="111"/>
                  </a:lnTo>
                  <a:lnTo>
                    <a:pt x="169" y="105"/>
                  </a:lnTo>
                  <a:lnTo>
                    <a:pt x="165" y="101"/>
                  </a:lnTo>
                  <a:lnTo>
                    <a:pt x="162" y="95"/>
                  </a:lnTo>
                  <a:lnTo>
                    <a:pt x="158" y="90"/>
                  </a:lnTo>
                  <a:lnTo>
                    <a:pt x="154" y="84"/>
                  </a:lnTo>
                  <a:lnTo>
                    <a:pt x="148" y="80"/>
                  </a:lnTo>
                  <a:lnTo>
                    <a:pt x="145" y="74"/>
                  </a:lnTo>
                  <a:lnTo>
                    <a:pt x="139" y="69"/>
                  </a:lnTo>
                  <a:lnTo>
                    <a:pt x="133" y="65"/>
                  </a:lnTo>
                  <a:lnTo>
                    <a:pt x="127" y="61"/>
                  </a:lnTo>
                  <a:lnTo>
                    <a:pt x="122" y="55"/>
                  </a:lnTo>
                  <a:lnTo>
                    <a:pt x="116" y="52"/>
                  </a:lnTo>
                  <a:lnTo>
                    <a:pt x="110" y="48"/>
                  </a:lnTo>
                  <a:lnTo>
                    <a:pt x="103" y="44"/>
                  </a:lnTo>
                  <a:lnTo>
                    <a:pt x="97" y="40"/>
                  </a:lnTo>
                  <a:lnTo>
                    <a:pt x="95" y="38"/>
                  </a:lnTo>
                  <a:lnTo>
                    <a:pt x="91" y="36"/>
                  </a:lnTo>
                  <a:lnTo>
                    <a:pt x="88" y="35"/>
                  </a:lnTo>
                  <a:lnTo>
                    <a:pt x="84" y="33"/>
                  </a:lnTo>
                  <a:lnTo>
                    <a:pt x="80" y="31"/>
                  </a:lnTo>
                  <a:lnTo>
                    <a:pt x="76" y="29"/>
                  </a:lnTo>
                  <a:lnTo>
                    <a:pt x="72" y="27"/>
                  </a:lnTo>
                  <a:lnTo>
                    <a:pt x="69" y="25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0" y="19"/>
                  </a:lnTo>
                  <a:lnTo>
                    <a:pt x="46" y="19"/>
                  </a:lnTo>
                  <a:lnTo>
                    <a:pt x="42" y="17"/>
                  </a:lnTo>
                  <a:lnTo>
                    <a:pt x="36" y="17"/>
                  </a:lnTo>
                  <a:lnTo>
                    <a:pt x="32" y="16"/>
                  </a:lnTo>
                  <a:lnTo>
                    <a:pt x="27" y="16"/>
                  </a:lnTo>
                  <a:lnTo>
                    <a:pt x="21" y="16"/>
                  </a:lnTo>
                  <a:lnTo>
                    <a:pt x="17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53" y="8"/>
                  </a:lnTo>
                  <a:lnTo>
                    <a:pt x="57" y="10"/>
                  </a:lnTo>
                  <a:lnTo>
                    <a:pt x="61" y="10"/>
                  </a:lnTo>
                  <a:lnTo>
                    <a:pt x="65" y="12"/>
                  </a:lnTo>
                  <a:lnTo>
                    <a:pt x="69" y="12"/>
                  </a:lnTo>
                  <a:lnTo>
                    <a:pt x="74" y="14"/>
                  </a:lnTo>
                  <a:lnTo>
                    <a:pt x="78" y="16"/>
                  </a:lnTo>
                  <a:lnTo>
                    <a:pt x="84" y="17"/>
                  </a:lnTo>
                  <a:lnTo>
                    <a:pt x="88" y="19"/>
                  </a:lnTo>
                  <a:lnTo>
                    <a:pt x="91" y="21"/>
                  </a:lnTo>
                  <a:lnTo>
                    <a:pt x="95" y="23"/>
                  </a:lnTo>
                  <a:lnTo>
                    <a:pt x="101" y="25"/>
                  </a:lnTo>
                  <a:lnTo>
                    <a:pt x="105" y="27"/>
                  </a:lnTo>
                  <a:lnTo>
                    <a:pt x="108" y="31"/>
                  </a:lnTo>
                  <a:lnTo>
                    <a:pt x="112" y="33"/>
                  </a:lnTo>
                  <a:lnTo>
                    <a:pt x="118" y="35"/>
                  </a:lnTo>
                  <a:lnTo>
                    <a:pt x="122" y="36"/>
                  </a:lnTo>
                  <a:lnTo>
                    <a:pt x="127" y="40"/>
                  </a:lnTo>
                  <a:lnTo>
                    <a:pt x="131" y="44"/>
                  </a:lnTo>
                  <a:lnTo>
                    <a:pt x="135" y="46"/>
                  </a:lnTo>
                  <a:lnTo>
                    <a:pt x="139" y="50"/>
                  </a:lnTo>
                  <a:lnTo>
                    <a:pt x="145" y="54"/>
                  </a:lnTo>
                  <a:lnTo>
                    <a:pt x="148" y="57"/>
                  </a:lnTo>
                  <a:lnTo>
                    <a:pt x="152" y="61"/>
                  </a:lnTo>
                  <a:lnTo>
                    <a:pt x="158" y="65"/>
                  </a:lnTo>
                  <a:lnTo>
                    <a:pt x="162" y="69"/>
                  </a:lnTo>
                  <a:lnTo>
                    <a:pt x="165" y="73"/>
                  </a:lnTo>
                  <a:lnTo>
                    <a:pt x="169" y="78"/>
                  </a:lnTo>
                  <a:lnTo>
                    <a:pt x="173" y="82"/>
                  </a:lnTo>
                  <a:lnTo>
                    <a:pt x="177" y="88"/>
                  </a:lnTo>
                  <a:lnTo>
                    <a:pt x="181" y="92"/>
                  </a:lnTo>
                  <a:lnTo>
                    <a:pt x="184" y="97"/>
                  </a:lnTo>
                  <a:lnTo>
                    <a:pt x="188" y="103"/>
                  </a:lnTo>
                  <a:lnTo>
                    <a:pt x="192" y="109"/>
                  </a:lnTo>
                  <a:lnTo>
                    <a:pt x="194" y="114"/>
                  </a:lnTo>
                  <a:lnTo>
                    <a:pt x="198" y="120"/>
                  </a:lnTo>
                  <a:lnTo>
                    <a:pt x="202" y="126"/>
                  </a:lnTo>
                  <a:lnTo>
                    <a:pt x="205" y="133"/>
                  </a:lnTo>
                  <a:lnTo>
                    <a:pt x="207" y="139"/>
                  </a:lnTo>
                  <a:lnTo>
                    <a:pt x="209" y="147"/>
                  </a:lnTo>
                  <a:lnTo>
                    <a:pt x="213" y="152"/>
                  </a:lnTo>
                  <a:lnTo>
                    <a:pt x="215" y="162"/>
                  </a:lnTo>
                  <a:lnTo>
                    <a:pt x="217" y="164"/>
                  </a:lnTo>
                  <a:lnTo>
                    <a:pt x="217" y="170"/>
                  </a:lnTo>
                  <a:lnTo>
                    <a:pt x="217" y="175"/>
                  </a:lnTo>
                  <a:lnTo>
                    <a:pt x="217" y="177"/>
                  </a:lnTo>
                  <a:lnTo>
                    <a:pt x="219" y="181"/>
                  </a:lnTo>
                  <a:lnTo>
                    <a:pt x="219" y="185"/>
                  </a:lnTo>
                  <a:lnTo>
                    <a:pt x="221" y="190"/>
                  </a:lnTo>
                  <a:lnTo>
                    <a:pt x="221" y="194"/>
                  </a:lnTo>
                  <a:lnTo>
                    <a:pt x="222" y="200"/>
                  </a:lnTo>
                  <a:lnTo>
                    <a:pt x="222" y="206"/>
                  </a:lnTo>
                  <a:lnTo>
                    <a:pt x="224" y="211"/>
                  </a:lnTo>
                  <a:lnTo>
                    <a:pt x="224" y="215"/>
                  </a:lnTo>
                  <a:lnTo>
                    <a:pt x="224" y="221"/>
                  </a:lnTo>
                  <a:lnTo>
                    <a:pt x="224" y="227"/>
                  </a:lnTo>
                  <a:lnTo>
                    <a:pt x="226" y="232"/>
                  </a:lnTo>
                  <a:lnTo>
                    <a:pt x="226" y="238"/>
                  </a:lnTo>
                  <a:lnTo>
                    <a:pt x="226" y="244"/>
                  </a:lnTo>
                  <a:lnTo>
                    <a:pt x="226" y="249"/>
                  </a:lnTo>
                  <a:lnTo>
                    <a:pt x="228" y="255"/>
                  </a:lnTo>
                  <a:lnTo>
                    <a:pt x="226" y="261"/>
                  </a:lnTo>
                  <a:lnTo>
                    <a:pt x="226" y="266"/>
                  </a:lnTo>
                  <a:lnTo>
                    <a:pt x="226" y="272"/>
                  </a:lnTo>
                  <a:lnTo>
                    <a:pt x="226" y="278"/>
                  </a:lnTo>
                  <a:lnTo>
                    <a:pt x="226" y="284"/>
                  </a:lnTo>
                  <a:lnTo>
                    <a:pt x="224" y="287"/>
                  </a:lnTo>
                  <a:lnTo>
                    <a:pt x="224" y="293"/>
                  </a:lnTo>
                  <a:lnTo>
                    <a:pt x="224" y="299"/>
                  </a:lnTo>
                  <a:lnTo>
                    <a:pt x="228" y="303"/>
                  </a:lnTo>
                  <a:lnTo>
                    <a:pt x="230" y="304"/>
                  </a:lnTo>
                  <a:lnTo>
                    <a:pt x="234" y="308"/>
                  </a:lnTo>
                  <a:lnTo>
                    <a:pt x="236" y="310"/>
                  </a:lnTo>
                  <a:lnTo>
                    <a:pt x="240" y="314"/>
                  </a:lnTo>
                  <a:lnTo>
                    <a:pt x="241" y="318"/>
                  </a:lnTo>
                  <a:lnTo>
                    <a:pt x="243" y="323"/>
                  </a:lnTo>
                  <a:lnTo>
                    <a:pt x="245" y="327"/>
                  </a:lnTo>
                  <a:lnTo>
                    <a:pt x="247" y="335"/>
                  </a:lnTo>
                  <a:lnTo>
                    <a:pt x="247" y="337"/>
                  </a:lnTo>
                  <a:lnTo>
                    <a:pt x="247" y="339"/>
                  </a:lnTo>
                  <a:lnTo>
                    <a:pt x="247" y="342"/>
                  </a:lnTo>
                  <a:lnTo>
                    <a:pt x="247" y="346"/>
                  </a:lnTo>
                  <a:lnTo>
                    <a:pt x="245" y="350"/>
                  </a:lnTo>
                  <a:lnTo>
                    <a:pt x="245" y="352"/>
                  </a:lnTo>
                  <a:lnTo>
                    <a:pt x="243" y="356"/>
                  </a:lnTo>
                  <a:lnTo>
                    <a:pt x="243" y="361"/>
                  </a:lnTo>
                  <a:lnTo>
                    <a:pt x="241" y="363"/>
                  </a:lnTo>
                  <a:lnTo>
                    <a:pt x="240" y="367"/>
                  </a:lnTo>
                  <a:lnTo>
                    <a:pt x="238" y="371"/>
                  </a:lnTo>
                  <a:lnTo>
                    <a:pt x="238" y="375"/>
                  </a:lnTo>
                  <a:lnTo>
                    <a:pt x="234" y="380"/>
                  </a:lnTo>
                  <a:lnTo>
                    <a:pt x="230" y="386"/>
                  </a:lnTo>
                  <a:lnTo>
                    <a:pt x="228" y="392"/>
                  </a:lnTo>
                  <a:lnTo>
                    <a:pt x="224" y="398"/>
                  </a:lnTo>
                  <a:lnTo>
                    <a:pt x="221" y="401"/>
                  </a:lnTo>
                  <a:lnTo>
                    <a:pt x="217" y="405"/>
                  </a:lnTo>
                  <a:lnTo>
                    <a:pt x="213" y="409"/>
                  </a:lnTo>
                  <a:lnTo>
                    <a:pt x="207" y="413"/>
                  </a:lnTo>
                  <a:lnTo>
                    <a:pt x="203" y="415"/>
                  </a:lnTo>
                  <a:lnTo>
                    <a:pt x="200" y="418"/>
                  </a:lnTo>
                  <a:lnTo>
                    <a:pt x="194" y="420"/>
                  </a:lnTo>
                  <a:lnTo>
                    <a:pt x="188" y="422"/>
                  </a:lnTo>
                  <a:lnTo>
                    <a:pt x="183" y="424"/>
                  </a:lnTo>
                  <a:lnTo>
                    <a:pt x="179" y="426"/>
                  </a:lnTo>
                  <a:lnTo>
                    <a:pt x="177" y="426"/>
                  </a:lnTo>
                  <a:lnTo>
                    <a:pt x="175" y="428"/>
                  </a:lnTo>
                  <a:lnTo>
                    <a:pt x="171" y="432"/>
                  </a:lnTo>
                  <a:lnTo>
                    <a:pt x="167" y="436"/>
                  </a:lnTo>
                  <a:lnTo>
                    <a:pt x="164" y="437"/>
                  </a:lnTo>
                  <a:lnTo>
                    <a:pt x="160" y="441"/>
                  </a:lnTo>
                  <a:lnTo>
                    <a:pt x="156" y="445"/>
                  </a:lnTo>
                  <a:lnTo>
                    <a:pt x="152" y="449"/>
                  </a:lnTo>
                  <a:lnTo>
                    <a:pt x="146" y="451"/>
                  </a:lnTo>
                  <a:lnTo>
                    <a:pt x="143" y="455"/>
                  </a:lnTo>
                  <a:lnTo>
                    <a:pt x="139" y="458"/>
                  </a:lnTo>
                  <a:lnTo>
                    <a:pt x="133" y="462"/>
                  </a:lnTo>
                  <a:lnTo>
                    <a:pt x="127" y="466"/>
                  </a:lnTo>
                  <a:lnTo>
                    <a:pt x="122" y="470"/>
                  </a:lnTo>
                  <a:lnTo>
                    <a:pt x="116" y="474"/>
                  </a:lnTo>
                  <a:lnTo>
                    <a:pt x="110" y="477"/>
                  </a:lnTo>
                  <a:lnTo>
                    <a:pt x="107" y="477"/>
                  </a:lnTo>
                  <a:lnTo>
                    <a:pt x="103" y="479"/>
                  </a:lnTo>
                  <a:lnTo>
                    <a:pt x="99" y="481"/>
                  </a:lnTo>
                  <a:lnTo>
                    <a:pt x="95" y="483"/>
                  </a:lnTo>
                  <a:lnTo>
                    <a:pt x="93" y="485"/>
                  </a:lnTo>
                  <a:lnTo>
                    <a:pt x="89" y="487"/>
                  </a:lnTo>
                  <a:lnTo>
                    <a:pt x="86" y="489"/>
                  </a:lnTo>
                  <a:lnTo>
                    <a:pt x="82" y="491"/>
                  </a:lnTo>
                  <a:lnTo>
                    <a:pt x="78" y="493"/>
                  </a:lnTo>
                  <a:lnTo>
                    <a:pt x="72" y="494"/>
                  </a:lnTo>
                  <a:lnTo>
                    <a:pt x="69" y="494"/>
                  </a:lnTo>
                  <a:lnTo>
                    <a:pt x="65" y="496"/>
                  </a:lnTo>
                  <a:lnTo>
                    <a:pt x="61" y="498"/>
                  </a:lnTo>
                  <a:lnTo>
                    <a:pt x="57" y="500"/>
                  </a:lnTo>
                  <a:lnTo>
                    <a:pt x="53" y="500"/>
                  </a:lnTo>
                  <a:lnTo>
                    <a:pt x="50" y="502"/>
                  </a:lnTo>
                  <a:lnTo>
                    <a:pt x="44" y="502"/>
                  </a:lnTo>
                  <a:lnTo>
                    <a:pt x="40" y="504"/>
                  </a:lnTo>
                  <a:lnTo>
                    <a:pt x="34" y="506"/>
                  </a:lnTo>
                  <a:lnTo>
                    <a:pt x="31" y="508"/>
                  </a:lnTo>
                  <a:lnTo>
                    <a:pt x="27" y="508"/>
                  </a:lnTo>
                  <a:lnTo>
                    <a:pt x="21" y="510"/>
                  </a:lnTo>
                  <a:lnTo>
                    <a:pt x="17" y="510"/>
                  </a:lnTo>
                  <a:lnTo>
                    <a:pt x="13" y="512"/>
                  </a:lnTo>
                  <a:lnTo>
                    <a:pt x="2" y="500"/>
                  </a:lnTo>
                  <a:close/>
                </a:path>
              </a:pathLst>
            </a:custGeom>
            <a:solidFill>
              <a:srgbClr val="91A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3" name="Freeform 132"/>
            <p:cNvSpPr>
              <a:spLocks/>
            </p:cNvSpPr>
            <p:nvPr/>
          </p:nvSpPr>
          <p:spPr bwMode="auto">
            <a:xfrm>
              <a:off x="4857" y="1934"/>
              <a:ext cx="64" cy="19"/>
            </a:xfrm>
            <a:custGeom>
              <a:avLst/>
              <a:gdLst>
                <a:gd name="T0" fmla="*/ 1 w 127"/>
                <a:gd name="T1" fmla="*/ 1 h 38"/>
                <a:gd name="T2" fmla="*/ 1 w 127"/>
                <a:gd name="T3" fmla="*/ 1 h 38"/>
                <a:gd name="T4" fmla="*/ 0 w 127"/>
                <a:gd name="T5" fmla="*/ 0 h 38"/>
                <a:gd name="T6" fmla="*/ 4 w 127"/>
                <a:gd name="T7" fmla="*/ 1 h 38"/>
                <a:gd name="T8" fmla="*/ 4 w 127"/>
                <a:gd name="T9" fmla="*/ 2 h 38"/>
                <a:gd name="T10" fmla="*/ 2 w 127"/>
                <a:gd name="T11" fmla="*/ 1 h 38"/>
                <a:gd name="T12" fmla="*/ 1 w 127"/>
                <a:gd name="T13" fmla="*/ 1 h 38"/>
                <a:gd name="T14" fmla="*/ 1 w 127"/>
                <a:gd name="T15" fmla="*/ 1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" h="38">
                  <a:moveTo>
                    <a:pt x="32" y="31"/>
                  </a:moveTo>
                  <a:lnTo>
                    <a:pt x="7" y="16"/>
                  </a:lnTo>
                  <a:lnTo>
                    <a:pt x="0" y="0"/>
                  </a:lnTo>
                  <a:lnTo>
                    <a:pt x="125" y="27"/>
                  </a:lnTo>
                  <a:lnTo>
                    <a:pt x="127" y="38"/>
                  </a:lnTo>
                  <a:lnTo>
                    <a:pt x="36" y="18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91A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4" name="Freeform 133"/>
            <p:cNvSpPr>
              <a:spLocks/>
            </p:cNvSpPr>
            <p:nvPr/>
          </p:nvSpPr>
          <p:spPr bwMode="auto">
            <a:xfrm>
              <a:off x="4861" y="1888"/>
              <a:ext cx="63" cy="42"/>
            </a:xfrm>
            <a:custGeom>
              <a:avLst/>
              <a:gdLst>
                <a:gd name="T0" fmla="*/ 1 w 126"/>
                <a:gd name="T1" fmla="*/ 1 h 84"/>
                <a:gd name="T2" fmla="*/ 1 w 126"/>
                <a:gd name="T3" fmla="*/ 1 h 84"/>
                <a:gd name="T4" fmla="*/ 1 w 126"/>
                <a:gd name="T5" fmla="*/ 1 h 84"/>
                <a:gd name="T6" fmla="*/ 1 w 126"/>
                <a:gd name="T7" fmla="*/ 2 h 84"/>
                <a:gd name="T8" fmla="*/ 1 w 126"/>
                <a:gd name="T9" fmla="*/ 2 h 84"/>
                <a:gd name="T10" fmla="*/ 1 w 126"/>
                <a:gd name="T11" fmla="*/ 2 h 84"/>
                <a:gd name="T12" fmla="*/ 2 w 126"/>
                <a:gd name="T13" fmla="*/ 2 h 84"/>
                <a:gd name="T14" fmla="*/ 2 w 126"/>
                <a:gd name="T15" fmla="*/ 3 h 84"/>
                <a:gd name="T16" fmla="*/ 2 w 126"/>
                <a:gd name="T17" fmla="*/ 3 h 84"/>
                <a:gd name="T18" fmla="*/ 2 w 126"/>
                <a:gd name="T19" fmla="*/ 3 h 84"/>
                <a:gd name="T20" fmla="*/ 3 w 126"/>
                <a:gd name="T21" fmla="*/ 3 h 84"/>
                <a:gd name="T22" fmla="*/ 3 w 126"/>
                <a:gd name="T23" fmla="*/ 3 h 84"/>
                <a:gd name="T24" fmla="*/ 3 w 126"/>
                <a:gd name="T25" fmla="*/ 3 h 84"/>
                <a:gd name="T26" fmla="*/ 4 w 126"/>
                <a:gd name="T27" fmla="*/ 3 h 84"/>
                <a:gd name="T28" fmla="*/ 4 w 126"/>
                <a:gd name="T29" fmla="*/ 3 h 84"/>
                <a:gd name="T30" fmla="*/ 4 w 126"/>
                <a:gd name="T31" fmla="*/ 2 h 84"/>
                <a:gd name="T32" fmla="*/ 4 w 126"/>
                <a:gd name="T33" fmla="*/ 2 h 84"/>
                <a:gd name="T34" fmla="*/ 4 w 126"/>
                <a:gd name="T35" fmla="*/ 2 h 84"/>
                <a:gd name="T36" fmla="*/ 3 w 126"/>
                <a:gd name="T37" fmla="*/ 1 h 84"/>
                <a:gd name="T38" fmla="*/ 4 w 126"/>
                <a:gd name="T39" fmla="*/ 1 h 84"/>
                <a:gd name="T40" fmla="*/ 4 w 126"/>
                <a:gd name="T41" fmla="*/ 1 h 84"/>
                <a:gd name="T42" fmla="*/ 4 w 126"/>
                <a:gd name="T43" fmla="*/ 1 h 84"/>
                <a:gd name="T44" fmla="*/ 4 w 126"/>
                <a:gd name="T45" fmla="*/ 2 h 84"/>
                <a:gd name="T46" fmla="*/ 4 w 126"/>
                <a:gd name="T47" fmla="*/ 2 h 84"/>
                <a:gd name="T48" fmla="*/ 4 w 126"/>
                <a:gd name="T49" fmla="*/ 2 h 84"/>
                <a:gd name="T50" fmla="*/ 4 w 126"/>
                <a:gd name="T51" fmla="*/ 3 h 84"/>
                <a:gd name="T52" fmla="*/ 4 w 126"/>
                <a:gd name="T53" fmla="*/ 3 h 84"/>
                <a:gd name="T54" fmla="*/ 4 w 126"/>
                <a:gd name="T55" fmla="*/ 3 h 84"/>
                <a:gd name="T56" fmla="*/ 3 w 126"/>
                <a:gd name="T57" fmla="*/ 3 h 84"/>
                <a:gd name="T58" fmla="*/ 3 w 126"/>
                <a:gd name="T59" fmla="*/ 3 h 84"/>
                <a:gd name="T60" fmla="*/ 3 w 126"/>
                <a:gd name="T61" fmla="*/ 3 h 84"/>
                <a:gd name="T62" fmla="*/ 2 w 126"/>
                <a:gd name="T63" fmla="*/ 3 h 84"/>
                <a:gd name="T64" fmla="*/ 2 w 126"/>
                <a:gd name="T65" fmla="*/ 3 h 84"/>
                <a:gd name="T66" fmla="*/ 2 w 126"/>
                <a:gd name="T67" fmla="*/ 3 h 84"/>
                <a:gd name="T68" fmla="*/ 2 w 126"/>
                <a:gd name="T69" fmla="*/ 3 h 84"/>
                <a:gd name="T70" fmla="*/ 1 w 126"/>
                <a:gd name="T71" fmla="*/ 3 h 84"/>
                <a:gd name="T72" fmla="*/ 1 w 126"/>
                <a:gd name="T73" fmla="*/ 3 h 84"/>
                <a:gd name="T74" fmla="*/ 1 w 126"/>
                <a:gd name="T75" fmla="*/ 2 h 84"/>
                <a:gd name="T76" fmla="*/ 1 w 126"/>
                <a:gd name="T77" fmla="*/ 2 h 84"/>
                <a:gd name="T78" fmla="*/ 1 w 126"/>
                <a:gd name="T79" fmla="*/ 2 h 84"/>
                <a:gd name="T80" fmla="*/ 0 w 126"/>
                <a:gd name="T81" fmla="*/ 2 h 84"/>
                <a:gd name="T82" fmla="*/ 1 w 126"/>
                <a:gd name="T83" fmla="*/ 1 h 84"/>
                <a:gd name="T84" fmla="*/ 1 w 126"/>
                <a:gd name="T85" fmla="*/ 1 h 84"/>
                <a:gd name="T86" fmla="*/ 1 w 126"/>
                <a:gd name="T87" fmla="*/ 1 h 84"/>
                <a:gd name="T88" fmla="*/ 1 w 126"/>
                <a:gd name="T89" fmla="*/ 1 h 84"/>
                <a:gd name="T90" fmla="*/ 1 w 126"/>
                <a:gd name="T91" fmla="*/ 1 h 84"/>
                <a:gd name="T92" fmla="*/ 2 w 126"/>
                <a:gd name="T93" fmla="*/ 0 h 84"/>
                <a:gd name="T94" fmla="*/ 1 w 126"/>
                <a:gd name="T95" fmla="*/ 1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6" h="84">
                  <a:moveTo>
                    <a:pt x="32" y="12"/>
                  </a:moveTo>
                  <a:lnTo>
                    <a:pt x="32" y="12"/>
                  </a:lnTo>
                  <a:lnTo>
                    <a:pt x="29" y="13"/>
                  </a:lnTo>
                  <a:lnTo>
                    <a:pt x="27" y="17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7" y="32"/>
                  </a:lnTo>
                  <a:lnTo>
                    <a:pt x="17" y="36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23" y="51"/>
                  </a:lnTo>
                  <a:lnTo>
                    <a:pt x="27" y="55"/>
                  </a:lnTo>
                  <a:lnTo>
                    <a:pt x="31" y="61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40" y="67"/>
                  </a:lnTo>
                  <a:lnTo>
                    <a:pt x="44" y="69"/>
                  </a:lnTo>
                  <a:lnTo>
                    <a:pt x="48" y="71"/>
                  </a:lnTo>
                  <a:lnTo>
                    <a:pt x="53" y="72"/>
                  </a:lnTo>
                  <a:lnTo>
                    <a:pt x="57" y="72"/>
                  </a:lnTo>
                  <a:lnTo>
                    <a:pt x="63" y="72"/>
                  </a:lnTo>
                  <a:lnTo>
                    <a:pt x="67" y="72"/>
                  </a:lnTo>
                  <a:lnTo>
                    <a:pt x="72" y="72"/>
                  </a:lnTo>
                  <a:lnTo>
                    <a:pt x="76" y="72"/>
                  </a:lnTo>
                  <a:lnTo>
                    <a:pt x="82" y="72"/>
                  </a:lnTo>
                  <a:lnTo>
                    <a:pt x="86" y="72"/>
                  </a:lnTo>
                  <a:lnTo>
                    <a:pt x="91" y="71"/>
                  </a:lnTo>
                  <a:lnTo>
                    <a:pt x="97" y="69"/>
                  </a:lnTo>
                  <a:lnTo>
                    <a:pt x="103" y="65"/>
                  </a:lnTo>
                  <a:lnTo>
                    <a:pt x="105" y="61"/>
                  </a:lnTo>
                  <a:lnTo>
                    <a:pt x="107" y="59"/>
                  </a:lnTo>
                  <a:lnTo>
                    <a:pt x="108" y="53"/>
                  </a:lnTo>
                  <a:lnTo>
                    <a:pt x="110" y="48"/>
                  </a:lnTo>
                  <a:lnTo>
                    <a:pt x="110" y="42"/>
                  </a:lnTo>
                  <a:lnTo>
                    <a:pt x="108" y="36"/>
                  </a:lnTo>
                  <a:lnTo>
                    <a:pt x="107" y="29"/>
                  </a:lnTo>
                  <a:lnTo>
                    <a:pt x="95" y="23"/>
                  </a:lnTo>
                  <a:lnTo>
                    <a:pt x="107" y="17"/>
                  </a:lnTo>
                  <a:lnTo>
                    <a:pt x="108" y="19"/>
                  </a:lnTo>
                  <a:lnTo>
                    <a:pt x="112" y="21"/>
                  </a:lnTo>
                  <a:lnTo>
                    <a:pt x="116" y="25"/>
                  </a:lnTo>
                  <a:lnTo>
                    <a:pt x="120" y="31"/>
                  </a:lnTo>
                  <a:lnTo>
                    <a:pt x="122" y="32"/>
                  </a:lnTo>
                  <a:lnTo>
                    <a:pt x="124" y="36"/>
                  </a:lnTo>
                  <a:lnTo>
                    <a:pt x="126" y="40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51"/>
                  </a:lnTo>
                  <a:lnTo>
                    <a:pt x="126" y="55"/>
                  </a:lnTo>
                  <a:lnTo>
                    <a:pt x="124" y="61"/>
                  </a:lnTo>
                  <a:lnTo>
                    <a:pt x="120" y="65"/>
                  </a:lnTo>
                  <a:lnTo>
                    <a:pt x="116" y="69"/>
                  </a:lnTo>
                  <a:lnTo>
                    <a:pt x="110" y="72"/>
                  </a:lnTo>
                  <a:lnTo>
                    <a:pt x="107" y="76"/>
                  </a:lnTo>
                  <a:lnTo>
                    <a:pt x="101" y="78"/>
                  </a:lnTo>
                  <a:lnTo>
                    <a:pt x="93" y="80"/>
                  </a:lnTo>
                  <a:lnTo>
                    <a:pt x="88" y="82"/>
                  </a:lnTo>
                  <a:lnTo>
                    <a:pt x="82" y="84"/>
                  </a:lnTo>
                  <a:lnTo>
                    <a:pt x="78" y="84"/>
                  </a:lnTo>
                  <a:lnTo>
                    <a:pt x="74" y="84"/>
                  </a:lnTo>
                  <a:lnTo>
                    <a:pt x="70" y="84"/>
                  </a:lnTo>
                  <a:lnTo>
                    <a:pt x="69" y="84"/>
                  </a:lnTo>
                  <a:lnTo>
                    <a:pt x="61" y="84"/>
                  </a:lnTo>
                  <a:lnTo>
                    <a:pt x="55" y="84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40" y="80"/>
                  </a:lnTo>
                  <a:lnTo>
                    <a:pt x="38" y="78"/>
                  </a:lnTo>
                  <a:lnTo>
                    <a:pt x="34" y="76"/>
                  </a:lnTo>
                  <a:lnTo>
                    <a:pt x="31" y="74"/>
                  </a:lnTo>
                  <a:lnTo>
                    <a:pt x="27" y="72"/>
                  </a:lnTo>
                  <a:lnTo>
                    <a:pt x="25" y="71"/>
                  </a:lnTo>
                  <a:lnTo>
                    <a:pt x="21" y="67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9"/>
                  </a:lnTo>
                  <a:lnTo>
                    <a:pt x="8" y="55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91A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5" name="Freeform 134"/>
            <p:cNvSpPr>
              <a:spLocks/>
            </p:cNvSpPr>
            <p:nvPr/>
          </p:nvSpPr>
          <p:spPr bwMode="auto">
            <a:xfrm>
              <a:off x="4864" y="1843"/>
              <a:ext cx="63" cy="42"/>
            </a:xfrm>
            <a:custGeom>
              <a:avLst/>
              <a:gdLst>
                <a:gd name="T0" fmla="*/ 1 w 125"/>
                <a:gd name="T1" fmla="*/ 1 h 83"/>
                <a:gd name="T2" fmla="*/ 1 w 125"/>
                <a:gd name="T3" fmla="*/ 1 h 83"/>
                <a:gd name="T4" fmla="*/ 1 w 125"/>
                <a:gd name="T5" fmla="*/ 1 h 83"/>
                <a:gd name="T6" fmla="*/ 1 w 125"/>
                <a:gd name="T7" fmla="*/ 2 h 83"/>
                <a:gd name="T8" fmla="*/ 1 w 125"/>
                <a:gd name="T9" fmla="*/ 2 h 83"/>
                <a:gd name="T10" fmla="*/ 1 w 125"/>
                <a:gd name="T11" fmla="*/ 2 h 83"/>
                <a:gd name="T12" fmla="*/ 1 w 125"/>
                <a:gd name="T13" fmla="*/ 2 h 83"/>
                <a:gd name="T14" fmla="*/ 2 w 125"/>
                <a:gd name="T15" fmla="*/ 2 h 83"/>
                <a:gd name="T16" fmla="*/ 2 w 125"/>
                <a:gd name="T17" fmla="*/ 3 h 83"/>
                <a:gd name="T18" fmla="*/ 2 w 125"/>
                <a:gd name="T19" fmla="*/ 3 h 83"/>
                <a:gd name="T20" fmla="*/ 3 w 125"/>
                <a:gd name="T21" fmla="*/ 3 h 83"/>
                <a:gd name="T22" fmla="*/ 3 w 125"/>
                <a:gd name="T23" fmla="*/ 3 h 83"/>
                <a:gd name="T24" fmla="*/ 3 w 125"/>
                <a:gd name="T25" fmla="*/ 3 h 83"/>
                <a:gd name="T26" fmla="*/ 3 w 125"/>
                <a:gd name="T27" fmla="*/ 3 h 83"/>
                <a:gd name="T28" fmla="*/ 4 w 125"/>
                <a:gd name="T29" fmla="*/ 2 h 83"/>
                <a:gd name="T30" fmla="*/ 4 w 125"/>
                <a:gd name="T31" fmla="*/ 2 h 83"/>
                <a:gd name="T32" fmla="*/ 4 w 125"/>
                <a:gd name="T33" fmla="*/ 2 h 83"/>
                <a:gd name="T34" fmla="*/ 4 w 125"/>
                <a:gd name="T35" fmla="*/ 2 h 83"/>
                <a:gd name="T36" fmla="*/ 3 w 125"/>
                <a:gd name="T37" fmla="*/ 1 h 83"/>
                <a:gd name="T38" fmla="*/ 4 w 125"/>
                <a:gd name="T39" fmla="*/ 1 h 83"/>
                <a:gd name="T40" fmla="*/ 4 w 125"/>
                <a:gd name="T41" fmla="*/ 1 h 83"/>
                <a:gd name="T42" fmla="*/ 4 w 125"/>
                <a:gd name="T43" fmla="*/ 1 h 83"/>
                <a:gd name="T44" fmla="*/ 4 w 125"/>
                <a:gd name="T45" fmla="*/ 2 h 83"/>
                <a:gd name="T46" fmla="*/ 4 w 125"/>
                <a:gd name="T47" fmla="*/ 2 h 83"/>
                <a:gd name="T48" fmla="*/ 4 w 125"/>
                <a:gd name="T49" fmla="*/ 2 h 83"/>
                <a:gd name="T50" fmla="*/ 4 w 125"/>
                <a:gd name="T51" fmla="*/ 2 h 83"/>
                <a:gd name="T52" fmla="*/ 4 w 125"/>
                <a:gd name="T53" fmla="*/ 3 h 83"/>
                <a:gd name="T54" fmla="*/ 4 w 125"/>
                <a:gd name="T55" fmla="*/ 3 h 83"/>
                <a:gd name="T56" fmla="*/ 3 w 125"/>
                <a:gd name="T57" fmla="*/ 3 h 83"/>
                <a:gd name="T58" fmla="*/ 3 w 125"/>
                <a:gd name="T59" fmla="*/ 3 h 83"/>
                <a:gd name="T60" fmla="*/ 3 w 125"/>
                <a:gd name="T61" fmla="*/ 3 h 83"/>
                <a:gd name="T62" fmla="*/ 2 w 125"/>
                <a:gd name="T63" fmla="*/ 3 h 83"/>
                <a:gd name="T64" fmla="*/ 2 w 125"/>
                <a:gd name="T65" fmla="*/ 3 h 83"/>
                <a:gd name="T66" fmla="*/ 2 w 125"/>
                <a:gd name="T67" fmla="*/ 3 h 83"/>
                <a:gd name="T68" fmla="*/ 2 w 125"/>
                <a:gd name="T69" fmla="*/ 3 h 83"/>
                <a:gd name="T70" fmla="*/ 1 w 125"/>
                <a:gd name="T71" fmla="*/ 3 h 83"/>
                <a:gd name="T72" fmla="*/ 1 w 125"/>
                <a:gd name="T73" fmla="*/ 3 h 83"/>
                <a:gd name="T74" fmla="*/ 1 w 125"/>
                <a:gd name="T75" fmla="*/ 2 h 83"/>
                <a:gd name="T76" fmla="*/ 1 w 125"/>
                <a:gd name="T77" fmla="*/ 2 h 83"/>
                <a:gd name="T78" fmla="*/ 1 w 125"/>
                <a:gd name="T79" fmla="*/ 2 h 83"/>
                <a:gd name="T80" fmla="*/ 0 w 125"/>
                <a:gd name="T81" fmla="*/ 2 h 83"/>
                <a:gd name="T82" fmla="*/ 1 w 125"/>
                <a:gd name="T83" fmla="*/ 1 h 83"/>
                <a:gd name="T84" fmla="*/ 1 w 125"/>
                <a:gd name="T85" fmla="*/ 1 h 83"/>
                <a:gd name="T86" fmla="*/ 1 w 125"/>
                <a:gd name="T87" fmla="*/ 1 h 83"/>
                <a:gd name="T88" fmla="*/ 1 w 125"/>
                <a:gd name="T89" fmla="*/ 1 h 83"/>
                <a:gd name="T90" fmla="*/ 1 w 125"/>
                <a:gd name="T91" fmla="*/ 0 h 83"/>
                <a:gd name="T92" fmla="*/ 2 w 125"/>
                <a:gd name="T93" fmla="*/ 0 h 83"/>
                <a:gd name="T94" fmla="*/ 1 w 125"/>
                <a:gd name="T95" fmla="*/ 1 h 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5" h="83">
                  <a:moveTo>
                    <a:pt x="32" y="9"/>
                  </a:moveTo>
                  <a:lnTo>
                    <a:pt x="30" y="9"/>
                  </a:lnTo>
                  <a:lnTo>
                    <a:pt x="28" y="11"/>
                  </a:lnTo>
                  <a:lnTo>
                    <a:pt x="25" y="15"/>
                  </a:lnTo>
                  <a:lnTo>
                    <a:pt x="23" y="21"/>
                  </a:lnTo>
                  <a:lnTo>
                    <a:pt x="19" y="25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9" y="42"/>
                  </a:lnTo>
                  <a:lnTo>
                    <a:pt x="19" y="45"/>
                  </a:lnTo>
                  <a:lnTo>
                    <a:pt x="23" y="49"/>
                  </a:lnTo>
                  <a:lnTo>
                    <a:pt x="25" y="55"/>
                  </a:lnTo>
                  <a:lnTo>
                    <a:pt x="30" y="59"/>
                  </a:lnTo>
                  <a:lnTo>
                    <a:pt x="32" y="61"/>
                  </a:lnTo>
                  <a:lnTo>
                    <a:pt x="36" y="63"/>
                  </a:lnTo>
                  <a:lnTo>
                    <a:pt x="40" y="64"/>
                  </a:lnTo>
                  <a:lnTo>
                    <a:pt x="44" y="68"/>
                  </a:lnTo>
                  <a:lnTo>
                    <a:pt x="47" y="68"/>
                  </a:lnTo>
                  <a:lnTo>
                    <a:pt x="51" y="70"/>
                  </a:lnTo>
                  <a:lnTo>
                    <a:pt x="57" y="70"/>
                  </a:lnTo>
                  <a:lnTo>
                    <a:pt x="63" y="72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6" y="72"/>
                  </a:lnTo>
                  <a:lnTo>
                    <a:pt x="82" y="72"/>
                  </a:lnTo>
                  <a:lnTo>
                    <a:pt x="85" y="70"/>
                  </a:lnTo>
                  <a:lnTo>
                    <a:pt x="91" y="70"/>
                  </a:lnTo>
                  <a:lnTo>
                    <a:pt x="95" y="66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4" y="61"/>
                  </a:lnTo>
                  <a:lnTo>
                    <a:pt x="106" y="57"/>
                  </a:lnTo>
                  <a:lnTo>
                    <a:pt x="108" y="53"/>
                  </a:lnTo>
                  <a:lnTo>
                    <a:pt x="110" y="47"/>
                  </a:lnTo>
                  <a:lnTo>
                    <a:pt x="110" y="40"/>
                  </a:lnTo>
                  <a:lnTo>
                    <a:pt x="108" y="34"/>
                  </a:lnTo>
                  <a:lnTo>
                    <a:pt x="104" y="28"/>
                  </a:lnTo>
                  <a:lnTo>
                    <a:pt x="93" y="21"/>
                  </a:lnTo>
                  <a:lnTo>
                    <a:pt x="106" y="17"/>
                  </a:lnTo>
                  <a:lnTo>
                    <a:pt x="108" y="17"/>
                  </a:lnTo>
                  <a:lnTo>
                    <a:pt x="112" y="21"/>
                  </a:lnTo>
                  <a:lnTo>
                    <a:pt x="116" y="25"/>
                  </a:lnTo>
                  <a:lnTo>
                    <a:pt x="121" y="28"/>
                  </a:lnTo>
                  <a:lnTo>
                    <a:pt x="121" y="32"/>
                  </a:lnTo>
                  <a:lnTo>
                    <a:pt x="123" y="34"/>
                  </a:lnTo>
                  <a:lnTo>
                    <a:pt x="125" y="38"/>
                  </a:lnTo>
                  <a:lnTo>
                    <a:pt x="125" y="42"/>
                  </a:lnTo>
                  <a:lnTo>
                    <a:pt x="125" y="45"/>
                  </a:lnTo>
                  <a:lnTo>
                    <a:pt x="125" y="51"/>
                  </a:lnTo>
                  <a:lnTo>
                    <a:pt x="125" y="55"/>
                  </a:lnTo>
                  <a:lnTo>
                    <a:pt x="123" y="61"/>
                  </a:lnTo>
                  <a:lnTo>
                    <a:pt x="120" y="63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06" y="74"/>
                  </a:lnTo>
                  <a:lnTo>
                    <a:pt x="99" y="78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2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0" y="82"/>
                  </a:lnTo>
                  <a:lnTo>
                    <a:pt x="68" y="83"/>
                  </a:lnTo>
                  <a:lnTo>
                    <a:pt x="61" y="82"/>
                  </a:lnTo>
                  <a:lnTo>
                    <a:pt x="55" y="82"/>
                  </a:lnTo>
                  <a:lnTo>
                    <a:pt x="49" y="82"/>
                  </a:lnTo>
                  <a:lnTo>
                    <a:pt x="45" y="80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4" y="74"/>
                  </a:lnTo>
                  <a:lnTo>
                    <a:pt x="30" y="72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21" y="66"/>
                  </a:lnTo>
                  <a:lnTo>
                    <a:pt x="17" y="64"/>
                  </a:lnTo>
                  <a:lnTo>
                    <a:pt x="13" y="61"/>
                  </a:lnTo>
                  <a:lnTo>
                    <a:pt x="11" y="59"/>
                  </a:lnTo>
                  <a:lnTo>
                    <a:pt x="7" y="53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9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91A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6" name="Freeform 135"/>
            <p:cNvSpPr>
              <a:spLocks/>
            </p:cNvSpPr>
            <p:nvPr/>
          </p:nvSpPr>
          <p:spPr bwMode="auto">
            <a:xfrm>
              <a:off x="4683" y="2150"/>
              <a:ext cx="152" cy="115"/>
            </a:xfrm>
            <a:custGeom>
              <a:avLst/>
              <a:gdLst>
                <a:gd name="T0" fmla="*/ 8 w 304"/>
                <a:gd name="T1" fmla="*/ 6 h 230"/>
                <a:gd name="T2" fmla="*/ 8 w 304"/>
                <a:gd name="T3" fmla="*/ 7 h 230"/>
                <a:gd name="T4" fmla="*/ 8 w 304"/>
                <a:gd name="T5" fmla="*/ 7 h 230"/>
                <a:gd name="T6" fmla="*/ 7 w 304"/>
                <a:gd name="T7" fmla="*/ 7 h 230"/>
                <a:gd name="T8" fmla="*/ 7 w 304"/>
                <a:gd name="T9" fmla="*/ 7 h 230"/>
                <a:gd name="T10" fmla="*/ 6 w 304"/>
                <a:gd name="T11" fmla="*/ 7 h 230"/>
                <a:gd name="T12" fmla="*/ 6 w 304"/>
                <a:gd name="T13" fmla="*/ 8 h 230"/>
                <a:gd name="T14" fmla="*/ 5 w 304"/>
                <a:gd name="T15" fmla="*/ 8 h 230"/>
                <a:gd name="T16" fmla="*/ 5 w 304"/>
                <a:gd name="T17" fmla="*/ 8 h 230"/>
                <a:gd name="T18" fmla="*/ 5 w 304"/>
                <a:gd name="T19" fmla="*/ 8 h 230"/>
                <a:gd name="T20" fmla="*/ 4 w 304"/>
                <a:gd name="T21" fmla="*/ 8 h 230"/>
                <a:gd name="T22" fmla="*/ 4 w 304"/>
                <a:gd name="T23" fmla="*/ 8 h 230"/>
                <a:gd name="T24" fmla="*/ 3 w 304"/>
                <a:gd name="T25" fmla="*/ 8 h 230"/>
                <a:gd name="T26" fmla="*/ 3 w 304"/>
                <a:gd name="T27" fmla="*/ 7 h 230"/>
                <a:gd name="T28" fmla="*/ 2 w 304"/>
                <a:gd name="T29" fmla="*/ 7 h 230"/>
                <a:gd name="T30" fmla="*/ 2 w 304"/>
                <a:gd name="T31" fmla="*/ 7 h 230"/>
                <a:gd name="T32" fmla="*/ 2 w 304"/>
                <a:gd name="T33" fmla="*/ 7 h 230"/>
                <a:gd name="T34" fmla="*/ 1 w 304"/>
                <a:gd name="T35" fmla="*/ 7 h 230"/>
                <a:gd name="T36" fmla="*/ 1 w 304"/>
                <a:gd name="T37" fmla="*/ 6 h 230"/>
                <a:gd name="T38" fmla="*/ 1 w 304"/>
                <a:gd name="T39" fmla="*/ 6 h 230"/>
                <a:gd name="T40" fmla="*/ 1 w 304"/>
                <a:gd name="T41" fmla="*/ 5 h 230"/>
                <a:gd name="T42" fmla="*/ 0 w 304"/>
                <a:gd name="T43" fmla="*/ 4 h 230"/>
                <a:gd name="T44" fmla="*/ 0 w 304"/>
                <a:gd name="T45" fmla="*/ 4 h 230"/>
                <a:gd name="T46" fmla="*/ 1 w 304"/>
                <a:gd name="T47" fmla="*/ 3 h 230"/>
                <a:gd name="T48" fmla="*/ 1 w 304"/>
                <a:gd name="T49" fmla="*/ 3 h 230"/>
                <a:gd name="T50" fmla="*/ 1 w 304"/>
                <a:gd name="T51" fmla="*/ 2 h 230"/>
                <a:gd name="T52" fmla="*/ 1 w 304"/>
                <a:gd name="T53" fmla="*/ 2 h 230"/>
                <a:gd name="T54" fmla="*/ 2 w 304"/>
                <a:gd name="T55" fmla="*/ 2 h 230"/>
                <a:gd name="T56" fmla="*/ 2 w 304"/>
                <a:gd name="T57" fmla="*/ 1 h 230"/>
                <a:gd name="T58" fmla="*/ 2 w 304"/>
                <a:gd name="T59" fmla="*/ 1 h 230"/>
                <a:gd name="T60" fmla="*/ 3 w 304"/>
                <a:gd name="T61" fmla="*/ 1 h 230"/>
                <a:gd name="T62" fmla="*/ 4 w 304"/>
                <a:gd name="T63" fmla="*/ 1 h 230"/>
                <a:gd name="T64" fmla="*/ 4 w 304"/>
                <a:gd name="T65" fmla="*/ 0 h 230"/>
                <a:gd name="T66" fmla="*/ 5 w 304"/>
                <a:gd name="T67" fmla="*/ 0 h 230"/>
                <a:gd name="T68" fmla="*/ 5 w 304"/>
                <a:gd name="T69" fmla="*/ 1 h 230"/>
                <a:gd name="T70" fmla="*/ 5 w 304"/>
                <a:gd name="T71" fmla="*/ 1 h 230"/>
                <a:gd name="T72" fmla="*/ 6 w 304"/>
                <a:gd name="T73" fmla="*/ 1 h 230"/>
                <a:gd name="T74" fmla="*/ 6 w 304"/>
                <a:gd name="T75" fmla="*/ 1 h 230"/>
                <a:gd name="T76" fmla="*/ 6 w 304"/>
                <a:gd name="T77" fmla="*/ 1 h 230"/>
                <a:gd name="T78" fmla="*/ 7 w 304"/>
                <a:gd name="T79" fmla="*/ 2 h 230"/>
                <a:gd name="T80" fmla="*/ 7 w 304"/>
                <a:gd name="T81" fmla="*/ 2 h 230"/>
                <a:gd name="T82" fmla="*/ 8 w 304"/>
                <a:gd name="T83" fmla="*/ 2 h 230"/>
                <a:gd name="T84" fmla="*/ 8 w 304"/>
                <a:gd name="T85" fmla="*/ 2 h 230"/>
                <a:gd name="T86" fmla="*/ 8 w 304"/>
                <a:gd name="T87" fmla="*/ 2 h 230"/>
                <a:gd name="T88" fmla="*/ 9 w 304"/>
                <a:gd name="T89" fmla="*/ 2 h 230"/>
                <a:gd name="T90" fmla="*/ 9 w 304"/>
                <a:gd name="T91" fmla="*/ 2 h 230"/>
                <a:gd name="T92" fmla="*/ 10 w 304"/>
                <a:gd name="T93" fmla="*/ 2 h 230"/>
                <a:gd name="T94" fmla="*/ 10 w 304"/>
                <a:gd name="T95" fmla="*/ 2 h 230"/>
                <a:gd name="T96" fmla="*/ 10 w 304"/>
                <a:gd name="T97" fmla="*/ 3 h 230"/>
                <a:gd name="T98" fmla="*/ 10 w 304"/>
                <a:gd name="T99" fmla="*/ 3 h 230"/>
                <a:gd name="T100" fmla="*/ 10 w 304"/>
                <a:gd name="T101" fmla="*/ 4 h 230"/>
                <a:gd name="T102" fmla="*/ 10 w 304"/>
                <a:gd name="T103" fmla="*/ 4 h 230"/>
                <a:gd name="T104" fmla="*/ 10 w 304"/>
                <a:gd name="T105" fmla="*/ 5 h 230"/>
                <a:gd name="T106" fmla="*/ 9 w 304"/>
                <a:gd name="T107" fmla="*/ 5 h 230"/>
                <a:gd name="T108" fmla="*/ 9 w 304"/>
                <a:gd name="T109" fmla="*/ 5 h 230"/>
                <a:gd name="T110" fmla="*/ 9 w 304"/>
                <a:gd name="T111" fmla="*/ 6 h 230"/>
                <a:gd name="T112" fmla="*/ 9 w 304"/>
                <a:gd name="T113" fmla="*/ 6 h 230"/>
                <a:gd name="T114" fmla="*/ 8 w 304"/>
                <a:gd name="T115" fmla="*/ 6 h 2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4" h="230">
                  <a:moveTo>
                    <a:pt x="253" y="184"/>
                  </a:moveTo>
                  <a:lnTo>
                    <a:pt x="251" y="184"/>
                  </a:lnTo>
                  <a:lnTo>
                    <a:pt x="251" y="186"/>
                  </a:lnTo>
                  <a:lnTo>
                    <a:pt x="249" y="190"/>
                  </a:lnTo>
                  <a:lnTo>
                    <a:pt x="245" y="192"/>
                  </a:lnTo>
                  <a:lnTo>
                    <a:pt x="239" y="195"/>
                  </a:lnTo>
                  <a:lnTo>
                    <a:pt x="235" y="199"/>
                  </a:lnTo>
                  <a:lnTo>
                    <a:pt x="232" y="201"/>
                  </a:lnTo>
                  <a:lnTo>
                    <a:pt x="228" y="205"/>
                  </a:lnTo>
                  <a:lnTo>
                    <a:pt x="224" y="207"/>
                  </a:lnTo>
                  <a:lnTo>
                    <a:pt x="222" y="209"/>
                  </a:lnTo>
                  <a:lnTo>
                    <a:pt x="216" y="211"/>
                  </a:lnTo>
                  <a:lnTo>
                    <a:pt x="213" y="214"/>
                  </a:lnTo>
                  <a:lnTo>
                    <a:pt x="207" y="216"/>
                  </a:lnTo>
                  <a:lnTo>
                    <a:pt x="201" y="218"/>
                  </a:lnTo>
                  <a:lnTo>
                    <a:pt x="195" y="220"/>
                  </a:lnTo>
                  <a:lnTo>
                    <a:pt x="188" y="222"/>
                  </a:lnTo>
                  <a:lnTo>
                    <a:pt x="182" y="224"/>
                  </a:lnTo>
                  <a:lnTo>
                    <a:pt x="176" y="226"/>
                  </a:lnTo>
                  <a:lnTo>
                    <a:pt x="173" y="226"/>
                  </a:lnTo>
                  <a:lnTo>
                    <a:pt x="169" y="226"/>
                  </a:lnTo>
                  <a:lnTo>
                    <a:pt x="163" y="226"/>
                  </a:lnTo>
                  <a:lnTo>
                    <a:pt x="161" y="228"/>
                  </a:lnTo>
                  <a:lnTo>
                    <a:pt x="156" y="228"/>
                  </a:lnTo>
                  <a:lnTo>
                    <a:pt x="152" y="228"/>
                  </a:lnTo>
                  <a:lnTo>
                    <a:pt x="148" y="228"/>
                  </a:lnTo>
                  <a:lnTo>
                    <a:pt x="144" y="228"/>
                  </a:lnTo>
                  <a:lnTo>
                    <a:pt x="138" y="228"/>
                  </a:lnTo>
                  <a:lnTo>
                    <a:pt x="135" y="228"/>
                  </a:lnTo>
                  <a:lnTo>
                    <a:pt x="129" y="228"/>
                  </a:lnTo>
                  <a:lnTo>
                    <a:pt x="125" y="230"/>
                  </a:lnTo>
                  <a:lnTo>
                    <a:pt x="119" y="230"/>
                  </a:lnTo>
                  <a:lnTo>
                    <a:pt x="116" y="230"/>
                  </a:lnTo>
                  <a:lnTo>
                    <a:pt x="110" y="230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5" y="228"/>
                  </a:lnTo>
                  <a:lnTo>
                    <a:pt x="91" y="228"/>
                  </a:lnTo>
                  <a:lnTo>
                    <a:pt x="85" y="226"/>
                  </a:lnTo>
                  <a:lnTo>
                    <a:pt x="80" y="226"/>
                  </a:lnTo>
                  <a:lnTo>
                    <a:pt x="76" y="224"/>
                  </a:lnTo>
                  <a:lnTo>
                    <a:pt x="72" y="222"/>
                  </a:lnTo>
                  <a:lnTo>
                    <a:pt x="68" y="222"/>
                  </a:lnTo>
                  <a:lnTo>
                    <a:pt x="64" y="220"/>
                  </a:lnTo>
                  <a:lnTo>
                    <a:pt x="61" y="218"/>
                  </a:lnTo>
                  <a:lnTo>
                    <a:pt x="57" y="216"/>
                  </a:lnTo>
                  <a:lnTo>
                    <a:pt x="53" y="216"/>
                  </a:lnTo>
                  <a:lnTo>
                    <a:pt x="49" y="214"/>
                  </a:lnTo>
                  <a:lnTo>
                    <a:pt x="45" y="213"/>
                  </a:lnTo>
                  <a:lnTo>
                    <a:pt x="43" y="211"/>
                  </a:lnTo>
                  <a:lnTo>
                    <a:pt x="42" y="209"/>
                  </a:lnTo>
                  <a:lnTo>
                    <a:pt x="34" y="203"/>
                  </a:lnTo>
                  <a:lnTo>
                    <a:pt x="28" y="199"/>
                  </a:lnTo>
                  <a:lnTo>
                    <a:pt x="24" y="195"/>
                  </a:lnTo>
                  <a:lnTo>
                    <a:pt x="21" y="190"/>
                  </a:lnTo>
                  <a:lnTo>
                    <a:pt x="17" y="184"/>
                  </a:lnTo>
                  <a:lnTo>
                    <a:pt x="13" y="178"/>
                  </a:lnTo>
                  <a:lnTo>
                    <a:pt x="9" y="175"/>
                  </a:lnTo>
                  <a:lnTo>
                    <a:pt x="7" y="169"/>
                  </a:lnTo>
                  <a:lnTo>
                    <a:pt x="5" y="161"/>
                  </a:lnTo>
                  <a:lnTo>
                    <a:pt x="4" y="156"/>
                  </a:lnTo>
                  <a:lnTo>
                    <a:pt x="2" y="150"/>
                  </a:lnTo>
                  <a:lnTo>
                    <a:pt x="2" y="144"/>
                  </a:lnTo>
                  <a:lnTo>
                    <a:pt x="0" y="138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2" y="97"/>
                  </a:lnTo>
                  <a:lnTo>
                    <a:pt x="2" y="91"/>
                  </a:lnTo>
                  <a:lnTo>
                    <a:pt x="4" y="87"/>
                  </a:lnTo>
                  <a:lnTo>
                    <a:pt x="5" y="81"/>
                  </a:lnTo>
                  <a:lnTo>
                    <a:pt x="7" y="78"/>
                  </a:lnTo>
                  <a:lnTo>
                    <a:pt x="7" y="72"/>
                  </a:lnTo>
                  <a:lnTo>
                    <a:pt x="9" y="68"/>
                  </a:lnTo>
                  <a:lnTo>
                    <a:pt x="13" y="62"/>
                  </a:lnTo>
                  <a:lnTo>
                    <a:pt x="15" y="59"/>
                  </a:lnTo>
                  <a:lnTo>
                    <a:pt x="19" y="53"/>
                  </a:lnTo>
                  <a:lnTo>
                    <a:pt x="23" y="49"/>
                  </a:lnTo>
                  <a:lnTo>
                    <a:pt x="26" y="45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40" y="34"/>
                  </a:lnTo>
                  <a:lnTo>
                    <a:pt x="43" y="30"/>
                  </a:lnTo>
                  <a:lnTo>
                    <a:pt x="49" y="26"/>
                  </a:lnTo>
                  <a:lnTo>
                    <a:pt x="53" y="23"/>
                  </a:lnTo>
                  <a:lnTo>
                    <a:pt x="59" y="19"/>
                  </a:lnTo>
                  <a:lnTo>
                    <a:pt x="64" y="17"/>
                  </a:lnTo>
                  <a:lnTo>
                    <a:pt x="70" y="15"/>
                  </a:lnTo>
                  <a:lnTo>
                    <a:pt x="76" y="11"/>
                  </a:lnTo>
                  <a:lnTo>
                    <a:pt x="81" y="9"/>
                  </a:lnTo>
                  <a:lnTo>
                    <a:pt x="87" y="5"/>
                  </a:lnTo>
                  <a:lnTo>
                    <a:pt x="93" y="3"/>
                  </a:lnTo>
                  <a:lnTo>
                    <a:pt x="99" y="2"/>
                  </a:lnTo>
                  <a:lnTo>
                    <a:pt x="104" y="2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4" y="2"/>
                  </a:lnTo>
                  <a:lnTo>
                    <a:pt x="148" y="3"/>
                  </a:lnTo>
                  <a:lnTo>
                    <a:pt x="152" y="5"/>
                  </a:lnTo>
                  <a:lnTo>
                    <a:pt x="156" y="7"/>
                  </a:lnTo>
                  <a:lnTo>
                    <a:pt x="159" y="9"/>
                  </a:lnTo>
                  <a:lnTo>
                    <a:pt x="163" y="11"/>
                  </a:lnTo>
                  <a:lnTo>
                    <a:pt x="167" y="15"/>
                  </a:lnTo>
                  <a:lnTo>
                    <a:pt x="169" y="17"/>
                  </a:lnTo>
                  <a:lnTo>
                    <a:pt x="173" y="19"/>
                  </a:lnTo>
                  <a:lnTo>
                    <a:pt x="176" y="21"/>
                  </a:lnTo>
                  <a:lnTo>
                    <a:pt x="180" y="24"/>
                  </a:lnTo>
                  <a:lnTo>
                    <a:pt x="184" y="26"/>
                  </a:lnTo>
                  <a:lnTo>
                    <a:pt x="186" y="28"/>
                  </a:lnTo>
                  <a:lnTo>
                    <a:pt x="190" y="30"/>
                  </a:lnTo>
                  <a:lnTo>
                    <a:pt x="194" y="34"/>
                  </a:lnTo>
                  <a:lnTo>
                    <a:pt x="197" y="36"/>
                  </a:lnTo>
                  <a:lnTo>
                    <a:pt x="201" y="38"/>
                  </a:lnTo>
                  <a:lnTo>
                    <a:pt x="205" y="42"/>
                  </a:lnTo>
                  <a:lnTo>
                    <a:pt x="209" y="43"/>
                  </a:lnTo>
                  <a:lnTo>
                    <a:pt x="215" y="45"/>
                  </a:lnTo>
                  <a:lnTo>
                    <a:pt x="220" y="49"/>
                  </a:lnTo>
                  <a:lnTo>
                    <a:pt x="226" y="53"/>
                  </a:lnTo>
                  <a:lnTo>
                    <a:pt x="232" y="55"/>
                  </a:lnTo>
                  <a:lnTo>
                    <a:pt x="235" y="55"/>
                  </a:lnTo>
                  <a:lnTo>
                    <a:pt x="241" y="55"/>
                  </a:lnTo>
                  <a:lnTo>
                    <a:pt x="245" y="55"/>
                  </a:lnTo>
                  <a:lnTo>
                    <a:pt x="249" y="53"/>
                  </a:lnTo>
                  <a:lnTo>
                    <a:pt x="253" y="49"/>
                  </a:lnTo>
                  <a:lnTo>
                    <a:pt x="256" y="47"/>
                  </a:lnTo>
                  <a:lnTo>
                    <a:pt x="260" y="45"/>
                  </a:lnTo>
                  <a:lnTo>
                    <a:pt x="266" y="43"/>
                  </a:lnTo>
                  <a:lnTo>
                    <a:pt x="270" y="43"/>
                  </a:lnTo>
                  <a:lnTo>
                    <a:pt x="275" y="43"/>
                  </a:lnTo>
                  <a:lnTo>
                    <a:pt x="279" y="43"/>
                  </a:lnTo>
                  <a:lnTo>
                    <a:pt x="285" y="45"/>
                  </a:lnTo>
                  <a:lnTo>
                    <a:pt x="289" y="47"/>
                  </a:lnTo>
                  <a:lnTo>
                    <a:pt x="292" y="51"/>
                  </a:lnTo>
                  <a:lnTo>
                    <a:pt x="296" y="55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300" y="68"/>
                  </a:lnTo>
                  <a:lnTo>
                    <a:pt x="300" y="72"/>
                  </a:lnTo>
                  <a:lnTo>
                    <a:pt x="302" y="76"/>
                  </a:lnTo>
                  <a:lnTo>
                    <a:pt x="302" y="80"/>
                  </a:lnTo>
                  <a:lnTo>
                    <a:pt x="302" y="85"/>
                  </a:lnTo>
                  <a:lnTo>
                    <a:pt x="302" y="89"/>
                  </a:lnTo>
                  <a:lnTo>
                    <a:pt x="304" y="97"/>
                  </a:lnTo>
                  <a:lnTo>
                    <a:pt x="302" y="100"/>
                  </a:lnTo>
                  <a:lnTo>
                    <a:pt x="300" y="106"/>
                  </a:lnTo>
                  <a:lnTo>
                    <a:pt x="300" y="112"/>
                  </a:lnTo>
                  <a:lnTo>
                    <a:pt x="298" y="116"/>
                  </a:lnTo>
                  <a:lnTo>
                    <a:pt x="298" y="119"/>
                  </a:lnTo>
                  <a:lnTo>
                    <a:pt x="296" y="125"/>
                  </a:lnTo>
                  <a:lnTo>
                    <a:pt x="294" y="129"/>
                  </a:lnTo>
                  <a:lnTo>
                    <a:pt x="292" y="135"/>
                  </a:lnTo>
                  <a:lnTo>
                    <a:pt x="291" y="138"/>
                  </a:lnTo>
                  <a:lnTo>
                    <a:pt x="289" y="140"/>
                  </a:lnTo>
                  <a:lnTo>
                    <a:pt x="287" y="144"/>
                  </a:lnTo>
                  <a:lnTo>
                    <a:pt x="285" y="150"/>
                  </a:lnTo>
                  <a:lnTo>
                    <a:pt x="281" y="152"/>
                  </a:lnTo>
                  <a:lnTo>
                    <a:pt x="279" y="156"/>
                  </a:lnTo>
                  <a:lnTo>
                    <a:pt x="277" y="159"/>
                  </a:lnTo>
                  <a:lnTo>
                    <a:pt x="275" y="161"/>
                  </a:lnTo>
                  <a:lnTo>
                    <a:pt x="272" y="167"/>
                  </a:lnTo>
                  <a:lnTo>
                    <a:pt x="266" y="171"/>
                  </a:lnTo>
                  <a:lnTo>
                    <a:pt x="262" y="175"/>
                  </a:lnTo>
                  <a:lnTo>
                    <a:pt x="260" y="178"/>
                  </a:lnTo>
                  <a:lnTo>
                    <a:pt x="256" y="180"/>
                  </a:lnTo>
                  <a:lnTo>
                    <a:pt x="254" y="182"/>
                  </a:lnTo>
                  <a:lnTo>
                    <a:pt x="253" y="184"/>
                  </a:lnTo>
                  <a:close/>
                </a:path>
              </a:pathLst>
            </a:custGeom>
            <a:solidFill>
              <a:srgbClr val="B3B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7" name="Freeform 136"/>
            <p:cNvSpPr>
              <a:spLocks/>
            </p:cNvSpPr>
            <p:nvPr/>
          </p:nvSpPr>
          <p:spPr bwMode="auto">
            <a:xfrm>
              <a:off x="4647" y="1824"/>
              <a:ext cx="53" cy="282"/>
            </a:xfrm>
            <a:custGeom>
              <a:avLst/>
              <a:gdLst>
                <a:gd name="T0" fmla="*/ 2 w 106"/>
                <a:gd name="T1" fmla="*/ 14 h 562"/>
                <a:gd name="T2" fmla="*/ 2 w 106"/>
                <a:gd name="T3" fmla="*/ 14 h 562"/>
                <a:gd name="T4" fmla="*/ 2 w 106"/>
                <a:gd name="T5" fmla="*/ 13 h 562"/>
                <a:gd name="T6" fmla="*/ 2 w 106"/>
                <a:gd name="T7" fmla="*/ 13 h 562"/>
                <a:gd name="T8" fmla="*/ 2 w 106"/>
                <a:gd name="T9" fmla="*/ 12 h 562"/>
                <a:gd name="T10" fmla="*/ 2 w 106"/>
                <a:gd name="T11" fmla="*/ 11 h 562"/>
                <a:gd name="T12" fmla="*/ 2 w 106"/>
                <a:gd name="T13" fmla="*/ 11 h 562"/>
                <a:gd name="T14" fmla="*/ 1 w 106"/>
                <a:gd name="T15" fmla="*/ 10 h 562"/>
                <a:gd name="T16" fmla="*/ 1 w 106"/>
                <a:gd name="T17" fmla="*/ 9 h 562"/>
                <a:gd name="T18" fmla="*/ 1 w 106"/>
                <a:gd name="T19" fmla="*/ 9 h 562"/>
                <a:gd name="T20" fmla="*/ 1 w 106"/>
                <a:gd name="T21" fmla="*/ 8 h 562"/>
                <a:gd name="T22" fmla="*/ 1 w 106"/>
                <a:gd name="T23" fmla="*/ 7 h 562"/>
                <a:gd name="T24" fmla="*/ 1 w 106"/>
                <a:gd name="T25" fmla="*/ 7 h 562"/>
                <a:gd name="T26" fmla="*/ 1 w 106"/>
                <a:gd name="T27" fmla="*/ 6 h 562"/>
                <a:gd name="T28" fmla="*/ 1 w 106"/>
                <a:gd name="T29" fmla="*/ 5 h 562"/>
                <a:gd name="T30" fmla="*/ 1 w 106"/>
                <a:gd name="T31" fmla="*/ 5 h 562"/>
                <a:gd name="T32" fmla="*/ 1 w 106"/>
                <a:gd name="T33" fmla="*/ 4 h 562"/>
                <a:gd name="T34" fmla="*/ 1 w 106"/>
                <a:gd name="T35" fmla="*/ 4 h 562"/>
                <a:gd name="T36" fmla="*/ 0 w 106"/>
                <a:gd name="T37" fmla="*/ 3 h 562"/>
                <a:gd name="T38" fmla="*/ 0 w 106"/>
                <a:gd name="T39" fmla="*/ 3 h 562"/>
                <a:gd name="T40" fmla="*/ 0 w 106"/>
                <a:gd name="T41" fmla="*/ 3 h 562"/>
                <a:gd name="T42" fmla="*/ 1 w 106"/>
                <a:gd name="T43" fmla="*/ 2 h 562"/>
                <a:gd name="T44" fmla="*/ 1 w 106"/>
                <a:gd name="T45" fmla="*/ 1 h 562"/>
                <a:gd name="T46" fmla="*/ 1 w 106"/>
                <a:gd name="T47" fmla="*/ 1 h 562"/>
                <a:gd name="T48" fmla="*/ 1 w 106"/>
                <a:gd name="T49" fmla="*/ 0 h 562"/>
                <a:gd name="T50" fmla="*/ 2 w 106"/>
                <a:gd name="T51" fmla="*/ 1 h 562"/>
                <a:gd name="T52" fmla="*/ 2 w 106"/>
                <a:gd name="T53" fmla="*/ 2 h 562"/>
                <a:gd name="T54" fmla="*/ 2 w 106"/>
                <a:gd name="T55" fmla="*/ 2 h 562"/>
                <a:gd name="T56" fmla="*/ 2 w 106"/>
                <a:gd name="T57" fmla="*/ 3 h 562"/>
                <a:gd name="T58" fmla="*/ 2 w 106"/>
                <a:gd name="T59" fmla="*/ 4 h 562"/>
                <a:gd name="T60" fmla="*/ 2 w 106"/>
                <a:gd name="T61" fmla="*/ 4 h 562"/>
                <a:gd name="T62" fmla="*/ 2 w 106"/>
                <a:gd name="T63" fmla="*/ 5 h 562"/>
                <a:gd name="T64" fmla="*/ 2 w 106"/>
                <a:gd name="T65" fmla="*/ 6 h 562"/>
                <a:gd name="T66" fmla="*/ 2 w 106"/>
                <a:gd name="T67" fmla="*/ 6 h 562"/>
                <a:gd name="T68" fmla="*/ 2 w 106"/>
                <a:gd name="T69" fmla="*/ 7 h 562"/>
                <a:gd name="T70" fmla="*/ 2 w 106"/>
                <a:gd name="T71" fmla="*/ 8 h 562"/>
                <a:gd name="T72" fmla="*/ 2 w 106"/>
                <a:gd name="T73" fmla="*/ 9 h 562"/>
                <a:gd name="T74" fmla="*/ 3 w 106"/>
                <a:gd name="T75" fmla="*/ 10 h 562"/>
                <a:gd name="T76" fmla="*/ 3 w 106"/>
                <a:gd name="T77" fmla="*/ 11 h 562"/>
                <a:gd name="T78" fmla="*/ 3 w 106"/>
                <a:gd name="T79" fmla="*/ 12 h 562"/>
                <a:gd name="T80" fmla="*/ 3 w 106"/>
                <a:gd name="T81" fmla="*/ 13 h 562"/>
                <a:gd name="T82" fmla="*/ 3 w 106"/>
                <a:gd name="T83" fmla="*/ 14 h 562"/>
                <a:gd name="T84" fmla="*/ 4 w 106"/>
                <a:gd name="T85" fmla="*/ 14 h 562"/>
                <a:gd name="T86" fmla="*/ 4 w 106"/>
                <a:gd name="T87" fmla="*/ 15 h 562"/>
                <a:gd name="T88" fmla="*/ 4 w 106"/>
                <a:gd name="T89" fmla="*/ 15 h 562"/>
                <a:gd name="T90" fmla="*/ 4 w 106"/>
                <a:gd name="T91" fmla="*/ 16 h 562"/>
                <a:gd name="T92" fmla="*/ 4 w 106"/>
                <a:gd name="T93" fmla="*/ 16 h 562"/>
                <a:gd name="T94" fmla="*/ 4 w 106"/>
                <a:gd name="T95" fmla="*/ 17 h 5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6" h="562">
                  <a:moveTo>
                    <a:pt x="39" y="445"/>
                  </a:moveTo>
                  <a:lnTo>
                    <a:pt x="39" y="445"/>
                  </a:lnTo>
                  <a:lnTo>
                    <a:pt x="39" y="443"/>
                  </a:lnTo>
                  <a:lnTo>
                    <a:pt x="39" y="441"/>
                  </a:lnTo>
                  <a:lnTo>
                    <a:pt x="39" y="437"/>
                  </a:lnTo>
                  <a:lnTo>
                    <a:pt x="39" y="431"/>
                  </a:lnTo>
                  <a:lnTo>
                    <a:pt x="39" y="427"/>
                  </a:lnTo>
                  <a:lnTo>
                    <a:pt x="39" y="422"/>
                  </a:lnTo>
                  <a:lnTo>
                    <a:pt x="39" y="416"/>
                  </a:lnTo>
                  <a:lnTo>
                    <a:pt x="39" y="410"/>
                  </a:lnTo>
                  <a:lnTo>
                    <a:pt x="39" y="407"/>
                  </a:lnTo>
                  <a:lnTo>
                    <a:pt x="38" y="405"/>
                  </a:lnTo>
                  <a:lnTo>
                    <a:pt x="38" y="401"/>
                  </a:lnTo>
                  <a:lnTo>
                    <a:pt x="38" y="395"/>
                  </a:lnTo>
                  <a:lnTo>
                    <a:pt x="38" y="391"/>
                  </a:lnTo>
                  <a:lnTo>
                    <a:pt x="38" y="388"/>
                  </a:lnTo>
                  <a:lnTo>
                    <a:pt x="38" y="384"/>
                  </a:lnTo>
                  <a:lnTo>
                    <a:pt x="36" y="378"/>
                  </a:lnTo>
                  <a:lnTo>
                    <a:pt x="36" y="374"/>
                  </a:lnTo>
                  <a:lnTo>
                    <a:pt x="36" y="369"/>
                  </a:lnTo>
                  <a:lnTo>
                    <a:pt x="36" y="365"/>
                  </a:lnTo>
                  <a:lnTo>
                    <a:pt x="36" y="359"/>
                  </a:lnTo>
                  <a:lnTo>
                    <a:pt x="36" y="353"/>
                  </a:lnTo>
                  <a:lnTo>
                    <a:pt x="36" y="350"/>
                  </a:lnTo>
                  <a:lnTo>
                    <a:pt x="36" y="344"/>
                  </a:lnTo>
                  <a:lnTo>
                    <a:pt x="34" y="338"/>
                  </a:lnTo>
                  <a:lnTo>
                    <a:pt x="34" y="332"/>
                  </a:lnTo>
                  <a:lnTo>
                    <a:pt x="34" y="327"/>
                  </a:lnTo>
                  <a:lnTo>
                    <a:pt x="32" y="321"/>
                  </a:lnTo>
                  <a:lnTo>
                    <a:pt x="32" y="315"/>
                  </a:lnTo>
                  <a:lnTo>
                    <a:pt x="32" y="310"/>
                  </a:lnTo>
                  <a:lnTo>
                    <a:pt x="30" y="304"/>
                  </a:lnTo>
                  <a:lnTo>
                    <a:pt x="30" y="300"/>
                  </a:lnTo>
                  <a:lnTo>
                    <a:pt x="30" y="293"/>
                  </a:lnTo>
                  <a:lnTo>
                    <a:pt x="30" y="289"/>
                  </a:lnTo>
                  <a:lnTo>
                    <a:pt x="28" y="281"/>
                  </a:lnTo>
                  <a:lnTo>
                    <a:pt x="28" y="277"/>
                  </a:lnTo>
                  <a:lnTo>
                    <a:pt x="28" y="272"/>
                  </a:lnTo>
                  <a:lnTo>
                    <a:pt x="26" y="266"/>
                  </a:lnTo>
                  <a:lnTo>
                    <a:pt x="26" y="260"/>
                  </a:lnTo>
                  <a:lnTo>
                    <a:pt x="26" y="255"/>
                  </a:lnTo>
                  <a:lnTo>
                    <a:pt x="26" y="249"/>
                  </a:lnTo>
                  <a:lnTo>
                    <a:pt x="24" y="243"/>
                  </a:lnTo>
                  <a:lnTo>
                    <a:pt x="24" y="237"/>
                  </a:lnTo>
                  <a:lnTo>
                    <a:pt x="22" y="232"/>
                  </a:lnTo>
                  <a:lnTo>
                    <a:pt x="22" y="226"/>
                  </a:lnTo>
                  <a:lnTo>
                    <a:pt x="20" y="222"/>
                  </a:lnTo>
                  <a:lnTo>
                    <a:pt x="20" y="217"/>
                  </a:lnTo>
                  <a:lnTo>
                    <a:pt x="20" y="211"/>
                  </a:lnTo>
                  <a:lnTo>
                    <a:pt x="19" y="205"/>
                  </a:lnTo>
                  <a:lnTo>
                    <a:pt x="19" y="201"/>
                  </a:lnTo>
                  <a:lnTo>
                    <a:pt x="17" y="196"/>
                  </a:lnTo>
                  <a:lnTo>
                    <a:pt x="17" y="192"/>
                  </a:lnTo>
                  <a:lnTo>
                    <a:pt x="15" y="186"/>
                  </a:lnTo>
                  <a:lnTo>
                    <a:pt x="15" y="182"/>
                  </a:lnTo>
                  <a:lnTo>
                    <a:pt x="13" y="177"/>
                  </a:lnTo>
                  <a:lnTo>
                    <a:pt x="13" y="175"/>
                  </a:lnTo>
                  <a:lnTo>
                    <a:pt x="11" y="169"/>
                  </a:lnTo>
                  <a:lnTo>
                    <a:pt x="11" y="165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7" y="152"/>
                  </a:lnTo>
                  <a:lnTo>
                    <a:pt x="7" y="148"/>
                  </a:lnTo>
                  <a:lnTo>
                    <a:pt x="5" y="142"/>
                  </a:lnTo>
                  <a:lnTo>
                    <a:pt x="5" y="139"/>
                  </a:lnTo>
                  <a:lnTo>
                    <a:pt x="3" y="135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3" y="123"/>
                  </a:lnTo>
                  <a:lnTo>
                    <a:pt x="3" y="118"/>
                  </a:lnTo>
                  <a:lnTo>
                    <a:pt x="1" y="114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1" y="99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1" y="51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7" y="36"/>
                  </a:lnTo>
                  <a:lnTo>
                    <a:pt x="45" y="40"/>
                  </a:lnTo>
                  <a:lnTo>
                    <a:pt x="45" y="45"/>
                  </a:lnTo>
                  <a:lnTo>
                    <a:pt x="43" y="51"/>
                  </a:lnTo>
                  <a:lnTo>
                    <a:pt x="43" y="57"/>
                  </a:lnTo>
                  <a:lnTo>
                    <a:pt x="43" y="61"/>
                  </a:lnTo>
                  <a:lnTo>
                    <a:pt x="43" y="64"/>
                  </a:lnTo>
                  <a:lnTo>
                    <a:pt x="43" y="66"/>
                  </a:lnTo>
                  <a:lnTo>
                    <a:pt x="43" y="72"/>
                  </a:lnTo>
                  <a:lnTo>
                    <a:pt x="41" y="76"/>
                  </a:lnTo>
                  <a:lnTo>
                    <a:pt x="41" y="78"/>
                  </a:lnTo>
                  <a:lnTo>
                    <a:pt x="41" y="83"/>
                  </a:lnTo>
                  <a:lnTo>
                    <a:pt x="41" y="87"/>
                  </a:lnTo>
                  <a:lnTo>
                    <a:pt x="41" y="91"/>
                  </a:lnTo>
                  <a:lnTo>
                    <a:pt x="41" y="97"/>
                  </a:lnTo>
                  <a:lnTo>
                    <a:pt x="41" y="101"/>
                  </a:lnTo>
                  <a:lnTo>
                    <a:pt x="41" y="106"/>
                  </a:lnTo>
                  <a:lnTo>
                    <a:pt x="41" y="112"/>
                  </a:lnTo>
                  <a:lnTo>
                    <a:pt x="41" y="116"/>
                  </a:lnTo>
                  <a:lnTo>
                    <a:pt x="41" y="121"/>
                  </a:lnTo>
                  <a:lnTo>
                    <a:pt x="41" y="127"/>
                  </a:lnTo>
                  <a:lnTo>
                    <a:pt x="41" y="133"/>
                  </a:lnTo>
                  <a:lnTo>
                    <a:pt x="41" y="139"/>
                  </a:lnTo>
                  <a:lnTo>
                    <a:pt x="43" y="144"/>
                  </a:lnTo>
                  <a:lnTo>
                    <a:pt x="43" y="150"/>
                  </a:lnTo>
                  <a:lnTo>
                    <a:pt x="43" y="156"/>
                  </a:lnTo>
                  <a:lnTo>
                    <a:pt x="43" y="161"/>
                  </a:lnTo>
                  <a:lnTo>
                    <a:pt x="43" y="167"/>
                  </a:lnTo>
                  <a:lnTo>
                    <a:pt x="45" y="175"/>
                  </a:lnTo>
                  <a:lnTo>
                    <a:pt x="45" y="180"/>
                  </a:lnTo>
                  <a:lnTo>
                    <a:pt x="47" y="188"/>
                  </a:lnTo>
                  <a:lnTo>
                    <a:pt x="47" y="194"/>
                  </a:lnTo>
                  <a:lnTo>
                    <a:pt x="49" y="201"/>
                  </a:lnTo>
                  <a:lnTo>
                    <a:pt x="49" y="209"/>
                  </a:lnTo>
                  <a:lnTo>
                    <a:pt x="51" y="215"/>
                  </a:lnTo>
                  <a:lnTo>
                    <a:pt x="51" y="222"/>
                  </a:lnTo>
                  <a:lnTo>
                    <a:pt x="53" y="230"/>
                  </a:lnTo>
                  <a:lnTo>
                    <a:pt x="53" y="237"/>
                  </a:lnTo>
                  <a:lnTo>
                    <a:pt x="55" y="243"/>
                  </a:lnTo>
                  <a:lnTo>
                    <a:pt x="57" y="251"/>
                  </a:lnTo>
                  <a:lnTo>
                    <a:pt x="58" y="260"/>
                  </a:lnTo>
                  <a:lnTo>
                    <a:pt x="60" y="266"/>
                  </a:lnTo>
                  <a:lnTo>
                    <a:pt x="62" y="275"/>
                  </a:lnTo>
                  <a:lnTo>
                    <a:pt x="62" y="283"/>
                  </a:lnTo>
                  <a:lnTo>
                    <a:pt x="66" y="291"/>
                  </a:lnTo>
                  <a:lnTo>
                    <a:pt x="68" y="298"/>
                  </a:lnTo>
                  <a:lnTo>
                    <a:pt x="70" y="308"/>
                  </a:lnTo>
                  <a:lnTo>
                    <a:pt x="72" y="315"/>
                  </a:lnTo>
                  <a:lnTo>
                    <a:pt x="74" y="325"/>
                  </a:lnTo>
                  <a:lnTo>
                    <a:pt x="77" y="332"/>
                  </a:lnTo>
                  <a:lnTo>
                    <a:pt x="77" y="340"/>
                  </a:lnTo>
                  <a:lnTo>
                    <a:pt x="79" y="348"/>
                  </a:lnTo>
                  <a:lnTo>
                    <a:pt x="83" y="355"/>
                  </a:lnTo>
                  <a:lnTo>
                    <a:pt x="83" y="363"/>
                  </a:lnTo>
                  <a:lnTo>
                    <a:pt x="85" y="370"/>
                  </a:lnTo>
                  <a:lnTo>
                    <a:pt x="87" y="376"/>
                  </a:lnTo>
                  <a:lnTo>
                    <a:pt x="89" y="384"/>
                  </a:lnTo>
                  <a:lnTo>
                    <a:pt x="91" y="389"/>
                  </a:lnTo>
                  <a:lnTo>
                    <a:pt x="91" y="395"/>
                  </a:lnTo>
                  <a:lnTo>
                    <a:pt x="93" y="401"/>
                  </a:lnTo>
                  <a:lnTo>
                    <a:pt x="95" y="408"/>
                  </a:lnTo>
                  <a:lnTo>
                    <a:pt x="95" y="414"/>
                  </a:lnTo>
                  <a:lnTo>
                    <a:pt x="96" y="418"/>
                  </a:lnTo>
                  <a:lnTo>
                    <a:pt x="98" y="424"/>
                  </a:lnTo>
                  <a:lnTo>
                    <a:pt x="98" y="429"/>
                  </a:lnTo>
                  <a:lnTo>
                    <a:pt x="100" y="433"/>
                  </a:lnTo>
                  <a:lnTo>
                    <a:pt x="100" y="439"/>
                  </a:lnTo>
                  <a:lnTo>
                    <a:pt x="100" y="443"/>
                  </a:lnTo>
                  <a:lnTo>
                    <a:pt x="100" y="448"/>
                  </a:lnTo>
                  <a:lnTo>
                    <a:pt x="102" y="452"/>
                  </a:lnTo>
                  <a:lnTo>
                    <a:pt x="102" y="456"/>
                  </a:lnTo>
                  <a:lnTo>
                    <a:pt x="102" y="460"/>
                  </a:lnTo>
                  <a:lnTo>
                    <a:pt x="104" y="464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4" y="473"/>
                  </a:lnTo>
                  <a:lnTo>
                    <a:pt x="104" y="477"/>
                  </a:lnTo>
                  <a:lnTo>
                    <a:pt x="104" y="481"/>
                  </a:lnTo>
                  <a:lnTo>
                    <a:pt x="106" y="488"/>
                  </a:lnTo>
                  <a:lnTo>
                    <a:pt x="104" y="492"/>
                  </a:lnTo>
                  <a:lnTo>
                    <a:pt x="104" y="496"/>
                  </a:lnTo>
                  <a:lnTo>
                    <a:pt x="104" y="500"/>
                  </a:lnTo>
                  <a:lnTo>
                    <a:pt x="104" y="503"/>
                  </a:lnTo>
                  <a:lnTo>
                    <a:pt x="102" y="507"/>
                  </a:lnTo>
                  <a:lnTo>
                    <a:pt x="102" y="511"/>
                  </a:lnTo>
                  <a:lnTo>
                    <a:pt x="100" y="515"/>
                  </a:lnTo>
                  <a:lnTo>
                    <a:pt x="98" y="517"/>
                  </a:lnTo>
                  <a:lnTo>
                    <a:pt x="39" y="562"/>
                  </a:lnTo>
                  <a:lnTo>
                    <a:pt x="39" y="445"/>
                  </a:lnTo>
                  <a:close/>
                </a:path>
              </a:pathLst>
            </a:custGeom>
            <a:solidFill>
              <a:srgbClr val="DBD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8" name="Freeform 137"/>
            <p:cNvSpPr>
              <a:spLocks/>
            </p:cNvSpPr>
            <p:nvPr/>
          </p:nvSpPr>
          <p:spPr bwMode="auto">
            <a:xfrm>
              <a:off x="4895" y="2442"/>
              <a:ext cx="48" cy="68"/>
            </a:xfrm>
            <a:custGeom>
              <a:avLst/>
              <a:gdLst>
                <a:gd name="T0" fmla="*/ 1 w 95"/>
                <a:gd name="T1" fmla="*/ 3 h 135"/>
                <a:gd name="T2" fmla="*/ 1 w 95"/>
                <a:gd name="T3" fmla="*/ 3 h 135"/>
                <a:gd name="T4" fmla="*/ 1 w 95"/>
                <a:gd name="T5" fmla="*/ 2 h 135"/>
                <a:gd name="T6" fmla="*/ 1 w 95"/>
                <a:gd name="T7" fmla="*/ 2 h 135"/>
                <a:gd name="T8" fmla="*/ 1 w 95"/>
                <a:gd name="T9" fmla="*/ 2 h 135"/>
                <a:gd name="T10" fmla="*/ 1 w 95"/>
                <a:gd name="T11" fmla="*/ 2 h 135"/>
                <a:gd name="T12" fmla="*/ 1 w 95"/>
                <a:gd name="T13" fmla="*/ 1 h 135"/>
                <a:gd name="T14" fmla="*/ 1 w 95"/>
                <a:gd name="T15" fmla="*/ 1 h 135"/>
                <a:gd name="T16" fmla="*/ 1 w 95"/>
                <a:gd name="T17" fmla="*/ 1 h 135"/>
                <a:gd name="T18" fmla="*/ 2 w 95"/>
                <a:gd name="T19" fmla="*/ 1 h 135"/>
                <a:gd name="T20" fmla="*/ 2 w 95"/>
                <a:gd name="T21" fmla="*/ 0 h 135"/>
                <a:gd name="T22" fmla="*/ 2 w 95"/>
                <a:gd name="T23" fmla="*/ 1 h 135"/>
                <a:gd name="T24" fmla="*/ 3 w 95"/>
                <a:gd name="T25" fmla="*/ 1 h 135"/>
                <a:gd name="T26" fmla="*/ 3 w 95"/>
                <a:gd name="T27" fmla="*/ 1 h 135"/>
                <a:gd name="T28" fmla="*/ 3 w 95"/>
                <a:gd name="T29" fmla="*/ 1 h 135"/>
                <a:gd name="T30" fmla="*/ 3 w 95"/>
                <a:gd name="T31" fmla="*/ 2 h 135"/>
                <a:gd name="T32" fmla="*/ 3 w 95"/>
                <a:gd name="T33" fmla="*/ 2 h 135"/>
                <a:gd name="T34" fmla="*/ 3 w 95"/>
                <a:gd name="T35" fmla="*/ 2 h 135"/>
                <a:gd name="T36" fmla="*/ 3 w 95"/>
                <a:gd name="T37" fmla="*/ 3 h 135"/>
                <a:gd name="T38" fmla="*/ 3 w 95"/>
                <a:gd name="T39" fmla="*/ 3 h 135"/>
                <a:gd name="T40" fmla="*/ 3 w 95"/>
                <a:gd name="T41" fmla="*/ 3 h 135"/>
                <a:gd name="T42" fmla="*/ 3 w 95"/>
                <a:gd name="T43" fmla="*/ 3 h 135"/>
                <a:gd name="T44" fmla="*/ 3 w 95"/>
                <a:gd name="T45" fmla="*/ 4 h 135"/>
                <a:gd name="T46" fmla="*/ 3 w 95"/>
                <a:gd name="T47" fmla="*/ 4 h 135"/>
                <a:gd name="T48" fmla="*/ 3 w 95"/>
                <a:gd name="T49" fmla="*/ 4 h 135"/>
                <a:gd name="T50" fmla="*/ 3 w 95"/>
                <a:gd name="T51" fmla="*/ 4 h 135"/>
                <a:gd name="T52" fmla="*/ 3 w 95"/>
                <a:gd name="T53" fmla="*/ 5 h 135"/>
                <a:gd name="T54" fmla="*/ 3 w 95"/>
                <a:gd name="T55" fmla="*/ 5 h 135"/>
                <a:gd name="T56" fmla="*/ 2 w 95"/>
                <a:gd name="T57" fmla="*/ 5 h 135"/>
                <a:gd name="T58" fmla="*/ 2 w 95"/>
                <a:gd name="T59" fmla="*/ 5 h 135"/>
                <a:gd name="T60" fmla="*/ 2 w 95"/>
                <a:gd name="T61" fmla="*/ 5 h 135"/>
                <a:gd name="T62" fmla="*/ 1 w 95"/>
                <a:gd name="T63" fmla="*/ 4 h 135"/>
                <a:gd name="T64" fmla="*/ 1 w 95"/>
                <a:gd name="T65" fmla="*/ 4 h 135"/>
                <a:gd name="T66" fmla="*/ 1 w 95"/>
                <a:gd name="T67" fmla="*/ 4 h 135"/>
                <a:gd name="T68" fmla="*/ 1 w 95"/>
                <a:gd name="T69" fmla="*/ 4 h 135"/>
                <a:gd name="T70" fmla="*/ 1 w 95"/>
                <a:gd name="T71" fmla="*/ 3 h 135"/>
                <a:gd name="T72" fmla="*/ 0 w 95"/>
                <a:gd name="T73" fmla="*/ 3 h 135"/>
                <a:gd name="T74" fmla="*/ 0 w 95"/>
                <a:gd name="T75" fmla="*/ 3 h 135"/>
                <a:gd name="T76" fmla="*/ 1 w 95"/>
                <a:gd name="T77" fmla="*/ 3 h 1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5" h="135">
                  <a:moveTo>
                    <a:pt x="1" y="74"/>
                  </a:moveTo>
                  <a:lnTo>
                    <a:pt x="1" y="72"/>
                  </a:lnTo>
                  <a:lnTo>
                    <a:pt x="1" y="70"/>
                  </a:lnTo>
                  <a:lnTo>
                    <a:pt x="3" y="65"/>
                  </a:lnTo>
                  <a:lnTo>
                    <a:pt x="5" y="61"/>
                  </a:lnTo>
                  <a:lnTo>
                    <a:pt x="5" y="57"/>
                  </a:lnTo>
                  <a:lnTo>
                    <a:pt x="7" y="53"/>
                  </a:lnTo>
                  <a:lnTo>
                    <a:pt x="9" y="50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15" y="40"/>
                  </a:lnTo>
                  <a:lnTo>
                    <a:pt x="17" y="36"/>
                  </a:lnTo>
                  <a:lnTo>
                    <a:pt x="19" y="32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4" y="21"/>
                  </a:lnTo>
                  <a:lnTo>
                    <a:pt x="26" y="19"/>
                  </a:lnTo>
                  <a:lnTo>
                    <a:pt x="32" y="12"/>
                  </a:lnTo>
                  <a:lnTo>
                    <a:pt x="36" y="8"/>
                  </a:lnTo>
                  <a:lnTo>
                    <a:pt x="41" y="4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4" y="4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72" y="15"/>
                  </a:lnTo>
                  <a:lnTo>
                    <a:pt x="76" y="19"/>
                  </a:lnTo>
                  <a:lnTo>
                    <a:pt x="77" y="23"/>
                  </a:lnTo>
                  <a:lnTo>
                    <a:pt x="79" y="27"/>
                  </a:lnTo>
                  <a:lnTo>
                    <a:pt x="81" y="32"/>
                  </a:lnTo>
                  <a:lnTo>
                    <a:pt x="83" y="36"/>
                  </a:lnTo>
                  <a:lnTo>
                    <a:pt x="85" y="42"/>
                  </a:lnTo>
                  <a:lnTo>
                    <a:pt x="85" y="46"/>
                  </a:lnTo>
                  <a:lnTo>
                    <a:pt x="87" y="51"/>
                  </a:lnTo>
                  <a:lnTo>
                    <a:pt x="89" y="57"/>
                  </a:lnTo>
                  <a:lnTo>
                    <a:pt x="91" y="61"/>
                  </a:lnTo>
                  <a:lnTo>
                    <a:pt x="91" y="67"/>
                  </a:lnTo>
                  <a:lnTo>
                    <a:pt x="93" y="72"/>
                  </a:lnTo>
                  <a:lnTo>
                    <a:pt x="93" y="76"/>
                  </a:lnTo>
                  <a:lnTo>
                    <a:pt x="95" y="82"/>
                  </a:lnTo>
                  <a:lnTo>
                    <a:pt x="95" y="86"/>
                  </a:lnTo>
                  <a:lnTo>
                    <a:pt x="95" y="91"/>
                  </a:lnTo>
                  <a:lnTo>
                    <a:pt x="95" y="95"/>
                  </a:lnTo>
                  <a:lnTo>
                    <a:pt x="95" y="99"/>
                  </a:lnTo>
                  <a:lnTo>
                    <a:pt x="95" y="103"/>
                  </a:lnTo>
                  <a:lnTo>
                    <a:pt x="95" y="108"/>
                  </a:lnTo>
                  <a:lnTo>
                    <a:pt x="93" y="110"/>
                  </a:lnTo>
                  <a:lnTo>
                    <a:pt x="93" y="114"/>
                  </a:lnTo>
                  <a:lnTo>
                    <a:pt x="91" y="120"/>
                  </a:lnTo>
                  <a:lnTo>
                    <a:pt x="87" y="124"/>
                  </a:lnTo>
                  <a:lnTo>
                    <a:pt x="83" y="126"/>
                  </a:lnTo>
                  <a:lnTo>
                    <a:pt x="79" y="129"/>
                  </a:lnTo>
                  <a:lnTo>
                    <a:pt x="76" y="131"/>
                  </a:lnTo>
                  <a:lnTo>
                    <a:pt x="74" y="133"/>
                  </a:lnTo>
                  <a:lnTo>
                    <a:pt x="66" y="135"/>
                  </a:lnTo>
                  <a:lnTo>
                    <a:pt x="60" y="135"/>
                  </a:lnTo>
                  <a:lnTo>
                    <a:pt x="55" y="135"/>
                  </a:lnTo>
                  <a:lnTo>
                    <a:pt x="49" y="135"/>
                  </a:lnTo>
                  <a:lnTo>
                    <a:pt x="43" y="133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2" y="129"/>
                  </a:lnTo>
                  <a:lnTo>
                    <a:pt x="28" y="126"/>
                  </a:lnTo>
                  <a:lnTo>
                    <a:pt x="26" y="124"/>
                  </a:lnTo>
                  <a:lnTo>
                    <a:pt x="22" y="120"/>
                  </a:lnTo>
                  <a:lnTo>
                    <a:pt x="19" y="116"/>
                  </a:lnTo>
                  <a:lnTo>
                    <a:pt x="15" y="112"/>
                  </a:lnTo>
                  <a:lnTo>
                    <a:pt x="13" y="108"/>
                  </a:lnTo>
                  <a:lnTo>
                    <a:pt x="9" y="105"/>
                  </a:lnTo>
                  <a:lnTo>
                    <a:pt x="5" y="99"/>
                  </a:lnTo>
                  <a:lnTo>
                    <a:pt x="3" y="95"/>
                  </a:lnTo>
                  <a:lnTo>
                    <a:pt x="1" y="91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09" name="Freeform 138"/>
            <p:cNvSpPr>
              <a:spLocks/>
            </p:cNvSpPr>
            <p:nvPr/>
          </p:nvSpPr>
          <p:spPr bwMode="auto">
            <a:xfrm>
              <a:off x="4890" y="2441"/>
              <a:ext cx="55" cy="81"/>
            </a:xfrm>
            <a:custGeom>
              <a:avLst/>
              <a:gdLst>
                <a:gd name="T0" fmla="*/ 2 w 110"/>
                <a:gd name="T1" fmla="*/ 1 h 162"/>
                <a:gd name="T2" fmla="*/ 3 w 110"/>
                <a:gd name="T3" fmla="*/ 1 h 162"/>
                <a:gd name="T4" fmla="*/ 3 w 110"/>
                <a:gd name="T5" fmla="*/ 1 h 162"/>
                <a:gd name="T6" fmla="*/ 3 w 110"/>
                <a:gd name="T7" fmla="*/ 2 h 162"/>
                <a:gd name="T8" fmla="*/ 3 w 110"/>
                <a:gd name="T9" fmla="*/ 2 h 162"/>
                <a:gd name="T10" fmla="*/ 4 w 110"/>
                <a:gd name="T11" fmla="*/ 3 h 162"/>
                <a:gd name="T12" fmla="*/ 4 w 110"/>
                <a:gd name="T13" fmla="*/ 3 h 162"/>
                <a:gd name="T14" fmla="*/ 4 w 110"/>
                <a:gd name="T15" fmla="*/ 4 h 162"/>
                <a:gd name="T16" fmla="*/ 4 w 110"/>
                <a:gd name="T17" fmla="*/ 4 h 162"/>
                <a:gd name="T18" fmla="*/ 4 w 110"/>
                <a:gd name="T19" fmla="*/ 5 h 162"/>
                <a:gd name="T20" fmla="*/ 3 w 110"/>
                <a:gd name="T21" fmla="*/ 5 h 162"/>
                <a:gd name="T22" fmla="*/ 3 w 110"/>
                <a:gd name="T23" fmla="*/ 5 h 162"/>
                <a:gd name="T24" fmla="*/ 3 w 110"/>
                <a:gd name="T25" fmla="*/ 6 h 162"/>
                <a:gd name="T26" fmla="*/ 2 w 110"/>
                <a:gd name="T27" fmla="*/ 5 h 162"/>
                <a:gd name="T28" fmla="*/ 2 w 110"/>
                <a:gd name="T29" fmla="*/ 5 h 162"/>
                <a:gd name="T30" fmla="*/ 1 w 110"/>
                <a:gd name="T31" fmla="*/ 5 h 162"/>
                <a:gd name="T32" fmla="*/ 1 w 110"/>
                <a:gd name="T33" fmla="*/ 5 h 162"/>
                <a:gd name="T34" fmla="*/ 1 w 110"/>
                <a:gd name="T35" fmla="*/ 4 h 162"/>
                <a:gd name="T36" fmla="*/ 1 w 110"/>
                <a:gd name="T37" fmla="*/ 4 h 162"/>
                <a:gd name="T38" fmla="*/ 0 w 110"/>
                <a:gd name="T39" fmla="*/ 4 h 162"/>
                <a:gd name="T40" fmla="*/ 1 w 110"/>
                <a:gd name="T41" fmla="*/ 4 h 162"/>
                <a:gd name="T42" fmla="*/ 1 w 110"/>
                <a:gd name="T43" fmla="*/ 3 h 162"/>
                <a:gd name="T44" fmla="*/ 1 w 110"/>
                <a:gd name="T45" fmla="*/ 3 h 162"/>
                <a:gd name="T46" fmla="*/ 1 w 110"/>
                <a:gd name="T47" fmla="*/ 2 h 162"/>
                <a:gd name="T48" fmla="*/ 1 w 110"/>
                <a:gd name="T49" fmla="*/ 2 h 162"/>
                <a:gd name="T50" fmla="*/ 1 w 110"/>
                <a:gd name="T51" fmla="*/ 2 h 162"/>
                <a:gd name="T52" fmla="*/ 1 w 110"/>
                <a:gd name="T53" fmla="*/ 1 h 162"/>
                <a:gd name="T54" fmla="*/ 2 w 110"/>
                <a:gd name="T55" fmla="*/ 1 h 162"/>
                <a:gd name="T56" fmla="*/ 2 w 110"/>
                <a:gd name="T57" fmla="*/ 1 h 162"/>
                <a:gd name="T58" fmla="*/ 2 w 110"/>
                <a:gd name="T59" fmla="*/ 2 h 162"/>
                <a:gd name="T60" fmla="*/ 2 w 110"/>
                <a:gd name="T61" fmla="*/ 2 h 162"/>
                <a:gd name="T62" fmla="*/ 1 w 110"/>
                <a:gd name="T63" fmla="*/ 3 h 162"/>
                <a:gd name="T64" fmla="*/ 1 w 110"/>
                <a:gd name="T65" fmla="*/ 3 h 162"/>
                <a:gd name="T66" fmla="*/ 1 w 110"/>
                <a:gd name="T67" fmla="*/ 3 h 162"/>
                <a:gd name="T68" fmla="*/ 1 w 110"/>
                <a:gd name="T69" fmla="*/ 4 h 162"/>
                <a:gd name="T70" fmla="*/ 1 w 110"/>
                <a:gd name="T71" fmla="*/ 4 h 162"/>
                <a:gd name="T72" fmla="*/ 1 w 110"/>
                <a:gd name="T73" fmla="*/ 4 h 162"/>
                <a:gd name="T74" fmla="*/ 2 w 110"/>
                <a:gd name="T75" fmla="*/ 5 h 162"/>
                <a:gd name="T76" fmla="*/ 2 w 110"/>
                <a:gd name="T77" fmla="*/ 5 h 162"/>
                <a:gd name="T78" fmla="*/ 3 w 110"/>
                <a:gd name="T79" fmla="*/ 5 h 162"/>
                <a:gd name="T80" fmla="*/ 3 w 110"/>
                <a:gd name="T81" fmla="*/ 5 h 162"/>
                <a:gd name="T82" fmla="*/ 3 w 110"/>
                <a:gd name="T83" fmla="*/ 5 h 162"/>
                <a:gd name="T84" fmla="*/ 4 w 110"/>
                <a:gd name="T85" fmla="*/ 4 h 162"/>
                <a:gd name="T86" fmla="*/ 4 w 110"/>
                <a:gd name="T87" fmla="*/ 4 h 162"/>
                <a:gd name="T88" fmla="*/ 4 w 110"/>
                <a:gd name="T89" fmla="*/ 4 h 162"/>
                <a:gd name="T90" fmla="*/ 4 w 110"/>
                <a:gd name="T91" fmla="*/ 3 h 162"/>
                <a:gd name="T92" fmla="*/ 3 w 110"/>
                <a:gd name="T93" fmla="*/ 3 h 162"/>
                <a:gd name="T94" fmla="*/ 3 w 110"/>
                <a:gd name="T95" fmla="*/ 3 h 162"/>
                <a:gd name="T96" fmla="*/ 3 w 110"/>
                <a:gd name="T97" fmla="*/ 2 h 162"/>
                <a:gd name="T98" fmla="*/ 2 w 110"/>
                <a:gd name="T99" fmla="*/ 0 h 1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0" h="162">
                  <a:moveTo>
                    <a:pt x="61" y="0"/>
                  </a:moveTo>
                  <a:lnTo>
                    <a:pt x="61" y="2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9" y="12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21"/>
                  </a:lnTo>
                  <a:lnTo>
                    <a:pt x="80" y="25"/>
                  </a:lnTo>
                  <a:lnTo>
                    <a:pt x="82" y="31"/>
                  </a:lnTo>
                  <a:lnTo>
                    <a:pt x="86" y="34"/>
                  </a:lnTo>
                  <a:lnTo>
                    <a:pt x="88" y="40"/>
                  </a:lnTo>
                  <a:lnTo>
                    <a:pt x="91" y="46"/>
                  </a:lnTo>
                  <a:lnTo>
                    <a:pt x="93" y="52"/>
                  </a:lnTo>
                  <a:lnTo>
                    <a:pt x="97" y="55"/>
                  </a:lnTo>
                  <a:lnTo>
                    <a:pt x="99" y="61"/>
                  </a:lnTo>
                  <a:lnTo>
                    <a:pt x="101" y="67"/>
                  </a:lnTo>
                  <a:lnTo>
                    <a:pt x="105" y="72"/>
                  </a:lnTo>
                  <a:lnTo>
                    <a:pt x="107" y="78"/>
                  </a:lnTo>
                  <a:lnTo>
                    <a:pt x="107" y="86"/>
                  </a:lnTo>
                  <a:lnTo>
                    <a:pt x="108" y="90"/>
                  </a:lnTo>
                  <a:lnTo>
                    <a:pt x="110" y="97"/>
                  </a:lnTo>
                  <a:lnTo>
                    <a:pt x="110" y="103"/>
                  </a:lnTo>
                  <a:lnTo>
                    <a:pt x="110" y="109"/>
                  </a:lnTo>
                  <a:lnTo>
                    <a:pt x="110" y="114"/>
                  </a:lnTo>
                  <a:lnTo>
                    <a:pt x="110" y="120"/>
                  </a:lnTo>
                  <a:lnTo>
                    <a:pt x="108" y="126"/>
                  </a:lnTo>
                  <a:lnTo>
                    <a:pt x="107" y="131"/>
                  </a:lnTo>
                  <a:lnTo>
                    <a:pt x="105" y="137"/>
                  </a:lnTo>
                  <a:lnTo>
                    <a:pt x="103" y="143"/>
                  </a:lnTo>
                  <a:lnTo>
                    <a:pt x="97" y="148"/>
                  </a:lnTo>
                  <a:lnTo>
                    <a:pt x="93" y="152"/>
                  </a:lnTo>
                  <a:lnTo>
                    <a:pt x="91" y="154"/>
                  </a:lnTo>
                  <a:lnTo>
                    <a:pt x="88" y="158"/>
                  </a:lnTo>
                  <a:lnTo>
                    <a:pt x="82" y="158"/>
                  </a:lnTo>
                  <a:lnTo>
                    <a:pt x="78" y="160"/>
                  </a:lnTo>
                  <a:lnTo>
                    <a:pt x="74" y="160"/>
                  </a:lnTo>
                  <a:lnTo>
                    <a:pt x="70" y="162"/>
                  </a:lnTo>
                  <a:lnTo>
                    <a:pt x="67" y="160"/>
                  </a:lnTo>
                  <a:lnTo>
                    <a:pt x="61" y="160"/>
                  </a:lnTo>
                  <a:lnTo>
                    <a:pt x="57" y="158"/>
                  </a:lnTo>
                  <a:lnTo>
                    <a:pt x="53" y="156"/>
                  </a:lnTo>
                  <a:lnTo>
                    <a:pt x="50" y="154"/>
                  </a:lnTo>
                  <a:lnTo>
                    <a:pt x="44" y="150"/>
                  </a:lnTo>
                  <a:lnTo>
                    <a:pt x="42" y="148"/>
                  </a:lnTo>
                  <a:lnTo>
                    <a:pt x="38" y="147"/>
                  </a:lnTo>
                  <a:lnTo>
                    <a:pt x="32" y="143"/>
                  </a:lnTo>
                  <a:lnTo>
                    <a:pt x="29" y="139"/>
                  </a:lnTo>
                  <a:lnTo>
                    <a:pt x="25" y="137"/>
                  </a:lnTo>
                  <a:lnTo>
                    <a:pt x="23" y="133"/>
                  </a:lnTo>
                  <a:lnTo>
                    <a:pt x="19" y="129"/>
                  </a:lnTo>
                  <a:lnTo>
                    <a:pt x="15" y="126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6" y="116"/>
                  </a:lnTo>
                  <a:lnTo>
                    <a:pt x="2" y="112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84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9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2" y="53"/>
                  </a:lnTo>
                  <a:lnTo>
                    <a:pt x="13" y="50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3" y="29"/>
                  </a:lnTo>
                  <a:lnTo>
                    <a:pt x="27" y="25"/>
                  </a:lnTo>
                  <a:lnTo>
                    <a:pt x="29" y="21"/>
                  </a:lnTo>
                  <a:lnTo>
                    <a:pt x="32" y="17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46" y="42"/>
                  </a:lnTo>
                  <a:lnTo>
                    <a:pt x="44" y="46"/>
                  </a:lnTo>
                  <a:lnTo>
                    <a:pt x="40" y="50"/>
                  </a:lnTo>
                  <a:lnTo>
                    <a:pt x="36" y="55"/>
                  </a:lnTo>
                  <a:lnTo>
                    <a:pt x="32" y="61"/>
                  </a:lnTo>
                  <a:lnTo>
                    <a:pt x="29" y="65"/>
                  </a:lnTo>
                  <a:lnTo>
                    <a:pt x="25" y="71"/>
                  </a:lnTo>
                  <a:lnTo>
                    <a:pt x="23" y="74"/>
                  </a:lnTo>
                  <a:lnTo>
                    <a:pt x="23" y="76"/>
                  </a:lnTo>
                  <a:lnTo>
                    <a:pt x="21" y="80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9" y="90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19" y="101"/>
                  </a:lnTo>
                  <a:lnTo>
                    <a:pt x="19" y="105"/>
                  </a:lnTo>
                  <a:lnTo>
                    <a:pt x="19" y="109"/>
                  </a:lnTo>
                  <a:lnTo>
                    <a:pt x="19" y="112"/>
                  </a:lnTo>
                  <a:lnTo>
                    <a:pt x="21" y="112"/>
                  </a:lnTo>
                  <a:lnTo>
                    <a:pt x="23" y="116"/>
                  </a:lnTo>
                  <a:lnTo>
                    <a:pt x="27" y="120"/>
                  </a:lnTo>
                  <a:lnTo>
                    <a:pt x="29" y="124"/>
                  </a:lnTo>
                  <a:lnTo>
                    <a:pt x="32" y="128"/>
                  </a:lnTo>
                  <a:lnTo>
                    <a:pt x="36" y="131"/>
                  </a:lnTo>
                  <a:lnTo>
                    <a:pt x="42" y="137"/>
                  </a:lnTo>
                  <a:lnTo>
                    <a:pt x="46" y="139"/>
                  </a:lnTo>
                  <a:lnTo>
                    <a:pt x="51" y="143"/>
                  </a:lnTo>
                  <a:lnTo>
                    <a:pt x="57" y="147"/>
                  </a:lnTo>
                  <a:lnTo>
                    <a:pt x="65" y="148"/>
                  </a:lnTo>
                  <a:lnTo>
                    <a:pt x="70" y="148"/>
                  </a:lnTo>
                  <a:lnTo>
                    <a:pt x="76" y="148"/>
                  </a:lnTo>
                  <a:lnTo>
                    <a:pt x="80" y="148"/>
                  </a:lnTo>
                  <a:lnTo>
                    <a:pt x="82" y="148"/>
                  </a:lnTo>
                  <a:lnTo>
                    <a:pt x="86" y="147"/>
                  </a:lnTo>
                  <a:lnTo>
                    <a:pt x="89" y="145"/>
                  </a:lnTo>
                  <a:lnTo>
                    <a:pt x="93" y="139"/>
                  </a:lnTo>
                  <a:lnTo>
                    <a:pt x="97" y="133"/>
                  </a:lnTo>
                  <a:lnTo>
                    <a:pt x="99" y="129"/>
                  </a:lnTo>
                  <a:lnTo>
                    <a:pt x="101" y="126"/>
                  </a:lnTo>
                  <a:lnTo>
                    <a:pt x="101" y="124"/>
                  </a:lnTo>
                  <a:lnTo>
                    <a:pt x="103" y="120"/>
                  </a:lnTo>
                  <a:lnTo>
                    <a:pt x="101" y="116"/>
                  </a:lnTo>
                  <a:lnTo>
                    <a:pt x="101" y="112"/>
                  </a:lnTo>
                  <a:lnTo>
                    <a:pt x="101" y="109"/>
                  </a:lnTo>
                  <a:lnTo>
                    <a:pt x="101" y="105"/>
                  </a:lnTo>
                  <a:lnTo>
                    <a:pt x="101" y="101"/>
                  </a:lnTo>
                  <a:lnTo>
                    <a:pt x="99" y="95"/>
                  </a:lnTo>
                  <a:lnTo>
                    <a:pt x="99" y="91"/>
                  </a:lnTo>
                  <a:lnTo>
                    <a:pt x="99" y="88"/>
                  </a:lnTo>
                  <a:lnTo>
                    <a:pt x="97" y="84"/>
                  </a:lnTo>
                  <a:lnTo>
                    <a:pt x="95" y="80"/>
                  </a:lnTo>
                  <a:lnTo>
                    <a:pt x="93" y="76"/>
                  </a:lnTo>
                  <a:lnTo>
                    <a:pt x="93" y="72"/>
                  </a:lnTo>
                  <a:lnTo>
                    <a:pt x="91" y="67"/>
                  </a:lnTo>
                  <a:lnTo>
                    <a:pt x="89" y="61"/>
                  </a:lnTo>
                  <a:lnTo>
                    <a:pt x="86" y="55"/>
                  </a:lnTo>
                  <a:lnTo>
                    <a:pt x="84" y="52"/>
                  </a:lnTo>
                  <a:lnTo>
                    <a:pt x="84" y="50"/>
                  </a:lnTo>
                  <a:lnTo>
                    <a:pt x="70" y="3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67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10" name="Freeform 139"/>
            <p:cNvSpPr>
              <a:spLocks/>
            </p:cNvSpPr>
            <p:nvPr/>
          </p:nvSpPr>
          <p:spPr bwMode="auto">
            <a:xfrm>
              <a:off x="4457" y="2320"/>
              <a:ext cx="486" cy="283"/>
            </a:xfrm>
            <a:custGeom>
              <a:avLst/>
              <a:gdLst>
                <a:gd name="T0" fmla="*/ 2 w 972"/>
                <a:gd name="T1" fmla="*/ 17 h 564"/>
                <a:gd name="T2" fmla="*/ 2 w 972"/>
                <a:gd name="T3" fmla="*/ 15 h 564"/>
                <a:gd name="T4" fmla="*/ 1 w 972"/>
                <a:gd name="T5" fmla="*/ 14 h 564"/>
                <a:gd name="T6" fmla="*/ 0 w 972"/>
                <a:gd name="T7" fmla="*/ 13 h 564"/>
                <a:gd name="T8" fmla="*/ 1 w 972"/>
                <a:gd name="T9" fmla="*/ 11 h 564"/>
                <a:gd name="T10" fmla="*/ 1 w 972"/>
                <a:gd name="T11" fmla="*/ 10 h 564"/>
                <a:gd name="T12" fmla="*/ 3 w 972"/>
                <a:gd name="T13" fmla="*/ 9 h 564"/>
                <a:gd name="T14" fmla="*/ 4 w 972"/>
                <a:gd name="T15" fmla="*/ 8 h 564"/>
                <a:gd name="T16" fmla="*/ 4 w 972"/>
                <a:gd name="T17" fmla="*/ 6 h 564"/>
                <a:gd name="T18" fmla="*/ 4 w 972"/>
                <a:gd name="T19" fmla="*/ 5 h 564"/>
                <a:gd name="T20" fmla="*/ 4 w 972"/>
                <a:gd name="T21" fmla="*/ 4 h 564"/>
                <a:gd name="T22" fmla="*/ 5 w 972"/>
                <a:gd name="T23" fmla="*/ 3 h 564"/>
                <a:gd name="T24" fmla="*/ 6 w 972"/>
                <a:gd name="T25" fmla="*/ 2 h 564"/>
                <a:gd name="T26" fmla="*/ 7 w 972"/>
                <a:gd name="T27" fmla="*/ 1 h 564"/>
                <a:gd name="T28" fmla="*/ 9 w 972"/>
                <a:gd name="T29" fmla="*/ 1 h 564"/>
                <a:gd name="T30" fmla="*/ 11 w 972"/>
                <a:gd name="T31" fmla="*/ 1 h 564"/>
                <a:gd name="T32" fmla="*/ 13 w 972"/>
                <a:gd name="T33" fmla="*/ 1 h 564"/>
                <a:gd name="T34" fmla="*/ 16 w 972"/>
                <a:gd name="T35" fmla="*/ 0 h 564"/>
                <a:gd name="T36" fmla="*/ 18 w 972"/>
                <a:gd name="T37" fmla="*/ 1 h 564"/>
                <a:gd name="T38" fmla="*/ 20 w 972"/>
                <a:gd name="T39" fmla="*/ 1 h 564"/>
                <a:gd name="T40" fmla="*/ 21 w 972"/>
                <a:gd name="T41" fmla="*/ 1 h 564"/>
                <a:gd name="T42" fmla="*/ 23 w 972"/>
                <a:gd name="T43" fmla="*/ 2 h 564"/>
                <a:gd name="T44" fmla="*/ 24 w 972"/>
                <a:gd name="T45" fmla="*/ 3 h 564"/>
                <a:gd name="T46" fmla="*/ 25 w 972"/>
                <a:gd name="T47" fmla="*/ 3 h 564"/>
                <a:gd name="T48" fmla="*/ 27 w 972"/>
                <a:gd name="T49" fmla="*/ 4 h 564"/>
                <a:gd name="T50" fmla="*/ 28 w 972"/>
                <a:gd name="T51" fmla="*/ 5 h 564"/>
                <a:gd name="T52" fmla="*/ 29 w 972"/>
                <a:gd name="T53" fmla="*/ 6 h 564"/>
                <a:gd name="T54" fmla="*/ 30 w 972"/>
                <a:gd name="T55" fmla="*/ 7 h 564"/>
                <a:gd name="T56" fmla="*/ 30 w 972"/>
                <a:gd name="T57" fmla="*/ 8 h 564"/>
                <a:gd name="T58" fmla="*/ 31 w 972"/>
                <a:gd name="T59" fmla="*/ 9 h 564"/>
                <a:gd name="T60" fmla="*/ 30 w 972"/>
                <a:gd name="T61" fmla="*/ 8 h 564"/>
                <a:gd name="T62" fmla="*/ 29 w 972"/>
                <a:gd name="T63" fmla="*/ 7 h 564"/>
                <a:gd name="T64" fmla="*/ 28 w 972"/>
                <a:gd name="T65" fmla="*/ 5 h 564"/>
                <a:gd name="T66" fmla="*/ 26 w 972"/>
                <a:gd name="T67" fmla="*/ 4 h 564"/>
                <a:gd name="T68" fmla="*/ 25 w 972"/>
                <a:gd name="T69" fmla="*/ 4 h 564"/>
                <a:gd name="T70" fmla="*/ 23 w 972"/>
                <a:gd name="T71" fmla="*/ 4 h 564"/>
                <a:gd name="T72" fmla="*/ 22 w 972"/>
                <a:gd name="T73" fmla="*/ 3 h 564"/>
                <a:gd name="T74" fmla="*/ 20 w 972"/>
                <a:gd name="T75" fmla="*/ 2 h 564"/>
                <a:gd name="T76" fmla="*/ 19 w 972"/>
                <a:gd name="T77" fmla="*/ 1 h 564"/>
                <a:gd name="T78" fmla="*/ 17 w 972"/>
                <a:gd name="T79" fmla="*/ 1 h 564"/>
                <a:gd name="T80" fmla="*/ 16 w 972"/>
                <a:gd name="T81" fmla="*/ 1 h 564"/>
                <a:gd name="T82" fmla="*/ 15 w 972"/>
                <a:gd name="T83" fmla="*/ 1 h 564"/>
                <a:gd name="T84" fmla="*/ 13 w 972"/>
                <a:gd name="T85" fmla="*/ 1 h 564"/>
                <a:gd name="T86" fmla="*/ 11 w 972"/>
                <a:gd name="T87" fmla="*/ 1 h 564"/>
                <a:gd name="T88" fmla="*/ 9 w 972"/>
                <a:gd name="T89" fmla="*/ 1 h 564"/>
                <a:gd name="T90" fmla="*/ 8 w 972"/>
                <a:gd name="T91" fmla="*/ 2 h 564"/>
                <a:gd name="T92" fmla="*/ 6 w 972"/>
                <a:gd name="T93" fmla="*/ 2 h 564"/>
                <a:gd name="T94" fmla="*/ 5 w 972"/>
                <a:gd name="T95" fmla="*/ 3 h 564"/>
                <a:gd name="T96" fmla="*/ 5 w 972"/>
                <a:gd name="T97" fmla="*/ 5 h 564"/>
                <a:gd name="T98" fmla="*/ 5 w 972"/>
                <a:gd name="T99" fmla="*/ 6 h 564"/>
                <a:gd name="T100" fmla="*/ 5 w 972"/>
                <a:gd name="T101" fmla="*/ 7 h 564"/>
                <a:gd name="T102" fmla="*/ 5 w 972"/>
                <a:gd name="T103" fmla="*/ 8 h 564"/>
                <a:gd name="T104" fmla="*/ 4 w 972"/>
                <a:gd name="T105" fmla="*/ 9 h 564"/>
                <a:gd name="T106" fmla="*/ 3 w 972"/>
                <a:gd name="T107" fmla="*/ 10 h 564"/>
                <a:gd name="T108" fmla="*/ 2 w 972"/>
                <a:gd name="T109" fmla="*/ 11 h 564"/>
                <a:gd name="T110" fmla="*/ 2 w 972"/>
                <a:gd name="T111" fmla="*/ 12 h 564"/>
                <a:gd name="T112" fmla="*/ 2 w 972"/>
                <a:gd name="T113" fmla="*/ 13 h 564"/>
                <a:gd name="T114" fmla="*/ 2 w 972"/>
                <a:gd name="T115" fmla="*/ 15 h 564"/>
                <a:gd name="T116" fmla="*/ 2 w 972"/>
                <a:gd name="T117" fmla="*/ 16 h 564"/>
                <a:gd name="T118" fmla="*/ 3 w 972"/>
                <a:gd name="T119" fmla="*/ 17 h 5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564">
                  <a:moveTo>
                    <a:pt x="63" y="564"/>
                  </a:moveTo>
                  <a:lnTo>
                    <a:pt x="63" y="562"/>
                  </a:lnTo>
                  <a:lnTo>
                    <a:pt x="61" y="559"/>
                  </a:lnTo>
                  <a:lnTo>
                    <a:pt x="59" y="557"/>
                  </a:lnTo>
                  <a:lnTo>
                    <a:pt x="59" y="555"/>
                  </a:lnTo>
                  <a:lnTo>
                    <a:pt x="59" y="551"/>
                  </a:lnTo>
                  <a:lnTo>
                    <a:pt x="58" y="547"/>
                  </a:lnTo>
                  <a:lnTo>
                    <a:pt x="56" y="541"/>
                  </a:lnTo>
                  <a:lnTo>
                    <a:pt x="56" y="538"/>
                  </a:lnTo>
                  <a:lnTo>
                    <a:pt x="54" y="532"/>
                  </a:lnTo>
                  <a:lnTo>
                    <a:pt x="52" y="528"/>
                  </a:lnTo>
                  <a:lnTo>
                    <a:pt x="52" y="522"/>
                  </a:lnTo>
                  <a:lnTo>
                    <a:pt x="50" y="517"/>
                  </a:lnTo>
                  <a:lnTo>
                    <a:pt x="48" y="511"/>
                  </a:lnTo>
                  <a:lnTo>
                    <a:pt x="46" y="505"/>
                  </a:lnTo>
                  <a:lnTo>
                    <a:pt x="44" y="500"/>
                  </a:lnTo>
                  <a:lnTo>
                    <a:pt x="40" y="494"/>
                  </a:lnTo>
                  <a:lnTo>
                    <a:pt x="38" y="488"/>
                  </a:lnTo>
                  <a:lnTo>
                    <a:pt x="37" y="483"/>
                  </a:lnTo>
                  <a:lnTo>
                    <a:pt x="35" y="477"/>
                  </a:lnTo>
                  <a:lnTo>
                    <a:pt x="33" y="469"/>
                  </a:lnTo>
                  <a:lnTo>
                    <a:pt x="31" y="465"/>
                  </a:lnTo>
                  <a:lnTo>
                    <a:pt x="29" y="460"/>
                  </a:lnTo>
                  <a:lnTo>
                    <a:pt x="25" y="454"/>
                  </a:lnTo>
                  <a:lnTo>
                    <a:pt x="23" y="448"/>
                  </a:lnTo>
                  <a:lnTo>
                    <a:pt x="21" y="443"/>
                  </a:lnTo>
                  <a:lnTo>
                    <a:pt x="19" y="439"/>
                  </a:lnTo>
                  <a:lnTo>
                    <a:pt x="16" y="435"/>
                  </a:lnTo>
                  <a:lnTo>
                    <a:pt x="14" y="429"/>
                  </a:lnTo>
                  <a:lnTo>
                    <a:pt x="12" y="427"/>
                  </a:lnTo>
                  <a:lnTo>
                    <a:pt x="10" y="424"/>
                  </a:lnTo>
                  <a:lnTo>
                    <a:pt x="6" y="420"/>
                  </a:lnTo>
                  <a:lnTo>
                    <a:pt x="4" y="418"/>
                  </a:lnTo>
                  <a:lnTo>
                    <a:pt x="4" y="414"/>
                  </a:lnTo>
                  <a:lnTo>
                    <a:pt x="2" y="410"/>
                  </a:lnTo>
                  <a:lnTo>
                    <a:pt x="2" y="407"/>
                  </a:lnTo>
                  <a:lnTo>
                    <a:pt x="0" y="403"/>
                  </a:lnTo>
                  <a:lnTo>
                    <a:pt x="0" y="399"/>
                  </a:lnTo>
                  <a:lnTo>
                    <a:pt x="0" y="393"/>
                  </a:lnTo>
                  <a:lnTo>
                    <a:pt x="0" y="389"/>
                  </a:lnTo>
                  <a:lnTo>
                    <a:pt x="2" y="386"/>
                  </a:lnTo>
                  <a:lnTo>
                    <a:pt x="2" y="380"/>
                  </a:lnTo>
                  <a:lnTo>
                    <a:pt x="4" y="376"/>
                  </a:lnTo>
                  <a:lnTo>
                    <a:pt x="4" y="372"/>
                  </a:lnTo>
                  <a:lnTo>
                    <a:pt x="4" y="367"/>
                  </a:lnTo>
                  <a:lnTo>
                    <a:pt x="6" y="363"/>
                  </a:lnTo>
                  <a:lnTo>
                    <a:pt x="8" y="359"/>
                  </a:lnTo>
                  <a:lnTo>
                    <a:pt x="10" y="353"/>
                  </a:lnTo>
                  <a:lnTo>
                    <a:pt x="10" y="350"/>
                  </a:lnTo>
                  <a:lnTo>
                    <a:pt x="12" y="346"/>
                  </a:lnTo>
                  <a:lnTo>
                    <a:pt x="14" y="342"/>
                  </a:lnTo>
                  <a:lnTo>
                    <a:pt x="16" y="338"/>
                  </a:lnTo>
                  <a:lnTo>
                    <a:pt x="18" y="334"/>
                  </a:lnTo>
                  <a:lnTo>
                    <a:pt x="18" y="331"/>
                  </a:lnTo>
                  <a:lnTo>
                    <a:pt x="19" y="329"/>
                  </a:lnTo>
                  <a:lnTo>
                    <a:pt x="21" y="323"/>
                  </a:lnTo>
                  <a:lnTo>
                    <a:pt x="25" y="319"/>
                  </a:lnTo>
                  <a:lnTo>
                    <a:pt x="25" y="317"/>
                  </a:lnTo>
                  <a:lnTo>
                    <a:pt x="27" y="317"/>
                  </a:lnTo>
                  <a:lnTo>
                    <a:pt x="27" y="315"/>
                  </a:lnTo>
                  <a:lnTo>
                    <a:pt x="29" y="315"/>
                  </a:lnTo>
                  <a:lnTo>
                    <a:pt x="31" y="313"/>
                  </a:lnTo>
                  <a:lnTo>
                    <a:pt x="35" y="310"/>
                  </a:lnTo>
                  <a:lnTo>
                    <a:pt x="38" y="306"/>
                  </a:lnTo>
                  <a:lnTo>
                    <a:pt x="44" y="302"/>
                  </a:lnTo>
                  <a:lnTo>
                    <a:pt x="50" y="298"/>
                  </a:lnTo>
                  <a:lnTo>
                    <a:pt x="56" y="293"/>
                  </a:lnTo>
                  <a:lnTo>
                    <a:pt x="61" y="287"/>
                  </a:lnTo>
                  <a:lnTo>
                    <a:pt x="67" y="281"/>
                  </a:lnTo>
                  <a:lnTo>
                    <a:pt x="75" y="275"/>
                  </a:lnTo>
                  <a:lnTo>
                    <a:pt x="80" y="268"/>
                  </a:lnTo>
                  <a:lnTo>
                    <a:pt x="82" y="266"/>
                  </a:lnTo>
                  <a:lnTo>
                    <a:pt x="84" y="262"/>
                  </a:lnTo>
                  <a:lnTo>
                    <a:pt x="88" y="258"/>
                  </a:lnTo>
                  <a:lnTo>
                    <a:pt x="90" y="255"/>
                  </a:lnTo>
                  <a:lnTo>
                    <a:pt x="92" y="251"/>
                  </a:lnTo>
                  <a:lnTo>
                    <a:pt x="94" y="247"/>
                  </a:lnTo>
                  <a:lnTo>
                    <a:pt x="96" y="243"/>
                  </a:lnTo>
                  <a:lnTo>
                    <a:pt x="99" y="241"/>
                  </a:lnTo>
                  <a:lnTo>
                    <a:pt x="99" y="237"/>
                  </a:lnTo>
                  <a:lnTo>
                    <a:pt x="101" y="232"/>
                  </a:lnTo>
                  <a:lnTo>
                    <a:pt x="103" y="228"/>
                  </a:lnTo>
                  <a:lnTo>
                    <a:pt x="103" y="224"/>
                  </a:lnTo>
                  <a:lnTo>
                    <a:pt x="105" y="218"/>
                  </a:lnTo>
                  <a:lnTo>
                    <a:pt x="105" y="215"/>
                  </a:lnTo>
                  <a:lnTo>
                    <a:pt x="107" y="211"/>
                  </a:lnTo>
                  <a:lnTo>
                    <a:pt x="107" y="205"/>
                  </a:lnTo>
                  <a:lnTo>
                    <a:pt x="107" y="201"/>
                  </a:lnTo>
                  <a:lnTo>
                    <a:pt x="109" y="196"/>
                  </a:lnTo>
                  <a:lnTo>
                    <a:pt x="109" y="192"/>
                  </a:lnTo>
                  <a:lnTo>
                    <a:pt x="109" y="188"/>
                  </a:lnTo>
                  <a:lnTo>
                    <a:pt x="109" y="182"/>
                  </a:lnTo>
                  <a:lnTo>
                    <a:pt x="109" y="177"/>
                  </a:lnTo>
                  <a:lnTo>
                    <a:pt x="109" y="173"/>
                  </a:lnTo>
                  <a:lnTo>
                    <a:pt x="111" y="169"/>
                  </a:lnTo>
                  <a:lnTo>
                    <a:pt x="109" y="163"/>
                  </a:lnTo>
                  <a:lnTo>
                    <a:pt x="109" y="160"/>
                  </a:lnTo>
                  <a:lnTo>
                    <a:pt x="109" y="156"/>
                  </a:lnTo>
                  <a:lnTo>
                    <a:pt x="109" y="152"/>
                  </a:lnTo>
                  <a:lnTo>
                    <a:pt x="109" y="148"/>
                  </a:lnTo>
                  <a:lnTo>
                    <a:pt x="109" y="144"/>
                  </a:lnTo>
                  <a:lnTo>
                    <a:pt x="109" y="140"/>
                  </a:lnTo>
                  <a:lnTo>
                    <a:pt x="109" y="139"/>
                  </a:lnTo>
                  <a:lnTo>
                    <a:pt x="109" y="133"/>
                  </a:lnTo>
                  <a:lnTo>
                    <a:pt x="107" y="131"/>
                  </a:lnTo>
                  <a:lnTo>
                    <a:pt x="107" y="127"/>
                  </a:lnTo>
                  <a:lnTo>
                    <a:pt x="109" y="123"/>
                  </a:lnTo>
                  <a:lnTo>
                    <a:pt x="113" y="120"/>
                  </a:lnTo>
                  <a:lnTo>
                    <a:pt x="115" y="114"/>
                  </a:lnTo>
                  <a:lnTo>
                    <a:pt x="116" y="110"/>
                  </a:lnTo>
                  <a:lnTo>
                    <a:pt x="118" y="106"/>
                  </a:lnTo>
                  <a:lnTo>
                    <a:pt x="122" y="102"/>
                  </a:lnTo>
                  <a:lnTo>
                    <a:pt x="124" y="99"/>
                  </a:lnTo>
                  <a:lnTo>
                    <a:pt x="126" y="95"/>
                  </a:lnTo>
                  <a:lnTo>
                    <a:pt x="130" y="89"/>
                  </a:lnTo>
                  <a:lnTo>
                    <a:pt x="132" y="85"/>
                  </a:lnTo>
                  <a:lnTo>
                    <a:pt x="135" y="82"/>
                  </a:lnTo>
                  <a:lnTo>
                    <a:pt x="137" y="78"/>
                  </a:lnTo>
                  <a:lnTo>
                    <a:pt x="141" y="74"/>
                  </a:lnTo>
                  <a:lnTo>
                    <a:pt x="143" y="68"/>
                  </a:lnTo>
                  <a:lnTo>
                    <a:pt x="147" y="64"/>
                  </a:lnTo>
                  <a:lnTo>
                    <a:pt x="151" y="61"/>
                  </a:lnTo>
                  <a:lnTo>
                    <a:pt x="154" y="57"/>
                  </a:lnTo>
                  <a:lnTo>
                    <a:pt x="158" y="53"/>
                  </a:lnTo>
                  <a:lnTo>
                    <a:pt x="162" y="49"/>
                  </a:lnTo>
                  <a:lnTo>
                    <a:pt x="164" y="45"/>
                  </a:lnTo>
                  <a:lnTo>
                    <a:pt x="168" y="42"/>
                  </a:lnTo>
                  <a:lnTo>
                    <a:pt x="172" y="38"/>
                  </a:lnTo>
                  <a:lnTo>
                    <a:pt x="175" y="36"/>
                  </a:lnTo>
                  <a:lnTo>
                    <a:pt x="177" y="32"/>
                  </a:lnTo>
                  <a:lnTo>
                    <a:pt x="181" y="30"/>
                  </a:lnTo>
                  <a:lnTo>
                    <a:pt x="185" y="28"/>
                  </a:lnTo>
                  <a:lnTo>
                    <a:pt x="189" y="28"/>
                  </a:lnTo>
                  <a:lnTo>
                    <a:pt x="192" y="26"/>
                  </a:lnTo>
                  <a:lnTo>
                    <a:pt x="198" y="26"/>
                  </a:lnTo>
                  <a:lnTo>
                    <a:pt x="200" y="25"/>
                  </a:lnTo>
                  <a:lnTo>
                    <a:pt x="204" y="25"/>
                  </a:lnTo>
                  <a:lnTo>
                    <a:pt x="208" y="23"/>
                  </a:lnTo>
                  <a:lnTo>
                    <a:pt x="211" y="23"/>
                  </a:lnTo>
                  <a:lnTo>
                    <a:pt x="215" y="21"/>
                  </a:lnTo>
                  <a:lnTo>
                    <a:pt x="221" y="21"/>
                  </a:lnTo>
                  <a:lnTo>
                    <a:pt x="225" y="19"/>
                  </a:lnTo>
                  <a:lnTo>
                    <a:pt x="230" y="19"/>
                  </a:lnTo>
                  <a:lnTo>
                    <a:pt x="236" y="17"/>
                  </a:lnTo>
                  <a:lnTo>
                    <a:pt x="242" y="17"/>
                  </a:lnTo>
                  <a:lnTo>
                    <a:pt x="248" y="17"/>
                  </a:lnTo>
                  <a:lnTo>
                    <a:pt x="253" y="15"/>
                  </a:lnTo>
                  <a:lnTo>
                    <a:pt x="259" y="15"/>
                  </a:lnTo>
                  <a:lnTo>
                    <a:pt x="267" y="13"/>
                  </a:lnTo>
                  <a:lnTo>
                    <a:pt x="272" y="13"/>
                  </a:lnTo>
                  <a:lnTo>
                    <a:pt x="280" y="13"/>
                  </a:lnTo>
                  <a:lnTo>
                    <a:pt x="286" y="11"/>
                  </a:lnTo>
                  <a:lnTo>
                    <a:pt x="293" y="11"/>
                  </a:lnTo>
                  <a:lnTo>
                    <a:pt x="301" y="9"/>
                  </a:lnTo>
                  <a:lnTo>
                    <a:pt x="310" y="9"/>
                  </a:lnTo>
                  <a:lnTo>
                    <a:pt x="316" y="7"/>
                  </a:lnTo>
                  <a:lnTo>
                    <a:pt x="324" y="7"/>
                  </a:lnTo>
                  <a:lnTo>
                    <a:pt x="331" y="7"/>
                  </a:lnTo>
                  <a:lnTo>
                    <a:pt x="341" y="6"/>
                  </a:lnTo>
                  <a:lnTo>
                    <a:pt x="348" y="6"/>
                  </a:lnTo>
                  <a:lnTo>
                    <a:pt x="356" y="6"/>
                  </a:lnTo>
                  <a:lnTo>
                    <a:pt x="363" y="4"/>
                  </a:lnTo>
                  <a:lnTo>
                    <a:pt x="373" y="4"/>
                  </a:lnTo>
                  <a:lnTo>
                    <a:pt x="381" y="4"/>
                  </a:lnTo>
                  <a:lnTo>
                    <a:pt x="390" y="2"/>
                  </a:lnTo>
                  <a:lnTo>
                    <a:pt x="398" y="2"/>
                  </a:lnTo>
                  <a:lnTo>
                    <a:pt x="407" y="2"/>
                  </a:lnTo>
                  <a:lnTo>
                    <a:pt x="415" y="2"/>
                  </a:lnTo>
                  <a:lnTo>
                    <a:pt x="422" y="2"/>
                  </a:lnTo>
                  <a:lnTo>
                    <a:pt x="432" y="2"/>
                  </a:lnTo>
                  <a:lnTo>
                    <a:pt x="439" y="2"/>
                  </a:lnTo>
                  <a:lnTo>
                    <a:pt x="447" y="0"/>
                  </a:lnTo>
                  <a:lnTo>
                    <a:pt x="455" y="0"/>
                  </a:lnTo>
                  <a:lnTo>
                    <a:pt x="464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496" y="0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19" y="0"/>
                  </a:lnTo>
                  <a:lnTo>
                    <a:pt x="527" y="2"/>
                  </a:lnTo>
                  <a:lnTo>
                    <a:pt x="534" y="2"/>
                  </a:lnTo>
                  <a:lnTo>
                    <a:pt x="542" y="2"/>
                  </a:lnTo>
                  <a:lnTo>
                    <a:pt x="548" y="2"/>
                  </a:lnTo>
                  <a:lnTo>
                    <a:pt x="555" y="2"/>
                  </a:lnTo>
                  <a:lnTo>
                    <a:pt x="563" y="4"/>
                  </a:lnTo>
                  <a:lnTo>
                    <a:pt x="569" y="4"/>
                  </a:lnTo>
                  <a:lnTo>
                    <a:pt x="574" y="6"/>
                  </a:lnTo>
                  <a:lnTo>
                    <a:pt x="580" y="6"/>
                  </a:lnTo>
                  <a:lnTo>
                    <a:pt x="586" y="7"/>
                  </a:lnTo>
                  <a:lnTo>
                    <a:pt x="591" y="7"/>
                  </a:lnTo>
                  <a:lnTo>
                    <a:pt x="597" y="9"/>
                  </a:lnTo>
                  <a:lnTo>
                    <a:pt x="603" y="11"/>
                  </a:lnTo>
                  <a:lnTo>
                    <a:pt x="607" y="13"/>
                  </a:lnTo>
                  <a:lnTo>
                    <a:pt x="612" y="13"/>
                  </a:lnTo>
                  <a:lnTo>
                    <a:pt x="616" y="15"/>
                  </a:lnTo>
                  <a:lnTo>
                    <a:pt x="620" y="15"/>
                  </a:lnTo>
                  <a:lnTo>
                    <a:pt x="626" y="17"/>
                  </a:lnTo>
                  <a:lnTo>
                    <a:pt x="628" y="19"/>
                  </a:lnTo>
                  <a:lnTo>
                    <a:pt x="633" y="19"/>
                  </a:lnTo>
                  <a:lnTo>
                    <a:pt x="637" y="21"/>
                  </a:lnTo>
                  <a:lnTo>
                    <a:pt x="641" y="23"/>
                  </a:lnTo>
                  <a:lnTo>
                    <a:pt x="645" y="23"/>
                  </a:lnTo>
                  <a:lnTo>
                    <a:pt x="648" y="25"/>
                  </a:lnTo>
                  <a:lnTo>
                    <a:pt x="650" y="26"/>
                  </a:lnTo>
                  <a:lnTo>
                    <a:pt x="654" y="26"/>
                  </a:lnTo>
                  <a:lnTo>
                    <a:pt x="658" y="28"/>
                  </a:lnTo>
                  <a:lnTo>
                    <a:pt x="662" y="30"/>
                  </a:lnTo>
                  <a:lnTo>
                    <a:pt x="666" y="30"/>
                  </a:lnTo>
                  <a:lnTo>
                    <a:pt x="668" y="32"/>
                  </a:lnTo>
                  <a:lnTo>
                    <a:pt x="673" y="34"/>
                  </a:lnTo>
                  <a:lnTo>
                    <a:pt x="679" y="38"/>
                  </a:lnTo>
                  <a:lnTo>
                    <a:pt x="685" y="40"/>
                  </a:lnTo>
                  <a:lnTo>
                    <a:pt x="690" y="42"/>
                  </a:lnTo>
                  <a:lnTo>
                    <a:pt x="696" y="45"/>
                  </a:lnTo>
                  <a:lnTo>
                    <a:pt x="702" y="47"/>
                  </a:lnTo>
                  <a:lnTo>
                    <a:pt x="707" y="49"/>
                  </a:lnTo>
                  <a:lnTo>
                    <a:pt x="713" y="53"/>
                  </a:lnTo>
                  <a:lnTo>
                    <a:pt x="717" y="55"/>
                  </a:lnTo>
                  <a:lnTo>
                    <a:pt x="723" y="57"/>
                  </a:lnTo>
                  <a:lnTo>
                    <a:pt x="726" y="59"/>
                  </a:lnTo>
                  <a:lnTo>
                    <a:pt x="732" y="63"/>
                  </a:lnTo>
                  <a:lnTo>
                    <a:pt x="736" y="64"/>
                  </a:lnTo>
                  <a:lnTo>
                    <a:pt x="742" y="66"/>
                  </a:lnTo>
                  <a:lnTo>
                    <a:pt x="747" y="68"/>
                  </a:lnTo>
                  <a:lnTo>
                    <a:pt x="753" y="72"/>
                  </a:lnTo>
                  <a:lnTo>
                    <a:pt x="759" y="74"/>
                  </a:lnTo>
                  <a:lnTo>
                    <a:pt x="764" y="76"/>
                  </a:lnTo>
                  <a:lnTo>
                    <a:pt x="766" y="76"/>
                  </a:lnTo>
                  <a:lnTo>
                    <a:pt x="770" y="78"/>
                  </a:lnTo>
                  <a:lnTo>
                    <a:pt x="774" y="80"/>
                  </a:lnTo>
                  <a:lnTo>
                    <a:pt x="778" y="82"/>
                  </a:lnTo>
                  <a:lnTo>
                    <a:pt x="780" y="82"/>
                  </a:lnTo>
                  <a:lnTo>
                    <a:pt x="783" y="83"/>
                  </a:lnTo>
                  <a:lnTo>
                    <a:pt x="787" y="83"/>
                  </a:lnTo>
                  <a:lnTo>
                    <a:pt x="791" y="85"/>
                  </a:lnTo>
                  <a:lnTo>
                    <a:pt x="795" y="87"/>
                  </a:lnTo>
                  <a:lnTo>
                    <a:pt x="799" y="89"/>
                  </a:lnTo>
                  <a:lnTo>
                    <a:pt x="802" y="89"/>
                  </a:lnTo>
                  <a:lnTo>
                    <a:pt x="806" y="91"/>
                  </a:lnTo>
                  <a:lnTo>
                    <a:pt x="810" y="91"/>
                  </a:lnTo>
                  <a:lnTo>
                    <a:pt x="814" y="93"/>
                  </a:lnTo>
                  <a:lnTo>
                    <a:pt x="818" y="95"/>
                  </a:lnTo>
                  <a:lnTo>
                    <a:pt x="821" y="97"/>
                  </a:lnTo>
                  <a:lnTo>
                    <a:pt x="825" y="97"/>
                  </a:lnTo>
                  <a:lnTo>
                    <a:pt x="829" y="99"/>
                  </a:lnTo>
                  <a:lnTo>
                    <a:pt x="833" y="101"/>
                  </a:lnTo>
                  <a:lnTo>
                    <a:pt x="837" y="102"/>
                  </a:lnTo>
                  <a:lnTo>
                    <a:pt x="839" y="104"/>
                  </a:lnTo>
                  <a:lnTo>
                    <a:pt x="842" y="106"/>
                  </a:lnTo>
                  <a:lnTo>
                    <a:pt x="846" y="108"/>
                  </a:lnTo>
                  <a:lnTo>
                    <a:pt x="850" y="110"/>
                  </a:lnTo>
                  <a:lnTo>
                    <a:pt x="856" y="114"/>
                  </a:lnTo>
                  <a:lnTo>
                    <a:pt x="861" y="118"/>
                  </a:lnTo>
                  <a:lnTo>
                    <a:pt x="867" y="121"/>
                  </a:lnTo>
                  <a:lnTo>
                    <a:pt x="873" y="125"/>
                  </a:lnTo>
                  <a:lnTo>
                    <a:pt x="878" y="129"/>
                  </a:lnTo>
                  <a:lnTo>
                    <a:pt x="884" y="133"/>
                  </a:lnTo>
                  <a:lnTo>
                    <a:pt x="888" y="137"/>
                  </a:lnTo>
                  <a:lnTo>
                    <a:pt x="892" y="140"/>
                  </a:lnTo>
                  <a:lnTo>
                    <a:pt x="897" y="144"/>
                  </a:lnTo>
                  <a:lnTo>
                    <a:pt x="901" y="150"/>
                  </a:lnTo>
                  <a:lnTo>
                    <a:pt x="903" y="154"/>
                  </a:lnTo>
                  <a:lnTo>
                    <a:pt x="907" y="158"/>
                  </a:lnTo>
                  <a:lnTo>
                    <a:pt x="911" y="161"/>
                  </a:lnTo>
                  <a:lnTo>
                    <a:pt x="913" y="163"/>
                  </a:lnTo>
                  <a:lnTo>
                    <a:pt x="916" y="167"/>
                  </a:lnTo>
                  <a:lnTo>
                    <a:pt x="918" y="171"/>
                  </a:lnTo>
                  <a:lnTo>
                    <a:pt x="920" y="175"/>
                  </a:lnTo>
                  <a:lnTo>
                    <a:pt x="922" y="177"/>
                  </a:lnTo>
                  <a:lnTo>
                    <a:pt x="926" y="182"/>
                  </a:lnTo>
                  <a:lnTo>
                    <a:pt x="928" y="186"/>
                  </a:lnTo>
                  <a:lnTo>
                    <a:pt x="930" y="188"/>
                  </a:lnTo>
                  <a:lnTo>
                    <a:pt x="932" y="192"/>
                  </a:lnTo>
                  <a:lnTo>
                    <a:pt x="934" y="196"/>
                  </a:lnTo>
                  <a:lnTo>
                    <a:pt x="935" y="199"/>
                  </a:lnTo>
                  <a:lnTo>
                    <a:pt x="939" y="205"/>
                  </a:lnTo>
                  <a:lnTo>
                    <a:pt x="943" y="213"/>
                  </a:lnTo>
                  <a:lnTo>
                    <a:pt x="945" y="215"/>
                  </a:lnTo>
                  <a:lnTo>
                    <a:pt x="947" y="218"/>
                  </a:lnTo>
                  <a:lnTo>
                    <a:pt x="949" y="224"/>
                  </a:lnTo>
                  <a:lnTo>
                    <a:pt x="953" y="228"/>
                  </a:lnTo>
                  <a:lnTo>
                    <a:pt x="954" y="232"/>
                  </a:lnTo>
                  <a:lnTo>
                    <a:pt x="956" y="236"/>
                  </a:lnTo>
                  <a:lnTo>
                    <a:pt x="958" y="239"/>
                  </a:lnTo>
                  <a:lnTo>
                    <a:pt x="960" y="245"/>
                  </a:lnTo>
                  <a:lnTo>
                    <a:pt x="960" y="249"/>
                  </a:lnTo>
                  <a:lnTo>
                    <a:pt x="962" y="253"/>
                  </a:lnTo>
                  <a:lnTo>
                    <a:pt x="964" y="256"/>
                  </a:lnTo>
                  <a:lnTo>
                    <a:pt x="966" y="262"/>
                  </a:lnTo>
                  <a:lnTo>
                    <a:pt x="968" y="266"/>
                  </a:lnTo>
                  <a:lnTo>
                    <a:pt x="970" y="270"/>
                  </a:lnTo>
                  <a:lnTo>
                    <a:pt x="970" y="274"/>
                  </a:lnTo>
                  <a:lnTo>
                    <a:pt x="972" y="279"/>
                  </a:lnTo>
                  <a:lnTo>
                    <a:pt x="972" y="283"/>
                  </a:lnTo>
                  <a:lnTo>
                    <a:pt x="972" y="287"/>
                  </a:lnTo>
                  <a:lnTo>
                    <a:pt x="972" y="291"/>
                  </a:lnTo>
                  <a:lnTo>
                    <a:pt x="972" y="294"/>
                  </a:lnTo>
                  <a:lnTo>
                    <a:pt x="956" y="281"/>
                  </a:lnTo>
                  <a:lnTo>
                    <a:pt x="954" y="279"/>
                  </a:lnTo>
                  <a:lnTo>
                    <a:pt x="954" y="275"/>
                  </a:lnTo>
                  <a:lnTo>
                    <a:pt x="953" y="272"/>
                  </a:lnTo>
                  <a:lnTo>
                    <a:pt x="951" y="268"/>
                  </a:lnTo>
                  <a:lnTo>
                    <a:pt x="949" y="266"/>
                  </a:lnTo>
                  <a:lnTo>
                    <a:pt x="949" y="262"/>
                  </a:lnTo>
                  <a:lnTo>
                    <a:pt x="947" y="256"/>
                  </a:lnTo>
                  <a:lnTo>
                    <a:pt x="945" y="251"/>
                  </a:lnTo>
                  <a:lnTo>
                    <a:pt x="941" y="247"/>
                  </a:lnTo>
                  <a:lnTo>
                    <a:pt x="939" y="241"/>
                  </a:lnTo>
                  <a:lnTo>
                    <a:pt x="935" y="236"/>
                  </a:lnTo>
                  <a:lnTo>
                    <a:pt x="934" y="230"/>
                  </a:lnTo>
                  <a:lnTo>
                    <a:pt x="932" y="224"/>
                  </a:lnTo>
                  <a:lnTo>
                    <a:pt x="928" y="218"/>
                  </a:lnTo>
                  <a:lnTo>
                    <a:pt x="924" y="213"/>
                  </a:lnTo>
                  <a:lnTo>
                    <a:pt x="920" y="205"/>
                  </a:lnTo>
                  <a:lnTo>
                    <a:pt x="916" y="199"/>
                  </a:lnTo>
                  <a:lnTo>
                    <a:pt x="913" y="194"/>
                  </a:lnTo>
                  <a:lnTo>
                    <a:pt x="909" y="188"/>
                  </a:lnTo>
                  <a:lnTo>
                    <a:pt x="903" y="182"/>
                  </a:lnTo>
                  <a:lnTo>
                    <a:pt x="899" y="177"/>
                  </a:lnTo>
                  <a:lnTo>
                    <a:pt x="896" y="171"/>
                  </a:lnTo>
                  <a:lnTo>
                    <a:pt x="890" y="165"/>
                  </a:lnTo>
                  <a:lnTo>
                    <a:pt x="884" y="160"/>
                  </a:lnTo>
                  <a:lnTo>
                    <a:pt x="880" y="156"/>
                  </a:lnTo>
                  <a:lnTo>
                    <a:pt x="875" y="152"/>
                  </a:lnTo>
                  <a:lnTo>
                    <a:pt x="869" y="148"/>
                  </a:lnTo>
                  <a:lnTo>
                    <a:pt x="863" y="144"/>
                  </a:lnTo>
                  <a:lnTo>
                    <a:pt x="858" y="140"/>
                  </a:lnTo>
                  <a:lnTo>
                    <a:pt x="852" y="139"/>
                  </a:lnTo>
                  <a:lnTo>
                    <a:pt x="846" y="137"/>
                  </a:lnTo>
                  <a:lnTo>
                    <a:pt x="840" y="135"/>
                  </a:lnTo>
                  <a:lnTo>
                    <a:pt x="835" y="133"/>
                  </a:lnTo>
                  <a:lnTo>
                    <a:pt x="831" y="131"/>
                  </a:lnTo>
                  <a:lnTo>
                    <a:pt x="825" y="129"/>
                  </a:lnTo>
                  <a:lnTo>
                    <a:pt x="821" y="127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08" y="123"/>
                  </a:lnTo>
                  <a:lnTo>
                    <a:pt x="804" y="121"/>
                  </a:lnTo>
                  <a:lnTo>
                    <a:pt x="801" y="121"/>
                  </a:lnTo>
                  <a:lnTo>
                    <a:pt x="797" y="120"/>
                  </a:lnTo>
                  <a:lnTo>
                    <a:pt x="793" y="118"/>
                  </a:lnTo>
                  <a:lnTo>
                    <a:pt x="789" y="118"/>
                  </a:lnTo>
                  <a:lnTo>
                    <a:pt x="785" y="116"/>
                  </a:lnTo>
                  <a:lnTo>
                    <a:pt x="782" y="116"/>
                  </a:lnTo>
                  <a:lnTo>
                    <a:pt x="778" y="114"/>
                  </a:lnTo>
                  <a:lnTo>
                    <a:pt x="774" y="114"/>
                  </a:lnTo>
                  <a:lnTo>
                    <a:pt x="770" y="112"/>
                  </a:lnTo>
                  <a:lnTo>
                    <a:pt x="766" y="112"/>
                  </a:lnTo>
                  <a:lnTo>
                    <a:pt x="763" y="110"/>
                  </a:lnTo>
                  <a:lnTo>
                    <a:pt x="757" y="108"/>
                  </a:lnTo>
                  <a:lnTo>
                    <a:pt x="753" y="106"/>
                  </a:lnTo>
                  <a:lnTo>
                    <a:pt x="749" y="104"/>
                  </a:lnTo>
                  <a:lnTo>
                    <a:pt x="744" y="102"/>
                  </a:lnTo>
                  <a:lnTo>
                    <a:pt x="740" y="101"/>
                  </a:lnTo>
                  <a:lnTo>
                    <a:pt x="734" y="99"/>
                  </a:lnTo>
                  <a:lnTo>
                    <a:pt x="728" y="97"/>
                  </a:lnTo>
                  <a:lnTo>
                    <a:pt x="721" y="93"/>
                  </a:lnTo>
                  <a:lnTo>
                    <a:pt x="715" y="89"/>
                  </a:lnTo>
                  <a:lnTo>
                    <a:pt x="711" y="89"/>
                  </a:lnTo>
                  <a:lnTo>
                    <a:pt x="709" y="87"/>
                  </a:lnTo>
                  <a:lnTo>
                    <a:pt x="706" y="85"/>
                  </a:lnTo>
                  <a:lnTo>
                    <a:pt x="702" y="83"/>
                  </a:lnTo>
                  <a:lnTo>
                    <a:pt x="698" y="82"/>
                  </a:lnTo>
                  <a:lnTo>
                    <a:pt x="694" y="80"/>
                  </a:lnTo>
                  <a:lnTo>
                    <a:pt x="690" y="78"/>
                  </a:lnTo>
                  <a:lnTo>
                    <a:pt x="688" y="76"/>
                  </a:lnTo>
                  <a:lnTo>
                    <a:pt x="681" y="74"/>
                  </a:lnTo>
                  <a:lnTo>
                    <a:pt x="675" y="70"/>
                  </a:lnTo>
                  <a:lnTo>
                    <a:pt x="668" y="66"/>
                  </a:lnTo>
                  <a:lnTo>
                    <a:pt x="662" y="64"/>
                  </a:lnTo>
                  <a:lnTo>
                    <a:pt x="656" y="61"/>
                  </a:lnTo>
                  <a:lnTo>
                    <a:pt x="650" y="59"/>
                  </a:lnTo>
                  <a:lnTo>
                    <a:pt x="647" y="55"/>
                  </a:lnTo>
                  <a:lnTo>
                    <a:pt x="641" y="53"/>
                  </a:lnTo>
                  <a:lnTo>
                    <a:pt x="635" y="49"/>
                  </a:lnTo>
                  <a:lnTo>
                    <a:pt x="629" y="49"/>
                  </a:lnTo>
                  <a:lnTo>
                    <a:pt x="626" y="45"/>
                  </a:lnTo>
                  <a:lnTo>
                    <a:pt x="620" y="44"/>
                  </a:lnTo>
                  <a:lnTo>
                    <a:pt x="616" y="42"/>
                  </a:lnTo>
                  <a:lnTo>
                    <a:pt x="612" y="40"/>
                  </a:lnTo>
                  <a:lnTo>
                    <a:pt x="607" y="38"/>
                  </a:lnTo>
                  <a:lnTo>
                    <a:pt x="603" y="38"/>
                  </a:lnTo>
                  <a:lnTo>
                    <a:pt x="597" y="36"/>
                  </a:lnTo>
                  <a:lnTo>
                    <a:pt x="593" y="34"/>
                  </a:lnTo>
                  <a:lnTo>
                    <a:pt x="588" y="32"/>
                  </a:lnTo>
                  <a:lnTo>
                    <a:pt x="584" y="30"/>
                  </a:lnTo>
                  <a:lnTo>
                    <a:pt x="580" y="28"/>
                  </a:lnTo>
                  <a:lnTo>
                    <a:pt x="574" y="28"/>
                  </a:lnTo>
                  <a:lnTo>
                    <a:pt x="569" y="26"/>
                  </a:lnTo>
                  <a:lnTo>
                    <a:pt x="565" y="26"/>
                  </a:lnTo>
                  <a:lnTo>
                    <a:pt x="559" y="26"/>
                  </a:lnTo>
                  <a:lnTo>
                    <a:pt x="555" y="25"/>
                  </a:lnTo>
                  <a:lnTo>
                    <a:pt x="550" y="25"/>
                  </a:lnTo>
                  <a:lnTo>
                    <a:pt x="546" y="23"/>
                  </a:lnTo>
                  <a:lnTo>
                    <a:pt x="540" y="23"/>
                  </a:lnTo>
                  <a:lnTo>
                    <a:pt x="536" y="23"/>
                  </a:lnTo>
                  <a:lnTo>
                    <a:pt x="533" y="23"/>
                  </a:lnTo>
                  <a:lnTo>
                    <a:pt x="529" y="23"/>
                  </a:lnTo>
                  <a:lnTo>
                    <a:pt x="527" y="21"/>
                  </a:lnTo>
                  <a:lnTo>
                    <a:pt x="523" y="21"/>
                  </a:lnTo>
                  <a:lnTo>
                    <a:pt x="519" y="21"/>
                  </a:lnTo>
                  <a:lnTo>
                    <a:pt x="515" y="21"/>
                  </a:lnTo>
                  <a:lnTo>
                    <a:pt x="512" y="21"/>
                  </a:lnTo>
                  <a:lnTo>
                    <a:pt x="508" y="21"/>
                  </a:lnTo>
                  <a:lnTo>
                    <a:pt x="504" y="21"/>
                  </a:lnTo>
                  <a:lnTo>
                    <a:pt x="498" y="21"/>
                  </a:lnTo>
                  <a:lnTo>
                    <a:pt x="495" y="21"/>
                  </a:lnTo>
                  <a:lnTo>
                    <a:pt x="491" y="21"/>
                  </a:lnTo>
                  <a:lnTo>
                    <a:pt x="485" y="21"/>
                  </a:lnTo>
                  <a:lnTo>
                    <a:pt x="481" y="21"/>
                  </a:lnTo>
                  <a:lnTo>
                    <a:pt x="476" y="21"/>
                  </a:lnTo>
                  <a:lnTo>
                    <a:pt x="472" y="21"/>
                  </a:lnTo>
                  <a:lnTo>
                    <a:pt x="466" y="21"/>
                  </a:lnTo>
                  <a:lnTo>
                    <a:pt x="460" y="21"/>
                  </a:lnTo>
                  <a:lnTo>
                    <a:pt x="455" y="21"/>
                  </a:lnTo>
                  <a:lnTo>
                    <a:pt x="449" y="21"/>
                  </a:lnTo>
                  <a:lnTo>
                    <a:pt x="443" y="21"/>
                  </a:lnTo>
                  <a:lnTo>
                    <a:pt x="438" y="21"/>
                  </a:lnTo>
                  <a:lnTo>
                    <a:pt x="432" y="21"/>
                  </a:lnTo>
                  <a:lnTo>
                    <a:pt x="428" y="23"/>
                  </a:lnTo>
                  <a:lnTo>
                    <a:pt x="420" y="23"/>
                  </a:lnTo>
                  <a:lnTo>
                    <a:pt x="415" y="23"/>
                  </a:lnTo>
                  <a:lnTo>
                    <a:pt x="409" y="23"/>
                  </a:lnTo>
                  <a:lnTo>
                    <a:pt x="403" y="23"/>
                  </a:lnTo>
                  <a:lnTo>
                    <a:pt x="398" y="23"/>
                  </a:lnTo>
                  <a:lnTo>
                    <a:pt x="392" y="23"/>
                  </a:lnTo>
                  <a:lnTo>
                    <a:pt x="384" y="25"/>
                  </a:lnTo>
                  <a:lnTo>
                    <a:pt x="381" y="25"/>
                  </a:lnTo>
                  <a:lnTo>
                    <a:pt x="373" y="25"/>
                  </a:lnTo>
                  <a:lnTo>
                    <a:pt x="367" y="25"/>
                  </a:lnTo>
                  <a:lnTo>
                    <a:pt x="360" y="25"/>
                  </a:lnTo>
                  <a:lnTo>
                    <a:pt x="354" y="25"/>
                  </a:lnTo>
                  <a:lnTo>
                    <a:pt x="348" y="25"/>
                  </a:lnTo>
                  <a:lnTo>
                    <a:pt x="343" y="26"/>
                  </a:lnTo>
                  <a:lnTo>
                    <a:pt x="335" y="26"/>
                  </a:lnTo>
                  <a:lnTo>
                    <a:pt x="329" y="26"/>
                  </a:lnTo>
                  <a:lnTo>
                    <a:pt x="324" y="26"/>
                  </a:lnTo>
                  <a:lnTo>
                    <a:pt x="318" y="26"/>
                  </a:lnTo>
                  <a:lnTo>
                    <a:pt x="310" y="28"/>
                  </a:lnTo>
                  <a:lnTo>
                    <a:pt x="306" y="28"/>
                  </a:lnTo>
                  <a:lnTo>
                    <a:pt x="299" y="28"/>
                  </a:lnTo>
                  <a:lnTo>
                    <a:pt x="293" y="28"/>
                  </a:lnTo>
                  <a:lnTo>
                    <a:pt x="287" y="30"/>
                  </a:lnTo>
                  <a:lnTo>
                    <a:pt x="284" y="30"/>
                  </a:lnTo>
                  <a:lnTo>
                    <a:pt x="276" y="30"/>
                  </a:lnTo>
                  <a:lnTo>
                    <a:pt x="270" y="32"/>
                  </a:lnTo>
                  <a:lnTo>
                    <a:pt x="265" y="32"/>
                  </a:lnTo>
                  <a:lnTo>
                    <a:pt x="259" y="32"/>
                  </a:lnTo>
                  <a:lnTo>
                    <a:pt x="255" y="32"/>
                  </a:lnTo>
                  <a:lnTo>
                    <a:pt x="249" y="34"/>
                  </a:lnTo>
                  <a:lnTo>
                    <a:pt x="244" y="34"/>
                  </a:lnTo>
                  <a:lnTo>
                    <a:pt x="240" y="36"/>
                  </a:lnTo>
                  <a:lnTo>
                    <a:pt x="234" y="36"/>
                  </a:lnTo>
                  <a:lnTo>
                    <a:pt x="229" y="36"/>
                  </a:lnTo>
                  <a:lnTo>
                    <a:pt x="225" y="36"/>
                  </a:lnTo>
                  <a:lnTo>
                    <a:pt x="221" y="38"/>
                  </a:lnTo>
                  <a:lnTo>
                    <a:pt x="215" y="38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0" y="44"/>
                  </a:lnTo>
                  <a:lnTo>
                    <a:pt x="198" y="47"/>
                  </a:lnTo>
                  <a:lnTo>
                    <a:pt x="192" y="53"/>
                  </a:lnTo>
                  <a:lnTo>
                    <a:pt x="191" y="55"/>
                  </a:lnTo>
                  <a:lnTo>
                    <a:pt x="187" y="59"/>
                  </a:lnTo>
                  <a:lnTo>
                    <a:pt x="185" y="63"/>
                  </a:lnTo>
                  <a:lnTo>
                    <a:pt x="181" y="64"/>
                  </a:lnTo>
                  <a:lnTo>
                    <a:pt x="179" y="68"/>
                  </a:lnTo>
                  <a:lnTo>
                    <a:pt x="175" y="72"/>
                  </a:lnTo>
                  <a:lnTo>
                    <a:pt x="173" y="76"/>
                  </a:lnTo>
                  <a:lnTo>
                    <a:pt x="170" y="82"/>
                  </a:lnTo>
                  <a:lnTo>
                    <a:pt x="166" y="85"/>
                  </a:lnTo>
                  <a:lnTo>
                    <a:pt x="162" y="89"/>
                  </a:lnTo>
                  <a:lnTo>
                    <a:pt x="160" y="93"/>
                  </a:lnTo>
                  <a:lnTo>
                    <a:pt x="158" y="97"/>
                  </a:lnTo>
                  <a:lnTo>
                    <a:pt x="154" y="101"/>
                  </a:lnTo>
                  <a:lnTo>
                    <a:pt x="153" y="104"/>
                  </a:lnTo>
                  <a:lnTo>
                    <a:pt x="151" y="110"/>
                  </a:lnTo>
                  <a:lnTo>
                    <a:pt x="149" y="114"/>
                  </a:lnTo>
                  <a:lnTo>
                    <a:pt x="145" y="116"/>
                  </a:lnTo>
                  <a:lnTo>
                    <a:pt x="143" y="120"/>
                  </a:lnTo>
                  <a:lnTo>
                    <a:pt x="143" y="123"/>
                  </a:lnTo>
                  <a:lnTo>
                    <a:pt x="141" y="127"/>
                  </a:lnTo>
                  <a:lnTo>
                    <a:pt x="141" y="133"/>
                  </a:lnTo>
                  <a:lnTo>
                    <a:pt x="143" y="139"/>
                  </a:lnTo>
                  <a:lnTo>
                    <a:pt x="145" y="142"/>
                  </a:lnTo>
                  <a:lnTo>
                    <a:pt x="147" y="148"/>
                  </a:lnTo>
                  <a:lnTo>
                    <a:pt x="147" y="152"/>
                  </a:lnTo>
                  <a:lnTo>
                    <a:pt x="149" y="154"/>
                  </a:lnTo>
                  <a:lnTo>
                    <a:pt x="149" y="158"/>
                  </a:lnTo>
                  <a:lnTo>
                    <a:pt x="151" y="161"/>
                  </a:lnTo>
                  <a:lnTo>
                    <a:pt x="151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4" y="177"/>
                  </a:lnTo>
                  <a:lnTo>
                    <a:pt x="154" y="179"/>
                  </a:lnTo>
                  <a:lnTo>
                    <a:pt x="156" y="184"/>
                  </a:lnTo>
                  <a:lnTo>
                    <a:pt x="156" y="188"/>
                  </a:lnTo>
                  <a:lnTo>
                    <a:pt x="158" y="192"/>
                  </a:lnTo>
                  <a:lnTo>
                    <a:pt x="158" y="196"/>
                  </a:lnTo>
                  <a:lnTo>
                    <a:pt x="158" y="201"/>
                  </a:lnTo>
                  <a:lnTo>
                    <a:pt x="160" y="205"/>
                  </a:lnTo>
                  <a:lnTo>
                    <a:pt x="160" y="209"/>
                  </a:lnTo>
                  <a:lnTo>
                    <a:pt x="160" y="213"/>
                  </a:lnTo>
                  <a:lnTo>
                    <a:pt x="160" y="217"/>
                  </a:lnTo>
                  <a:lnTo>
                    <a:pt x="160" y="220"/>
                  </a:lnTo>
                  <a:lnTo>
                    <a:pt x="160" y="226"/>
                  </a:lnTo>
                  <a:lnTo>
                    <a:pt x="160" y="230"/>
                  </a:lnTo>
                  <a:lnTo>
                    <a:pt x="158" y="234"/>
                  </a:lnTo>
                  <a:lnTo>
                    <a:pt x="158" y="237"/>
                  </a:lnTo>
                  <a:lnTo>
                    <a:pt x="158" y="241"/>
                  </a:lnTo>
                  <a:lnTo>
                    <a:pt x="156" y="245"/>
                  </a:lnTo>
                  <a:lnTo>
                    <a:pt x="156" y="249"/>
                  </a:lnTo>
                  <a:lnTo>
                    <a:pt x="154" y="253"/>
                  </a:lnTo>
                  <a:lnTo>
                    <a:pt x="153" y="256"/>
                  </a:lnTo>
                  <a:lnTo>
                    <a:pt x="151" y="260"/>
                  </a:lnTo>
                  <a:lnTo>
                    <a:pt x="149" y="262"/>
                  </a:lnTo>
                  <a:lnTo>
                    <a:pt x="145" y="266"/>
                  </a:lnTo>
                  <a:lnTo>
                    <a:pt x="143" y="270"/>
                  </a:lnTo>
                  <a:lnTo>
                    <a:pt x="139" y="274"/>
                  </a:lnTo>
                  <a:lnTo>
                    <a:pt x="135" y="277"/>
                  </a:lnTo>
                  <a:lnTo>
                    <a:pt x="132" y="279"/>
                  </a:lnTo>
                  <a:lnTo>
                    <a:pt x="130" y="283"/>
                  </a:lnTo>
                  <a:lnTo>
                    <a:pt x="126" y="287"/>
                  </a:lnTo>
                  <a:lnTo>
                    <a:pt x="120" y="291"/>
                  </a:lnTo>
                  <a:lnTo>
                    <a:pt x="116" y="293"/>
                  </a:lnTo>
                  <a:lnTo>
                    <a:pt x="113" y="296"/>
                  </a:lnTo>
                  <a:lnTo>
                    <a:pt x="107" y="300"/>
                  </a:lnTo>
                  <a:lnTo>
                    <a:pt x="103" y="302"/>
                  </a:lnTo>
                  <a:lnTo>
                    <a:pt x="99" y="306"/>
                  </a:lnTo>
                  <a:lnTo>
                    <a:pt x="96" y="310"/>
                  </a:lnTo>
                  <a:lnTo>
                    <a:pt x="90" y="312"/>
                  </a:lnTo>
                  <a:lnTo>
                    <a:pt x="86" y="313"/>
                  </a:lnTo>
                  <a:lnTo>
                    <a:pt x="82" y="315"/>
                  </a:lnTo>
                  <a:lnTo>
                    <a:pt x="78" y="319"/>
                  </a:lnTo>
                  <a:lnTo>
                    <a:pt x="75" y="321"/>
                  </a:lnTo>
                  <a:lnTo>
                    <a:pt x="71" y="323"/>
                  </a:lnTo>
                  <a:lnTo>
                    <a:pt x="67" y="325"/>
                  </a:lnTo>
                  <a:lnTo>
                    <a:pt x="65" y="327"/>
                  </a:lnTo>
                  <a:lnTo>
                    <a:pt x="59" y="331"/>
                  </a:lnTo>
                  <a:lnTo>
                    <a:pt x="56" y="332"/>
                  </a:lnTo>
                  <a:lnTo>
                    <a:pt x="54" y="334"/>
                  </a:lnTo>
                  <a:lnTo>
                    <a:pt x="52" y="336"/>
                  </a:lnTo>
                  <a:lnTo>
                    <a:pt x="52" y="338"/>
                  </a:lnTo>
                  <a:lnTo>
                    <a:pt x="50" y="338"/>
                  </a:lnTo>
                  <a:lnTo>
                    <a:pt x="48" y="342"/>
                  </a:lnTo>
                  <a:lnTo>
                    <a:pt x="46" y="346"/>
                  </a:lnTo>
                  <a:lnTo>
                    <a:pt x="44" y="351"/>
                  </a:lnTo>
                  <a:lnTo>
                    <a:pt x="40" y="357"/>
                  </a:lnTo>
                  <a:lnTo>
                    <a:pt x="40" y="363"/>
                  </a:lnTo>
                  <a:lnTo>
                    <a:pt x="38" y="365"/>
                  </a:lnTo>
                  <a:lnTo>
                    <a:pt x="37" y="369"/>
                  </a:lnTo>
                  <a:lnTo>
                    <a:pt x="37" y="372"/>
                  </a:lnTo>
                  <a:lnTo>
                    <a:pt x="37" y="376"/>
                  </a:lnTo>
                  <a:lnTo>
                    <a:pt x="35" y="380"/>
                  </a:lnTo>
                  <a:lnTo>
                    <a:pt x="35" y="384"/>
                  </a:lnTo>
                  <a:lnTo>
                    <a:pt x="35" y="388"/>
                  </a:lnTo>
                  <a:lnTo>
                    <a:pt x="35" y="389"/>
                  </a:lnTo>
                  <a:lnTo>
                    <a:pt x="35" y="393"/>
                  </a:lnTo>
                  <a:lnTo>
                    <a:pt x="35" y="397"/>
                  </a:lnTo>
                  <a:lnTo>
                    <a:pt x="35" y="401"/>
                  </a:lnTo>
                  <a:lnTo>
                    <a:pt x="35" y="405"/>
                  </a:lnTo>
                  <a:lnTo>
                    <a:pt x="35" y="408"/>
                  </a:lnTo>
                  <a:lnTo>
                    <a:pt x="37" y="412"/>
                  </a:lnTo>
                  <a:lnTo>
                    <a:pt x="38" y="416"/>
                  </a:lnTo>
                  <a:lnTo>
                    <a:pt x="40" y="420"/>
                  </a:lnTo>
                  <a:lnTo>
                    <a:pt x="40" y="424"/>
                  </a:lnTo>
                  <a:lnTo>
                    <a:pt x="42" y="427"/>
                  </a:lnTo>
                  <a:lnTo>
                    <a:pt x="44" y="431"/>
                  </a:lnTo>
                  <a:lnTo>
                    <a:pt x="46" y="435"/>
                  </a:lnTo>
                  <a:lnTo>
                    <a:pt x="48" y="439"/>
                  </a:lnTo>
                  <a:lnTo>
                    <a:pt x="48" y="443"/>
                  </a:lnTo>
                  <a:lnTo>
                    <a:pt x="50" y="448"/>
                  </a:lnTo>
                  <a:lnTo>
                    <a:pt x="52" y="452"/>
                  </a:lnTo>
                  <a:lnTo>
                    <a:pt x="52" y="456"/>
                  </a:lnTo>
                  <a:lnTo>
                    <a:pt x="54" y="462"/>
                  </a:lnTo>
                  <a:lnTo>
                    <a:pt x="54" y="465"/>
                  </a:lnTo>
                  <a:lnTo>
                    <a:pt x="56" y="469"/>
                  </a:lnTo>
                  <a:lnTo>
                    <a:pt x="56" y="475"/>
                  </a:lnTo>
                  <a:lnTo>
                    <a:pt x="58" y="479"/>
                  </a:lnTo>
                  <a:lnTo>
                    <a:pt x="59" y="483"/>
                  </a:lnTo>
                  <a:lnTo>
                    <a:pt x="59" y="488"/>
                  </a:lnTo>
                  <a:lnTo>
                    <a:pt x="59" y="492"/>
                  </a:lnTo>
                  <a:lnTo>
                    <a:pt x="61" y="496"/>
                  </a:lnTo>
                  <a:lnTo>
                    <a:pt x="61" y="500"/>
                  </a:lnTo>
                  <a:lnTo>
                    <a:pt x="63" y="503"/>
                  </a:lnTo>
                  <a:lnTo>
                    <a:pt x="63" y="507"/>
                  </a:lnTo>
                  <a:lnTo>
                    <a:pt x="63" y="511"/>
                  </a:lnTo>
                  <a:lnTo>
                    <a:pt x="63" y="513"/>
                  </a:lnTo>
                  <a:lnTo>
                    <a:pt x="65" y="517"/>
                  </a:lnTo>
                  <a:lnTo>
                    <a:pt x="65" y="522"/>
                  </a:lnTo>
                  <a:lnTo>
                    <a:pt x="65" y="526"/>
                  </a:lnTo>
                  <a:lnTo>
                    <a:pt x="65" y="528"/>
                  </a:lnTo>
                  <a:lnTo>
                    <a:pt x="63" y="564"/>
                  </a:lnTo>
                  <a:close/>
                </a:path>
              </a:pathLst>
            </a:custGeom>
            <a:solidFill>
              <a:srgbClr val="69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751" name="AutoShape 14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2362200"/>
            <a:ext cx="685800" cy="685800"/>
          </a:xfrm>
          <a:prstGeom prst="actionButtonBlank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2" name="AutoShape 14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3352800"/>
            <a:ext cx="685800" cy="685800"/>
          </a:xfrm>
          <a:prstGeom prst="actionButtonBlank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3" name="AutoShape 1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5105400"/>
            <a:ext cx="685800" cy="685800"/>
          </a:xfrm>
          <a:prstGeom prst="actionButtonBlank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AutoShape 14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4191000"/>
            <a:ext cx="685800" cy="609600"/>
          </a:xfrm>
          <a:prstGeom prst="actionButtonBlank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01E5DB-3D0A-4FD3-AB64-B118E74BF982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990600" y="118745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Yang mana termasuk “Kas dari aktivitas Pendanaan”?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1763713" y="2636838"/>
            <a:ext cx="44958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5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Membayar dividen kas</a:t>
            </a:r>
          </a:p>
          <a:p>
            <a:pPr>
              <a:lnSpc>
                <a:spcPct val="95000"/>
              </a:lnSpc>
              <a:spcBef>
                <a:spcPct val="55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Mencatat penyusutan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Menerima kas dari pelanggan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Mengeluarkan kas utk membeli tanah</a:t>
            </a:r>
          </a:p>
        </p:txBody>
      </p:sp>
      <p:sp>
        <p:nvSpPr>
          <p:cNvPr id="32773" name="Text Box 109"/>
          <p:cNvSpPr txBox="1">
            <a:spLocks noChangeArrowheads="1"/>
          </p:cNvSpPr>
          <p:nvPr/>
        </p:nvSpPr>
        <p:spPr bwMode="auto">
          <a:xfrm>
            <a:off x="2362200" y="152400"/>
            <a:ext cx="487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4400" b="1" i="1">
                <a:solidFill>
                  <a:srgbClr val="000000"/>
                </a:solidFill>
                <a:latin typeface="Times New Roman" panose="02020603050405020304" pitchFamily="18" charset="0"/>
              </a:rPr>
              <a:t>Quick Review</a:t>
            </a:r>
          </a:p>
        </p:txBody>
      </p:sp>
      <p:grpSp>
        <p:nvGrpSpPr>
          <p:cNvPr id="32774" name="Group 230"/>
          <p:cNvGrpSpPr>
            <a:grpSpLocks/>
          </p:cNvGrpSpPr>
          <p:nvPr/>
        </p:nvGrpSpPr>
        <p:grpSpPr bwMode="auto">
          <a:xfrm>
            <a:off x="6019800" y="2971800"/>
            <a:ext cx="2736850" cy="2255838"/>
            <a:chOff x="3605" y="1875"/>
            <a:chExt cx="1724" cy="1421"/>
          </a:xfrm>
        </p:grpSpPr>
        <p:sp>
          <p:nvSpPr>
            <p:cNvPr id="32779" name="Freeform 111"/>
            <p:cNvSpPr>
              <a:spLocks/>
            </p:cNvSpPr>
            <p:nvPr/>
          </p:nvSpPr>
          <p:spPr bwMode="auto">
            <a:xfrm>
              <a:off x="3605" y="1875"/>
              <a:ext cx="1676" cy="1421"/>
            </a:xfrm>
            <a:custGeom>
              <a:avLst/>
              <a:gdLst>
                <a:gd name="T0" fmla="*/ 104 w 3353"/>
                <a:gd name="T1" fmla="*/ 2 h 2842"/>
                <a:gd name="T2" fmla="*/ 103 w 3353"/>
                <a:gd name="T3" fmla="*/ 89 h 2842"/>
                <a:gd name="T4" fmla="*/ 100 w 3353"/>
                <a:gd name="T5" fmla="*/ 89 h 2842"/>
                <a:gd name="T6" fmla="*/ 95 w 3353"/>
                <a:gd name="T7" fmla="*/ 89 h 2842"/>
                <a:gd name="T8" fmla="*/ 87 w 3353"/>
                <a:gd name="T9" fmla="*/ 89 h 2842"/>
                <a:gd name="T10" fmla="*/ 79 w 3353"/>
                <a:gd name="T11" fmla="*/ 89 h 2842"/>
                <a:gd name="T12" fmla="*/ 69 w 3353"/>
                <a:gd name="T13" fmla="*/ 89 h 2842"/>
                <a:gd name="T14" fmla="*/ 59 w 3353"/>
                <a:gd name="T15" fmla="*/ 89 h 2842"/>
                <a:gd name="T16" fmla="*/ 49 w 3353"/>
                <a:gd name="T17" fmla="*/ 89 h 2842"/>
                <a:gd name="T18" fmla="*/ 39 w 3353"/>
                <a:gd name="T19" fmla="*/ 89 h 2842"/>
                <a:gd name="T20" fmla="*/ 30 w 3353"/>
                <a:gd name="T21" fmla="*/ 89 h 2842"/>
                <a:gd name="T22" fmla="*/ 23 w 3353"/>
                <a:gd name="T23" fmla="*/ 89 h 2842"/>
                <a:gd name="T24" fmla="*/ 16 w 3353"/>
                <a:gd name="T25" fmla="*/ 89 h 2842"/>
                <a:gd name="T26" fmla="*/ 10 w 3353"/>
                <a:gd name="T27" fmla="*/ 89 h 2842"/>
                <a:gd name="T28" fmla="*/ 6 w 3353"/>
                <a:gd name="T29" fmla="*/ 89 h 2842"/>
                <a:gd name="T30" fmla="*/ 3 w 3353"/>
                <a:gd name="T31" fmla="*/ 89 h 2842"/>
                <a:gd name="T32" fmla="*/ 1 w 3353"/>
                <a:gd name="T33" fmla="*/ 89 h 2842"/>
                <a:gd name="T34" fmla="*/ 1 w 3353"/>
                <a:gd name="T35" fmla="*/ 88 h 2842"/>
                <a:gd name="T36" fmla="*/ 1 w 3353"/>
                <a:gd name="T37" fmla="*/ 86 h 2842"/>
                <a:gd name="T38" fmla="*/ 1 w 3353"/>
                <a:gd name="T39" fmla="*/ 81 h 2842"/>
                <a:gd name="T40" fmla="*/ 0 w 3353"/>
                <a:gd name="T41" fmla="*/ 74 h 2842"/>
                <a:gd name="T42" fmla="*/ 0 w 3353"/>
                <a:gd name="T43" fmla="*/ 67 h 2842"/>
                <a:gd name="T44" fmla="*/ 0 w 3353"/>
                <a:gd name="T45" fmla="*/ 58 h 2842"/>
                <a:gd name="T46" fmla="*/ 0 w 3353"/>
                <a:gd name="T47" fmla="*/ 49 h 2842"/>
                <a:gd name="T48" fmla="*/ 0 w 3353"/>
                <a:gd name="T49" fmla="*/ 40 h 2842"/>
                <a:gd name="T50" fmla="*/ 0 w 3353"/>
                <a:gd name="T51" fmla="*/ 32 h 2842"/>
                <a:gd name="T52" fmla="*/ 0 w 3353"/>
                <a:gd name="T53" fmla="*/ 24 h 2842"/>
                <a:gd name="T54" fmla="*/ 0 w 3353"/>
                <a:gd name="T55" fmla="*/ 18 h 2842"/>
                <a:gd name="T56" fmla="*/ 0 w 3353"/>
                <a:gd name="T57" fmla="*/ 12 h 2842"/>
                <a:gd name="T58" fmla="*/ 0 w 3353"/>
                <a:gd name="T59" fmla="*/ 8 h 2842"/>
                <a:gd name="T60" fmla="*/ 0 w 3353"/>
                <a:gd name="T61" fmla="*/ 4 h 2842"/>
                <a:gd name="T62" fmla="*/ 0 w 3353"/>
                <a:gd name="T63" fmla="*/ 2 h 2842"/>
                <a:gd name="T64" fmla="*/ 0 w 3353"/>
                <a:gd name="T65" fmla="*/ 1 h 2842"/>
                <a:gd name="T66" fmla="*/ 0 w 3353"/>
                <a:gd name="T67" fmla="*/ 0 h 28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53" h="2842">
                  <a:moveTo>
                    <a:pt x="24" y="0"/>
                  </a:moveTo>
                  <a:lnTo>
                    <a:pt x="3353" y="51"/>
                  </a:lnTo>
                  <a:lnTo>
                    <a:pt x="3321" y="2840"/>
                  </a:lnTo>
                  <a:lnTo>
                    <a:pt x="3307" y="2840"/>
                  </a:lnTo>
                  <a:lnTo>
                    <a:pt x="3273" y="2840"/>
                  </a:lnTo>
                  <a:lnTo>
                    <a:pt x="3214" y="2840"/>
                  </a:lnTo>
                  <a:lnTo>
                    <a:pt x="3138" y="2840"/>
                  </a:lnTo>
                  <a:lnTo>
                    <a:pt x="3043" y="2840"/>
                  </a:lnTo>
                  <a:lnTo>
                    <a:pt x="2935" y="2840"/>
                  </a:lnTo>
                  <a:lnTo>
                    <a:pt x="2811" y="2840"/>
                  </a:lnTo>
                  <a:lnTo>
                    <a:pt x="2676" y="2842"/>
                  </a:lnTo>
                  <a:lnTo>
                    <a:pt x="2532" y="2842"/>
                  </a:lnTo>
                  <a:lnTo>
                    <a:pt x="2380" y="2842"/>
                  </a:lnTo>
                  <a:lnTo>
                    <a:pt x="2224" y="2842"/>
                  </a:lnTo>
                  <a:lnTo>
                    <a:pt x="2062" y="2842"/>
                  </a:lnTo>
                  <a:lnTo>
                    <a:pt x="1899" y="2840"/>
                  </a:lnTo>
                  <a:lnTo>
                    <a:pt x="1737" y="2840"/>
                  </a:lnTo>
                  <a:lnTo>
                    <a:pt x="1575" y="2840"/>
                  </a:lnTo>
                  <a:lnTo>
                    <a:pt x="1421" y="2840"/>
                  </a:lnTo>
                  <a:lnTo>
                    <a:pt x="1271" y="2838"/>
                  </a:lnTo>
                  <a:lnTo>
                    <a:pt x="1127" y="2836"/>
                  </a:lnTo>
                  <a:lnTo>
                    <a:pt x="988" y="2834"/>
                  </a:lnTo>
                  <a:lnTo>
                    <a:pt x="859" y="2834"/>
                  </a:lnTo>
                  <a:lnTo>
                    <a:pt x="737" y="2831"/>
                  </a:lnTo>
                  <a:lnTo>
                    <a:pt x="625" y="2831"/>
                  </a:lnTo>
                  <a:lnTo>
                    <a:pt x="518" y="2829"/>
                  </a:lnTo>
                  <a:lnTo>
                    <a:pt x="423" y="2829"/>
                  </a:lnTo>
                  <a:lnTo>
                    <a:pt x="338" y="2825"/>
                  </a:lnTo>
                  <a:lnTo>
                    <a:pt x="262" y="2825"/>
                  </a:lnTo>
                  <a:lnTo>
                    <a:pt x="197" y="2823"/>
                  </a:lnTo>
                  <a:lnTo>
                    <a:pt x="142" y="2823"/>
                  </a:lnTo>
                  <a:lnTo>
                    <a:pt x="98" y="2819"/>
                  </a:lnTo>
                  <a:lnTo>
                    <a:pt x="68" y="2819"/>
                  </a:lnTo>
                  <a:lnTo>
                    <a:pt x="49" y="2819"/>
                  </a:lnTo>
                  <a:lnTo>
                    <a:pt x="43" y="2819"/>
                  </a:lnTo>
                  <a:lnTo>
                    <a:pt x="41" y="2808"/>
                  </a:lnTo>
                  <a:lnTo>
                    <a:pt x="41" y="2775"/>
                  </a:lnTo>
                  <a:lnTo>
                    <a:pt x="38" y="2724"/>
                  </a:lnTo>
                  <a:lnTo>
                    <a:pt x="38" y="2656"/>
                  </a:lnTo>
                  <a:lnTo>
                    <a:pt x="34" y="2570"/>
                  </a:lnTo>
                  <a:lnTo>
                    <a:pt x="32" y="2473"/>
                  </a:lnTo>
                  <a:lnTo>
                    <a:pt x="28" y="2365"/>
                  </a:lnTo>
                  <a:lnTo>
                    <a:pt x="26" y="2245"/>
                  </a:lnTo>
                  <a:lnTo>
                    <a:pt x="22" y="2116"/>
                  </a:lnTo>
                  <a:lnTo>
                    <a:pt x="19" y="1981"/>
                  </a:lnTo>
                  <a:lnTo>
                    <a:pt x="15" y="1842"/>
                  </a:lnTo>
                  <a:lnTo>
                    <a:pt x="13" y="1699"/>
                  </a:lnTo>
                  <a:lnTo>
                    <a:pt x="9" y="1557"/>
                  </a:lnTo>
                  <a:lnTo>
                    <a:pt x="5" y="1412"/>
                  </a:lnTo>
                  <a:lnTo>
                    <a:pt x="3" y="1273"/>
                  </a:lnTo>
                  <a:lnTo>
                    <a:pt x="3" y="1137"/>
                  </a:lnTo>
                  <a:lnTo>
                    <a:pt x="0" y="1007"/>
                  </a:lnTo>
                  <a:lnTo>
                    <a:pt x="0" y="884"/>
                  </a:lnTo>
                  <a:lnTo>
                    <a:pt x="0" y="766"/>
                  </a:lnTo>
                  <a:lnTo>
                    <a:pt x="1" y="658"/>
                  </a:lnTo>
                  <a:lnTo>
                    <a:pt x="1" y="555"/>
                  </a:lnTo>
                  <a:lnTo>
                    <a:pt x="3" y="462"/>
                  </a:lnTo>
                  <a:lnTo>
                    <a:pt x="5" y="376"/>
                  </a:lnTo>
                  <a:lnTo>
                    <a:pt x="9" y="300"/>
                  </a:lnTo>
                  <a:lnTo>
                    <a:pt x="11" y="230"/>
                  </a:lnTo>
                  <a:lnTo>
                    <a:pt x="13" y="169"/>
                  </a:lnTo>
                  <a:lnTo>
                    <a:pt x="15" y="118"/>
                  </a:lnTo>
                  <a:lnTo>
                    <a:pt x="19" y="76"/>
                  </a:lnTo>
                  <a:lnTo>
                    <a:pt x="19" y="42"/>
                  </a:lnTo>
                  <a:lnTo>
                    <a:pt x="20" y="19"/>
                  </a:lnTo>
                  <a:lnTo>
                    <a:pt x="22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0" name="Freeform 112"/>
            <p:cNvSpPr>
              <a:spLocks/>
            </p:cNvSpPr>
            <p:nvPr/>
          </p:nvSpPr>
          <p:spPr bwMode="auto">
            <a:xfrm>
              <a:off x="3652" y="2103"/>
              <a:ext cx="1571" cy="1187"/>
            </a:xfrm>
            <a:custGeom>
              <a:avLst/>
              <a:gdLst>
                <a:gd name="T0" fmla="*/ 92 w 3140"/>
                <a:gd name="T1" fmla="*/ 63 h 2375"/>
                <a:gd name="T2" fmla="*/ 91 w 3140"/>
                <a:gd name="T3" fmla="*/ 65 h 2375"/>
                <a:gd name="T4" fmla="*/ 89 w 3140"/>
                <a:gd name="T5" fmla="*/ 68 h 2375"/>
                <a:gd name="T6" fmla="*/ 86 w 3140"/>
                <a:gd name="T7" fmla="*/ 71 h 2375"/>
                <a:gd name="T8" fmla="*/ 82 w 3140"/>
                <a:gd name="T9" fmla="*/ 73 h 2375"/>
                <a:gd name="T10" fmla="*/ 77 w 3140"/>
                <a:gd name="T11" fmla="*/ 74 h 2375"/>
                <a:gd name="T12" fmla="*/ 73 w 3140"/>
                <a:gd name="T13" fmla="*/ 74 h 2375"/>
                <a:gd name="T14" fmla="*/ 69 w 3140"/>
                <a:gd name="T15" fmla="*/ 73 h 2375"/>
                <a:gd name="T16" fmla="*/ 66 w 3140"/>
                <a:gd name="T17" fmla="*/ 73 h 2375"/>
                <a:gd name="T18" fmla="*/ 64 w 3140"/>
                <a:gd name="T19" fmla="*/ 72 h 2375"/>
                <a:gd name="T20" fmla="*/ 63 w 3140"/>
                <a:gd name="T21" fmla="*/ 71 h 2375"/>
                <a:gd name="T22" fmla="*/ 62 w 3140"/>
                <a:gd name="T23" fmla="*/ 70 h 2375"/>
                <a:gd name="T24" fmla="*/ 62 w 3140"/>
                <a:gd name="T25" fmla="*/ 69 h 2375"/>
                <a:gd name="T26" fmla="*/ 62 w 3140"/>
                <a:gd name="T27" fmla="*/ 68 h 2375"/>
                <a:gd name="T28" fmla="*/ 63 w 3140"/>
                <a:gd name="T29" fmla="*/ 67 h 2375"/>
                <a:gd name="T30" fmla="*/ 64 w 3140"/>
                <a:gd name="T31" fmla="*/ 65 h 2375"/>
                <a:gd name="T32" fmla="*/ 65 w 3140"/>
                <a:gd name="T33" fmla="*/ 64 h 2375"/>
                <a:gd name="T34" fmla="*/ 66 w 3140"/>
                <a:gd name="T35" fmla="*/ 63 h 2375"/>
                <a:gd name="T36" fmla="*/ 64 w 3140"/>
                <a:gd name="T37" fmla="*/ 60 h 2375"/>
                <a:gd name="T38" fmla="*/ 43 w 3140"/>
                <a:gd name="T39" fmla="*/ 60 h 2375"/>
                <a:gd name="T40" fmla="*/ 42 w 3140"/>
                <a:gd name="T41" fmla="*/ 63 h 2375"/>
                <a:gd name="T42" fmla="*/ 39 w 3140"/>
                <a:gd name="T43" fmla="*/ 66 h 2375"/>
                <a:gd name="T44" fmla="*/ 34 w 3140"/>
                <a:gd name="T45" fmla="*/ 69 h 2375"/>
                <a:gd name="T46" fmla="*/ 29 w 3140"/>
                <a:gd name="T47" fmla="*/ 71 h 2375"/>
                <a:gd name="T48" fmla="*/ 23 w 3140"/>
                <a:gd name="T49" fmla="*/ 72 h 2375"/>
                <a:gd name="T50" fmla="*/ 17 w 3140"/>
                <a:gd name="T51" fmla="*/ 72 h 2375"/>
                <a:gd name="T52" fmla="*/ 12 w 3140"/>
                <a:gd name="T53" fmla="*/ 71 h 2375"/>
                <a:gd name="T54" fmla="*/ 8 w 3140"/>
                <a:gd name="T55" fmla="*/ 70 h 2375"/>
                <a:gd name="T56" fmla="*/ 7 w 3140"/>
                <a:gd name="T57" fmla="*/ 69 h 2375"/>
                <a:gd name="T58" fmla="*/ 6 w 3140"/>
                <a:gd name="T59" fmla="*/ 68 h 2375"/>
                <a:gd name="T60" fmla="*/ 7 w 3140"/>
                <a:gd name="T61" fmla="*/ 67 h 2375"/>
                <a:gd name="T62" fmla="*/ 8 w 3140"/>
                <a:gd name="T63" fmla="*/ 66 h 2375"/>
                <a:gd name="T64" fmla="*/ 8 w 3140"/>
                <a:gd name="T65" fmla="*/ 65 h 2375"/>
                <a:gd name="T66" fmla="*/ 9 w 3140"/>
                <a:gd name="T67" fmla="*/ 64 h 2375"/>
                <a:gd name="T68" fmla="*/ 9 w 3140"/>
                <a:gd name="T69" fmla="*/ 59 h 2375"/>
                <a:gd name="T70" fmla="*/ 1 w 3140"/>
                <a:gd name="T71" fmla="*/ 54 h 2375"/>
                <a:gd name="T72" fmla="*/ 1 w 3140"/>
                <a:gd name="T73" fmla="*/ 50 h 2375"/>
                <a:gd name="T74" fmla="*/ 1 w 3140"/>
                <a:gd name="T75" fmla="*/ 45 h 2375"/>
                <a:gd name="T76" fmla="*/ 1 w 3140"/>
                <a:gd name="T77" fmla="*/ 38 h 2375"/>
                <a:gd name="T78" fmla="*/ 0 w 3140"/>
                <a:gd name="T79" fmla="*/ 32 h 2375"/>
                <a:gd name="T80" fmla="*/ 0 w 3140"/>
                <a:gd name="T81" fmla="*/ 26 h 2375"/>
                <a:gd name="T82" fmla="*/ 1 w 3140"/>
                <a:gd name="T83" fmla="*/ 22 h 2375"/>
                <a:gd name="T84" fmla="*/ 1 w 3140"/>
                <a:gd name="T85" fmla="*/ 20 h 2375"/>
                <a:gd name="T86" fmla="*/ 17 w 3140"/>
                <a:gd name="T87" fmla="*/ 15 h 2375"/>
                <a:gd name="T88" fmla="*/ 17 w 3140"/>
                <a:gd name="T89" fmla="*/ 14 h 2375"/>
                <a:gd name="T90" fmla="*/ 17 w 3140"/>
                <a:gd name="T91" fmla="*/ 12 h 2375"/>
                <a:gd name="T92" fmla="*/ 17 w 3140"/>
                <a:gd name="T93" fmla="*/ 10 h 2375"/>
                <a:gd name="T94" fmla="*/ 17 w 3140"/>
                <a:gd name="T95" fmla="*/ 7 h 2375"/>
                <a:gd name="T96" fmla="*/ 17 w 3140"/>
                <a:gd name="T97" fmla="*/ 4 h 2375"/>
                <a:gd name="T98" fmla="*/ 18 w 3140"/>
                <a:gd name="T99" fmla="*/ 2 h 2375"/>
                <a:gd name="T100" fmla="*/ 19 w 3140"/>
                <a:gd name="T101" fmla="*/ 1 h 2375"/>
                <a:gd name="T102" fmla="*/ 22 w 3140"/>
                <a:gd name="T103" fmla="*/ 0 h 2375"/>
                <a:gd name="T104" fmla="*/ 26 w 3140"/>
                <a:gd name="T105" fmla="*/ 0 h 2375"/>
                <a:gd name="T106" fmla="*/ 31 w 3140"/>
                <a:gd name="T107" fmla="*/ 0 h 2375"/>
                <a:gd name="T108" fmla="*/ 35 w 3140"/>
                <a:gd name="T109" fmla="*/ 0 h 2375"/>
                <a:gd name="T110" fmla="*/ 37 w 3140"/>
                <a:gd name="T111" fmla="*/ 0 h 2375"/>
                <a:gd name="T112" fmla="*/ 92 w 3140"/>
                <a:gd name="T113" fmla="*/ 63 h 23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40" h="2375">
                  <a:moveTo>
                    <a:pt x="2921" y="2017"/>
                  </a:moveTo>
                  <a:lnTo>
                    <a:pt x="2921" y="2019"/>
                  </a:lnTo>
                  <a:lnTo>
                    <a:pt x="2918" y="2025"/>
                  </a:lnTo>
                  <a:lnTo>
                    <a:pt x="2914" y="2036"/>
                  </a:lnTo>
                  <a:lnTo>
                    <a:pt x="2910" y="2049"/>
                  </a:lnTo>
                  <a:lnTo>
                    <a:pt x="2901" y="2067"/>
                  </a:lnTo>
                  <a:lnTo>
                    <a:pt x="2893" y="2086"/>
                  </a:lnTo>
                  <a:lnTo>
                    <a:pt x="2883" y="2107"/>
                  </a:lnTo>
                  <a:lnTo>
                    <a:pt x="2872" y="2129"/>
                  </a:lnTo>
                  <a:lnTo>
                    <a:pt x="2857" y="2152"/>
                  </a:lnTo>
                  <a:lnTo>
                    <a:pt x="2840" y="2179"/>
                  </a:lnTo>
                  <a:lnTo>
                    <a:pt x="2823" y="2202"/>
                  </a:lnTo>
                  <a:lnTo>
                    <a:pt x="2804" y="2228"/>
                  </a:lnTo>
                  <a:lnTo>
                    <a:pt x="2781" y="2251"/>
                  </a:lnTo>
                  <a:lnTo>
                    <a:pt x="2756" y="2274"/>
                  </a:lnTo>
                  <a:lnTo>
                    <a:pt x="2731" y="2293"/>
                  </a:lnTo>
                  <a:lnTo>
                    <a:pt x="2703" y="2312"/>
                  </a:lnTo>
                  <a:lnTo>
                    <a:pt x="2671" y="2325"/>
                  </a:lnTo>
                  <a:lnTo>
                    <a:pt x="2638" y="2340"/>
                  </a:lnTo>
                  <a:lnTo>
                    <a:pt x="2602" y="2348"/>
                  </a:lnTo>
                  <a:lnTo>
                    <a:pt x="2568" y="2357"/>
                  </a:lnTo>
                  <a:lnTo>
                    <a:pt x="2530" y="2363"/>
                  </a:lnTo>
                  <a:lnTo>
                    <a:pt x="2492" y="2369"/>
                  </a:lnTo>
                  <a:lnTo>
                    <a:pt x="2454" y="2373"/>
                  </a:lnTo>
                  <a:lnTo>
                    <a:pt x="2418" y="2375"/>
                  </a:lnTo>
                  <a:lnTo>
                    <a:pt x="2380" y="2373"/>
                  </a:lnTo>
                  <a:lnTo>
                    <a:pt x="2342" y="2373"/>
                  </a:lnTo>
                  <a:lnTo>
                    <a:pt x="2306" y="2371"/>
                  </a:lnTo>
                  <a:lnTo>
                    <a:pt x="2271" y="2369"/>
                  </a:lnTo>
                  <a:lnTo>
                    <a:pt x="2237" y="2363"/>
                  </a:lnTo>
                  <a:lnTo>
                    <a:pt x="2207" y="2359"/>
                  </a:lnTo>
                  <a:lnTo>
                    <a:pt x="2176" y="2356"/>
                  </a:lnTo>
                  <a:lnTo>
                    <a:pt x="2152" y="2352"/>
                  </a:lnTo>
                  <a:lnTo>
                    <a:pt x="2127" y="2346"/>
                  </a:lnTo>
                  <a:lnTo>
                    <a:pt x="2104" y="2342"/>
                  </a:lnTo>
                  <a:lnTo>
                    <a:pt x="2085" y="2337"/>
                  </a:lnTo>
                  <a:lnTo>
                    <a:pt x="2068" y="2335"/>
                  </a:lnTo>
                  <a:lnTo>
                    <a:pt x="2053" y="2329"/>
                  </a:lnTo>
                  <a:lnTo>
                    <a:pt x="2039" y="2325"/>
                  </a:lnTo>
                  <a:lnTo>
                    <a:pt x="2028" y="2319"/>
                  </a:lnTo>
                  <a:lnTo>
                    <a:pt x="2020" y="2318"/>
                  </a:lnTo>
                  <a:lnTo>
                    <a:pt x="2011" y="2312"/>
                  </a:lnTo>
                  <a:lnTo>
                    <a:pt x="2005" y="2306"/>
                  </a:lnTo>
                  <a:lnTo>
                    <a:pt x="1999" y="2302"/>
                  </a:lnTo>
                  <a:lnTo>
                    <a:pt x="1996" y="2299"/>
                  </a:lnTo>
                  <a:lnTo>
                    <a:pt x="1988" y="2287"/>
                  </a:lnTo>
                  <a:lnTo>
                    <a:pt x="1984" y="2280"/>
                  </a:lnTo>
                  <a:lnTo>
                    <a:pt x="1979" y="2268"/>
                  </a:lnTo>
                  <a:lnTo>
                    <a:pt x="1975" y="2259"/>
                  </a:lnTo>
                  <a:lnTo>
                    <a:pt x="1971" y="2247"/>
                  </a:lnTo>
                  <a:lnTo>
                    <a:pt x="1971" y="2236"/>
                  </a:lnTo>
                  <a:lnTo>
                    <a:pt x="1971" y="2228"/>
                  </a:lnTo>
                  <a:lnTo>
                    <a:pt x="1973" y="2221"/>
                  </a:lnTo>
                  <a:lnTo>
                    <a:pt x="1973" y="2213"/>
                  </a:lnTo>
                  <a:lnTo>
                    <a:pt x="1977" y="2205"/>
                  </a:lnTo>
                  <a:lnTo>
                    <a:pt x="1979" y="2196"/>
                  </a:lnTo>
                  <a:lnTo>
                    <a:pt x="1984" y="2186"/>
                  </a:lnTo>
                  <a:lnTo>
                    <a:pt x="1988" y="2175"/>
                  </a:lnTo>
                  <a:lnTo>
                    <a:pt x="1994" y="2165"/>
                  </a:lnTo>
                  <a:lnTo>
                    <a:pt x="1999" y="2152"/>
                  </a:lnTo>
                  <a:lnTo>
                    <a:pt x="2007" y="2141"/>
                  </a:lnTo>
                  <a:lnTo>
                    <a:pt x="2015" y="2126"/>
                  </a:lnTo>
                  <a:lnTo>
                    <a:pt x="2022" y="2114"/>
                  </a:lnTo>
                  <a:lnTo>
                    <a:pt x="2032" y="2101"/>
                  </a:lnTo>
                  <a:lnTo>
                    <a:pt x="2039" y="2087"/>
                  </a:lnTo>
                  <a:lnTo>
                    <a:pt x="2049" y="2074"/>
                  </a:lnTo>
                  <a:lnTo>
                    <a:pt x="2056" y="2063"/>
                  </a:lnTo>
                  <a:lnTo>
                    <a:pt x="2064" y="2051"/>
                  </a:lnTo>
                  <a:lnTo>
                    <a:pt x="2072" y="2040"/>
                  </a:lnTo>
                  <a:lnTo>
                    <a:pt x="2077" y="2030"/>
                  </a:lnTo>
                  <a:lnTo>
                    <a:pt x="2085" y="2023"/>
                  </a:lnTo>
                  <a:lnTo>
                    <a:pt x="2089" y="2017"/>
                  </a:lnTo>
                  <a:lnTo>
                    <a:pt x="2094" y="2011"/>
                  </a:lnTo>
                  <a:lnTo>
                    <a:pt x="2096" y="2008"/>
                  </a:lnTo>
                  <a:lnTo>
                    <a:pt x="2098" y="2008"/>
                  </a:lnTo>
                  <a:lnTo>
                    <a:pt x="2024" y="1924"/>
                  </a:lnTo>
                  <a:lnTo>
                    <a:pt x="1389" y="1924"/>
                  </a:lnTo>
                  <a:lnTo>
                    <a:pt x="1385" y="1928"/>
                  </a:lnTo>
                  <a:lnTo>
                    <a:pt x="1382" y="1933"/>
                  </a:lnTo>
                  <a:lnTo>
                    <a:pt x="1374" y="1945"/>
                  </a:lnTo>
                  <a:lnTo>
                    <a:pt x="1366" y="1962"/>
                  </a:lnTo>
                  <a:lnTo>
                    <a:pt x="1351" y="1979"/>
                  </a:lnTo>
                  <a:lnTo>
                    <a:pt x="1338" y="2000"/>
                  </a:lnTo>
                  <a:lnTo>
                    <a:pt x="1319" y="2023"/>
                  </a:lnTo>
                  <a:lnTo>
                    <a:pt x="1300" y="2049"/>
                  </a:lnTo>
                  <a:lnTo>
                    <a:pt x="1277" y="2074"/>
                  </a:lnTo>
                  <a:lnTo>
                    <a:pt x="1250" y="2101"/>
                  </a:lnTo>
                  <a:lnTo>
                    <a:pt x="1222" y="2127"/>
                  </a:lnTo>
                  <a:lnTo>
                    <a:pt x="1193" y="2156"/>
                  </a:lnTo>
                  <a:lnTo>
                    <a:pt x="1159" y="2179"/>
                  </a:lnTo>
                  <a:lnTo>
                    <a:pt x="1123" y="2205"/>
                  </a:lnTo>
                  <a:lnTo>
                    <a:pt x="1083" y="2226"/>
                  </a:lnTo>
                  <a:lnTo>
                    <a:pt x="1043" y="2247"/>
                  </a:lnTo>
                  <a:lnTo>
                    <a:pt x="1000" y="2262"/>
                  </a:lnTo>
                  <a:lnTo>
                    <a:pt x="954" y="2278"/>
                  </a:lnTo>
                  <a:lnTo>
                    <a:pt x="904" y="2287"/>
                  </a:lnTo>
                  <a:lnTo>
                    <a:pt x="859" y="2299"/>
                  </a:lnTo>
                  <a:lnTo>
                    <a:pt x="807" y="2306"/>
                  </a:lnTo>
                  <a:lnTo>
                    <a:pt x="758" y="2310"/>
                  </a:lnTo>
                  <a:lnTo>
                    <a:pt x="707" y="2314"/>
                  </a:lnTo>
                  <a:lnTo>
                    <a:pt x="659" y="2314"/>
                  </a:lnTo>
                  <a:lnTo>
                    <a:pt x="608" y="2314"/>
                  </a:lnTo>
                  <a:lnTo>
                    <a:pt x="562" y="2312"/>
                  </a:lnTo>
                  <a:lnTo>
                    <a:pt x="515" y="2308"/>
                  </a:lnTo>
                  <a:lnTo>
                    <a:pt x="471" y="2304"/>
                  </a:lnTo>
                  <a:lnTo>
                    <a:pt x="429" y="2299"/>
                  </a:lnTo>
                  <a:lnTo>
                    <a:pt x="389" y="2293"/>
                  </a:lnTo>
                  <a:lnTo>
                    <a:pt x="355" y="2285"/>
                  </a:lnTo>
                  <a:lnTo>
                    <a:pt x="323" y="2280"/>
                  </a:lnTo>
                  <a:lnTo>
                    <a:pt x="294" y="2272"/>
                  </a:lnTo>
                  <a:lnTo>
                    <a:pt x="271" y="2264"/>
                  </a:lnTo>
                  <a:lnTo>
                    <a:pt x="250" y="2257"/>
                  </a:lnTo>
                  <a:lnTo>
                    <a:pt x="233" y="2247"/>
                  </a:lnTo>
                  <a:lnTo>
                    <a:pt x="220" y="2240"/>
                  </a:lnTo>
                  <a:lnTo>
                    <a:pt x="209" y="2230"/>
                  </a:lnTo>
                  <a:lnTo>
                    <a:pt x="199" y="2222"/>
                  </a:lnTo>
                  <a:lnTo>
                    <a:pt x="195" y="2215"/>
                  </a:lnTo>
                  <a:lnTo>
                    <a:pt x="190" y="2205"/>
                  </a:lnTo>
                  <a:lnTo>
                    <a:pt x="190" y="2196"/>
                  </a:lnTo>
                  <a:lnTo>
                    <a:pt x="188" y="2186"/>
                  </a:lnTo>
                  <a:lnTo>
                    <a:pt x="192" y="2179"/>
                  </a:lnTo>
                  <a:lnTo>
                    <a:pt x="193" y="2169"/>
                  </a:lnTo>
                  <a:lnTo>
                    <a:pt x="199" y="2162"/>
                  </a:lnTo>
                  <a:lnTo>
                    <a:pt x="203" y="2152"/>
                  </a:lnTo>
                  <a:lnTo>
                    <a:pt x="211" y="2145"/>
                  </a:lnTo>
                  <a:lnTo>
                    <a:pt x="216" y="2133"/>
                  </a:lnTo>
                  <a:lnTo>
                    <a:pt x="222" y="2126"/>
                  </a:lnTo>
                  <a:lnTo>
                    <a:pt x="230" y="2116"/>
                  </a:lnTo>
                  <a:lnTo>
                    <a:pt x="237" y="2108"/>
                  </a:lnTo>
                  <a:lnTo>
                    <a:pt x="243" y="2101"/>
                  </a:lnTo>
                  <a:lnTo>
                    <a:pt x="250" y="2091"/>
                  </a:lnTo>
                  <a:lnTo>
                    <a:pt x="256" y="2086"/>
                  </a:lnTo>
                  <a:lnTo>
                    <a:pt x="264" y="2078"/>
                  </a:lnTo>
                  <a:lnTo>
                    <a:pt x="268" y="2070"/>
                  </a:lnTo>
                  <a:lnTo>
                    <a:pt x="273" y="2067"/>
                  </a:lnTo>
                  <a:lnTo>
                    <a:pt x="279" y="2059"/>
                  </a:lnTo>
                  <a:lnTo>
                    <a:pt x="285" y="2057"/>
                  </a:lnTo>
                  <a:lnTo>
                    <a:pt x="290" y="2051"/>
                  </a:lnTo>
                  <a:lnTo>
                    <a:pt x="294" y="2049"/>
                  </a:lnTo>
                  <a:lnTo>
                    <a:pt x="283" y="1892"/>
                  </a:lnTo>
                  <a:lnTo>
                    <a:pt x="64" y="1840"/>
                  </a:lnTo>
                  <a:lnTo>
                    <a:pt x="32" y="1747"/>
                  </a:lnTo>
                  <a:lnTo>
                    <a:pt x="30" y="1741"/>
                  </a:lnTo>
                  <a:lnTo>
                    <a:pt x="30" y="1730"/>
                  </a:lnTo>
                  <a:lnTo>
                    <a:pt x="28" y="1713"/>
                  </a:lnTo>
                  <a:lnTo>
                    <a:pt x="26" y="1690"/>
                  </a:lnTo>
                  <a:lnTo>
                    <a:pt x="24" y="1660"/>
                  </a:lnTo>
                  <a:lnTo>
                    <a:pt x="22" y="1627"/>
                  </a:lnTo>
                  <a:lnTo>
                    <a:pt x="20" y="1587"/>
                  </a:lnTo>
                  <a:lnTo>
                    <a:pt x="19" y="1546"/>
                  </a:lnTo>
                  <a:lnTo>
                    <a:pt x="15" y="1500"/>
                  </a:lnTo>
                  <a:lnTo>
                    <a:pt x="11" y="1452"/>
                  </a:lnTo>
                  <a:lnTo>
                    <a:pt x="9" y="1401"/>
                  </a:lnTo>
                  <a:lnTo>
                    <a:pt x="7" y="1350"/>
                  </a:lnTo>
                  <a:lnTo>
                    <a:pt x="5" y="1297"/>
                  </a:lnTo>
                  <a:lnTo>
                    <a:pt x="3" y="1245"/>
                  </a:lnTo>
                  <a:lnTo>
                    <a:pt x="1" y="1192"/>
                  </a:lnTo>
                  <a:lnTo>
                    <a:pt x="1" y="1141"/>
                  </a:lnTo>
                  <a:lnTo>
                    <a:pt x="0" y="1089"/>
                  </a:lnTo>
                  <a:lnTo>
                    <a:pt x="0" y="1040"/>
                  </a:lnTo>
                  <a:lnTo>
                    <a:pt x="0" y="992"/>
                  </a:lnTo>
                  <a:lnTo>
                    <a:pt x="0" y="947"/>
                  </a:lnTo>
                  <a:lnTo>
                    <a:pt x="0" y="903"/>
                  </a:lnTo>
                  <a:lnTo>
                    <a:pt x="0" y="863"/>
                  </a:lnTo>
                  <a:lnTo>
                    <a:pt x="1" y="825"/>
                  </a:lnTo>
                  <a:lnTo>
                    <a:pt x="3" y="791"/>
                  </a:lnTo>
                  <a:lnTo>
                    <a:pt x="3" y="760"/>
                  </a:lnTo>
                  <a:lnTo>
                    <a:pt x="5" y="730"/>
                  </a:lnTo>
                  <a:lnTo>
                    <a:pt x="7" y="707"/>
                  </a:lnTo>
                  <a:lnTo>
                    <a:pt x="7" y="688"/>
                  </a:lnTo>
                  <a:lnTo>
                    <a:pt x="9" y="669"/>
                  </a:lnTo>
                  <a:lnTo>
                    <a:pt x="9" y="658"/>
                  </a:lnTo>
                  <a:lnTo>
                    <a:pt x="9" y="650"/>
                  </a:lnTo>
                  <a:lnTo>
                    <a:pt x="11" y="650"/>
                  </a:lnTo>
                  <a:lnTo>
                    <a:pt x="83" y="578"/>
                  </a:lnTo>
                  <a:lnTo>
                    <a:pt x="543" y="504"/>
                  </a:lnTo>
                  <a:lnTo>
                    <a:pt x="541" y="502"/>
                  </a:lnTo>
                  <a:lnTo>
                    <a:pt x="541" y="496"/>
                  </a:lnTo>
                  <a:lnTo>
                    <a:pt x="541" y="489"/>
                  </a:lnTo>
                  <a:lnTo>
                    <a:pt x="541" y="477"/>
                  </a:lnTo>
                  <a:lnTo>
                    <a:pt x="539" y="462"/>
                  </a:lnTo>
                  <a:lnTo>
                    <a:pt x="539" y="447"/>
                  </a:lnTo>
                  <a:lnTo>
                    <a:pt x="539" y="430"/>
                  </a:lnTo>
                  <a:lnTo>
                    <a:pt x="539" y="411"/>
                  </a:lnTo>
                  <a:lnTo>
                    <a:pt x="538" y="390"/>
                  </a:lnTo>
                  <a:lnTo>
                    <a:pt x="536" y="369"/>
                  </a:lnTo>
                  <a:lnTo>
                    <a:pt x="536" y="346"/>
                  </a:lnTo>
                  <a:lnTo>
                    <a:pt x="536" y="323"/>
                  </a:lnTo>
                  <a:lnTo>
                    <a:pt x="534" y="300"/>
                  </a:lnTo>
                  <a:lnTo>
                    <a:pt x="534" y="278"/>
                  </a:lnTo>
                  <a:lnTo>
                    <a:pt x="532" y="253"/>
                  </a:lnTo>
                  <a:lnTo>
                    <a:pt x="532" y="234"/>
                  </a:lnTo>
                  <a:lnTo>
                    <a:pt x="530" y="211"/>
                  </a:lnTo>
                  <a:lnTo>
                    <a:pt x="530" y="190"/>
                  </a:lnTo>
                  <a:lnTo>
                    <a:pt x="530" y="169"/>
                  </a:lnTo>
                  <a:lnTo>
                    <a:pt x="534" y="152"/>
                  </a:lnTo>
                  <a:lnTo>
                    <a:pt x="534" y="133"/>
                  </a:lnTo>
                  <a:lnTo>
                    <a:pt x="538" y="116"/>
                  </a:lnTo>
                  <a:lnTo>
                    <a:pt x="541" y="101"/>
                  </a:lnTo>
                  <a:lnTo>
                    <a:pt x="551" y="87"/>
                  </a:lnTo>
                  <a:lnTo>
                    <a:pt x="557" y="74"/>
                  </a:lnTo>
                  <a:lnTo>
                    <a:pt x="568" y="61"/>
                  </a:lnTo>
                  <a:lnTo>
                    <a:pt x="581" y="49"/>
                  </a:lnTo>
                  <a:lnTo>
                    <a:pt x="596" y="40"/>
                  </a:lnTo>
                  <a:lnTo>
                    <a:pt x="614" y="30"/>
                  </a:lnTo>
                  <a:lnTo>
                    <a:pt x="636" y="23"/>
                  </a:lnTo>
                  <a:lnTo>
                    <a:pt x="661" y="17"/>
                  </a:lnTo>
                  <a:lnTo>
                    <a:pt x="690" y="13"/>
                  </a:lnTo>
                  <a:lnTo>
                    <a:pt x="718" y="8"/>
                  </a:lnTo>
                  <a:lnTo>
                    <a:pt x="752" y="6"/>
                  </a:lnTo>
                  <a:lnTo>
                    <a:pt x="790" y="2"/>
                  </a:lnTo>
                  <a:lnTo>
                    <a:pt x="828" y="0"/>
                  </a:lnTo>
                  <a:lnTo>
                    <a:pt x="866" y="0"/>
                  </a:lnTo>
                  <a:lnTo>
                    <a:pt x="906" y="0"/>
                  </a:lnTo>
                  <a:lnTo>
                    <a:pt x="944" y="0"/>
                  </a:lnTo>
                  <a:lnTo>
                    <a:pt x="982" y="2"/>
                  </a:lnTo>
                  <a:lnTo>
                    <a:pt x="1017" y="2"/>
                  </a:lnTo>
                  <a:lnTo>
                    <a:pt x="1053" y="6"/>
                  </a:lnTo>
                  <a:lnTo>
                    <a:pt x="1081" y="6"/>
                  </a:lnTo>
                  <a:lnTo>
                    <a:pt x="1108" y="8"/>
                  </a:lnTo>
                  <a:lnTo>
                    <a:pt x="1129" y="9"/>
                  </a:lnTo>
                  <a:lnTo>
                    <a:pt x="1146" y="11"/>
                  </a:lnTo>
                  <a:lnTo>
                    <a:pt x="1155" y="11"/>
                  </a:lnTo>
                  <a:lnTo>
                    <a:pt x="1159" y="13"/>
                  </a:lnTo>
                  <a:lnTo>
                    <a:pt x="2338" y="504"/>
                  </a:lnTo>
                  <a:lnTo>
                    <a:pt x="3140" y="785"/>
                  </a:lnTo>
                  <a:lnTo>
                    <a:pt x="2921" y="2017"/>
                  </a:lnTo>
                  <a:close/>
                </a:path>
              </a:pathLst>
            </a:custGeom>
            <a:solidFill>
              <a:srgbClr val="75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1" name="Freeform 113"/>
            <p:cNvSpPr>
              <a:spLocks/>
            </p:cNvSpPr>
            <p:nvPr/>
          </p:nvSpPr>
          <p:spPr bwMode="auto">
            <a:xfrm>
              <a:off x="4736" y="2946"/>
              <a:ext cx="506" cy="236"/>
            </a:xfrm>
            <a:custGeom>
              <a:avLst/>
              <a:gdLst>
                <a:gd name="T0" fmla="*/ 1 w 1011"/>
                <a:gd name="T1" fmla="*/ 2 h 472"/>
                <a:gd name="T2" fmla="*/ 0 w 1011"/>
                <a:gd name="T3" fmla="*/ 2 h 472"/>
                <a:gd name="T4" fmla="*/ 1 w 1011"/>
                <a:gd name="T5" fmla="*/ 4 h 472"/>
                <a:gd name="T6" fmla="*/ 1 w 1011"/>
                <a:gd name="T7" fmla="*/ 5 h 472"/>
                <a:gd name="T8" fmla="*/ 1 w 1011"/>
                <a:gd name="T9" fmla="*/ 7 h 472"/>
                <a:gd name="T10" fmla="*/ 2 w 1011"/>
                <a:gd name="T11" fmla="*/ 8 h 472"/>
                <a:gd name="T12" fmla="*/ 3 w 1011"/>
                <a:gd name="T13" fmla="*/ 10 h 472"/>
                <a:gd name="T14" fmla="*/ 4 w 1011"/>
                <a:gd name="T15" fmla="*/ 12 h 472"/>
                <a:gd name="T16" fmla="*/ 4 w 1011"/>
                <a:gd name="T17" fmla="*/ 13 h 472"/>
                <a:gd name="T18" fmla="*/ 5 w 1011"/>
                <a:gd name="T19" fmla="*/ 14 h 472"/>
                <a:gd name="T20" fmla="*/ 5 w 1011"/>
                <a:gd name="T21" fmla="*/ 14 h 472"/>
                <a:gd name="T22" fmla="*/ 6 w 1011"/>
                <a:gd name="T23" fmla="*/ 14 h 472"/>
                <a:gd name="T24" fmla="*/ 8 w 1011"/>
                <a:gd name="T25" fmla="*/ 15 h 472"/>
                <a:gd name="T26" fmla="*/ 9 w 1011"/>
                <a:gd name="T27" fmla="*/ 15 h 472"/>
                <a:gd name="T28" fmla="*/ 12 w 1011"/>
                <a:gd name="T29" fmla="*/ 15 h 472"/>
                <a:gd name="T30" fmla="*/ 14 w 1011"/>
                <a:gd name="T31" fmla="*/ 15 h 472"/>
                <a:gd name="T32" fmla="*/ 16 w 1011"/>
                <a:gd name="T33" fmla="*/ 15 h 472"/>
                <a:gd name="T34" fmla="*/ 19 w 1011"/>
                <a:gd name="T35" fmla="*/ 15 h 472"/>
                <a:gd name="T36" fmla="*/ 21 w 1011"/>
                <a:gd name="T37" fmla="*/ 15 h 472"/>
                <a:gd name="T38" fmla="*/ 23 w 1011"/>
                <a:gd name="T39" fmla="*/ 15 h 472"/>
                <a:gd name="T40" fmla="*/ 25 w 1011"/>
                <a:gd name="T41" fmla="*/ 15 h 472"/>
                <a:gd name="T42" fmla="*/ 27 w 1011"/>
                <a:gd name="T43" fmla="*/ 14 h 472"/>
                <a:gd name="T44" fmla="*/ 29 w 1011"/>
                <a:gd name="T45" fmla="*/ 14 h 472"/>
                <a:gd name="T46" fmla="*/ 31 w 1011"/>
                <a:gd name="T47" fmla="*/ 13 h 472"/>
                <a:gd name="T48" fmla="*/ 32 w 1011"/>
                <a:gd name="T49" fmla="*/ 13 h 472"/>
                <a:gd name="T50" fmla="*/ 32 w 1011"/>
                <a:gd name="T51" fmla="*/ 13 h 472"/>
                <a:gd name="T52" fmla="*/ 32 w 1011"/>
                <a:gd name="T53" fmla="*/ 12 h 472"/>
                <a:gd name="T54" fmla="*/ 32 w 1011"/>
                <a:gd name="T55" fmla="*/ 12 h 472"/>
                <a:gd name="T56" fmla="*/ 32 w 1011"/>
                <a:gd name="T57" fmla="*/ 11 h 472"/>
                <a:gd name="T58" fmla="*/ 32 w 1011"/>
                <a:gd name="T59" fmla="*/ 10 h 472"/>
                <a:gd name="T60" fmla="*/ 32 w 1011"/>
                <a:gd name="T61" fmla="*/ 9 h 472"/>
                <a:gd name="T62" fmla="*/ 32 w 1011"/>
                <a:gd name="T63" fmla="*/ 8 h 472"/>
                <a:gd name="T64" fmla="*/ 31 w 1011"/>
                <a:gd name="T65" fmla="*/ 8 h 472"/>
                <a:gd name="T66" fmla="*/ 30 w 1011"/>
                <a:gd name="T67" fmla="*/ 7 h 472"/>
                <a:gd name="T68" fmla="*/ 30 w 1011"/>
                <a:gd name="T69" fmla="*/ 7 h 472"/>
                <a:gd name="T70" fmla="*/ 30 w 1011"/>
                <a:gd name="T71" fmla="*/ 6 h 472"/>
                <a:gd name="T72" fmla="*/ 30 w 1011"/>
                <a:gd name="T73" fmla="*/ 6 h 472"/>
                <a:gd name="T74" fmla="*/ 30 w 1011"/>
                <a:gd name="T75" fmla="*/ 5 h 472"/>
                <a:gd name="T76" fmla="*/ 30 w 1011"/>
                <a:gd name="T77" fmla="*/ 4 h 472"/>
                <a:gd name="T78" fmla="*/ 30 w 1011"/>
                <a:gd name="T79" fmla="*/ 3 h 472"/>
                <a:gd name="T80" fmla="*/ 29 w 1011"/>
                <a:gd name="T81" fmla="*/ 2 h 472"/>
                <a:gd name="T82" fmla="*/ 29 w 1011"/>
                <a:gd name="T83" fmla="*/ 1 h 472"/>
                <a:gd name="T84" fmla="*/ 1 w 1011"/>
                <a:gd name="T85" fmla="*/ 1 h 4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11" h="472">
                  <a:moveTo>
                    <a:pt x="4" y="27"/>
                  </a:moveTo>
                  <a:lnTo>
                    <a:pt x="2" y="29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2" y="84"/>
                  </a:lnTo>
                  <a:lnTo>
                    <a:pt x="2" y="97"/>
                  </a:lnTo>
                  <a:lnTo>
                    <a:pt x="4" y="111"/>
                  </a:lnTo>
                  <a:lnTo>
                    <a:pt x="7" y="126"/>
                  </a:lnTo>
                  <a:lnTo>
                    <a:pt x="9" y="141"/>
                  </a:lnTo>
                  <a:lnTo>
                    <a:pt x="13" y="160"/>
                  </a:lnTo>
                  <a:lnTo>
                    <a:pt x="19" y="177"/>
                  </a:lnTo>
                  <a:lnTo>
                    <a:pt x="26" y="196"/>
                  </a:lnTo>
                  <a:lnTo>
                    <a:pt x="30" y="215"/>
                  </a:lnTo>
                  <a:lnTo>
                    <a:pt x="40" y="234"/>
                  </a:lnTo>
                  <a:lnTo>
                    <a:pt x="47" y="255"/>
                  </a:lnTo>
                  <a:lnTo>
                    <a:pt x="57" y="276"/>
                  </a:lnTo>
                  <a:lnTo>
                    <a:pt x="66" y="295"/>
                  </a:lnTo>
                  <a:lnTo>
                    <a:pt x="74" y="316"/>
                  </a:lnTo>
                  <a:lnTo>
                    <a:pt x="83" y="335"/>
                  </a:lnTo>
                  <a:lnTo>
                    <a:pt x="95" y="354"/>
                  </a:lnTo>
                  <a:lnTo>
                    <a:pt x="102" y="371"/>
                  </a:lnTo>
                  <a:lnTo>
                    <a:pt x="110" y="386"/>
                  </a:lnTo>
                  <a:lnTo>
                    <a:pt x="118" y="400"/>
                  </a:lnTo>
                  <a:lnTo>
                    <a:pt x="125" y="413"/>
                  </a:lnTo>
                  <a:lnTo>
                    <a:pt x="129" y="422"/>
                  </a:lnTo>
                  <a:lnTo>
                    <a:pt x="135" y="430"/>
                  </a:lnTo>
                  <a:lnTo>
                    <a:pt x="137" y="434"/>
                  </a:lnTo>
                  <a:lnTo>
                    <a:pt x="139" y="438"/>
                  </a:lnTo>
                  <a:lnTo>
                    <a:pt x="144" y="438"/>
                  </a:lnTo>
                  <a:lnTo>
                    <a:pt x="150" y="438"/>
                  </a:lnTo>
                  <a:lnTo>
                    <a:pt x="158" y="440"/>
                  </a:lnTo>
                  <a:lnTo>
                    <a:pt x="167" y="440"/>
                  </a:lnTo>
                  <a:lnTo>
                    <a:pt x="180" y="443"/>
                  </a:lnTo>
                  <a:lnTo>
                    <a:pt x="194" y="445"/>
                  </a:lnTo>
                  <a:lnTo>
                    <a:pt x="211" y="449"/>
                  </a:lnTo>
                  <a:lnTo>
                    <a:pt x="228" y="451"/>
                  </a:lnTo>
                  <a:lnTo>
                    <a:pt x="245" y="453"/>
                  </a:lnTo>
                  <a:lnTo>
                    <a:pt x="264" y="455"/>
                  </a:lnTo>
                  <a:lnTo>
                    <a:pt x="287" y="459"/>
                  </a:lnTo>
                  <a:lnTo>
                    <a:pt x="308" y="460"/>
                  </a:lnTo>
                  <a:lnTo>
                    <a:pt x="331" y="462"/>
                  </a:lnTo>
                  <a:lnTo>
                    <a:pt x="355" y="466"/>
                  </a:lnTo>
                  <a:lnTo>
                    <a:pt x="380" y="470"/>
                  </a:lnTo>
                  <a:lnTo>
                    <a:pt x="403" y="470"/>
                  </a:lnTo>
                  <a:lnTo>
                    <a:pt x="427" y="470"/>
                  </a:lnTo>
                  <a:lnTo>
                    <a:pt x="452" y="472"/>
                  </a:lnTo>
                  <a:lnTo>
                    <a:pt x="477" y="472"/>
                  </a:lnTo>
                  <a:lnTo>
                    <a:pt x="502" y="472"/>
                  </a:lnTo>
                  <a:lnTo>
                    <a:pt x="528" y="472"/>
                  </a:lnTo>
                  <a:lnTo>
                    <a:pt x="553" y="472"/>
                  </a:lnTo>
                  <a:lnTo>
                    <a:pt x="580" y="472"/>
                  </a:lnTo>
                  <a:lnTo>
                    <a:pt x="604" y="470"/>
                  </a:lnTo>
                  <a:lnTo>
                    <a:pt x="629" y="470"/>
                  </a:lnTo>
                  <a:lnTo>
                    <a:pt x="654" y="468"/>
                  </a:lnTo>
                  <a:lnTo>
                    <a:pt x="680" y="466"/>
                  </a:lnTo>
                  <a:lnTo>
                    <a:pt x="703" y="464"/>
                  </a:lnTo>
                  <a:lnTo>
                    <a:pt x="728" y="462"/>
                  </a:lnTo>
                  <a:lnTo>
                    <a:pt x="751" y="459"/>
                  </a:lnTo>
                  <a:lnTo>
                    <a:pt x="777" y="457"/>
                  </a:lnTo>
                  <a:lnTo>
                    <a:pt x="798" y="451"/>
                  </a:lnTo>
                  <a:lnTo>
                    <a:pt x="821" y="445"/>
                  </a:lnTo>
                  <a:lnTo>
                    <a:pt x="842" y="441"/>
                  </a:lnTo>
                  <a:lnTo>
                    <a:pt x="863" y="438"/>
                  </a:lnTo>
                  <a:lnTo>
                    <a:pt x="884" y="432"/>
                  </a:lnTo>
                  <a:lnTo>
                    <a:pt x="903" y="426"/>
                  </a:lnTo>
                  <a:lnTo>
                    <a:pt x="920" y="422"/>
                  </a:lnTo>
                  <a:lnTo>
                    <a:pt x="939" y="419"/>
                  </a:lnTo>
                  <a:lnTo>
                    <a:pt x="952" y="415"/>
                  </a:lnTo>
                  <a:lnTo>
                    <a:pt x="965" y="409"/>
                  </a:lnTo>
                  <a:lnTo>
                    <a:pt x="977" y="405"/>
                  </a:lnTo>
                  <a:lnTo>
                    <a:pt x="988" y="403"/>
                  </a:lnTo>
                  <a:lnTo>
                    <a:pt x="994" y="400"/>
                  </a:lnTo>
                  <a:lnTo>
                    <a:pt x="1002" y="400"/>
                  </a:lnTo>
                  <a:lnTo>
                    <a:pt x="1005" y="398"/>
                  </a:lnTo>
                  <a:lnTo>
                    <a:pt x="1007" y="398"/>
                  </a:lnTo>
                  <a:lnTo>
                    <a:pt x="1007" y="394"/>
                  </a:lnTo>
                  <a:lnTo>
                    <a:pt x="1007" y="386"/>
                  </a:lnTo>
                  <a:lnTo>
                    <a:pt x="1007" y="381"/>
                  </a:lnTo>
                  <a:lnTo>
                    <a:pt x="1007" y="373"/>
                  </a:lnTo>
                  <a:lnTo>
                    <a:pt x="1009" y="365"/>
                  </a:lnTo>
                  <a:lnTo>
                    <a:pt x="1011" y="358"/>
                  </a:lnTo>
                  <a:lnTo>
                    <a:pt x="1011" y="348"/>
                  </a:lnTo>
                  <a:lnTo>
                    <a:pt x="1011" y="339"/>
                  </a:lnTo>
                  <a:lnTo>
                    <a:pt x="1011" y="331"/>
                  </a:lnTo>
                  <a:lnTo>
                    <a:pt x="1011" y="322"/>
                  </a:lnTo>
                  <a:lnTo>
                    <a:pt x="1009" y="310"/>
                  </a:lnTo>
                  <a:lnTo>
                    <a:pt x="1009" y="301"/>
                  </a:lnTo>
                  <a:lnTo>
                    <a:pt x="1007" y="293"/>
                  </a:lnTo>
                  <a:lnTo>
                    <a:pt x="1007" y="286"/>
                  </a:lnTo>
                  <a:lnTo>
                    <a:pt x="1003" y="276"/>
                  </a:lnTo>
                  <a:lnTo>
                    <a:pt x="1000" y="268"/>
                  </a:lnTo>
                  <a:lnTo>
                    <a:pt x="996" y="261"/>
                  </a:lnTo>
                  <a:lnTo>
                    <a:pt x="994" y="255"/>
                  </a:lnTo>
                  <a:lnTo>
                    <a:pt x="984" y="244"/>
                  </a:lnTo>
                  <a:lnTo>
                    <a:pt x="975" y="236"/>
                  </a:lnTo>
                  <a:lnTo>
                    <a:pt x="967" y="228"/>
                  </a:lnTo>
                  <a:lnTo>
                    <a:pt x="962" y="225"/>
                  </a:lnTo>
                  <a:lnTo>
                    <a:pt x="958" y="221"/>
                  </a:lnTo>
                  <a:lnTo>
                    <a:pt x="956" y="221"/>
                  </a:lnTo>
                  <a:lnTo>
                    <a:pt x="956" y="219"/>
                  </a:lnTo>
                  <a:lnTo>
                    <a:pt x="958" y="215"/>
                  </a:lnTo>
                  <a:lnTo>
                    <a:pt x="958" y="208"/>
                  </a:lnTo>
                  <a:lnTo>
                    <a:pt x="960" y="198"/>
                  </a:lnTo>
                  <a:lnTo>
                    <a:pt x="958" y="192"/>
                  </a:lnTo>
                  <a:lnTo>
                    <a:pt x="958" y="187"/>
                  </a:lnTo>
                  <a:lnTo>
                    <a:pt x="958" y="179"/>
                  </a:lnTo>
                  <a:lnTo>
                    <a:pt x="958" y="171"/>
                  </a:lnTo>
                  <a:lnTo>
                    <a:pt x="956" y="162"/>
                  </a:lnTo>
                  <a:lnTo>
                    <a:pt x="956" y="154"/>
                  </a:lnTo>
                  <a:lnTo>
                    <a:pt x="954" y="145"/>
                  </a:lnTo>
                  <a:lnTo>
                    <a:pt x="952" y="135"/>
                  </a:lnTo>
                  <a:lnTo>
                    <a:pt x="950" y="124"/>
                  </a:lnTo>
                  <a:lnTo>
                    <a:pt x="946" y="113"/>
                  </a:lnTo>
                  <a:lnTo>
                    <a:pt x="943" y="101"/>
                  </a:lnTo>
                  <a:lnTo>
                    <a:pt x="941" y="92"/>
                  </a:lnTo>
                  <a:lnTo>
                    <a:pt x="935" y="80"/>
                  </a:lnTo>
                  <a:lnTo>
                    <a:pt x="933" y="67"/>
                  </a:lnTo>
                  <a:lnTo>
                    <a:pt x="929" y="57"/>
                  </a:lnTo>
                  <a:lnTo>
                    <a:pt x="926" y="48"/>
                  </a:lnTo>
                  <a:lnTo>
                    <a:pt x="922" y="36"/>
                  </a:lnTo>
                  <a:lnTo>
                    <a:pt x="918" y="27"/>
                  </a:lnTo>
                  <a:lnTo>
                    <a:pt x="914" y="19"/>
                  </a:lnTo>
                  <a:lnTo>
                    <a:pt x="912" y="12"/>
                  </a:lnTo>
                  <a:lnTo>
                    <a:pt x="907" y="2"/>
                  </a:lnTo>
                  <a:lnTo>
                    <a:pt x="907" y="0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2" name="Freeform 114"/>
            <p:cNvSpPr>
              <a:spLocks/>
            </p:cNvSpPr>
            <p:nvPr/>
          </p:nvSpPr>
          <p:spPr bwMode="auto">
            <a:xfrm>
              <a:off x="4759" y="2984"/>
              <a:ext cx="70" cy="87"/>
            </a:xfrm>
            <a:custGeom>
              <a:avLst/>
              <a:gdLst>
                <a:gd name="T0" fmla="*/ 0 w 141"/>
                <a:gd name="T1" fmla="*/ 0 h 173"/>
                <a:gd name="T2" fmla="*/ 2 w 141"/>
                <a:gd name="T3" fmla="*/ 2 h 173"/>
                <a:gd name="T4" fmla="*/ 3 w 141"/>
                <a:gd name="T5" fmla="*/ 3 h 173"/>
                <a:gd name="T6" fmla="*/ 3 w 141"/>
                <a:gd name="T7" fmla="*/ 3 h 173"/>
                <a:gd name="T8" fmla="*/ 3 w 141"/>
                <a:gd name="T9" fmla="*/ 3 h 173"/>
                <a:gd name="T10" fmla="*/ 3 w 141"/>
                <a:gd name="T11" fmla="*/ 3 h 173"/>
                <a:gd name="T12" fmla="*/ 2 w 141"/>
                <a:gd name="T13" fmla="*/ 3 h 173"/>
                <a:gd name="T14" fmla="*/ 2 w 141"/>
                <a:gd name="T15" fmla="*/ 3 h 173"/>
                <a:gd name="T16" fmla="*/ 2 w 141"/>
                <a:gd name="T17" fmla="*/ 4 h 173"/>
                <a:gd name="T18" fmla="*/ 2 w 141"/>
                <a:gd name="T19" fmla="*/ 4 h 173"/>
                <a:gd name="T20" fmla="*/ 2 w 141"/>
                <a:gd name="T21" fmla="*/ 4 h 173"/>
                <a:gd name="T22" fmla="*/ 2 w 141"/>
                <a:gd name="T23" fmla="*/ 4 h 173"/>
                <a:gd name="T24" fmla="*/ 2 w 141"/>
                <a:gd name="T25" fmla="*/ 4 h 173"/>
                <a:gd name="T26" fmla="*/ 3 w 141"/>
                <a:gd name="T27" fmla="*/ 4 h 173"/>
                <a:gd name="T28" fmla="*/ 3 w 141"/>
                <a:gd name="T29" fmla="*/ 4 h 173"/>
                <a:gd name="T30" fmla="*/ 3 w 141"/>
                <a:gd name="T31" fmla="*/ 4 h 173"/>
                <a:gd name="T32" fmla="*/ 4 w 141"/>
                <a:gd name="T33" fmla="*/ 4 h 173"/>
                <a:gd name="T34" fmla="*/ 4 w 141"/>
                <a:gd name="T35" fmla="*/ 4 h 173"/>
                <a:gd name="T36" fmla="*/ 4 w 141"/>
                <a:gd name="T37" fmla="*/ 4 h 173"/>
                <a:gd name="T38" fmla="*/ 4 w 141"/>
                <a:gd name="T39" fmla="*/ 5 h 173"/>
                <a:gd name="T40" fmla="*/ 1 w 141"/>
                <a:gd name="T41" fmla="*/ 6 h 173"/>
                <a:gd name="T42" fmla="*/ 1 w 141"/>
                <a:gd name="T43" fmla="*/ 6 h 173"/>
                <a:gd name="T44" fmla="*/ 1 w 141"/>
                <a:gd name="T45" fmla="*/ 6 h 173"/>
                <a:gd name="T46" fmla="*/ 1 w 141"/>
                <a:gd name="T47" fmla="*/ 5 h 173"/>
                <a:gd name="T48" fmla="*/ 1 w 141"/>
                <a:gd name="T49" fmla="*/ 5 h 173"/>
                <a:gd name="T50" fmla="*/ 0 w 141"/>
                <a:gd name="T51" fmla="*/ 5 h 173"/>
                <a:gd name="T52" fmla="*/ 0 w 141"/>
                <a:gd name="T53" fmla="*/ 4 h 173"/>
                <a:gd name="T54" fmla="*/ 0 w 141"/>
                <a:gd name="T55" fmla="*/ 4 h 173"/>
                <a:gd name="T56" fmla="*/ 0 w 141"/>
                <a:gd name="T57" fmla="*/ 4 h 173"/>
                <a:gd name="T58" fmla="*/ 0 w 141"/>
                <a:gd name="T59" fmla="*/ 4 h 173"/>
                <a:gd name="T60" fmla="*/ 0 w 141"/>
                <a:gd name="T61" fmla="*/ 4 h 173"/>
                <a:gd name="T62" fmla="*/ 0 w 141"/>
                <a:gd name="T63" fmla="*/ 3 h 173"/>
                <a:gd name="T64" fmla="*/ 0 w 141"/>
                <a:gd name="T65" fmla="*/ 3 h 173"/>
                <a:gd name="T66" fmla="*/ 0 w 141"/>
                <a:gd name="T67" fmla="*/ 3 h 173"/>
                <a:gd name="T68" fmla="*/ 0 w 141"/>
                <a:gd name="T69" fmla="*/ 3 h 173"/>
                <a:gd name="T70" fmla="*/ 0 w 141"/>
                <a:gd name="T71" fmla="*/ 2 h 173"/>
                <a:gd name="T72" fmla="*/ 0 w 141"/>
                <a:gd name="T73" fmla="*/ 2 h 173"/>
                <a:gd name="T74" fmla="*/ 0 w 141"/>
                <a:gd name="T75" fmla="*/ 2 h 173"/>
                <a:gd name="T76" fmla="*/ 0 w 141"/>
                <a:gd name="T77" fmla="*/ 2 h 173"/>
                <a:gd name="T78" fmla="*/ 0 w 141"/>
                <a:gd name="T79" fmla="*/ 2 h 173"/>
                <a:gd name="T80" fmla="*/ 0 w 141"/>
                <a:gd name="T81" fmla="*/ 1 h 173"/>
                <a:gd name="T82" fmla="*/ 0 w 141"/>
                <a:gd name="T83" fmla="*/ 1 h 173"/>
                <a:gd name="T84" fmla="*/ 0 w 141"/>
                <a:gd name="T85" fmla="*/ 1 h 173"/>
                <a:gd name="T86" fmla="*/ 0 w 141"/>
                <a:gd name="T87" fmla="*/ 1 h 173"/>
                <a:gd name="T88" fmla="*/ 0 w 141"/>
                <a:gd name="T89" fmla="*/ 1 h 173"/>
                <a:gd name="T90" fmla="*/ 0 w 141"/>
                <a:gd name="T91" fmla="*/ 0 h 173"/>
                <a:gd name="T92" fmla="*/ 0 w 141"/>
                <a:gd name="T93" fmla="*/ 0 h 1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1" h="173">
                  <a:moveTo>
                    <a:pt x="25" y="0"/>
                  </a:moveTo>
                  <a:lnTo>
                    <a:pt x="69" y="56"/>
                  </a:lnTo>
                  <a:lnTo>
                    <a:pt x="116" y="84"/>
                  </a:lnTo>
                  <a:lnTo>
                    <a:pt x="113" y="84"/>
                  </a:lnTo>
                  <a:lnTo>
                    <a:pt x="107" y="86"/>
                  </a:lnTo>
                  <a:lnTo>
                    <a:pt x="101" y="88"/>
                  </a:lnTo>
                  <a:lnTo>
                    <a:pt x="94" y="92"/>
                  </a:lnTo>
                  <a:lnTo>
                    <a:pt x="88" y="95"/>
                  </a:lnTo>
                  <a:lnTo>
                    <a:pt x="80" y="99"/>
                  </a:lnTo>
                  <a:lnTo>
                    <a:pt x="78" y="105"/>
                  </a:lnTo>
                  <a:lnTo>
                    <a:pt x="78" y="109"/>
                  </a:lnTo>
                  <a:lnTo>
                    <a:pt x="82" y="113"/>
                  </a:lnTo>
                  <a:lnTo>
                    <a:pt x="90" y="116"/>
                  </a:lnTo>
                  <a:lnTo>
                    <a:pt x="101" y="120"/>
                  </a:lnTo>
                  <a:lnTo>
                    <a:pt x="113" y="124"/>
                  </a:lnTo>
                  <a:lnTo>
                    <a:pt x="122" y="124"/>
                  </a:lnTo>
                  <a:lnTo>
                    <a:pt x="132" y="126"/>
                  </a:lnTo>
                  <a:lnTo>
                    <a:pt x="137" y="128"/>
                  </a:lnTo>
                  <a:lnTo>
                    <a:pt x="141" y="128"/>
                  </a:lnTo>
                  <a:lnTo>
                    <a:pt x="141" y="160"/>
                  </a:lnTo>
                  <a:lnTo>
                    <a:pt x="50" y="173"/>
                  </a:lnTo>
                  <a:lnTo>
                    <a:pt x="46" y="171"/>
                  </a:lnTo>
                  <a:lnTo>
                    <a:pt x="44" y="168"/>
                  </a:lnTo>
                  <a:lnTo>
                    <a:pt x="40" y="160"/>
                  </a:lnTo>
                  <a:lnTo>
                    <a:pt x="35" y="151"/>
                  </a:lnTo>
                  <a:lnTo>
                    <a:pt x="29" y="139"/>
                  </a:lnTo>
                  <a:lnTo>
                    <a:pt x="23" y="128"/>
                  </a:lnTo>
                  <a:lnTo>
                    <a:pt x="21" y="122"/>
                  </a:lnTo>
                  <a:lnTo>
                    <a:pt x="17" y="114"/>
                  </a:lnTo>
                  <a:lnTo>
                    <a:pt x="16" y="107"/>
                  </a:lnTo>
                  <a:lnTo>
                    <a:pt x="16" y="101"/>
                  </a:lnTo>
                  <a:lnTo>
                    <a:pt x="12" y="92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6" y="69"/>
                  </a:lnTo>
                  <a:lnTo>
                    <a:pt x="4" y="61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3" name="Freeform 115"/>
            <p:cNvSpPr>
              <a:spLocks/>
            </p:cNvSpPr>
            <p:nvPr/>
          </p:nvSpPr>
          <p:spPr bwMode="auto">
            <a:xfrm>
              <a:off x="4110" y="1986"/>
              <a:ext cx="425" cy="307"/>
            </a:xfrm>
            <a:custGeom>
              <a:avLst/>
              <a:gdLst>
                <a:gd name="T0" fmla="*/ 27 w 850"/>
                <a:gd name="T1" fmla="*/ 6 h 614"/>
                <a:gd name="T2" fmla="*/ 27 w 850"/>
                <a:gd name="T3" fmla="*/ 6 h 614"/>
                <a:gd name="T4" fmla="*/ 26 w 850"/>
                <a:gd name="T5" fmla="*/ 5 h 614"/>
                <a:gd name="T6" fmla="*/ 26 w 850"/>
                <a:gd name="T7" fmla="*/ 5 h 614"/>
                <a:gd name="T8" fmla="*/ 25 w 850"/>
                <a:gd name="T9" fmla="*/ 4 h 614"/>
                <a:gd name="T10" fmla="*/ 25 w 850"/>
                <a:gd name="T11" fmla="*/ 3 h 614"/>
                <a:gd name="T12" fmla="*/ 24 w 850"/>
                <a:gd name="T13" fmla="*/ 3 h 614"/>
                <a:gd name="T14" fmla="*/ 24 w 850"/>
                <a:gd name="T15" fmla="*/ 2 h 614"/>
                <a:gd name="T16" fmla="*/ 23 w 850"/>
                <a:gd name="T17" fmla="*/ 2 h 614"/>
                <a:gd name="T18" fmla="*/ 23 w 850"/>
                <a:gd name="T19" fmla="*/ 2 h 614"/>
                <a:gd name="T20" fmla="*/ 23 w 850"/>
                <a:gd name="T21" fmla="*/ 1 h 614"/>
                <a:gd name="T22" fmla="*/ 22 w 850"/>
                <a:gd name="T23" fmla="*/ 1 h 614"/>
                <a:gd name="T24" fmla="*/ 22 w 850"/>
                <a:gd name="T25" fmla="*/ 1 h 614"/>
                <a:gd name="T26" fmla="*/ 21 w 850"/>
                <a:gd name="T27" fmla="*/ 1 h 614"/>
                <a:gd name="T28" fmla="*/ 21 w 850"/>
                <a:gd name="T29" fmla="*/ 1 h 614"/>
                <a:gd name="T30" fmla="*/ 21 w 850"/>
                <a:gd name="T31" fmla="*/ 1 h 614"/>
                <a:gd name="T32" fmla="*/ 20 w 850"/>
                <a:gd name="T33" fmla="*/ 1 h 614"/>
                <a:gd name="T34" fmla="*/ 19 w 850"/>
                <a:gd name="T35" fmla="*/ 1 h 614"/>
                <a:gd name="T36" fmla="*/ 18 w 850"/>
                <a:gd name="T37" fmla="*/ 0 h 614"/>
                <a:gd name="T38" fmla="*/ 17 w 850"/>
                <a:gd name="T39" fmla="*/ 0 h 614"/>
                <a:gd name="T40" fmla="*/ 15 w 850"/>
                <a:gd name="T41" fmla="*/ 0 h 614"/>
                <a:gd name="T42" fmla="*/ 14 w 850"/>
                <a:gd name="T43" fmla="*/ 0 h 614"/>
                <a:gd name="T44" fmla="*/ 12 w 850"/>
                <a:gd name="T45" fmla="*/ 1 h 614"/>
                <a:gd name="T46" fmla="*/ 11 w 850"/>
                <a:gd name="T47" fmla="*/ 1 h 614"/>
                <a:gd name="T48" fmla="*/ 9 w 850"/>
                <a:gd name="T49" fmla="*/ 1 h 614"/>
                <a:gd name="T50" fmla="*/ 8 w 850"/>
                <a:gd name="T51" fmla="*/ 1 h 614"/>
                <a:gd name="T52" fmla="*/ 7 w 850"/>
                <a:gd name="T53" fmla="*/ 1 h 614"/>
                <a:gd name="T54" fmla="*/ 6 w 850"/>
                <a:gd name="T55" fmla="*/ 1 h 614"/>
                <a:gd name="T56" fmla="*/ 6 w 850"/>
                <a:gd name="T57" fmla="*/ 2 h 614"/>
                <a:gd name="T58" fmla="*/ 6 w 850"/>
                <a:gd name="T59" fmla="*/ 2 h 614"/>
                <a:gd name="T60" fmla="*/ 5 w 850"/>
                <a:gd name="T61" fmla="*/ 2 h 614"/>
                <a:gd name="T62" fmla="*/ 5 w 850"/>
                <a:gd name="T63" fmla="*/ 3 h 614"/>
                <a:gd name="T64" fmla="*/ 5 w 850"/>
                <a:gd name="T65" fmla="*/ 3 h 614"/>
                <a:gd name="T66" fmla="*/ 4 w 850"/>
                <a:gd name="T67" fmla="*/ 4 h 614"/>
                <a:gd name="T68" fmla="*/ 4 w 850"/>
                <a:gd name="T69" fmla="*/ 5 h 614"/>
                <a:gd name="T70" fmla="*/ 3 w 850"/>
                <a:gd name="T71" fmla="*/ 6 h 614"/>
                <a:gd name="T72" fmla="*/ 2 w 850"/>
                <a:gd name="T73" fmla="*/ 7 h 614"/>
                <a:gd name="T74" fmla="*/ 2 w 850"/>
                <a:gd name="T75" fmla="*/ 9 h 614"/>
                <a:gd name="T76" fmla="*/ 2 w 850"/>
                <a:gd name="T77" fmla="*/ 10 h 614"/>
                <a:gd name="T78" fmla="*/ 1 w 850"/>
                <a:gd name="T79" fmla="*/ 12 h 614"/>
                <a:gd name="T80" fmla="*/ 1 w 850"/>
                <a:gd name="T81" fmla="*/ 13 h 614"/>
                <a:gd name="T82" fmla="*/ 1 w 850"/>
                <a:gd name="T83" fmla="*/ 14 h 614"/>
                <a:gd name="T84" fmla="*/ 1 w 850"/>
                <a:gd name="T85" fmla="*/ 15 h 614"/>
                <a:gd name="T86" fmla="*/ 0 w 850"/>
                <a:gd name="T87" fmla="*/ 15 h 614"/>
                <a:gd name="T88" fmla="*/ 2 w 850"/>
                <a:gd name="T89" fmla="*/ 20 h 614"/>
                <a:gd name="T90" fmla="*/ 27 w 850"/>
                <a:gd name="T91" fmla="*/ 6 h 6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50" h="614">
                  <a:moveTo>
                    <a:pt x="850" y="186"/>
                  </a:moveTo>
                  <a:lnTo>
                    <a:pt x="848" y="185"/>
                  </a:lnTo>
                  <a:lnTo>
                    <a:pt x="842" y="175"/>
                  </a:lnTo>
                  <a:lnTo>
                    <a:pt x="836" y="167"/>
                  </a:lnTo>
                  <a:lnTo>
                    <a:pt x="831" y="162"/>
                  </a:lnTo>
                  <a:lnTo>
                    <a:pt x="825" y="152"/>
                  </a:lnTo>
                  <a:lnTo>
                    <a:pt x="821" y="145"/>
                  </a:lnTo>
                  <a:lnTo>
                    <a:pt x="813" y="135"/>
                  </a:lnTo>
                  <a:lnTo>
                    <a:pt x="806" y="126"/>
                  </a:lnTo>
                  <a:lnTo>
                    <a:pt x="798" y="116"/>
                  </a:lnTo>
                  <a:lnTo>
                    <a:pt x="793" y="107"/>
                  </a:lnTo>
                  <a:lnTo>
                    <a:pt x="783" y="95"/>
                  </a:lnTo>
                  <a:lnTo>
                    <a:pt x="775" y="88"/>
                  </a:lnTo>
                  <a:lnTo>
                    <a:pt x="768" y="78"/>
                  </a:lnTo>
                  <a:lnTo>
                    <a:pt x="760" y="72"/>
                  </a:lnTo>
                  <a:lnTo>
                    <a:pt x="753" y="63"/>
                  </a:lnTo>
                  <a:lnTo>
                    <a:pt x="743" y="55"/>
                  </a:lnTo>
                  <a:lnTo>
                    <a:pt x="736" y="48"/>
                  </a:lnTo>
                  <a:lnTo>
                    <a:pt x="726" y="44"/>
                  </a:lnTo>
                  <a:lnTo>
                    <a:pt x="718" y="38"/>
                  </a:lnTo>
                  <a:lnTo>
                    <a:pt x="711" y="34"/>
                  </a:lnTo>
                  <a:lnTo>
                    <a:pt x="705" y="31"/>
                  </a:lnTo>
                  <a:lnTo>
                    <a:pt x="699" y="29"/>
                  </a:lnTo>
                  <a:lnTo>
                    <a:pt x="688" y="23"/>
                  </a:lnTo>
                  <a:lnTo>
                    <a:pt x="680" y="19"/>
                  </a:lnTo>
                  <a:lnTo>
                    <a:pt x="675" y="17"/>
                  </a:lnTo>
                  <a:lnTo>
                    <a:pt x="673" y="17"/>
                  </a:lnTo>
                  <a:lnTo>
                    <a:pt x="671" y="17"/>
                  </a:lnTo>
                  <a:lnTo>
                    <a:pt x="667" y="15"/>
                  </a:lnTo>
                  <a:lnTo>
                    <a:pt x="661" y="13"/>
                  </a:lnTo>
                  <a:lnTo>
                    <a:pt x="654" y="13"/>
                  </a:lnTo>
                  <a:lnTo>
                    <a:pt x="644" y="12"/>
                  </a:lnTo>
                  <a:lnTo>
                    <a:pt x="635" y="12"/>
                  </a:lnTo>
                  <a:lnTo>
                    <a:pt x="620" y="8"/>
                  </a:lnTo>
                  <a:lnTo>
                    <a:pt x="606" y="8"/>
                  </a:lnTo>
                  <a:lnTo>
                    <a:pt x="589" y="4"/>
                  </a:lnTo>
                  <a:lnTo>
                    <a:pt x="572" y="2"/>
                  </a:lnTo>
                  <a:lnTo>
                    <a:pt x="553" y="0"/>
                  </a:lnTo>
                  <a:lnTo>
                    <a:pt x="534" y="0"/>
                  </a:lnTo>
                  <a:lnTo>
                    <a:pt x="513" y="0"/>
                  </a:lnTo>
                  <a:lnTo>
                    <a:pt x="492" y="0"/>
                  </a:lnTo>
                  <a:lnTo>
                    <a:pt x="469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399" y="2"/>
                  </a:lnTo>
                  <a:lnTo>
                    <a:pt x="374" y="2"/>
                  </a:lnTo>
                  <a:lnTo>
                    <a:pt x="352" y="6"/>
                  </a:lnTo>
                  <a:lnTo>
                    <a:pt x="329" y="10"/>
                  </a:lnTo>
                  <a:lnTo>
                    <a:pt x="306" y="13"/>
                  </a:lnTo>
                  <a:lnTo>
                    <a:pt x="285" y="17"/>
                  </a:lnTo>
                  <a:lnTo>
                    <a:pt x="266" y="19"/>
                  </a:lnTo>
                  <a:lnTo>
                    <a:pt x="245" y="23"/>
                  </a:lnTo>
                  <a:lnTo>
                    <a:pt x="228" y="25"/>
                  </a:lnTo>
                  <a:lnTo>
                    <a:pt x="213" y="29"/>
                  </a:lnTo>
                  <a:lnTo>
                    <a:pt x="201" y="31"/>
                  </a:lnTo>
                  <a:lnTo>
                    <a:pt x="190" y="32"/>
                  </a:lnTo>
                  <a:lnTo>
                    <a:pt x="182" y="34"/>
                  </a:lnTo>
                  <a:lnTo>
                    <a:pt x="179" y="36"/>
                  </a:lnTo>
                  <a:lnTo>
                    <a:pt x="177" y="36"/>
                  </a:lnTo>
                  <a:lnTo>
                    <a:pt x="173" y="38"/>
                  </a:lnTo>
                  <a:lnTo>
                    <a:pt x="165" y="46"/>
                  </a:lnTo>
                  <a:lnTo>
                    <a:pt x="160" y="51"/>
                  </a:lnTo>
                  <a:lnTo>
                    <a:pt x="154" y="59"/>
                  </a:lnTo>
                  <a:lnTo>
                    <a:pt x="148" y="67"/>
                  </a:lnTo>
                  <a:lnTo>
                    <a:pt x="141" y="78"/>
                  </a:lnTo>
                  <a:lnTo>
                    <a:pt x="131" y="86"/>
                  </a:lnTo>
                  <a:lnTo>
                    <a:pt x="123" y="99"/>
                  </a:lnTo>
                  <a:lnTo>
                    <a:pt x="114" y="112"/>
                  </a:lnTo>
                  <a:lnTo>
                    <a:pt x="106" y="128"/>
                  </a:lnTo>
                  <a:lnTo>
                    <a:pt x="97" y="143"/>
                  </a:lnTo>
                  <a:lnTo>
                    <a:pt x="87" y="162"/>
                  </a:lnTo>
                  <a:lnTo>
                    <a:pt x="78" y="179"/>
                  </a:lnTo>
                  <a:lnTo>
                    <a:pt x="72" y="200"/>
                  </a:lnTo>
                  <a:lnTo>
                    <a:pt x="63" y="221"/>
                  </a:lnTo>
                  <a:lnTo>
                    <a:pt x="55" y="243"/>
                  </a:lnTo>
                  <a:lnTo>
                    <a:pt x="47" y="266"/>
                  </a:lnTo>
                  <a:lnTo>
                    <a:pt x="40" y="291"/>
                  </a:lnTo>
                  <a:lnTo>
                    <a:pt x="34" y="314"/>
                  </a:lnTo>
                  <a:lnTo>
                    <a:pt x="28" y="337"/>
                  </a:lnTo>
                  <a:lnTo>
                    <a:pt x="23" y="359"/>
                  </a:lnTo>
                  <a:lnTo>
                    <a:pt x="19" y="380"/>
                  </a:lnTo>
                  <a:lnTo>
                    <a:pt x="13" y="401"/>
                  </a:lnTo>
                  <a:lnTo>
                    <a:pt x="9" y="418"/>
                  </a:lnTo>
                  <a:lnTo>
                    <a:pt x="6" y="436"/>
                  </a:lnTo>
                  <a:lnTo>
                    <a:pt x="4" y="451"/>
                  </a:lnTo>
                  <a:lnTo>
                    <a:pt x="2" y="462"/>
                  </a:lnTo>
                  <a:lnTo>
                    <a:pt x="0" y="472"/>
                  </a:lnTo>
                  <a:lnTo>
                    <a:pt x="0" y="477"/>
                  </a:lnTo>
                  <a:lnTo>
                    <a:pt x="0" y="479"/>
                  </a:lnTo>
                  <a:lnTo>
                    <a:pt x="38" y="614"/>
                  </a:lnTo>
                  <a:lnTo>
                    <a:pt x="367" y="590"/>
                  </a:lnTo>
                  <a:lnTo>
                    <a:pt x="850" y="186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4" name="Freeform 116"/>
            <p:cNvSpPr>
              <a:spLocks/>
            </p:cNvSpPr>
            <p:nvPr/>
          </p:nvSpPr>
          <p:spPr bwMode="auto">
            <a:xfrm>
              <a:off x="4161" y="2031"/>
              <a:ext cx="346" cy="219"/>
            </a:xfrm>
            <a:custGeom>
              <a:avLst/>
              <a:gdLst>
                <a:gd name="T0" fmla="*/ 19 w 692"/>
                <a:gd name="T1" fmla="*/ 0 h 440"/>
                <a:gd name="T2" fmla="*/ 11 w 692"/>
                <a:gd name="T3" fmla="*/ 0 h 440"/>
                <a:gd name="T4" fmla="*/ 10 w 692"/>
                <a:gd name="T5" fmla="*/ 0 h 440"/>
                <a:gd name="T6" fmla="*/ 10 w 692"/>
                <a:gd name="T7" fmla="*/ 0 h 440"/>
                <a:gd name="T8" fmla="*/ 9 w 692"/>
                <a:gd name="T9" fmla="*/ 0 h 440"/>
                <a:gd name="T10" fmla="*/ 9 w 692"/>
                <a:gd name="T11" fmla="*/ 0 h 440"/>
                <a:gd name="T12" fmla="*/ 8 w 692"/>
                <a:gd name="T13" fmla="*/ 0 h 440"/>
                <a:gd name="T14" fmla="*/ 7 w 692"/>
                <a:gd name="T15" fmla="*/ 0 h 440"/>
                <a:gd name="T16" fmla="*/ 7 w 692"/>
                <a:gd name="T17" fmla="*/ 0 h 440"/>
                <a:gd name="T18" fmla="*/ 6 w 692"/>
                <a:gd name="T19" fmla="*/ 0 h 440"/>
                <a:gd name="T20" fmla="*/ 6 w 692"/>
                <a:gd name="T21" fmla="*/ 0 h 440"/>
                <a:gd name="T22" fmla="*/ 5 w 692"/>
                <a:gd name="T23" fmla="*/ 0 h 440"/>
                <a:gd name="T24" fmla="*/ 5 w 692"/>
                <a:gd name="T25" fmla="*/ 0 h 440"/>
                <a:gd name="T26" fmla="*/ 4 w 692"/>
                <a:gd name="T27" fmla="*/ 0 h 440"/>
                <a:gd name="T28" fmla="*/ 4 w 692"/>
                <a:gd name="T29" fmla="*/ 1 h 440"/>
                <a:gd name="T30" fmla="*/ 4 w 692"/>
                <a:gd name="T31" fmla="*/ 1 h 440"/>
                <a:gd name="T32" fmla="*/ 3 w 692"/>
                <a:gd name="T33" fmla="*/ 1 h 440"/>
                <a:gd name="T34" fmla="*/ 3 w 692"/>
                <a:gd name="T35" fmla="*/ 1 h 440"/>
                <a:gd name="T36" fmla="*/ 3 w 692"/>
                <a:gd name="T37" fmla="*/ 2 h 440"/>
                <a:gd name="T38" fmla="*/ 2 w 692"/>
                <a:gd name="T39" fmla="*/ 3 h 440"/>
                <a:gd name="T40" fmla="*/ 2 w 692"/>
                <a:gd name="T41" fmla="*/ 3 h 440"/>
                <a:gd name="T42" fmla="*/ 1 w 692"/>
                <a:gd name="T43" fmla="*/ 4 h 440"/>
                <a:gd name="T44" fmla="*/ 1 w 692"/>
                <a:gd name="T45" fmla="*/ 5 h 440"/>
                <a:gd name="T46" fmla="*/ 1 w 692"/>
                <a:gd name="T47" fmla="*/ 5 h 440"/>
                <a:gd name="T48" fmla="*/ 1 w 692"/>
                <a:gd name="T49" fmla="*/ 6 h 440"/>
                <a:gd name="T50" fmla="*/ 1 w 692"/>
                <a:gd name="T51" fmla="*/ 7 h 440"/>
                <a:gd name="T52" fmla="*/ 1 w 692"/>
                <a:gd name="T53" fmla="*/ 8 h 440"/>
                <a:gd name="T54" fmla="*/ 0 w 692"/>
                <a:gd name="T55" fmla="*/ 8 h 440"/>
                <a:gd name="T56" fmla="*/ 0 w 692"/>
                <a:gd name="T57" fmla="*/ 9 h 440"/>
                <a:gd name="T58" fmla="*/ 3 w 692"/>
                <a:gd name="T59" fmla="*/ 9 h 440"/>
                <a:gd name="T60" fmla="*/ 5 w 692"/>
                <a:gd name="T61" fmla="*/ 13 h 440"/>
                <a:gd name="T62" fmla="*/ 22 w 692"/>
                <a:gd name="T63" fmla="*/ 3 h 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92" h="440">
                  <a:moveTo>
                    <a:pt x="692" y="111"/>
                  </a:moveTo>
                  <a:lnTo>
                    <a:pt x="595" y="8"/>
                  </a:lnTo>
                  <a:lnTo>
                    <a:pt x="403" y="0"/>
                  </a:lnTo>
                  <a:lnTo>
                    <a:pt x="344" y="23"/>
                  </a:lnTo>
                  <a:lnTo>
                    <a:pt x="317" y="10"/>
                  </a:lnTo>
                  <a:lnTo>
                    <a:pt x="313" y="8"/>
                  </a:lnTo>
                  <a:lnTo>
                    <a:pt x="304" y="8"/>
                  </a:lnTo>
                  <a:lnTo>
                    <a:pt x="296" y="8"/>
                  </a:lnTo>
                  <a:lnTo>
                    <a:pt x="290" y="8"/>
                  </a:lnTo>
                  <a:lnTo>
                    <a:pt x="281" y="8"/>
                  </a:lnTo>
                  <a:lnTo>
                    <a:pt x="273" y="8"/>
                  </a:lnTo>
                  <a:lnTo>
                    <a:pt x="262" y="8"/>
                  </a:lnTo>
                  <a:lnTo>
                    <a:pt x="252" y="8"/>
                  </a:lnTo>
                  <a:lnTo>
                    <a:pt x="243" y="8"/>
                  </a:lnTo>
                  <a:lnTo>
                    <a:pt x="232" y="8"/>
                  </a:lnTo>
                  <a:lnTo>
                    <a:pt x="222" y="8"/>
                  </a:lnTo>
                  <a:lnTo>
                    <a:pt x="211" y="8"/>
                  </a:lnTo>
                  <a:lnTo>
                    <a:pt x="201" y="10"/>
                  </a:lnTo>
                  <a:lnTo>
                    <a:pt x="192" y="12"/>
                  </a:lnTo>
                  <a:lnTo>
                    <a:pt x="182" y="12"/>
                  </a:lnTo>
                  <a:lnTo>
                    <a:pt x="173" y="14"/>
                  </a:lnTo>
                  <a:lnTo>
                    <a:pt x="163" y="14"/>
                  </a:lnTo>
                  <a:lnTo>
                    <a:pt x="155" y="18"/>
                  </a:lnTo>
                  <a:lnTo>
                    <a:pt x="148" y="18"/>
                  </a:lnTo>
                  <a:lnTo>
                    <a:pt x="142" y="20"/>
                  </a:lnTo>
                  <a:lnTo>
                    <a:pt x="135" y="23"/>
                  </a:lnTo>
                  <a:lnTo>
                    <a:pt x="131" y="25"/>
                  </a:lnTo>
                  <a:lnTo>
                    <a:pt x="121" y="29"/>
                  </a:lnTo>
                  <a:lnTo>
                    <a:pt x="116" y="31"/>
                  </a:lnTo>
                  <a:lnTo>
                    <a:pt x="110" y="35"/>
                  </a:lnTo>
                  <a:lnTo>
                    <a:pt x="106" y="37"/>
                  </a:lnTo>
                  <a:lnTo>
                    <a:pt x="100" y="44"/>
                  </a:lnTo>
                  <a:lnTo>
                    <a:pt x="95" y="46"/>
                  </a:lnTo>
                  <a:lnTo>
                    <a:pt x="89" y="54"/>
                  </a:lnTo>
                  <a:lnTo>
                    <a:pt x="83" y="61"/>
                  </a:lnTo>
                  <a:lnTo>
                    <a:pt x="78" y="69"/>
                  </a:lnTo>
                  <a:lnTo>
                    <a:pt x="72" y="75"/>
                  </a:lnTo>
                  <a:lnTo>
                    <a:pt x="64" y="86"/>
                  </a:lnTo>
                  <a:lnTo>
                    <a:pt x="59" y="96"/>
                  </a:lnTo>
                  <a:lnTo>
                    <a:pt x="51" y="107"/>
                  </a:lnTo>
                  <a:lnTo>
                    <a:pt x="43" y="116"/>
                  </a:lnTo>
                  <a:lnTo>
                    <a:pt x="38" y="130"/>
                  </a:lnTo>
                  <a:lnTo>
                    <a:pt x="32" y="141"/>
                  </a:lnTo>
                  <a:lnTo>
                    <a:pt x="28" y="154"/>
                  </a:lnTo>
                  <a:lnTo>
                    <a:pt x="22" y="166"/>
                  </a:lnTo>
                  <a:lnTo>
                    <a:pt x="17" y="179"/>
                  </a:lnTo>
                  <a:lnTo>
                    <a:pt x="15" y="191"/>
                  </a:lnTo>
                  <a:lnTo>
                    <a:pt x="11" y="202"/>
                  </a:lnTo>
                  <a:lnTo>
                    <a:pt x="9" y="213"/>
                  </a:lnTo>
                  <a:lnTo>
                    <a:pt x="5" y="225"/>
                  </a:lnTo>
                  <a:lnTo>
                    <a:pt x="3" y="236"/>
                  </a:lnTo>
                  <a:lnTo>
                    <a:pt x="3" y="248"/>
                  </a:lnTo>
                  <a:lnTo>
                    <a:pt x="2" y="257"/>
                  </a:lnTo>
                  <a:lnTo>
                    <a:pt x="0" y="267"/>
                  </a:lnTo>
                  <a:lnTo>
                    <a:pt x="0" y="274"/>
                  </a:lnTo>
                  <a:lnTo>
                    <a:pt x="0" y="282"/>
                  </a:lnTo>
                  <a:lnTo>
                    <a:pt x="0" y="291"/>
                  </a:lnTo>
                  <a:lnTo>
                    <a:pt x="0" y="295"/>
                  </a:lnTo>
                  <a:lnTo>
                    <a:pt x="93" y="305"/>
                  </a:lnTo>
                  <a:lnTo>
                    <a:pt x="112" y="322"/>
                  </a:lnTo>
                  <a:lnTo>
                    <a:pt x="154" y="440"/>
                  </a:lnTo>
                  <a:lnTo>
                    <a:pt x="574" y="189"/>
                  </a:lnTo>
                  <a:lnTo>
                    <a:pt x="692" y="111"/>
                  </a:lnTo>
                  <a:close/>
                </a:path>
              </a:pathLst>
            </a:custGeom>
            <a:solidFill>
              <a:srgbClr val="1C4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5" name="Freeform 117"/>
            <p:cNvSpPr>
              <a:spLocks/>
            </p:cNvSpPr>
            <p:nvPr/>
          </p:nvSpPr>
          <p:spPr bwMode="auto">
            <a:xfrm>
              <a:off x="4160" y="2183"/>
              <a:ext cx="62" cy="65"/>
            </a:xfrm>
            <a:custGeom>
              <a:avLst/>
              <a:gdLst>
                <a:gd name="T0" fmla="*/ 4 w 123"/>
                <a:gd name="T1" fmla="*/ 0 h 131"/>
                <a:gd name="T2" fmla="*/ 1 w 123"/>
                <a:gd name="T3" fmla="*/ 0 h 131"/>
                <a:gd name="T4" fmla="*/ 1 w 123"/>
                <a:gd name="T5" fmla="*/ 0 h 131"/>
                <a:gd name="T6" fmla="*/ 0 w 123"/>
                <a:gd name="T7" fmla="*/ 0 h 131"/>
                <a:gd name="T8" fmla="*/ 0 w 123"/>
                <a:gd name="T9" fmla="*/ 0 h 131"/>
                <a:gd name="T10" fmla="*/ 0 w 123"/>
                <a:gd name="T11" fmla="*/ 0 h 131"/>
                <a:gd name="T12" fmla="*/ 0 w 123"/>
                <a:gd name="T13" fmla="*/ 1 h 131"/>
                <a:gd name="T14" fmla="*/ 0 w 123"/>
                <a:gd name="T15" fmla="*/ 1 h 131"/>
                <a:gd name="T16" fmla="*/ 1 w 123"/>
                <a:gd name="T17" fmla="*/ 1 h 131"/>
                <a:gd name="T18" fmla="*/ 1 w 123"/>
                <a:gd name="T19" fmla="*/ 1 h 131"/>
                <a:gd name="T20" fmla="*/ 1 w 123"/>
                <a:gd name="T21" fmla="*/ 2 h 131"/>
                <a:gd name="T22" fmla="*/ 1 w 123"/>
                <a:gd name="T23" fmla="*/ 2 h 131"/>
                <a:gd name="T24" fmla="*/ 1 w 123"/>
                <a:gd name="T25" fmla="*/ 2 h 131"/>
                <a:gd name="T26" fmla="*/ 1 w 123"/>
                <a:gd name="T27" fmla="*/ 2 h 131"/>
                <a:gd name="T28" fmla="*/ 1 w 123"/>
                <a:gd name="T29" fmla="*/ 3 h 131"/>
                <a:gd name="T30" fmla="*/ 1 w 123"/>
                <a:gd name="T31" fmla="*/ 3 h 131"/>
                <a:gd name="T32" fmla="*/ 1 w 123"/>
                <a:gd name="T33" fmla="*/ 3 h 131"/>
                <a:gd name="T34" fmla="*/ 1 w 123"/>
                <a:gd name="T35" fmla="*/ 3 h 131"/>
                <a:gd name="T36" fmla="*/ 1 w 123"/>
                <a:gd name="T37" fmla="*/ 3 h 131"/>
                <a:gd name="T38" fmla="*/ 1 w 123"/>
                <a:gd name="T39" fmla="*/ 3 h 131"/>
                <a:gd name="T40" fmla="*/ 1 w 123"/>
                <a:gd name="T41" fmla="*/ 4 h 131"/>
                <a:gd name="T42" fmla="*/ 1 w 123"/>
                <a:gd name="T43" fmla="*/ 4 h 131"/>
                <a:gd name="T44" fmla="*/ 3 w 123"/>
                <a:gd name="T45" fmla="*/ 2 h 131"/>
                <a:gd name="T46" fmla="*/ 4 w 123"/>
                <a:gd name="T47" fmla="*/ 2 h 131"/>
                <a:gd name="T48" fmla="*/ 4 w 123"/>
                <a:gd name="T49" fmla="*/ 0 h 131"/>
                <a:gd name="T50" fmla="*/ 4 w 123"/>
                <a:gd name="T51" fmla="*/ 0 h 1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3" h="131">
                  <a:moveTo>
                    <a:pt x="97" y="23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2" y="49"/>
                  </a:lnTo>
                  <a:lnTo>
                    <a:pt x="2" y="59"/>
                  </a:lnTo>
                  <a:lnTo>
                    <a:pt x="2" y="68"/>
                  </a:lnTo>
                  <a:lnTo>
                    <a:pt x="5" y="76"/>
                  </a:lnTo>
                  <a:lnTo>
                    <a:pt x="5" y="83"/>
                  </a:lnTo>
                  <a:lnTo>
                    <a:pt x="7" y="91"/>
                  </a:lnTo>
                  <a:lnTo>
                    <a:pt x="9" y="97"/>
                  </a:lnTo>
                  <a:lnTo>
                    <a:pt x="11" y="102"/>
                  </a:lnTo>
                  <a:lnTo>
                    <a:pt x="13" y="108"/>
                  </a:lnTo>
                  <a:lnTo>
                    <a:pt x="17" y="114"/>
                  </a:lnTo>
                  <a:lnTo>
                    <a:pt x="19" y="119"/>
                  </a:lnTo>
                  <a:lnTo>
                    <a:pt x="23" y="125"/>
                  </a:lnTo>
                  <a:lnTo>
                    <a:pt x="24" y="129"/>
                  </a:lnTo>
                  <a:lnTo>
                    <a:pt x="26" y="131"/>
                  </a:lnTo>
                  <a:lnTo>
                    <a:pt x="83" y="91"/>
                  </a:lnTo>
                  <a:lnTo>
                    <a:pt x="123" y="66"/>
                  </a:lnTo>
                  <a:lnTo>
                    <a:pt x="97" y="23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6" name="Freeform 118"/>
            <p:cNvSpPr>
              <a:spLocks/>
            </p:cNvSpPr>
            <p:nvPr/>
          </p:nvSpPr>
          <p:spPr bwMode="auto">
            <a:xfrm>
              <a:off x="3854" y="2951"/>
              <a:ext cx="505" cy="236"/>
            </a:xfrm>
            <a:custGeom>
              <a:avLst/>
              <a:gdLst>
                <a:gd name="T0" fmla="*/ 1 w 1009"/>
                <a:gd name="T1" fmla="*/ 2 h 471"/>
                <a:gd name="T2" fmla="*/ 0 w 1009"/>
                <a:gd name="T3" fmla="*/ 2 h 471"/>
                <a:gd name="T4" fmla="*/ 1 w 1009"/>
                <a:gd name="T5" fmla="*/ 3 h 471"/>
                <a:gd name="T6" fmla="*/ 1 w 1009"/>
                <a:gd name="T7" fmla="*/ 5 h 471"/>
                <a:gd name="T8" fmla="*/ 1 w 1009"/>
                <a:gd name="T9" fmla="*/ 7 h 471"/>
                <a:gd name="T10" fmla="*/ 2 w 1009"/>
                <a:gd name="T11" fmla="*/ 8 h 471"/>
                <a:gd name="T12" fmla="*/ 3 w 1009"/>
                <a:gd name="T13" fmla="*/ 10 h 471"/>
                <a:gd name="T14" fmla="*/ 4 w 1009"/>
                <a:gd name="T15" fmla="*/ 12 h 471"/>
                <a:gd name="T16" fmla="*/ 4 w 1009"/>
                <a:gd name="T17" fmla="*/ 13 h 471"/>
                <a:gd name="T18" fmla="*/ 5 w 1009"/>
                <a:gd name="T19" fmla="*/ 14 h 471"/>
                <a:gd name="T20" fmla="*/ 5 w 1009"/>
                <a:gd name="T21" fmla="*/ 14 h 471"/>
                <a:gd name="T22" fmla="*/ 6 w 1009"/>
                <a:gd name="T23" fmla="*/ 14 h 471"/>
                <a:gd name="T24" fmla="*/ 8 w 1009"/>
                <a:gd name="T25" fmla="*/ 15 h 471"/>
                <a:gd name="T26" fmla="*/ 9 w 1009"/>
                <a:gd name="T27" fmla="*/ 15 h 471"/>
                <a:gd name="T28" fmla="*/ 12 w 1009"/>
                <a:gd name="T29" fmla="*/ 15 h 471"/>
                <a:gd name="T30" fmla="*/ 14 w 1009"/>
                <a:gd name="T31" fmla="*/ 15 h 471"/>
                <a:gd name="T32" fmla="*/ 16 w 1009"/>
                <a:gd name="T33" fmla="*/ 15 h 471"/>
                <a:gd name="T34" fmla="*/ 19 w 1009"/>
                <a:gd name="T35" fmla="*/ 15 h 471"/>
                <a:gd name="T36" fmla="*/ 21 w 1009"/>
                <a:gd name="T37" fmla="*/ 15 h 471"/>
                <a:gd name="T38" fmla="*/ 23 w 1009"/>
                <a:gd name="T39" fmla="*/ 15 h 471"/>
                <a:gd name="T40" fmla="*/ 25 w 1009"/>
                <a:gd name="T41" fmla="*/ 15 h 471"/>
                <a:gd name="T42" fmla="*/ 27 w 1009"/>
                <a:gd name="T43" fmla="*/ 14 h 471"/>
                <a:gd name="T44" fmla="*/ 29 w 1009"/>
                <a:gd name="T45" fmla="*/ 14 h 471"/>
                <a:gd name="T46" fmla="*/ 31 w 1009"/>
                <a:gd name="T47" fmla="*/ 13 h 471"/>
                <a:gd name="T48" fmla="*/ 31 w 1009"/>
                <a:gd name="T49" fmla="*/ 13 h 471"/>
                <a:gd name="T50" fmla="*/ 32 w 1009"/>
                <a:gd name="T51" fmla="*/ 13 h 471"/>
                <a:gd name="T52" fmla="*/ 32 w 1009"/>
                <a:gd name="T53" fmla="*/ 12 h 471"/>
                <a:gd name="T54" fmla="*/ 32 w 1009"/>
                <a:gd name="T55" fmla="*/ 12 h 471"/>
                <a:gd name="T56" fmla="*/ 32 w 1009"/>
                <a:gd name="T57" fmla="*/ 11 h 471"/>
                <a:gd name="T58" fmla="*/ 32 w 1009"/>
                <a:gd name="T59" fmla="*/ 10 h 471"/>
                <a:gd name="T60" fmla="*/ 32 w 1009"/>
                <a:gd name="T61" fmla="*/ 9 h 471"/>
                <a:gd name="T62" fmla="*/ 31 w 1009"/>
                <a:gd name="T63" fmla="*/ 8 h 471"/>
                <a:gd name="T64" fmla="*/ 31 w 1009"/>
                <a:gd name="T65" fmla="*/ 8 h 471"/>
                <a:gd name="T66" fmla="*/ 30 w 1009"/>
                <a:gd name="T67" fmla="*/ 7 h 471"/>
                <a:gd name="T68" fmla="*/ 30 w 1009"/>
                <a:gd name="T69" fmla="*/ 7 h 471"/>
                <a:gd name="T70" fmla="*/ 30 w 1009"/>
                <a:gd name="T71" fmla="*/ 6 h 471"/>
                <a:gd name="T72" fmla="*/ 30 w 1009"/>
                <a:gd name="T73" fmla="*/ 6 h 471"/>
                <a:gd name="T74" fmla="*/ 30 w 1009"/>
                <a:gd name="T75" fmla="*/ 5 h 471"/>
                <a:gd name="T76" fmla="*/ 30 w 1009"/>
                <a:gd name="T77" fmla="*/ 4 h 471"/>
                <a:gd name="T78" fmla="*/ 30 w 1009"/>
                <a:gd name="T79" fmla="*/ 3 h 471"/>
                <a:gd name="T80" fmla="*/ 29 w 1009"/>
                <a:gd name="T81" fmla="*/ 2 h 471"/>
                <a:gd name="T82" fmla="*/ 29 w 1009"/>
                <a:gd name="T83" fmla="*/ 1 h 471"/>
                <a:gd name="T84" fmla="*/ 1 w 1009"/>
                <a:gd name="T85" fmla="*/ 1 h 4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9" h="471">
                  <a:moveTo>
                    <a:pt x="3" y="25"/>
                  </a:moveTo>
                  <a:lnTo>
                    <a:pt x="1" y="26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1" y="95"/>
                  </a:lnTo>
                  <a:lnTo>
                    <a:pt x="1" y="106"/>
                  </a:lnTo>
                  <a:lnTo>
                    <a:pt x="5" y="123"/>
                  </a:lnTo>
                  <a:lnTo>
                    <a:pt x="7" y="139"/>
                  </a:lnTo>
                  <a:lnTo>
                    <a:pt x="13" y="156"/>
                  </a:lnTo>
                  <a:lnTo>
                    <a:pt x="17" y="173"/>
                  </a:lnTo>
                  <a:lnTo>
                    <a:pt x="24" y="194"/>
                  </a:lnTo>
                  <a:lnTo>
                    <a:pt x="30" y="213"/>
                  </a:lnTo>
                  <a:lnTo>
                    <a:pt x="38" y="234"/>
                  </a:lnTo>
                  <a:lnTo>
                    <a:pt x="43" y="255"/>
                  </a:lnTo>
                  <a:lnTo>
                    <a:pt x="55" y="274"/>
                  </a:lnTo>
                  <a:lnTo>
                    <a:pt x="64" y="295"/>
                  </a:lnTo>
                  <a:lnTo>
                    <a:pt x="72" y="315"/>
                  </a:lnTo>
                  <a:lnTo>
                    <a:pt x="81" y="333"/>
                  </a:lnTo>
                  <a:lnTo>
                    <a:pt x="93" y="352"/>
                  </a:lnTo>
                  <a:lnTo>
                    <a:pt x="100" y="369"/>
                  </a:lnTo>
                  <a:lnTo>
                    <a:pt x="110" y="384"/>
                  </a:lnTo>
                  <a:lnTo>
                    <a:pt x="116" y="399"/>
                  </a:lnTo>
                  <a:lnTo>
                    <a:pt x="125" y="411"/>
                  </a:lnTo>
                  <a:lnTo>
                    <a:pt x="129" y="420"/>
                  </a:lnTo>
                  <a:lnTo>
                    <a:pt x="133" y="428"/>
                  </a:lnTo>
                  <a:lnTo>
                    <a:pt x="136" y="433"/>
                  </a:lnTo>
                  <a:lnTo>
                    <a:pt x="138" y="435"/>
                  </a:lnTo>
                  <a:lnTo>
                    <a:pt x="142" y="435"/>
                  </a:lnTo>
                  <a:lnTo>
                    <a:pt x="148" y="435"/>
                  </a:lnTo>
                  <a:lnTo>
                    <a:pt x="155" y="437"/>
                  </a:lnTo>
                  <a:lnTo>
                    <a:pt x="165" y="439"/>
                  </a:lnTo>
                  <a:lnTo>
                    <a:pt x="178" y="441"/>
                  </a:lnTo>
                  <a:lnTo>
                    <a:pt x="192" y="443"/>
                  </a:lnTo>
                  <a:lnTo>
                    <a:pt x="209" y="447"/>
                  </a:lnTo>
                  <a:lnTo>
                    <a:pt x="226" y="449"/>
                  </a:lnTo>
                  <a:lnTo>
                    <a:pt x="245" y="450"/>
                  </a:lnTo>
                  <a:lnTo>
                    <a:pt x="264" y="452"/>
                  </a:lnTo>
                  <a:lnTo>
                    <a:pt x="287" y="456"/>
                  </a:lnTo>
                  <a:lnTo>
                    <a:pt x="306" y="458"/>
                  </a:lnTo>
                  <a:lnTo>
                    <a:pt x="330" y="460"/>
                  </a:lnTo>
                  <a:lnTo>
                    <a:pt x="353" y="462"/>
                  </a:lnTo>
                  <a:lnTo>
                    <a:pt x="378" y="466"/>
                  </a:lnTo>
                  <a:lnTo>
                    <a:pt x="403" y="466"/>
                  </a:lnTo>
                  <a:lnTo>
                    <a:pt x="427" y="468"/>
                  </a:lnTo>
                  <a:lnTo>
                    <a:pt x="450" y="468"/>
                  </a:lnTo>
                  <a:lnTo>
                    <a:pt x="477" y="471"/>
                  </a:lnTo>
                  <a:lnTo>
                    <a:pt x="500" y="471"/>
                  </a:lnTo>
                  <a:lnTo>
                    <a:pt x="526" y="471"/>
                  </a:lnTo>
                  <a:lnTo>
                    <a:pt x="551" y="471"/>
                  </a:lnTo>
                  <a:lnTo>
                    <a:pt x="577" y="471"/>
                  </a:lnTo>
                  <a:lnTo>
                    <a:pt x="600" y="468"/>
                  </a:lnTo>
                  <a:lnTo>
                    <a:pt x="625" y="468"/>
                  </a:lnTo>
                  <a:lnTo>
                    <a:pt x="652" y="466"/>
                  </a:lnTo>
                  <a:lnTo>
                    <a:pt x="676" y="464"/>
                  </a:lnTo>
                  <a:lnTo>
                    <a:pt x="701" y="460"/>
                  </a:lnTo>
                  <a:lnTo>
                    <a:pt x="724" y="458"/>
                  </a:lnTo>
                  <a:lnTo>
                    <a:pt x="749" y="454"/>
                  </a:lnTo>
                  <a:lnTo>
                    <a:pt x="773" y="452"/>
                  </a:lnTo>
                  <a:lnTo>
                    <a:pt x="796" y="449"/>
                  </a:lnTo>
                  <a:lnTo>
                    <a:pt x="819" y="443"/>
                  </a:lnTo>
                  <a:lnTo>
                    <a:pt x="840" y="439"/>
                  </a:lnTo>
                  <a:lnTo>
                    <a:pt x="863" y="433"/>
                  </a:lnTo>
                  <a:lnTo>
                    <a:pt x="882" y="430"/>
                  </a:lnTo>
                  <a:lnTo>
                    <a:pt x="901" y="424"/>
                  </a:lnTo>
                  <a:lnTo>
                    <a:pt x="918" y="420"/>
                  </a:lnTo>
                  <a:lnTo>
                    <a:pt x="935" y="416"/>
                  </a:lnTo>
                  <a:lnTo>
                    <a:pt x="948" y="412"/>
                  </a:lnTo>
                  <a:lnTo>
                    <a:pt x="963" y="407"/>
                  </a:lnTo>
                  <a:lnTo>
                    <a:pt x="973" y="405"/>
                  </a:lnTo>
                  <a:lnTo>
                    <a:pt x="984" y="401"/>
                  </a:lnTo>
                  <a:lnTo>
                    <a:pt x="992" y="399"/>
                  </a:lnTo>
                  <a:lnTo>
                    <a:pt x="998" y="397"/>
                  </a:lnTo>
                  <a:lnTo>
                    <a:pt x="1000" y="395"/>
                  </a:lnTo>
                  <a:lnTo>
                    <a:pt x="1003" y="395"/>
                  </a:lnTo>
                  <a:lnTo>
                    <a:pt x="1003" y="393"/>
                  </a:lnTo>
                  <a:lnTo>
                    <a:pt x="1003" y="384"/>
                  </a:lnTo>
                  <a:lnTo>
                    <a:pt x="1003" y="378"/>
                  </a:lnTo>
                  <a:lnTo>
                    <a:pt x="1005" y="371"/>
                  </a:lnTo>
                  <a:lnTo>
                    <a:pt x="1005" y="363"/>
                  </a:lnTo>
                  <a:lnTo>
                    <a:pt x="1007" y="355"/>
                  </a:lnTo>
                  <a:lnTo>
                    <a:pt x="1007" y="346"/>
                  </a:lnTo>
                  <a:lnTo>
                    <a:pt x="1007" y="336"/>
                  </a:lnTo>
                  <a:lnTo>
                    <a:pt x="1007" y="327"/>
                  </a:lnTo>
                  <a:lnTo>
                    <a:pt x="1009" y="317"/>
                  </a:lnTo>
                  <a:lnTo>
                    <a:pt x="1007" y="308"/>
                  </a:lnTo>
                  <a:lnTo>
                    <a:pt x="1005" y="298"/>
                  </a:lnTo>
                  <a:lnTo>
                    <a:pt x="1003" y="289"/>
                  </a:lnTo>
                  <a:lnTo>
                    <a:pt x="1003" y="283"/>
                  </a:lnTo>
                  <a:lnTo>
                    <a:pt x="1000" y="274"/>
                  </a:lnTo>
                  <a:lnTo>
                    <a:pt x="996" y="266"/>
                  </a:lnTo>
                  <a:lnTo>
                    <a:pt x="992" y="260"/>
                  </a:lnTo>
                  <a:lnTo>
                    <a:pt x="990" y="255"/>
                  </a:lnTo>
                  <a:lnTo>
                    <a:pt x="981" y="243"/>
                  </a:lnTo>
                  <a:lnTo>
                    <a:pt x="975" y="236"/>
                  </a:lnTo>
                  <a:lnTo>
                    <a:pt x="965" y="228"/>
                  </a:lnTo>
                  <a:lnTo>
                    <a:pt x="960" y="224"/>
                  </a:lnTo>
                  <a:lnTo>
                    <a:pt x="954" y="220"/>
                  </a:lnTo>
                  <a:lnTo>
                    <a:pt x="954" y="218"/>
                  </a:lnTo>
                  <a:lnTo>
                    <a:pt x="954" y="213"/>
                  </a:lnTo>
                  <a:lnTo>
                    <a:pt x="954" y="207"/>
                  </a:lnTo>
                  <a:lnTo>
                    <a:pt x="958" y="198"/>
                  </a:lnTo>
                  <a:lnTo>
                    <a:pt x="958" y="190"/>
                  </a:lnTo>
                  <a:lnTo>
                    <a:pt x="958" y="184"/>
                  </a:lnTo>
                  <a:lnTo>
                    <a:pt x="958" y="177"/>
                  </a:lnTo>
                  <a:lnTo>
                    <a:pt x="958" y="171"/>
                  </a:lnTo>
                  <a:lnTo>
                    <a:pt x="956" y="161"/>
                  </a:lnTo>
                  <a:lnTo>
                    <a:pt x="954" y="152"/>
                  </a:lnTo>
                  <a:lnTo>
                    <a:pt x="952" y="144"/>
                  </a:lnTo>
                  <a:lnTo>
                    <a:pt x="952" y="135"/>
                  </a:lnTo>
                  <a:lnTo>
                    <a:pt x="948" y="123"/>
                  </a:lnTo>
                  <a:lnTo>
                    <a:pt x="944" y="112"/>
                  </a:lnTo>
                  <a:lnTo>
                    <a:pt x="941" y="101"/>
                  </a:lnTo>
                  <a:lnTo>
                    <a:pt x="937" y="89"/>
                  </a:lnTo>
                  <a:lnTo>
                    <a:pt x="933" y="78"/>
                  </a:lnTo>
                  <a:lnTo>
                    <a:pt x="929" y="66"/>
                  </a:lnTo>
                  <a:lnTo>
                    <a:pt x="925" y="55"/>
                  </a:lnTo>
                  <a:lnTo>
                    <a:pt x="922" y="45"/>
                  </a:lnTo>
                  <a:lnTo>
                    <a:pt x="918" y="34"/>
                  </a:lnTo>
                  <a:lnTo>
                    <a:pt x="914" y="26"/>
                  </a:lnTo>
                  <a:lnTo>
                    <a:pt x="910" y="17"/>
                  </a:lnTo>
                  <a:lnTo>
                    <a:pt x="908" y="11"/>
                  </a:lnTo>
                  <a:lnTo>
                    <a:pt x="904" y="2"/>
                  </a:lnTo>
                  <a:lnTo>
                    <a:pt x="904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2E4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7" name="Freeform 119"/>
            <p:cNvSpPr>
              <a:spLocks/>
            </p:cNvSpPr>
            <p:nvPr/>
          </p:nvSpPr>
          <p:spPr bwMode="auto">
            <a:xfrm>
              <a:off x="4039" y="3090"/>
              <a:ext cx="310" cy="86"/>
            </a:xfrm>
            <a:custGeom>
              <a:avLst/>
              <a:gdLst>
                <a:gd name="T0" fmla="*/ 19 w 620"/>
                <a:gd name="T1" fmla="*/ 0 h 173"/>
                <a:gd name="T2" fmla="*/ 19 w 620"/>
                <a:gd name="T3" fmla="*/ 0 h 173"/>
                <a:gd name="T4" fmla="*/ 18 w 620"/>
                <a:gd name="T5" fmla="*/ 0 h 173"/>
                <a:gd name="T6" fmla="*/ 17 w 620"/>
                <a:gd name="T7" fmla="*/ 0 h 173"/>
                <a:gd name="T8" fmla="*/ 16 w 620"/>
                <a:gd name="T9" fmla="*/ 0 h 173"/>
                <a:gd name="T10" fmla="*/ 15 w 620"/>
                <a:gd name="T11" fmla="*/ 0 h 173"/>
                <a:gd name="T12" fmla="*/ 14 w 620"/>
                <a:gd name="T13" fmla="*/ 0 h 173"/>
                <a:gd name="T14" fmla="*/ 12 w 620"/>
                <a:gd name="T15" fmla="*/ 0 h 173"/>
                <a:gd name="T16" fmla="*/ 10 w 620"/>
                <a:gd name="T17" fmla="*/ 0 h 173"/>
                <a:gd name="T18" fmla="*/ 9 w 620"/>
                <a:gd name="T19" fmla="*/ 0 h 173"/>
                <a:gd name="T20" fmla="*/ 7 w 620"/>
                <a:gd name="T21" fmla="*/ 0 h 173"/>
                <a:gd name="T22" fmla="*/ 5 w 620"/>
                <a:gd name="T23" fmla="*/ 0 h 173"/>
                <a:gd name="T24" fmla="*/ 4 w 620"/>
                <a:gd name="T25" fmla="*/ 1 h 173"/>
                <a:gd name="T26" fmla="*/ 2 w 620"/>
                <a:gd name="T27" fmla="*/ 1 h 173"/>
                <a:gd name="T28" fmla="*/ 1 w 620"/>
                <a:gd name="T29" fmla="*/ 1 h 173"/>
                <a:gd name="T30" fmla="*/ 1 w 620"/>
                <a:gd name="T31" fmla="*/ 1 h 173"/>
                <a:gd name="T32" fmla="*/ 0 w 620"/>
                <a:gd name="T33" fmla="*/ 3 h 173"/>
                <a:gd name="T34" fmla="*/ 1 w 620"/>
                <a:gd name="T35" fmla="*/ 5 h 173"/>
                <a:gd name="T36" fmla="*/ 1 w 620"/>
                <a:gd name="T37" fmla="*/ 5 h 173"/>
                <a:gd name="T38" fmla="*/ 2 w 620"/>
                <a:gd name="T39" fmla="*/ 5 h 173"/>
                <a:gd name="T40" fmla="*/ 3 w 620"/>
                <a:gd name="T41" fmla="*/ 5 h 173"/>
                <a:gd name="T42" fmla="*/ 4 w 620"/>
                <a:gd name="T43" fmla="*/ 5 h 173"/>
                <a:gd name="T44" fmla="*/ 5 w 620"/>
                <a:gd name="T45" fmla="*/ 5 h 173"/>
                <a:gd name="T46" fmla="*/ 6 w 620"/>
                <a:gd name="T47" fmla="*/ 5 h 173"/>
                <a:gd name="T48" fmla="*/ 8 w 620"/>
                <a:gd name="T49" fmla="*/ 5 h 173"/>
                <a:gd name="T50" fmla="*/ 10 w 620"/>
                <a:gd name="T51" fmla="*/ 4 h 173"/>
                <a:gd name="T52" fmla="*/ 12 w 620"/>
                <a:gd name="T53" fmla="*/ 4 h 173"/>
                <a:gd name="T54" fmla="*/ 14 w 620"/>
                <a:gd name="T55" fmla="*/ 4 h 173"/>
                <a:gd name="T56" fmla="*/ 16 w 620"/>
                <a:gd name="T57" fmla="*/ 3 h 173"/>
                <a:gd name="T58" fmla="*/ 18 w 620"/>
                <a:gd name="T59" fmla="*/ 3 h 173"/>
                <a:gd name="T60" fmla="*/ 19 w 620"/>
                <a:gd name="T61" fmla="*/ 3 h 173"/>
                <a:gd name="T62" fmla="*/ 19 w 620"/>
                <a:gd name="T63" fmla="*/ 3 h 173"/>
                <a:gd name="T64" fmla="*/ 20 w 620"/>
                <a:gd name="T65" fmla="*/ 1 h 173"/>
                <a:gd name="T66" fmla="*/ 19 w 620"/>
                <a:gd name="T67" fmla="*/ 0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0" h="173">
                  <a:moveTo>
                    <a:pt x="601" y="6"/>
                  </a:moveTo>
                  <a:lnTo>
                    <a:pt x="599" y="4"/>
                  </a:lnTo>
                  <a:lnTo>
                    <a:pt x="595" y="4"/>
                  </a:lnTo>
                  <a:lnTo>
                    <a:pt x="588" y="2"/>
                  </a:lnTo>
                  <a:lnTo>
                    <a:pt x="582" y="2"/>
                  </a:lnTo>
                  <a:lnTo>
                    <a:pt x="571" y="2"/>
                  </a:lnTo>
                  <a:lnTo>
                    <a:pt x="557" y="2"/>
                  </a:lnTo>
                  <a:lnTo>
                    <a:pt x="544" y="2"/>
                  </a:lnTo>
                  <a:lnTo>
                    <a:pt x="529" y="2"/>
                  </a:lnTo>
                  <a:lnTo>
                    <a:pt x="512" y="0"/>
                  </a:lnTo>
                  <a:lnTo>
                    <a:pt x="493" y="0"/>
                  </a:lnTo>
                  <a:lnTo>
                    <a:pt x="472" y="0"/>
                  </a:lnTo>
                  <a:lnTo>
                    <a:pt x="451" y="0"/>
                  </a:lnTo>
                  <a:lnTo>
                    <a:pt x="426" y="0"/>
                  </a:lnTo>
                  <a:lnTo>
                    <a:pt x="401" y="2"/>
                  </a:lnTo>
                  <a:lnTo>
                    <a:pt x="377" y="2"/>
                  </a:lnTo>
                  <a:lnTo>
                    <a:pt x="350" y="6"/>
                  </a:lnTo>
                  <a:lnTo>
                    <a:pt x="320" y="6"/>
                  </a:lnTo>
                  <a:lnTo>
                    <a:pt x="291" y="8"/>
                  </a:lnTo>
                  <a:lnTo>
                    <a:pt x="261" y="12"/>
                  </a:lnTo>
                  <a:lnTo>
                    <a:pt x="232" y="16"/>
                  </a:lnTo>
                  <a:lnTo>
                    <a:pt x="204" y="18"/>
                  </a:lnTo>
                  <a:lnTo>
                    <a:pt x="175" y="21"/>
                  </a:lnTo>
                  <a:lnTo>
                    <a:pt x="147" y="25"/>
                  </a:lnTo>
                  <a:lnTo>
                    <a:pt x="122" y="29"/>
                  </a:lnTo>
                  <a:lnTo>
                    <a:pt x="97" y="33"/>
                  </a:lnTo>
                  <a:lnTo>
                    <a:pt x="74" y="35"/>
                  </a:lnTo>
                  <a:lnTo>
                    <a:pt x="54" y="38"/>
                  </a:lnTo>
                  <a:lnTo>
                    <a:pt x="38" y="40"/>
                  </a:lnTo>
                  <a:lnTo>
                    <a:pt x="25" y="42"/>
                  </a:lnTo>
                  <a:lnTo>
                    <a:pt x="14" y="44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0" y="118"/>
                  </a:lnTo>
                  <a:lnTo>
                    <a:pt x="14" y="162"/>
                  </a:lnTo>
                  <a:lnTo>
                    <a:pt x="15" y="162"/>
                  </a:lnTo>
                  <a:lnTo>
                    <a:pt x="23" y="164"/>
                  </a:lnTo>
                  <a:lnTo>
                    <a:pt x="29" y="164"/>
                  </a:lnTo>
                  <a:lnTo>
                    <a:pt x="38" y="168"/>
                  </a:lnTo>
                  <a:lnTo>
                    <a:pt x="48" y="168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8" y="173"/>
                  </a:lnTo>
                  <a:lnTo>
                    <a:pt x="105" y="173"/>
                  </a:lnTo>
                  <a:lnTo>
                    <a:pt x="124" y="173"/>
                  </a:lnTo>
                  <a:lnTo>
                    <a:pt x="143" y="173"/>
                  </a:lnTo>
                  <a:lnTo>
                    <a:pt x="166" y="173"/>
                  </a:lnTo>
                  <a:lnTo>
                    <a:pt x="190" y="172"/>
                  </a:lnTo>
                  <a:lnTo>
                    <a:pt x="219" y="170"/>
                  </a:lnTo>
                  <a:lnTo>
                    <a:pt x="247" y="164"/>
                  </a:lnTo>
                  <a:lnTo>
                    <a:pt x="278" y="160"/>
                  </a:lnTo>
                  <a:lnTo>
                    <a:pt x="310" y="154"/>
                  </a:lnTo>
                  <a:lnTo>
                    <a:pt x="342" y="151"/>
                  </a:lnTo>
                  <a:lnTo>
                    <a:pt x="375" y="145"/>
                  </a:lnTo>
                  <a:lnTo>
                    <a:pt x="407" y="139"/>
                  </a:lnTo>
                  <a:lnTo>
                    <a:pt x="438" y="134"/>
                  </a:lnTo>
                  <a:lnTo>
                    <a:pt x="470" y="128"/>
                  </a:lnTo>
                  <a:lnTo>
                    <a:pt x="498" y="122"/>
                  </a:lnTo>
                  <a:lnTo>
                    <a:pt x="523" y="116"/>
                  </a:lnTo>
                  <a:lnTo>
                    <a:pt x="548" y="113"/>
                  </a:lnTo>
                  <a:lnTo>
                    <a:pt x="569" y="109"/>
                  </a:lnTo>
                  <a:lnTo>
                    <a:pt x="584" y="105"/>
                  </a:lnTo>
                  <a:lnTo>
                    <a:pt x="599" y="101"/>
                  </a:lnTo>
                  <a:lnTo>
                    <a:pt x="607" y="101"/>
                  </a:lnTo>
                  <a:lnTo>
                    <a:pt x="611" y="101"/>
                  </a:lnTo>
                  <a:lnTo>
                    <a:pt x="620" y="56"/>
                  </a:lnTo>
                  <a:lnTo>
                    <a:pt x="601" y="6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8" name="Freeform 120"/>
            <p:cNvSpPr>
              <a:spLocks/>
            </p:cNvSpPr>
            <p:nvPr/>
          </p:nvSpPr>
          <p:spPr bwMode="auto">
            <a:xfrm>
              <a:off x="3876" y="2988"/>
              <a:ext cx="71" cy="86"/>
            </a:xfrm>
            <a:custGeom>
              <a:avLst/>
              <a:gdLst>
                <a:gd name="T0" fmla="*/ 0 w 143"/>
                <a:gd name="T1" fmla="*/ 0 h 171"/>
                <a:gd name="T2" fmla="*/ 2 w 143"/>
                <a:gd name="T3" fmla="*/ 2 h 171"/>
                <a:gd name="T4" fmla="*/ 3 w 143"/>
                <a:gd name="T5" fmla="*/ 3 h 171"/>
                <a:gd name="T6" fmla="*/ 3 w 143"/>
                <a:gd name="T7" fmla="*/ 3 h 171"/>
                <a:gd name="T8" fmla="*/ 3 w 143"/>
                <a:gd name="T9" fmla="*/ 3 h 171"/>
                <a:gd name="T10" fmla="*/ 3 w 143"/>
                <a:gd name="T11" fmla="*/ 3 h 171"/>
                <a:gd name="T12" fmla="*/ 2 w 143"/>
                <a:gd name="T13" fmla="*/ 3 h 171"/>
                <a:gd name="T14" fmla="*/ 2 w 143"/>
                <a:gd name="T15" fmla="*/ 3 h 171"/>
                <a:gd name="T16" fmla="*/ 2 w 143"/>
                <a:gd name="T17" fmla="*/ 4 h 171"/>
                <a:gd name="T18" fmla="*/ 2 w 143"/>
                <a:gd name="T19" fmla="*/ 4 h 171"/>
                <a:gd name="T20" fmla="*/ 2 w 143"/>
                <a:gd name="T21" fmla="*/ 4 h 171"/>
                <a:gd name="T22" fmla="*/ 2 w 143"/>
                <a:gd name="T23" fmla="*/ 4 h 171"/>
                <a:gd name="T24" fmla="*/ 2 w 143"/>
                <a:gd name="T25" fmla="*/ 4 h 171"/>
                <a:gd name="T26" fmla="*/ 3 w 143"/>
                <a:gd name="T27" fmla="*/ 4 h 171"/>
                <a:gd name="T28" fmla="*/ 3 w 143"/>
                <a:gd name="T29" fmla="*/ 4 h 171"/>
                <a:gd name="T30" fmla="*/ 3 w 143"/>
                <a:gd name="T31" fmla="*/ 4 h 171"/>
                <a:gd name="T32" fmla="*/ 4 w 143"/>
                <a:gd name="T33" fmla="*/ 4 h 171"/>
                <a:gd name="T34" fmla="*/ 4 w 143"/>
                <a:gd name="T35" fmla="*/ 4 h 171"/>
                <a:gd name="T36" fmla="*/ 4 w 143"/>
                <a:gd name="T37" fmla="*/ 5 h 171"/>
                <a:gd name="T38" fmla="*/ 4 w 143"/>
                <a:gd name="T39" fmla="*/ 5 h 171"/>
                <a:gd name="T40" fmla="*/ 1 w 143"/>
                <a:gd name="T41" fmla="*/ 6 h 171"/>
                <a:gd name="T42" fmla="*/ 1 w 143"/>
                <a:gd name="T43" fmla="*/ 6 h 171"/>
                <a:gd name="T44" fmla="*/ 1 w 143"/>
                <a:gd name="T45" fmla="*/ 6 h 171"/>
                <a:gd name="T46" fmla="*/ 1 w 143"/>
                <a:gd name="T47" fmla="*/ 5 h 171"/>
                <a:gd name="T48" fmla="*/ 1 w 143"/>
                <a:gd name="T49" fmla="*/ 5 h 171"/>
                <a:gd name="T50" fmla="*/ 0 w 143"/>
                <a:gd name="T51" fmla="*/ 5 h 171"/>
                <a:gd name="T52" fmla="*/ 0 w 143"/>
                <a:gd name="T53" fmla="*/ 4 h 171"/>
                <a:gd name="T54" fmla="*/ 0 w 143"/>
                <a:gd name="T55" fmla="*/ 4 h 171"/>
                <a:gd name="T56" fmla="*/ 0 w 143"/>
                <a:gd name="T57" fmla="*/ 4 h 171"/>
                <a:gd name="T58" fmla="*/ 0 w 143"/>
                <a:gd name="T59" fmla="*/ 4 h 171"/>
                <a:gd name="T60" fmla="*/ 0 w 143"/>
                <a:gd name="T61" fmla="*/ 4 h 171"/>
                <a:gd name="T62" fmla="*/ 0 w 143"/>
                <a:gd name="T63" fmla="*/ 3 h 171"/>
                <a:gd name="T64" fmla="*/ 0 w 143"/>
                <a:gd name="T65" fmla="*/ 3 h 171"/>
                <a:gd name="T66" fmla="*/ 0 w 143"/>
                <a:gd name="T67" fmla="*/ 3 h 171"/>
                <a:gd name="T68" fmla="*/ 0 w 143"/>
                <a:gd name="T69" fmla="*/ 3 h 171"/>
                <a:gd name="T70" fmla="*/ 0 w 143"/>
                <a:gd name="T71" fmla="*/ 2 h 171"/>
                <a:gd name="T72" fmla="*/ 0 w 143"/>
                <a:gd name="T73" fmla="*/ 2 h 171"/>
                <a:gd name="T74" fmla="*/ 0 w 143"/>
                <a:gd name="T75" fmla="*/ 2 h 171"/>
                <a:gd name="T76" fmla="*/ 0 w 143"/>
                <a:gd name="T77" fmla="*/ 2 h 171"/>
                <a:gd name="T78" fmla="*/ 0 w 143"/>
                <a:gd name="T79" fmla="*/ 2 h 171"/>
                <a:gd name="T80" fmla="*/ 0 w 143"/>
                <a:gd name="T81" fmla="*/ 1 h 171"/>
                <a:gd name="T82" fmla="*/ 0 w 143"/>
                <a:gd name="T83" fmla="*/ 1 h 171"/>
                <a:gd name="T84" fmla="*/ 0 w 143"/>
                <a:gd name="T85" fmla="*/ 1 h 171"/>
                <a:gd name="T86" fmla="*/ 0 w 143"/>
                <a:gd name="T87" fmla="*/ 1 h 171"/>
                <a:gd name="T88" fmla="*/ 0 w 143"/>
                <a:gd name="T89" fmla="*/ 1 h 171"/>
                <a:gd name="T90" fmla="*/ 0 w 143"/>
                <a:gd name="T91" fmla="*/ 0 h 171"/>
                <a:gd name="T92" fmla="*/ 0 w 143"/>
                <a:gd name="T93" fmla="*/ 0 h 1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3" h="171">
                  <a:moveTo>
                    <a:pt x="23" y="0"/>
                  </a:moveTo>
                  <a:lnTo>
                    <a:pt x="71" y="55"/>
                  </a:lnTo>
                  <a:lnTo>
                    <a:pt x="116" y="84"/>
                  </a:lnTo>
                  <a:lnTo>
                    <a:pt x="114" y="84"/>
                  </a:lnTo>
                  <a:lnTo>
                    <a:pt x="109" y="86"/>
                  </a:lnTo>
                  <a:lnTo>
                    <a:pt x="101" y="87"/>
                  </a:lnTo>
                  <a:lnTo>
                    <a:pt x="95" y="91"/>
                  </a:lnTo>
                  <a:lnTo>
                    <a:pt x="88" y="95"/>
                  </a:lnTo>
                  <a:lnTo>
                    <a:pt x="82" y="101"/>
                  </a:lnTo>
                  <a:lnTo>
                    <a:pt x="78" y="105"/>
                  </a:lnTo>
                  <a:lnTo>
                    <a:pt x="80" y="110"/>
                  </a:lnTo>
                  <a:lnTo>
                    <a:pt x="84" y="112"/>
                  </a:lnTo>
                  <a:lnTo>
                    <a:pt x="92" y="116"/>
                  </a:lnTo>
                  <a:lnTo>
                    <a:pt x="101" y="120"/>
                  </a:lnTo>
                  <a:lnTo>
                    <a:pt x="112" y="122"/>
                  </a:lnTo>
                  <a:lnTo>
                    <a:pt x="122" y="125"/>
                  </a:lnTo>
                  <a:lnTo>
                    <a:pt x="131" y="127"/>
                  </a:lnTo>
                  <a:lnTo>
                    <a:pt x="139" y="127"/>
                  </a:lnTo>
                  <a:lnTo>
                    <a:pt x="143" y="129"/>
                  </a:lnTo>
                  <a:lnTo>
                    <a:pt x="143" y="160"/>
                  </a:lnTo>
                  <a:lnTo>
                    <a:pt x="48" y="171"/>
                  </a:lnTo>
                  <a:lnTo>
                    <a:pt x="46" y="169"/>
                  </a:lnTo>
                  <a:lnTo>
                    <a:pt x="44" y="165"/>
                  </a:lnTo>
                  <a:lnTo>
                    <a:pt x="38" y="158"/>
                  </a:lnTo>
                  <a:lnTo>
                    <a:pt x="35" y="150"/>
                  </a:lnTo>
                  <a:lnTo>
                    <a:pt x="29" y="139"/>
                  </a:lnTo>
                  <a:lnTo>
                    <a:pt x="23" y="127"/>
                  </a:lnTo>
                  <a:lnTo>
                    <a:pt x="21" y="120"/>
                  </a:lnTo>
                  <a:lnTo>
                    <a:pt x="17" y="112"/>
                  </a:lnTo>
                  <a:lnTo>
                    <a:pt x="16" y="105"/>
                  </a:lnTo>
                  <a:lnTo>
                    <a:pt x="14" y="99"/>
                  </a:lnTo>
                  <a:lnTo>
                    <a:pt x="10" y="89"/>
                  </a:lnTo>
                  <a:lnTo>
                    <a:pt x="10" y="82"/>
                  </a:lnTo>
                  <a:lnTo>
                    <a:pt x="6" y="74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4" y="53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89" name="Freeform 121"/>
            <p:cNvSpPr>
              <a:spLocks/>
            </p:cNvSpPr>
            <p:nvPr/>
          </p:nvSpPr>
          <p:spPr bwMode="auto">
            <a:xfrm>
              <a:off x="4922" y="3086"/>
              <a:ext cx="311" cy="85"/>
            </a:xfrm>
            <a:custGeom>
              <a:avLst/>
              <a:gdLst>
                <a:gd name="T0" fmla="*/ 19 w 622"/>
                <a:gd name="T1" fmla="*/ 0 h 171"/>
                <a:gd name="T2" fmla="*/ 19 w 622"/>
                <a:gd name="T3" fmla="*/ 0 h 171"/>
                <a:gd name="T4" fmla="*/ 18 w 622"/>
                <a:gd name="T5" fmla="*/ 0 h 171"/>
                <a:gd name="T6" fmla="*/ 18 w 622"/>
                <a:gd name="T7" fmla="*/ 0 h 171"/>
                <a:gd name="T8" fmla="*/ 16 w 622"/>
                <a:gd name="T9" fmla="*/ 0 h 171"/>
                <a:gd name="T10" fmla="*/ 15 w 622"/>
                <a:gd name="T11" fmla="*/ 0 h 171"/>
                <a:gd name="T12" fmla="*/ 14 w 622"/>
                <a:gd name="T13" fmla="*/ 0 h 171"/>
                <a:gd name="T14" fmla="*/ 12 w 622"/>
                <a:gd name="T15" fmla="*/ 0 h 171"/>
                <a:gd name="T16" fmla="*/ 10 w 622"/>
                <a:gd name="T17" fmla="*/ 0 h 171"/>
                <a:gd name="T18" fmla="*/ 9 w 622"/>
                <a:gd name="T19" fmla="*/ 0 h 171"/>
                <a:gd name="T20" fmla="*/ 7 w 622"/>
                <a:gd name="T21" fmla="*/ 0 h 171"/>
                <a:gd name="T22" fmla="*/ 5 w 622"/>
                <a:gd name="T23" fmla="*/ 0 h 171"/>
                <a:gd name="T24" fmla="*/ 3 w 622"/>
                <a:gd name="T25" fmla="*/ 0 h 171"/>
                <a:gd name="T26" fmla="*/ 2 w 622"/>
                <a:gd name="T27" fmla="*/ 1 h 171"/>
                <a:gd name="T28" fmla="*/ 1 w 622"/>
                <a:gd name="T29" fmla="*/ 1 h 171"/>
                <a:gd name="T30" fmla="*/ 1 w 622"/>
                <a:gd name="T31" fmla="*/ 1 h 171"/>
                <a:gd name="T32" fmla="*/ 0 w 622"/>
                <a:gd name="T33" fmla="*/ 3 h 171"/>
                <a:gd name="T34" fmla="*/ 1 w 622"/>
                <a:gd name="T35" fmla="*/ 5 h 171"/>
                <a:gd name="T36" fmla="*/ 1 w 622"/>
                <a:gd name="T37" fmla="*/ 5 h 171"/>
                <a:gd name="T38" fmla="*/ 2 w 622"/>
                <a:gd name="T39" fmla="*/ 5 h 171"/>
                <a:gd name="T40" fmla="*/ 3 w 622"/>
                <a:gd name="T41" fmla="*/ 5 h 171"/>
                <a:gd name="T42" fmla="*/ 4 w 622"/>
                <a:gd name="T43" fmla="*/ 5 h 171"/>
                <a:gd name="T44" fmla="*/ 5 w 622"/>
                <a:gd name="T45" fmla="*/ 5 h 171"/>
                <a:gd name="T46" fmla="*/ 6 w 622"/>
                <a:gd name="T47" fmla="*/ 5 h 171"/>
                <a:gd name="T48" fmla="*/ 8 w 622"/>
                <a:gd name="T49" fmla="*/ 5 h 171"/>
                <a:gd name="T50" fmla="*/ 10 w 622"/>
                <a:gd name="T51" fmla="*/ 4 h 171"/>
                <a:gd name="T52" fmla="*/ 12 w 622"/>
                <a:gd name="T53" fmla="*/ 4 h 171"/>
                <a:gd name="T54" fmla="*/ 14 w 622"/>
                <a:gd name="T55" fmla="*/ 4 h 171"/>
                <a:gd name="T56" fmla="*/ 16 w 622"/>
                <a:gd name="T57" fmla="*/ 3 h 171"/>
                <a:gd name="T58" fmla="*/ 18 w 622"/>
                <a:gd name="T59" fmla="*/ 3 h 171"/>
                <a:gd name="T60" fmla="*/ 19 w 622"/>
                <a:gd name="T61" fmla="*/ 3 h 171"/>
                <a:gd name="T62" fmla="*/ 19 w 622"/>
                <a:gd name="T63" fmla="*/ 3 h 171"/>
                <a:gd name="T64" fmla="*/ 20 w 622"/>
                <a:gd name="T65" fmla="*/ 1 h 171"/>
                <a:gd name="T66" fmla="*/ 19 w 622"/>
                <a:gd name="T67" fmla="*/ 0 h 1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2" h="171">
                  <a:moveTo>
                    <a:pt x="601" y="6"/>
                  </a:moveTo>
                  <a:lnTo>
                    <a:pt x="599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0" y="4"/>
                  </a:lnTo>
                  <a:lnTo>
                    <a:pt x="571" y="2"/>
                  </a:lnTo>
                  <a:lnTo>
                    <a:pt x="559" y="2"/>
                  </a:lnTo>
                  <a:lnTo>
                    <a:pt x="546" y="2"/>
                  </a:lnTo>
                  <a:lnTo>
                    <a:pt x="531" y="2"/>
                  </a:lnTo>
                  <a:lnTo>
                    <a:pt x="512" y="0"/>
                  </a:lnTo>
                  <a:lnTo>
                    <a:pt x="493" y="0"/>
                  </a:lnTo>
                  <a:lnTo>
                    <a:pt x="472" y="0"/>
                  </a:lnTo>
                  <a:lnTo>
                    <a:pt x="451" y="0"/>
                  </a:lnTo>
                  <a:lnTo>
                    <a:pt x="424" y="0"/>
                  </a:lnTo>
                  <a:lnTo>
                    <a:pt x="401" y="2"/>
                  </a:lnTo>
                  <a:lnTo>
                    <a:pt x="375" y="2"/>
                  </a:lnTo>
                  <a:lnTo>
                    <a:pt x="348" y="6"/>
                  </a:lnTo>
                  <a:lnTo>
                    <a:pt x="320" y="7"/>
                  </a:lnTo>
                  <a:lnTo>
                    <a:pt x="289" y="9"/>
                  </a:lnTo>
                  <a:lnTo>
                    <a:pt x="261" y="11"/>
                  </a:lnTo>
                  <a:lnTo>
                    <a:pt x="232" y="15"/>
                  </a:lnTo>
                  <a:lnTo>
                    <a:pt x="202" y="19"/>
                  </a:lnTo>
                  <a:lnTo>
                    <a:pt x="173" y="21"/>
                  </a:lnTo>
                  <a:lnTo>
                    <a:pt x="147" y="25"/>
                  </a:lnTo>
                  <a:lnTo>
                    <a:pt x="120" y="28"/>
                  </a:lnTo>
                  <a:lnTo>
                    <a:pt x="95" y="30"/>
                  </a:lnTo>
                  <a:lnTo>
                    <a:pt x="74" y="32"/>
                  </a:lnTo>
                  <a:lnTo>
                    <a:pt x="54" y="36"/>
                  </a:lnTo>
                  <a:lnTo>
                    <a:pt x="36" y="40"/>
                  </a:lnTo>
                  <a:lnTo>
                    <a:pt x="23" y="40"/>
                  </a:lnTo>
                  <a:lnTo>
                    <a:pt x="14" y="42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0" y="118"/>
                  </a:lnTo>
                  <a:lnTo>
                    <a:pt x="14" y="160"/>
                  </a:lnTo>
                  <a:lnTo>
                    <a:pt x="17" y="160"/>
                  </a:lnTo>
                  <a:lnTo>
                    <a:pt x="25" y="163"/>
                  </a:lnTo>
                  <a:lnTo>
                    <a:pt x="31" y="163"/>
                  </a:lnTo>
                  <a:lnTo>
                    <a:pt x="38" y="165"/>
                  </a:lnTo>
                  <a:lnTo>
                    <a:pt x="48" y="165"/>
                  </a:lnTo>
                  <a:lnTo>
                    <a:pt x="59" y="169"/>
                  </a:lnTo>
                  <a:lnTo>
                    <a:pt x="73" y="169"/>
                  </a:lnTo>
                  <a:lnTo>
                    <a:pt x="88" y="171"/>
                  </a:lnTo>
                  <a:lnTo>
                    <a:pt x="105" y="171"/>
                  </a:lnTo>
                  <a:lnTo>
                    <a:pt x="124" y="171"/>
                  </a:lnTo>
                  <a:lnTo>
                    <a:pt x="143" y="171"/>
                  </a:lnTo>
                  <a:lnTo>
                    <a:pt x="168" y="171"/>
                  </a:lnTo>
                  <a:lnTo>
                    <a:pt x="192" y="169"/>
                  </a:lnTo>
                  <a:lnTo>
                    <a:pt x="221" y="167"/>
                  </a:lnTo>
                  <a:lnTo>
                    <a:pt x="247" y="163"/>
                  </a:lnTo>
                  <a:lnTo>
                    <a:pt x="278" y="160"/>
                  </a:lnTo>
                  <a:lnTo>
                    <a:pt x="310" y="154"/>
                  </a:lnTo>
                  <a:lnTo>
                    <a:pt x="343" y="148"/>
                  </a:lnTo>
                  <a:lnTo>
                    <a:pt x="375" y="142"/>
                  </a:lnTo>
                  <a:lnTo>
                    <a:pt x="407" y="137"/>
                  </a:lnTo>
                  <a:lnTo>
                    <a:pt x="438" y="131"/>
                  </a:lnTo>
                  <a:lnTo>
                    <a:pt x="470" y="127"/>
                  </a:lnTo>
                  <a:lnTo>
                    <a:pt x="497" y="120"/>
                  </a:lnTo>
                  <a:lnTo>
                    <a:pt x="525" y="114"/>
                  </a:lnTo>
                  <a:lnTo>
                    <a:pt x="550" y="110"/>
                  </a:lnTo>
                  <a:lnTo>
                    <a:pt x="569" y="106"/>
                  </a:lnTo>
                  <a:lnTo>
                    <a:pt x="586" y="102"/>
                  </a:lnTo>
                  <a:lnTo>
                    <a:pt x="599" y="101"/>
                  </a:lnTo>
                  <a:lnTo>
                    <a:pt x="607" y="99"/>
                  </a:lnTo>
                  <a:lnTo>
                    <a:pt x="611" y="99"/>
                  </a:lnTo>
                  <a:lnTo>
                    <a:pt x="622" y="57"/>
                  </a:lnTo>
                  <a:lnTo>
                    <a:pt x="601" y="6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0" name="Freeform 122"/>
            <p:cNvSpPr>
              <a:spLocks/>
            </p:cNvSpPr>
            <p:nvPr/>
          </p:nvSpPr>
          <p:spPr bwMode="auto">
            <a:xfrm>
              <a:off x="3791" y="2240"/>
              <a:ext cx="1538" cy="755"/>
            </a:xfrm>
            <a:custGeom>
              <a:avLst/>
              <a:gdLst>
                <a:gd name="T0" fmla="*/ 4 w 3076"/>
                <a:gd name="T1" fmla="*/ 3 h 1509"/>
                <a:gd name="T2" fmla="*/ 10 w 3076"/>
                <a:gd name="T3" fmla="*/ 2 h 1509"/>
                <a:gd name="T4" fmla="*/ 19 w 3076"/>
                <a:gd name="T5" fmla="*/ 2 h 1509"/>
                <a:gd name="T6" fmla="*/ 28 w 3076"/>
                <a:gd name="T7" fmla="*/ 1 h 1509"/>
                <a:gd name="T8" fmla="*/ 38 w 3076"/>
                <a:gd name="T9" fmla="*/ 1 h 1509"/>
                <a:gd name="T10" fmla="*/ 46 w 3076"/>
                <a:gd name="T11" fmla="*/ 1 h 1509"/>
                <a:gd name="T12" fmla="*/ 55 w 3076"/>
                <a:gd name="T13" fmla="*/ 1 h 1509"/>
                <a:gd name="T14" fmla="*/ 63 w 3076"/>
                <a:gd name="T15" fmla="*/ 1 h 1509"/>
                <a:gd name="T16" fmla="*/ 73 w 3076"/>
                <a:gd name="T17" fmla="*/ 1 h 1509"/>
                <a:gd name="T18" fmla="*/ 82 w 3076"/>
                <a:gd name="T19" fmla="*/ 2 h 1509"/>
                <a:gd name="T20" fmla="*/ 89 w 3076"/>
                <a:gd name="T21" fmla="*/ 3 h 1509"/>
                <a:gd name="T22" fmla="*/ 93 w 3076"/>
                <a:gd name="T23" fmla="*/ 3 h 1509"/>
                <a:gd name="T24" fmla="*/ 95 w 3076"/>
                <a:gd name="T25" fmla="*/ 4 h 1509"/>
                <a:gd name="T26" fmla="*/ 95 w 3076"/>
                <a:gd name="T27" fmla="*/ 7 h 1509"/>
                <a:gd name="T28" fmla="*/ 96 w 3076"/>
                <a:gd name="T29" fmla="*/ 12 h 1509"/>
                <a:gd name="T30" fmla="*/ 96 w 3076"/>
                <a:gd name="T31" fmla="*/ 17 h 1509"/>
                <a:gd name="T32" fmla="*/ 97 w 3076"/>
                <a:gd name="T33" fmla="*/ 23 h 1509"/>
                <a:gd name="T34" fmla="*/ 97 w 3076"/>
                <a:gd name="T35" fmla="*/ 28 h 1509"/>
                <a:gd name="T36" fmla="*/ 96 w 3076"/>
                <a:gd name="T37" fmla="*/ 32 h 1509"/>
                <a:gd name="T38" fmla="*/ 96 w 3076"/>
                <a:gd name="T39" fmla="*/ 36 h 1509"/>
                <a:gd name="T40" fmla="*/ 95 w 3076"/>
                <a:gd name="T41" fmla="*/ 39 h 1509"/>
                <a:gd name="T42" fmla="*/ 95 w 3076"/>
                <a:gd name="T43" fmla="*/ 41 h 1509"/>
                <a:gd name="T44" fmla="*/ 95 w 3076"/>
                <a:gd name="T45" fmla="*/ 42 h 1509"/>
                <a:gd name="T46" fmla="*/ 95 w 3076"/>
                <a:gd name="T47" fmla="*/ 43 h 1509"/>
                <a:gd name="T48" fmla="*/ 92 w 3076"/>
                <a:gd name="T49" fmla="*/ 45 h 1509"/>
                <a:gd name="T50" fmla="*/ 88 w 3076"/>
                <a:gd name="T51" fmla="*/ 45 h 1509"/>
                <a:gd name="T52" fmla="*/ 82 w 3076"/>
                <a:gd name="T53" fmla="*/ 46 h 1509"/>
                <a:gd name="T54" fmla="*/ 74 w 3076"/>
                <a:gd name="T55" fmla="*/ 47 h 1509"/>
                <a:gd name="T56" fmla="*/ 67 w 3076"/>
                <a:gd name="T57" fmla="*/ 47 h 1509"/>
                <a:gd name="T58" fmla="*/ 60 w 3076"/>
                <a:gd name="T59" fmla="*/ 48 h 1509"/>
                <a:gd name="T60" fmla="*/ 53 w 3076"/>
                <a:gd name="T61" fmla="*/ 48 h 1509"/>
                <a:gd name="T62" fmla="*/ 46 w 3076"/>
                <a:gd name="T63" fmla="*/ 48 h 1509"/>
                <a:gd name="T64" fmla="*/ 37 w 3076"/>
                <a:gd name="T65" fmla="*/ 48 h 1509"/>
                <a:gd name="T66" fmla="*/ 29 w 3076"/>
                <a:gd name="T67" fmla="*/ 47 h 1509"/>
                <a:gd name="T68" fmla="*/ 21 w 3076"/>
                <a:gd name="T69" fmla="*/ 47 h 1509"/>
                <a:gd name="T70" fmla="*/ 14 w 3076"/>
                <a:gd name="T71" fmla="*/ 47 h 1509"/>
                <a:gd name="T72" fmla="*/ 9 w 3076"/>
                <a:gd name="T73" fmla="*/ 47 h 1509"/>
                <a:gd name="T74" fmla="*/ 6 w 3076"/>
                <a:gd name="T75" fmla="*/ 47 h 1509"/>
                <a:gd name="T76" fmla="*/ 4 w 3076"/>
                <a:gd name="T77" fmla="*/ 46 h 1509"/>
                <a:gd name="T78" fmla="*/ 2 w 3076"/>
                <a:gd name="T79" fmla="*/ 44 h 1509"/>
                <a:gd name="T80" fmla="*/ 2 w 3076"/>
                <a:gd name="T81" fmla="*/ 43 h 1509"/>
                <a:gd name="T82" fmla="*/ 2 w 3076"/>
                <a:gd name="T83" fmla="*/ 40 h 1509"/>
                <a:gd name="T84" fmla="*/ 1 w 3076"/>
                <a:gd name="T85" fmla="*/ 36 h 1509"/>
                <a:gd name="T86" fmla="*/ 1 w 3076"/>
                <a:gd name="T87" fmla="*/ 30 h 1509"/>
                <a:gd name="T88" fmla="*/ 1 w 3076"/>
                <a:gd name="T89" fmla="*/ 25 h 1509"/>
                <a:gd name="T90" fmla="*/ 0 w 3076"/>
                <a:gd name="T91" fmla="*/ 20 h 1509"/>
                <a:gd name="T92" fmla="*/ 1 w 3076"/>
                <a:gd name="T93" fmla="*/ 15 h 1509"/>
                <a:gd name="T94" fmla="*/ 1 w 3076"/>
                <a:gd name="T95" fmla="*/ 11 h 1509"/>
                <a:gd name="T96" fmla="*/ 1 w 3076"/>
                <a:gd name="T97" fmla="*/ 8 h 1509"/>
                <a:gd name="T98" fmla="*/ 1 w 3076"/>
                <a:gd name="T99" fmla="*/ 6 h 1509"/>
                <a:gd name="T100" fmla="*/ 2 w 3076"/>
                <a:gd name="T101" fmla="*/ 4 h 1509"/>
                <a:gd name="T102" fmla="*/ 2 w 3076"/>
                <a:gd name="T103" fmla="*/ 4 h 15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76" h="1509">
                  <a:moveTo>
                    <a:pt x="80" y="83"/>
                  </a:moveTo>
                  <a:lnTo>
                    <a:pt x="84" y="82"/>
                  </a:lnTo>
                  <a:lnTo>
                    <a:pt x="101" y="82"/>
                  </a:lnTo>
                  <a:lnTo>
                    <a:pt x="126" y="78"/>
                  </a:lnTo>
                  <a:lnTo>
                    <a:pt x="162" y="76"/>
                  </a:lnTo>
                  <a:lnTo>
                    <a:pt x="204" y="72"/>
                  </a:lnTo>
                  <a:lnTo>
                    <a:pt x="253" y="68"/>
                  </a:lnTo>
                  <a:lnTo>
                    <a:pt x="310" y="64"/>
                  </a:lnTo>
                  <a:lnTo>
                    <a:pt x="373" y="61"/>
                  </a:lnTo>
                  <a:lnTo>
                    <a:pt x="437" y="55"/>
                  </a:lnTo>
                  <a:lnTo>
                    <a:pt x="510" y="49"/>
                  </a:lnTo>
                  <a:lnTo>
                    <a:pt x="584" y="43"/>
                  </a:lnTo>
                  <a:lnTo>
                    <a:pt x="660" y="40"/>
                  </a:lnTo>
                  <a:lnTo>
                    <a:pt x="738" y="34"/>
                  </a:lnTo>
                  <a:lnTo>
                    <a:pt x="816" y="28"/>
                  </a:lnTo>
                  <a:lnTo>
                    <a:pt x="894" y="24"/>
                  </a:lnTo>
                  <a:lnTo>
                    <a:pt x="970" y="21"/>
                  </a:lnTo>
                  <a:lnTo>
                    <a:pt x="1044" y="17"/>
                  </a:lnTo>
                  <a:lnTo>
                    <a:pt x="1118" y="13"/>
                  </a:lnTo>
                  <a:lnTo>
                    <a:pt x="1188" y="9"/>
                  </a:lnTo>
                  <a:lnTo>
                    <a:pt x="1259" y="7"/>
                  </a:lnTo>
                  <a:lnTo>
                    <a:pt x="1325" y="4"/>
                  </a:lnTo>
                  <a:lnTo>
                    <a:pt x="1394" y="4"/>
                  </a:lnTo>
                  <a:lnTo>
                    <a:pt x="1460" y="2"/>
                  </a:lnTo>
                  <a:lnTo>
                    <a:pt x="1529" y="2"/>
                  </a:lnTo>
                  <a:lnTo>
                    <a:pt x="1595" y="0"/>
                  </a:lnTo>
                  <a:lnTo>
                    <a:pt x="1662" y="0"/>
                  </a:lnTo>
                  <a:lnTo>
                    <a:pt x="1730" y="2"/>
                  </a:lnTo>
                  <a:lnTo>
                    <a:pt x="1798" y="4"/>
                  </a:lnTo>
                  <a:lnTo>
                    <a:pt x="1867" y="4"/>
                  </a:lnTo>
                  <a:lnTo>
                    <a:pt x="1939" y="5"/>
                  </a:lnTo>
                  <a:lnTo>
                    <a:pt x="2011" y="9"/>
                  </a:lnTo>
                  <a:lnTo>
                    <a:pt x="2087" y="15"/>
                  </a:lnTo>
                  <a:lnTo>
                    <a:pt x="2163" y="17"/>
                  </a:lnTo>
                  <a:lnTo>
                    <a:pt x="2241" y="23"/>
                  </a:lnTo>
                  <a:lnTo>
                    <a:pt x="2317" y="26"/>
                  </a:lnTo>
                  <a:lnTo>
                    <a:pt x="2395" y="32"/>
                  </a:lnTo>
                  <a:lnTo>
                    <a:pt x="2470" y="38"/>
                  </a:lnTo>
                  <a:lnTo>
                    <a:pt x="2544" y="43"/>
                  </a:lnTo>
                  <a:lnTo>
                    <a:pt x="2614" y="47"/>
                  </a:lnTo>
                  <a:lnTo>
                    <a:pt x="2682" y="53"/>
                  </a:lnTo>
                  <a:lnTo>
                    <a:pt x="2741" y="59"/>
                  </a:lnTo>
                  <a:lnTo>
                    <a:pt x="2798" y="62"/>
                  </a:lnTo>
                  <a:lnTo>
                    <a:pt x="2848" y="66"/>
                  </a:lnTo>
                  <a:lnTo>
                    <a:pt x="2892" y="70"/>
                  </a:lnTo>
                  <a:lnTo>
                    <a:pt x="2924" y="72"/>
                  </a:lnTo>
                  <a:lnTo>
                    <a:pt x="2951" y="76"/>
                  </a:lnTo>
                  <a:lnTo>
                    <a:pt x="2966" y="76"/>
                  </a:lnTo>
                  <a:lnTo>
                    <a:pt x="2973" y="78"/>
                  </a:lnTo>
                  <a:lnTo>
                    <a:pt x="3017" y="110"/>
                  </a:lnTo>
                  <a:lnTo>
                    <a:pt x="3017" y="112"/>
                  </a:lnTo>
                  <a:lnTo>
                    <a:pt x="3019" y="121"/>
                  </a:lnTo>
                  <a:lnTo>
                    <a:pt x="3019" y="135"/>
                  </a:lnTo>
                  <a:lnTo>
                    <a:pt x="3023" y="156"/>
                  </a:lnTo>
                  <a:lnTo>
                    <a:pt x="3027" y="178"/>
                  </a:lnTo>
                  <a:lnTo>
                    <a:pt x="3030" y="207"/>
                  </a:lnTo>
                  <a:lnTo>
                    <a:pt x="3034" y="239"/>
                  </a:lnTo>
                  <a:lnTo>
                    <a:pt x="3040" y="275"/>
                  </a:lnTo>
                  <a:lnTo>
                    <a:pt x="3044" y="312"/>
                  </a:lnTo>
                  <a:lnTo>
                    <a:pt x="3049" y="353"/>
                  </a:lnTo>
                  <a:lnTo>
                    <a:pt x="3053" y="395"/>
                  </a:lnTo>
                  <a:lnTo>
                    <a:pt x="3059" y="439"/>
                  </a:lnTo>
                  <a:lnTo>
                    <a:pt x="3061" y="485"/>
                  </a:lnTo>
                  <a:lnTo>
                    <a:pt x="3065" y="530"/>
                  </a:lnTo>
                  <a:lnTo>
                    <a:pt x="3068" y="576"/>
                  </a:lnTo>
                  <a:lnTo>
                    <a:pt x="3072" y="621"/>
                  </a:lnTo>
                  <a:lnTo>
                    <a:pt x="3074" y="665"/>
                  </a:lnTo>
                  <a:lnTo>
                    <a:pt x="3076" y="707"/>
                  </a:lnTo>
                  <a:lnTo>
                    <a:pt x="3076" y="751"/>
                  </a:lnTo>
                  <a:lnTo>
                    <a:pt x="3076" y="793"/>
                  </a:lnTo>
                  <a:lnTo>
                    <a:pt x="3074" y="832"/>
                  </a:lnTo>
                  <a:lnTo>
                    <a:pt x="3074" y="872"/>
                  </a:lnTo>
                  <a:lnTo>
                    <a:pt x="3072" y="910"/>
                  </a:lnTo>
                  <a:lnTo>
                    <a:pt x="3070" y="948"/>
                  </a:lnTo>
                  <a:lnTo>
                    <a:pt x="3068" y="983"/>
                  </a:lnTo>
                  <a:lnTo>
                    <a:pt x="3065" y="1017"/>
                  </a:lnTo>
                  <a:lnTo>
                    <a:pt x="3061" y="1049"/>
                  </a:lnTo>
                  <a:lnTo>
                    <a:pt x="3059" y="1082"/>
                  </a:lnTo>
                  <a:lnTo>
                    <a:pt x="3057" y="1110"/>
                  </a:lnTo>
                  <a:lnTo>
                    <a:pt x="3053" y="1139"/>
                  </a:lnTo>
                  <a:lnTo>
                    <a:pt x="3049" y="1165"/>
                  </a:lnTo>
                  <a:lnTo>
                    <a:pt x="3047" y="1190"/>
                  </a:lnTo>
                  <a:lnTo>
                    <a:pt x="3044" y="1213"/>
                  </a:lnTo>
                  <a:lnTo>
                    <a:pt x="3040" y="1234"/>
                  </a:lnTo>
                  <a:lnTo>
                    <a:pt x="3036" y="1253"/>
                  </a:lnTo>
                  <a:lnTo>
                    <a:pt x="3034" y="1272"/>
                  </a:lnTo>
                  <a:lnTo>
                    <a:pt x="3030" y="1285"/>
                  </a:lnTo>
                  <a:lnTo>
                    <a:pt x="3028" y="1300"/>
                  </a:lnTo>
                  <a:lnTo>
                    <a:pt x="3027" y="1312"/>
                  </a:lnTo>
                  <a:lnTo>
                    <a:pt x="3025" y="1323"/>
                  </a:lnTo>
                  <a:lnTo>
                    <a:pt x="3021" y="1332"/>
                  </a:lnTo>
                  <a:lnTo>
                    <a:pt x="3021" y="1340"/>
                  </a:lnTo>
                  <a:lnTo>
                    <a:pt x="3019" y="1346"/>
                  </a:lnTo>
                  <a:lnTo>
                    <a:pt x="3019" y="1353"/>
                  </a:lnTo>
                  <a:lnTo>
                    <a:pt x="3017" y="1359"/>
                  </a:lnTo>
                  <a:lnTo>
                    <a:pt x="3017" y="1363"/>
                  </a:lnTo>
                  <a:lnTo>
                    <a:pt x="2981" y="1405"/>
                  </a:lnTo>
                  <a:lnTo>
                    <a:pt x="2975" y="1405"/>
                  </a:lnTo>
                  <a:lnTo>
                    <a:pt x="2964" y="1407"/>
                  </a:lnTo>
                  <a:lnTo>
                    <a:pt x="2943" y="1410"/>
                  </a:lnTo>
                  <a:lnTo>
                    <a:pt x="2918" y="1412"/>
                  </a:lnTo>
                  <a:lnTo>
                    <a:pt x="2884" y="1416"/>
                  </a:lnTo>
                  <a:lnTo>
                    <a:pt x="2848" y="1422"/>
                  </a:lnTo>
                  <a:lnTo>
                    <a:pt x="2804" y="1429"/>
                  </a:lnTo>
                  <a:lnTo>
                    <a:pt x="2759" y="1435"/>
                  </a:lnTo>
                  <a:lnTo>
                    <a:pt x="2707" y="1443"/>
                  </a:lnTo>
                  <a:lnTo>
                    <a:pt x="2652" y="1448"/>
                  </a:lnTo>
                  <a:lnTo>
                    <a:pt x="2597" y="1456"/>
                  </a:lnTo>
                  <a:lnTo>
                    <a:pt x="2540" y="1462"/>
                  </a:lnTo>
                  <a:lnTo>
                    <a:pt x="2479" y="1467"/>
                  </a:lnTo>
                  <a:lnTo>
                    <a:pt x="2420" y="1475"/>
                  </a:lnTo>
                  <a:lnTo>
                    <a:pt x="2359" y="1481"/>
                  </a:lnTo>
                  <a:lnTo>
                    <a:pt x="2302" y="1488"/>
                  </a:lnTo>
                  <a:lnTo>
                    <a:pt x="2241" y="1492"/>
                  </a:lnTo>
                  <a:lnTo>
                    <a:pt x="2184" y="1496"/>
                  </a:lnTo>
                  <a:lnTo>
                    <a:pt x="2127" y="1500"/>
                  </a:lnTo>
                  <a:lnTo>
                    <a:pt x="2072" y="1504"/>
                  </a:lnTo>
                  <a:lnTo>
                    <a:pt x="2015" y="1504"/>
                  </a:lnTo>
                  <a:lnTo>
                    <a:pt x="1962" y="1505"/>
                  </a:lnTo>
                  <a:lnTo>
                    <a:pt x="1907" y="1507"/>
                  </a:lnTo>
                  <a:lnTo>
                    <a:pt x="1852" y="1507"/>
                  </a:lnTo>
                  <a:lnTo>
                    <a:pt x="1795" y="1507"/>
                  </a:lnTo>
                  <a:lnTo>
                    <a:pt x="1740" y="1507"/>
                  </a:lnTo>
                  <a:lnTo>
                    <a:pt x="1683" y="1507"/>
                  </a:lnTo>
                  <a:lnTo>
                    <a:pt x="1625" y="1509"/>
                  </a:lnTo>
                  <a:lnTo>
                    <a:pt x="1567" y="1507"/>
                  </a:lnTo>
                  <a:lnTo>
                    <a:pt x="1506" y="1507"/>
                  </a:lnTo>
                  <a:lnTo>
                    <a:pt x="1445" y="1507"/>
                  </a:lnTo>
                  <a:lnTo>
                    <a:pt x="1382" y="1507"/>
                  </a:lnTo>
                  <a:lnTo>
                    <a:pt x="1316" y="1507"/>
                  </a:lnTo>
                  <a:lnTo>
                    <a:pt x="1251" y="1507"/>
                  </a:lnTo>
                  <a:lnTo>
                    <a:pt x="1184" y="1505"/>
                  </a:lnTo>
                  <a:lnTo>
                    <a:pt x="1116" y="1505"/>
                  </a:lnTo>
                  <a:lnTo>
                    <a:pt x="1048" y="1505"/>
                  </a:lnTo>
                  <a:lnTo>
                    <a:pt x="979" y="1505"/>
                  </a:lnTo>
                  <a:lnTo>
                    <a:pt x="911" y="1504"/>
                  </a:lnTo>
                  <a:lnTo>
                    <a:pt x="846" y="1504"/>
                  </a:lnTo>
                  <a:lnTo>
                    <a:pt x="780" y="1504"/>
                  </a:lnTo>
                  <a:lnTo>
                    <a:pt x="715" y="1502"/>
                  </a:lnTo>
                  <a:lnTo>
                    <a:pt x="652" y="1500"/>
                  </a:lnTo>
                  <a:lnTo>
                    <a:pt x="593" y="1500"/>
                  </a:lnTo>
                  <a:lnTo>
                    <a:pt x="536" y="1498"/>
                  </a:lnTo>
                  <a:lnTo>
                    <a:pt x="483" y="1496"/>
                  </a:lnTo>
                  <a:lnTo>
                    <a:pt x="432" y="1494"/>
                  </a:lnTo>
                  <a:lnTo>
                    <a:pt x="386" y="1494"/>
                  </a:lnTo>
                  <a:lnTo>
                    <a:pt x="342" y="1490"/>
                  </a:lnTo>
                  <a:lnTo>
                    <a:pt x="304" y="1488"/>
                  </a:lnTo>
                  <a:lnTo>
                    <a:pt x="270" y="1485"/>
                  </a:lnTo>
                  <a:lnTo>
                    <a:pt x="240" y="1483"/>
                  </a:lnTo>
                  <a:lnTo>
                    <a:pt x="213" y="1479"/>
                  </a:lnTo>
                  <a:lnTo>
                    <a:pt x="188" y="1477"/>
                  </a:lnTo>
                  <a:lnTo>
                    <a:pt x="167" y="1475"/>
                  </a:lnTo>
                  <a:lnTo>
                    <a:pt x="150" y="1473"/>
                  </a:lnTo>
                  <a:lnTo>
                    <a:pt x="135" y="1469"/>
                  </a:lnTo>
                  <a:lnTo>
                    <a:pt x="124" y="1467"/>
                  </a:lnTo>
                  <a:lnTo>
                    <a:pt x="112" y="1466"/>
                  </a:lnTo>
                  <a:lnTo>
                    <a:pt x="107" y="1464"/>
                  </a:lnTo>
                  <a:lnTo>
                    <a:pt x="97" y="1462"/>
                  </a:lnTo>
                  <a:lnTo>
                    <a:pt x="95" y="1462"/>
                  </a:lnTo>
                  <a:lnTo>
                    <a:pt x="57" y="1405"/>
                  </a:lnTo>
                  <a:lnTo>
                    <a:pt x="57" y="1401"/>
                  </a:lnTo>
                  <a:lnTo>
                    <a:pt x="55" y="1395"/>
                  </a:lnTo>
                  <a:lnTo>
                    <a:pt x="53" y="1382"/>
                  </a:lnTo>
                  <a:lnTo>
                    <a:pt x="51" y="1367"/>
                  </a:lnTo>
                  <a:lnTo>
                    <a:pt x="50" y="1346"/>
                  </a:lnTo>
                  <a:lnTo>
                    <a:pt x="46" y="1323"/>
                  </a:lnTo>
                  <a:lnTo>
                    <a:pt x="42" y="1296"/>
                  </a:lnTo>
                  <a:lnTo>
                    <a:pt x="40" y="1268"/>
                  </a:lnTo>
                  <a:lnTo>
                    <a:pt x="34" y="1234"/>
                  </a:lnTo>
                  <a:lnTo>
                    <a:pt x="31" y="1199"/>
                  </a:lnTo>
                  <a:lnTo>
                    <a:pt x="27" y="1161"/>
                  </a:lnTo>
                  <a:lnTo>
                    <a:pt x="23" y="1125"/>
                  </a:lnTo>
                  <a:lnTo>
                    <a:pt x="21" y="1083"/>
                  </a:lnTo>
                  <a:lnTo>
                    <a:pt x="17" y="1044"/>
                  </a:lnTo>
                  <a:lnTo>
                    <a:pt x="13" y="1002"/>
                  </a:lnTo>
                  <a:lnTo>
                    <a:pt x="12" y="960"/>
                  </a:lnTo>
                  <a:lnTo>
                    <a:pt x="8" y="916"/>
                  </a:lnTo>
                  <a:lnTo>
                    <a:pt x="6" y="874"/>
                  </a:lnTo>
                  <a:lnTo>
                    <a:pt x="2" y="831"/>
                  </a:lnTo>
                  <a:lnTo>
                    <a:pt x="2" y="789"/>
                  </a:lnTo>
                  <a:lnTo>
                    <a:pt x="0" y="747"/>
                  </a:lnTo>
                  <a:lnTo>
                    <a:pt x="0" y="705"/>
                  </a:lnTo>
                  <a:lnTo>
                    <a:pt x="0" y="665"/>
                  </a:lnTo>
                  <a:lnTo>
                    <a:pt x="0" y="625"/>
                  </a:lnTo>
                  <a:lnTo>
                    <a:pt x="0" y="585"/>
                  </a:lnTo>
                  <a:lnTo>
                    <a:pt x="0" y="547"/>
                  </a:lnTo>
                  <a:lnTo>
                    <a:pt x="0" y="509"/>
                  </a:lnTo>
                  <a:lnTo>
                    <a:pt x="2" y="475"/>
                  </a:lnTo>
                  <a:lnTo>
                    <a:pt x="2" y="439"/>
                  </a:lnTo>
                  <a:lnTo>
                    <a:pt x="6" y="405"/>
                  </a:lnTo>
                  <a:lnTo>
                    <a:pt x="8" y="372"/>
                  </a:lnTo>
                  <a:lnTo>
                    <a:pt x="12" y="344"/>
                  </a:lnTo>
                  <a:lnTo>
                    <a:pt x="12" y="313"/>
                  </a:lnTo>
                  <a:lnTo>
                    <a:pt x="13" y="287"/>
                  </a:lnTo>
                  <a:lnTo>
                    <a:pt x="17" y="262"/>
                  </a:lnTo>
                  <a:lnTo>
                    <a:pt x="21" y="239"/>
                  </a:lnTo>
                  <a:lnTo>
                    <a:pt x="23" y="216"/>
                  </a:lnTo>
                  <a:lnTo>
                    <a:pt x="27" y="199"/>
                  </a:lnTo>
                  <a:lnTo>
                    <a:pt x="29" y="182"/>
                  </a:lnTo>
                  <a:lnTo>
                    <a:pt x="32" y="167"/>
                  </a:lnTo>
                  <a:lnTo>
                    <a:pt x="34" y="152"/>
                  </a:lnTo>
                  <a:lnTo>
                    <a:pt x="38" y="140"/>
                  </a:lnTo>
                  <a:lnTo>
                    <a:pt x="40" y="129"/>
                  </a:lnTo>
                  <a:lnTo>
                    <a:pt x="42" y="123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80" y="83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1" name="Freeform 123"/>
            <p:cNvSpPr>
              <a:spLocks/>
            </p:cNvSpPr>
            <p:nvPr/>
          </p:nvSpPr>
          <p:spPr bwMode="auto">
            <a:xfrm>
              <a:off x="4039" y="2303"/>
              <a:ext cx="1093" cy="490"/>
            </a:xfrm>
            <a:custGeom>
              <a:avLst/>
              <a:gdLst>
                <a:gd name="T0" fmla="*/ 1 w 2186"/>
                <a:gd name="T1" fmla="*/ 1 h 981"/>
                <a:gd name="T2" fmla="*/ 2 w 2186"/>
                <a:gd name="T3" fmla="*/ 1 h 981"/>
                <a:gd name="T4" fmla="*/ 5 w 2186"/>
                <a:gd name="T5" fmla="*/ 1 h 981"/>
                <a:gd name="T6" fmla="*/ 9 w 2186"/>
                <a:gd name="T7" fmla="*/ 1 h 981"/>
                <a:gd name="T8" fmla="*/ 14 w 2186"/>
                <a:gd name="T9" fmla="*/ 0 h 981"/>
                <a:gd name="T10" fmla="*/ 20 w 2186"/>
                <a:gd name="T11" fmla="*/ 0 h 981"/>
                <a:gd name="T12" fmla="*/ 26 w 2186"/>
                <a:gd name="T13" fmla="*/ 0 h 981"/>
                <a:gd name="T14" fmla="*/ 32 w 2186"/>
                <a:gd name="T15" fmla="*/ 0 h 981"/>
                <a:gd name="T16" fmla="*/ 39 w 2186"/>
                <a:gd name="T17" fmla="*/ 0 h 981"/>
                <a:gd name="T18" fmla="*/ 45 w 2186"/>
                <a:gd name="T19" fmla="*/ 0 h 981"/>
                <a:gd name="T20" fmla="*/ 51 w 2186"/>
                <a:gd name="T21" fmla="*/ 0 h 981"/>
                <a:gd name="T22" fmla="*/ 56 w 2186"/>
                <a:gd name="T23" fmla="*/ 0 h 981"/>
                <a:gd name="T24" fmla="*/ 61 w 2186"/>
                <a:gd name="T25" fmla="*/ 0 h 981"/>
                <a:gd name="T26" fmla="*/ 64 w 2186"/>
                <a:gd name="T27" fmla="*/ 1 h 981"/>
                <a:gd name="T28" fmla="*/ 67 w 2186"/>
                <a:gd name="T29" fmla="*/ 1 h 981"/>
                <a:gd name="T30" fmla="*/ 69 w 2186"/>
                <a:gd name="T31" fmla="*/ 1 h 981"/>
                <a:gd name="T32" fmla="*/ 69 w 2186"/>
                <a:gd name="T33" fmla="*/ 10 h 981"/>
                <a:gd name="T34" fmla="*/ 69 w 2186"/>
                <a:gd name="T35" fmla="*/ 27 h 981"/>
                <a:gd name="T36" fmla="*/ 67 w 2186"/>
                <a:gd name="T37" fmla="*/ 27 h 981"/>
                <a:gd name="T38" fmla="*/ 65 w 2186"/>
                <a:gd name="T39" fmla="*/ 27 h 981"/>
                <a:gd name="T40" fmla="*/ 62 w 2186"/>
                <a:gd name="T41" fmla="*/ 28 h 981"/>
                <a:gd name="T42" fmla="*/ 59 w 2186"/>
                <a:gd name="T43" fmla="*/ 28 h 981"/>
                <a:gd name="T44" fmla="*/ 55 w 2186"/>
                <a:gd name="T45" fmla="*/ 28 h 981"/>
                <a:gd name="T46" fmla="*/ 50 w 2186"/>
                <a:gd name="T47" fmla="*/ 28 h 981"/>
                <a:gd name="T48" fmla="*/ 46 w 2186"/>
                <a:gd name="T49" fmla="*/ 29 h 981"/>
                <a:gd name="T50" fmla="*/ 41 w 2186"/>
                <a:gd name="T51" fmla="*/ 29 h 981"/>
                <a:gd name="T52" fmla="*/ 37 w 2186"/>
                <a:gd name="T53" fmla="*/ 29 h 981"/>
                <a:gd name="T54" fmla="*/ 33 w 2186"/>
                <a:gd name="T55" fmla="*/ 29 h 981"/>
                <a:gd name="T56" fmla="*/ 29 w 2186"/>
                <a:gd name="T57" fmla="*/ 29 h 981"/>
                <a:gd name="T58" fmla="*/ 25 w 2186"/>
                <a:gd name="T59" fmla="*/ 29 h 981"/>
                <a:gd name="T60" fmla="*/ 21 w 2186"/>
                <a:gd name="T61" fmla="*/ 29 h 981"/>
                <a:gd name="T62" fmla="*/ 18 w 2186"/>
                <a:gd name="T63" fmla="*/ 29 h 981"/>
                <a:gd name="T64" fmla="*/ 15 w 2186"/>
                <a:gd name="T65" fmla="*/ 29 h 981"/>
                <a:gd name="T66" fmla="*/ 12 w 2186"/>
                <a:gd name="T67" fmla="*/ 29 h 981"/>
                <a:gd name="T68" fmla="*/ 10 w 2186"/>
                <a:gd name="T69" fmla="*/ 30 h 981"/>
                <a:gd name="T70" fmla="*/ 8 w 2186"/>
                <a:gd name="T71" fmla="*/ 30 h 981"/>
                <a:gd name="T72" fmla="*/ 6 w 2186"/>
                <a:gd name="T73" fmla="*/ 30 h 981"/>
                <a:gd name="T74" fmla="*/ 5 w 2186"/>
                <a:gd name="T75" fmla="*/ 30 h 981"/>
                <a:gd name="T76" fmla="*/ 4 w 2186"/>
                <a:gd name="T77" fmla="*/ 30 h 981"/>
                <a:gd name="T78" fmla="*/ 3 w 2186"/>
                <a:gd name="T79" fmla="*/ 30 h 981"/>
                <a:gd name="T80" fmla="*/ 3 w 2186"/>
                <a:gd name="T81" fmla="*/ 30 h 981"/>
                <a:gd name="T82" fmla="*/ 3 w 2186"/>
                <a:gd name="T83" fmla="*/ 30 h 981"/>
                <a:gd name="T84" fmla="*/ 3 w 2186"/>
                <a:gd name="T85" fmla="*/ 30 h 981"/>
                <a:gd name="T86" fmla="*/ 2 w 2186"/>
                <a:gd name="T87" fmla="*/ 28 h 981"/>
                <a:gd name="T88" fmla="*/ 2 w 2186"/>
                <a:gd name="T89" fmla="*/ 27 h 981"/>
                <a:gd name="T90" fmla="*/ 2 w 2186"/>
                <a:gd name="T91" fmla="*/ 25 h 981"/>
                <a:gd name="T92" fmla="*/ 2 w 2186"/>
                <a:gd name="T93" fmla="*/ 23 h 981"/>
                <a:gd name="T94" fmla="*/ 2 w 2186"/>
                <a:gd name="T95" fmla="*/ 21 h 981"/>
                <a:gd name="T96" fmla="*/ 2 w 2186"/>
                <a:gd name="T97" fmla="*/ 18 h 981"/>
                <a:gd name="T98" fmla="*/ 2 w 2186"/>
                <a:gd name="T99" fmla="*/ 15 h 981"/>
                <a:gd name="T100" fmla="*/ 1 w 2186"/>
                <a:gd name="T101" fmla="*/ 12 h 981"/>
                <a:gd name="T102" fmla="*/ 1 w 2186"/>
                <a:gd name="T103" fmla="*/ 10 h 981"/>
                <a:gd name="T104" fmla="*/ 1 w 2186"/>
                <a:gd name="T105" fmla="*/ 7 h 981"/>
                <a:gd name="T106" fmla="*/ 1 w 2186"/>
                <a:gd name="T107" fmla="*/ 5 h 981"/>
                <a:gd name="T108" fmla="*/ 1 w 2186"/>
                <a:gd name="T109" fmla="*/ 3 h 981"/>
                <a:gd name="T110" fmla="*/ 0 w 2186"/>
                <a:gd name="T111" fmla="*/ 2 h 981"/>
                <a:gd name="T112" fmla="*/ 0 w 2186"/>
                <a:gd name="T113" fmla="*/ 1 h 981"/>
                <a:gd name="T114" fmla="*/ 0 w 2186"/>
                <a:gd name="T115" fmla="*/ 1 h 9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86" h="981">
                  <a:moveTo>
                    <a:pt x="0" y="57"/>
                  </a:moveTo>
                  <a:lnTo>
                    <a:pt x="6" y="57"/>
                  </a:lnTo>
                  <a:lnTo>
                    <a:pt x="25" y="53"/>
                  </a:lnTo>
                  <a:lnTo>
                    <a:pt x="54" y="52"/>
                  </a:lnTo>
                  <a:lnTo>
                    <a:pt x="97" y="48"/>
                  </a:lnTo>
                  <a:lnTo>
                    <a:pt x="147" y="42"/>
                  </a:lnTo>
                  <a:lnTo>
                    <a:pt x="209" y="38"/>
                  </a:lnTo>
                  <a:lnTo>
                    <a:pt x="278" y="34"/>
                  </a:lnTo>
                  <a:lnTo>
                    <a:pt x="356" y="29"/>
                  </a:lnTo>
                  <a:lnTo>
                    <a:pt x="438" y="23"/>
                  </a:lnTo>
                  <a:lnTo>
                    <a:pt x="525" y="17"/>
                  </a:lnTo>
                  <a:lnTo>
                    <a:pt x="618" y="12"/>
                  </a:lnTo>
                  <a:lnTo>
                    <a:pt x="715" y="8"/>
                  </a:lnTo>
                  <a:lnTo>
                    <a:pt x="814" y="4"/>
                  </a:lnTo>
                  <a:lnTo>
                    <a:pt x="915" y="2"/>
                  </a:lnTo>
                  <a:lnTo>
                    <a:pt x="1017" y="0"/>
                  </a:lnTo>
                  <a:lnTo>
                    <a:pt x="1120" y="0"/>
                  </a:lnTo>
                  <a:lnTo>
                    <a:pt x="1221" y="0"/>
                  </a:lnTo>
                  <a:lnTo>
                    <a:pt x="1321" y="0"/>
                  </a:lnTo>
                  <a:lnTo>
                    <a:pt x="1420" y="2"/>
                  </a:lnTo>
                  <a:lnTo>
                    <a:pt x="1517" y="8"/>
                  </a:lnTo>
                  <a:lnTo>
                    <a:pt x="1609" y="12"/>
                  </a:lnTo>
                  <a:lnTo>
                    <a:pt x="1696" y="15"/>
                  </a:lnTo>
                  <a:lnTo>
                    <a:pt x="1780" y="19"/>
                  </a:lnTo>
                  <a:lnTo>
                    <a:pt x="1858" y="25"/>
                  </a:lnTo>
                  <a:lnTo>
                    <a:pt x="1928" y="31"/>
                  </a:lnTo>
                  <a:lnTo>
                    <a:pt x="1993" y="34"/>
                  </a:lnTo>
                  <a:lnTo>
                    <a:pt x="2048" y="40"/>
                  </a:lnTo>
                  <a:lnTo>
                    <a:pt x="2095" y="44"/>
                  </a:lnTo>
                  <a:lnTo>
                    <a:pt x="2133" y="46"/>
                  </a:lnTo>
                  <a:lnTo>
                    <a:pt x="2162" y="50"/>
                  </a:lnTo>
                  <a:lnTo>
                    <a:pt x="2179" y="52"/>
                  </a:lnTo>
                  <a:lnTo>
                    <a:pt x="2186" y="53"/>
                  </a:lnTo>
                  <a:lnTo>
                    <a:pt x="2186" y="350"/>
                  </a:lnTo>
                  <a:lnTo>
                    <a:pt x="2186" y="886"/>
                  </a:lnTo>
                  <a:lnTo>
                    <a:pt x="2179" y="886"/>
                  </a:lnTo>
                  <a:lnTo>
                    <a:pt x="2166" y="886"/>
                  </a:lnTo>
                  <a:lnTo>
                    <a:pt x="2143" y="888"/>
                  </a:lnTo>
                  <a:lnTo>
                    <a:pt x="2114" y="892"/>
                  </a:lnTo>
                  <a:lnTo>
                    <a:pt x="2076" y="894"/>
                  </a:lnTo>
                  <a:lnTo>
                    <a:pt x="2031" y="898"/>
                  </a:lnTo>
                  <a:lnTo>
                    <a:pt x="1981" y="901"/>
                  </a:lnTo>
                  <a:lnTo>
                    <a:pt x="1926" y="903"/>
                  </a:lnTo>
                  <a:lnTo>
                    <a:pt x="1865" y="907"/>
                  </a:lnTo>
                  <a:lnTo>
                    <a:pt x="1802" y="911"/>
                  </a:lnTo>
                  <a:lnTo>
                    <a:pt x="1736" y="915"/>
                  </a:lnTo>
                  <a:lnTo>
                    <a:pt x="1667" y="920"/>
                  </a:lnTo>
                  <a:lnTo>
                    <a:pt x="1595" y="924"/>
                  </a:lnTo>
                  <a:lnTo>
                    <a:pt x="1523" y="926"/>
                  </a:lnTo>
                  <a:lnTo>
                    <a:pt x="1451" y="930"/>
                  </a:lnTo>
                  <a:lnTo>
                    <a:pt x="1379" y="936"/>
                  </a:lnTo>
                  <a:lnTo>
                    <a:pt x="1304" y="936"/>
                  </a:lnTo>
                  <a:lnTo>
                    <a:pt x="1234" y="939"/>
                  </a:lnTo>
                  <a:lnTo>
                    <a:pt x="1164" y="941"/>
                  </a:lnTo>
                  <a:lnTo>
                    <a:pt x="1095" y="943"/>
                  </a:lnTo>
                  <a:lnTo>
                    <a:pt x="1027" y="943"/>
                  </a:lnTo>
                  <a:lnTo>
                    <a:pt x="962" y="945"/>
                  </a:lnTo>
                  <a:lnTo>
                    <a:pt x="898" y="945"/>
                  </a:lnTo>
                  <a:lnTo>
                    <a:pt x="837" y="947"/>
                  </a:lnTo>
                  <a:lnTo>
                    <a:pt x="774" y="947"/>
                  </a:lnTo>
                  <a:lnTo>
                    <a:pt x="717" y="949"/>
                  </a:lnTo>
                  <a:lnTo>
                    <a:pt x="658" y="949"/>
                  </a:lnTo>
                  <a:lnTo>
                    <a:pt x="605" y="951"/>
                  </a:lnTo>
                  <a:lnTo>
                    <a:pt x="552" y="951"/>
                  </a:lnTo>
                  <a:lnTo>
                    <a:pt x="504" y="953"/>
                  </a:lnTo>
                  <a:lnTo>
                    <a:pt x="455" y="953"/>
                  </a:lnTo>
                  <a:lnTo>
                    <a:pt x="411" y="957"/>
                  </a:lnTo>
                  <a:lnTo>
                    <a:pt x="367" y="957"/>
                  </a:lnTo>
                  <a:lnTo>
                    <a:pt x="329" y="958"/>
                  </a:lnTo>
                  <a:lnTo>
                    <a:pt x="293" y="960"/>
                  </a:lnTo>
                  <a:lnTo>
                    <a:pt x="259" y="962"/>
                  </a:lnTo>
                  <a:lnTo>
                    <a:pt x="228" y="964"/>
                  </a:lnTo>
                  <a:lnTo>
                    <a:pt x="202" y="968"/>
                  </a:lnTo>
                  <a:lnTo>
                    <a:pt x="175" y="968"/>
                  </a:lnTo>
                  <a:lnTo>
                    <a:pt x="152" y="972"/>
                  </a:lnTo>
                  <a:lnTo>
                    <a:pt x="131" y="974"/>
                  </a:lnTo>
                  <a:lnTo>
                    <a:pt x="114" y="976"/>
                  </a:lnTo>
                  <a:lnTo>
                    <a:pt x="99" y="976"/>
                  </a:lnTo>
                  <a:lnTo>
                    <a:pt x="88" y="979"/>
                  </a:lnTo>
                  <a:lnTo>
                    <a:pt x="78" y="979"/>
                  </a:lnTo>
                  <a:lnTo>
                    <a:pt x="73" y="981"/>
                  </a:lnTo>
                  <a:lnTo>
                    <a:pt x="69" y="981"/>
                  </a:lnTo>
                  <a:lnTo>
                    <a:pt x="67" y="979"/>
                  </a:lnTo>
                  <a:lnTo>
                    <a:pt x="67" y="974"/>
                  </a:lnTo>
                  <a:lnTo>
                    <a:pt x="65" y="962"/>
                  </a:lnTo>
                  <a:lnTo>
                    <a:pt x="65" y="947"/>
                  </a:lnTo>
                  <a:lnTo>
                    <a:pt x="63" y="926"/>
                  </a:lnTo>
                  <a:lnTo>
                    <a:pt x="63" y="905"/>
                  </a:lnTo>
                  <a:lnTo>
                    <a:pt x="61" y="880"/>
                  </a:lnTo>
                  <a:lnTo>
                    <a:pt x="59" y="852"/>
                  </a:lnTo>
                  <a:lnTo>
                    <a:pt x="57" y="820"/>
                  </a:lnTo>
                  <a:lnTo>
                    <a:pt x="55" y="787"/>
                  </a:lnTo>
                  <a:lnTo>
                    <a:pt x="54" y="751"/>
                  </a:lnTo>
                  <a:lnTo>
                    <a:pt x="52" y="713"/>
                  </a:lnTo>
                  <a:lnTo>
                    <a:pt x="50" y="673"/>
                  </a:lnTo>
                  <a:lnTo>
                    <a:pt x="48" y="631"/>
                  </a:lnTo>
                  <a:lnTo>
                    <a:pt x="46" y="590"/>
                  </a:lnTo>
                  <a:lnTo>
                    <a:pt x="42" y="548"/>
                  </a:lnTo>
                  <a:lnTo>
                    <a:pt x="38" y="502"/>
                  </a:lnTo>
                  <a:lnTo>
                    <a:pt x="34" y="458"/>
                  </a:lnTo>
                  <a:lnTo>
                    <a:pt x="31" y="415"/>
                  </a:lnTo>
                  <a:lnTo>
                    <a:pt x="29" y="373"/>
                  </a:lnTo>
                  <a:lnTo>
                    <a:pt x="25" y="329"/>
                  </a:lnTo>
                  <a:lnTo>
                    <a:pt x="21" y="289"/>
                  </a:lnTo>
                  <a:lnTo>
                    <a:pt x="17" y="249"/>
                  </a:lnTo>
                  <a:lnTo>
                    <a:pt x="14" y="215"/>
                  </a:lnTo>
                  <a:lnTo>
                    <a:pt x="12" y="181"/>
                  </a:lnTo>
                  <a:lnTo>
                    <a:pt x="8" y="150"/>
                  </a:lnTo>
                  <a:lnTo>
                    <a:pt x="4" y="122"/>
                  </a:lnTo>
                  <a:lnTo>
                    <a:pt x="2" y="101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2" name="Freeform 124"/>
            <p:cNvSpPr>
              <a:spLocks/>
            </p:cNvSpPr>
            <p:nvPr/>
          </p:nvSpPr>
          <p:spPr bwMode="auto">
            <a:xfrm>
              <a:off x="4151" y="2354"/>
              <a:ext cx="885" cy="364"/>
            </a:xfrm>
            <a:custGeom>
              <a:avLst/>
              <a:gdLst>
                <a:gd name="T0" fmla="*/ 7 w 1769"/>
                <a:gd name="T1" fmla="*/ 3 h 728"/>
                <a:gd name="T2" fmla="*/ 7 w 1769"/>
                <a:gd name="T3" fmla="*/ 4 h 728"/>
                <a:gd name="T4" fmla="*/ 6 w 1769"/>
                <a:gd name="T5" fmla="*/ 6 h 728"/>
                <a:gd name="T6" fmla="*/ 6 w 1769"/>
                <a:gd name="T7" fmla="*/ 7 h 728"/>
                <a:gd name="T8" fmla="*/ 4 w 1769"/>
                <a:gd name="T9" fmla="*/ 8 h 728"/>
                <a:gd name="T10" fmla="*/ 3 w 1769"/>
                <a:gd name="T11" fmla="*/ 9 h 728"/>
                <a:gd name="T12" fmla="*/ 1 w 1769"/>
                <a:gd name="T13" fmla="*/ 9 h 728"/>
                <a:gd name="T14" fmla="*/ 0 w 1769"/>
                <a:gd name="T15" fmla="*/ 9 h 728"/>
                <a:gd name="T16" fmla="*/ 1 w 1769"/>
                <a:gd name="T17" fmla="*/ 18 h 728"/>
                <a:gd name="T18" fmla="*/ 2 w 1769"/>
                <a:gd name="T19" fmla="*/ 18 h 728"/>
                <a:gd name="T20" fmla="*/ 3 w 1769"/>
                <a:gd name="T21" fmla="*/ 18 h 728"/>
                <a:gd name="T22" fmla="*/ 5 w 1769"/>
                <a:gd name="T23" fmla="*/ 18 h 728"/>
                <a:gd name="T24" fmla="*/ 6 w 1769"/>
                <a:gd name="T25" fmla="*/ 18 h 728"/>
                <a:gd name="T26" fmla="*/ 6 w 1769"/>
                <a:gd name="T27" fmla="*/ 19 h 728"/>
                <a:gd name="T28" fmla="*/ 7 w 1769"/>
                <a:gd name="T29" fmla="*/ 20 h 728"/>
                <a:gd name="T30" fmla="*/ 7 w 1769"/>
                <a:gd name="T31" fmla="*/ 21 h 728"/>
                <a:gd name="T32" fmla="*/ 7 w 1769"/>
                <a:gd name="T33" fmla="*/ 22 h 728"/>
                <a:gd name="T34" fmla="*/ 7 w 1769"/>
                <a:gd name="T35" fmla="*/ 22 h 728"/>
                <a:gd name="T36" fmla="*/ 7 w 1769"/>
                <a:gd name="T37" fmla="*/ 23 h 728"/>
                <a:gd name="T38" fmla="*/ 8 w 1769"/>
                <a:gd name="T39" fmla="*/ 23 h 728"/>
                <a:gd name="T40" fmla="*/ 11 w 1769"/>
                <a:gd name="T41" fmla="*/ 23 h 728"/>
                <a:gd name="T42" fmla="*/ 15 w 1769"/>
                <a:gd name="T43" fmla="*/ 23 h 728"/>
                <a:gd name="T44" fmla="*/ 21 w 1769"/>
                <a:gd name="T45" fmla="*/ 23 h 728"/>
                <a:gd name="T46" fmla="*/ 27 w 1769"/>
                <a:gd name="T47" fmla="*/ 23 h 728"/>
                <a:gd name="T48" fmla="*/ 33 w 1769"/>
                <a:gd name="T49" fmla="*/ 23 h 728"/>
                <a:gd name="T50" fmla="*/ 39 w 1769"/>
                <a:gd name="T51" fmla="*/ 22 h 728"/>
                <a:gd name="T52" fmla="*/ 44 w 1769"/>
                <a:gd name="T53" fmla="*/ 22 h 728"/>
                <a:gd name="T54" fmla="*/ 47 w 1769"/>
                <a:gd name="T55" fmla="*/ 22 h 728"/>
                <a:gd name="T56" fmla="*/ 49 w 1769"/>
                <a:gd name="T57" fmla="*/ 22 h 728"/>
                <a:gd name="T58" fmla="*/ 49 w 1769"/>
                <a:gd name="T59" fmla="*/ 22 h 728"/>
                <a:gd name="T60" fmla="*/ 49 w 1769"/>
                <a:gd name="T61" fmla="*/ 22 h 728"/>
                <a:gd name="T62" fmla="*/ 49 w 1769"/>
                <a:gd name="T63" fmla="*/ 21 h 728"/>
                <a:gd name="T64" fmla="*/ 49 w 1769"/>
                <a:gd name="T65" fmla="*/ 19 h 728"/>
                <a:gd name="T66" fmla="*/ 50 w 1769"/>
                <a:gd name="T67" fmla="*/ 18 h 728"/>
                <a:gd name="T68" fmla="*/ 50 w 1769"/>
                <a:gd name="T69" fmla="*/ 17 h 728"/>
                <a:gd name="T70" fmla="*/ 51 w 1769"/>
                <a:gd name="T71" fmla="*/ 17 h 728"/>
                <a:gd name="T72" fmla="*/ 52 w 1769"/>
                <a:gd name="T73" fmla="*/ 16 h 728"/>
                <a:gd name="T74" fmla="*/ 53 w 1769"/>
                <a:gd name="T75" fmla="*/ 16 h 728"/>
                <a:gd name="T76" fmla="*/ 54 w 1769"/>
                <a:gd name="T77" fmla="*/ 16 h 728"/>
                <a:gd name="T78" fmla="*/ 55 w 1769"/>
                <a:gd name="T79" fmla="*/ 16 h 728"/>
                <a:gd name="T80" fmla="*/ 56 w 1769"/>
                <a:gd name="T81" fmla="*/ 8 h 728"/>
                <a:gd name="T82" fmla="*/ 55 w 1769"/>
                <a:gd name="T83" fmla="*/ 8 h 728"/>
                <a:gd name="T84" fmla="*/ 54 w 1769"/>
                <a:gd name="T85" fmla="*/ 8 h 728"/>
                <a:gd name="T86" fmla="*/ 53 w 1769"/>
                <a:gd name="T87" fmla="*/ 8 h 728"/>
                <a:gd name="T88" fmla="*/ 52 w 1769"/>
                <a:gd name="T89" fmla="*/ 8 h 728"/>
                <a:gd name="T90" fmla="*/ 51 w 1769"/>
                <a:gd name="T91" fmla="*/ 7 h 728"/>
                <a:gd name="T92" fmla="*/ 50 w 1769"/>
                <a:gd name="T93" fmla="*/ 6 h 728"/>
                <a:gd name="T94" fmla="*/ 50 w 1769"/>
                <a:gd name="T95" fmla="*/ 5 h 728"/>
                <a:gd name="T96" fmla="*/ 50 w 1769"/>
                <a:gd name="T97" fmla="*/ 4 h 728"/>
                <a:gd name="T98" fmla="*/ 50 w 1769"/>
                <a:gd name="T99" fmla="*/ 3 h 728"/>
                <a:gd name="T100" fmla="*/ 50 w 1769"/>
                <a:gd name="T101" fmla="*/ 2 h 728"/>
                <a:gd name="T102" fmla="*/ 49 w 1769"/>
                <a:gd name="T103" fmla="*/ 1 h 728"/>
                <a:gd name="T104" fmla="*/ 46 w 1769"/>
                <a:gd name="T105" fmla="*/ 1 h 728"/>
                <a:gd name="T106" fmla="*/ 39 w 1769"/>
                <a:gd name="T107" fmla="*/ 1 h 728"/>
                <a:gd name="T108" fmla="*/ 31 w 1769"/>
                <a:gd name="T109" fmla="*/ 1 h 728"/>
                <a:gd name="T110" fmla="*/ 23 w 1769"/>
                <a:gd name="T111" fmla="*/ 1 h 728"/>
                <a:gd name="T112" fmla="*/ 16 w 1769"/>
                <a:gd name="T113" fmla="*/ 1 h 728"/>
                <a:gd name="T114" fmla="*/ 10 w 1769"/>
                <a:gd name="T115" fmla="*/ 1 h 728"/>
                <a:gd name="T116" fmla="*/ 7 w 1769"/>
                <a:gd name="T117" fmla="*/ 2 h 7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69" h="728">
                  <a:moveTo>
                    <a:pt x="194" y="38"/>
                  </a:moveTo>
                  <a:lnTo>
                    <a:pt x="194" y="51"/>
                  </a:lnTo>
                  <a:lnTo>
                    <a:pt x="194" y="66"/>
                  </a:lnTo>
                  <a:lnTo>
                    <a:pt x="195" y="80"/>
                  </a:lnTo>
                  <a:lnTo>
                    <a:pt x="195" y="93"/>
                  </a:lnTo>
                  <a:lnTo>
                    <a:pt x="195" y="104"/>
                  </a:lnTo>
                  <a:lnTo>
                    <a:pt x="195" y="116"/>
                  </a:lnTo>
                  <a:lnTo>
                    <a:pt x="195" y="127"/>
                  </a:lnTo>
                  <a:lnTo>
                    <a:pt x="195" y="139"/>
                  </a:lnTo>
                  <a:lnTo>
                    <a:pt x="194" y="148"/>
                  </a:lnTo>
                  <a:lnTo>
                    <a:pt x="192" y="158"/>
                  </a:lnTo>
                  <a:lnTo>
                    <a:pt x="188" y="167"/>
                  </a:lnTo>
                  <a:lnTo>
                    <a:pt x="184" y="179"/>
                  </a:lnTo>
                  <a:lnTo>
                    <a:pt x="178" y="188"/>
                  </a:lnTo>
                  <a:lnTo>
                    <a:pt x="171" y="200"/>
                  </a:lnTo>
                  <a:lnTo>
                    <a:pt x="161" y="209"/>
                  </a:lnTo>
                  <a:lnTo>
                    <a:pt x="152" y="220"/>
                  </a:lnTo>
                  <a:lnTo>
                    <a:pt x="142" y="230"/>
                  </a:lnTo>
                  <a:lnTo>
                    <a:pt x="135" y="238"/>
                  </a:lnTo>
                  <a:lnTo>
                    <a:pt x="123" y="245"/>
                  </a:lnTo>
                  <a:lnTo>
                    <a:pt x="112" y="251"/>
                  </a:lnTo>
                  <a:lnTo>
                    <a:pt x="100" y="255"/>
                  </a:lnTo>
                  <a:lnTo>
                    <a:pt x="87" y="258"/>
                  </a:lnTo>
                  <a:lnTo>
                    <a:pt x="74" y="260"/>
                  </a:lnTo>
                  <a:lnTo>
                    <a:pt x="62" y="264"/>
                  </a:lnTo>
                  <a:lnTo>
                    <a:pt x="47" y="264"/>
                  </a:lnTo>
                  <a:lnTo>
                    <a:pt x="38" y="264"/>
                  </a:lnTo>
                  <a:lnTo>
                    <a:pt x="26" y="264"/>
                  </a:lnTo>
                  <a:lnTo>
                    <a:pt x="19" y="264"/>
                  </a:lnTo>
                  <a:lnTo>
                    <a:pt x="11" y="262"/>
                  </a:lnTo>
                  <a:lnTo>
                    <a:pt x="5" y="262"/>
                  </a:lnTo>
                  <a:lnTo>
                    <a:pt x="0" y="262"/>
                  </a:lnTo>
                  <a:lnTo>
                    <a:pt x="9" y="561"/>
                  </a:lnTo>
                  <a:lnTo>
                    <a:pt x="11" y="561"/>
                  </a:lnTo>
                  <a:lnTo>
                    <a:pt x="19" y="561"/>
                  </a:lnTo>
                  <a:lnTo>
                    <a:pt x="24" y="561"/>
                  </a:lnTo>
                  <a:lnTo>
                    <a:pt x="32" y="561"/>
                  </a:lnTo>
                  <a:lnTo>
                    <a:pt x="40" y="561"/>
                  </a:lnTo>
                  <a:lnTo>
                    <a:pt x="47" y="561"/>
                  </a:lnTo>
                  <a:lnTo>
                    <a:pt x="55" y="561"/>
                  </a:lnTo>
                  <a:lnTo>
                    <a:pt x="64" y="561"/>
                  </a:lnTo>
                  <a:lnTo>
                    <a:pt x="74" y="561"/>
                  </a:lnTo>
                  <a:lnTo>
                    <a:pt x="83" y="561"/>
                  </a:lnTo>
                  <a:lnTo>
                    <a:pt x="93" y="561"/>
                  </a:lnTo>
                  <a:lnTo>
                    <a:pt x="102" y="561"/>
                  </a:lnTo>
                  <a:lnTo>
                    <a:pt x="112" y="561"/>
                  </a:lnTo>
                  <a:lnTo>
                    <a:pt x="123" y="561"/>
                  </a:lnTo>
                  <a:lnTo>
                    <a:pt x="129" y="561"/>
                  </a:lnTo>
                  <a:lnTo>
                    <a:pt x="136" y="561"/>
                  </a:lnTo>
                  <a:lnTo>
                    <a:pt x="146" y="563"/>
                  </a:lnTo>
                  <a:lnTo>
                    <a:pt x="154" y="566"/>
                  </a:lnTo>
                  <a:lnTo>
                    <a:pt x="161" y="570"/>
                  </a:lnTo>
                  <a:lnTo>
                    <a:pt x="167" y="572"/>
                  </a:lnTo>
                  <a:lnTo>
                    <a:pt x="174" y="578"/>
                  </a:lnTo>
                  <a:lnTo>
                    <a:pt x="180" y="584"/>
                  </a:lnTo>
                  <a:lnTo>
                    <a:pt x="186" y="587"/>
                  </a:lnTo>
                  <a:lnTo>
                    <a:pt x="192" y="593"/>
                  </a:lnTo>
                  <a:lnTo>
                    <a:pt x="195" y="601"/>
                  </a:lnTo>
                  <a:lnTo>
                    <a:pt x="201" y="606"/>
                  </a:lnTo>
                  <a:lnTo>
                    <a:pt x="203" y="614"/>
                  </a:lnTo>
                  <a:lnTo>
                    <a:pt x="207" y="622"/>
                  </a:lnTo>
                  <a:lnTo>
                    <a:pt x="209" y="627"/>
                  </a:lnTo>
                  <a:lnTo>
                    <a:pt x="213" y="637"/>
                  </a:lnTo>
                  <a:lnTo>
                    <a:pt x="213" y="643"/>
                  </a:lnTo>
                  <a:lnTo>
                    <a:pt x="214" y="650"/>
                  </a:lnTo>
                  <a:lnTo>
                    <a:pt x="214" y="658"/>
                  </a:lnTo>
                  <a:lnTo>
                    <a:pt x="216" y="665"/>
                  </a:lnTo>
                  <a:lnTo>
                    <a:pt x="216" y="673"/>
                  </a:lnTo>
                  <a:lnTo>
                    <a:pt x="218" y="682"/>
                  </a:lnTo>
                  <a:lnTo>
                    <a:pt x="218" y="688"/>
                  </a:lnTo>
                  <a:lnTo>
                    <a:pt x="218" y="698"/>
                  </a:lnTo>
                  <a:lnTo>
                    <a:pt x="218" y="703"/>
                  </a:lnTo>
                  <a:lnTo>
                    <a:pt x="218" y="709"/>
                  </a:lnTo>
                  <a:lnTo>
                    <a:pt x="218" y="715"/>
                  </a:lnTo>
                  <a:lnTo>
                    <a:pt x="218" y="720"/>
                  </a:lnTo>
                  <a:lnTo>
                    <a:pt x="218" y="726"/>
                  </a:lnTo>
                  <a:lnTo>
                    <a:pt x="218" y="728"/>
                  </a:lnTo>
                  <a:lnTo>
                    <a:pt x="220" y="728"/>
                  </a:lnTo>
                  <a:lnTo>
                    <a:pt x="228" y="728"/>
                  </a:lnTo>
                  <a:lnTo>
                    <a:pt x="237" y="726"/>
                  </a:lnTo>
                  <a:lnTo>
                    <a:pt x="256" y="726"/>
                  </a:lnTo>
                  <a:lnTo>
                    <a:pt x="275" y="726"/>
                  </a:lnTo>
                  <a:lnTo>
                    <a:pt x="300" y="726"/>
                  </a:lnTo>
                  <a:lnTo>
                    <a:pt x="327" y="724"/>
                  </a:lnTo>
                  <a:lnTo>
                    <a:pt x="359" y="724"/>
                  </a:lnTo>
                  <a:lnTo>
                    <a:pt x="391" y="722"/>
                  </a:lnTo>
                  <a:lnTo>
                    <a:pt x="429" y="722"/>
                  </a:lnTo>
                  <a:lnTo>
                    <a:pt x="469" y="720"/>
                  </a:lnTo>
                  <a:lnTo>
                    <a:pt x="511" y="720"/>
                  </a:lnTo>
                  <a:lnTo>
                    <a:pt x="555" y="720"/>
                  </a:lnTo>
                  <a:lnTo>
                    <a:pt x="600" y="719"/>
                  </a:lnTo>
                  <a:lnTo>
                    <a:pt x="648" y="717"/>
                  </a:lnTo>
                  <a:lnTo>
                    <a:pt x="699" y="717"/>
                  </a:lnTo>
                  <a:lnTo>
                    <a:pt x="747" y="715"/>
                  </a:lnTo>
                  <a:lnTo>
                    <a:pt x="798" y="715"/>
                  </a:lnTo>
                  <a:lnTo>
                    <a:pt x="849" y="713"/>
                  </a:lnTo>
                  <a:lnTo>
                    <a:pt x="901" y="711"/>
                  </a:lnTo>
                  <a:lnTo>
                    <a:pt x="950" y="711"/>
                  </a:lnTo>
                  <a:lnTo>
                    <a:pt x="1001" y="709"/>
                  </a:lnTo>
                  <a:lnTo>
                    <a:pt x="1051" y="709"/>
                  </a:lnTo>
                  <a:lnTo>
                    <a:pt x="1100" y="709"/>
                  </a:lnTo>
                  <a:lnTo>
                    <a:pt x="1146" y="705"/>
                  </a:lnTo>
                  <a:lnTo>
                    <a:pt x="1192" y="705"/>
                  </a:lnTo>
                  <a:lnTo>
                    <a:pt x="1235" y="703"/>
                  </a:lnTo>
                  <a:lnTo>
                    <a:pt x="1279" y="703"/>
                  </a:lnTo>
                  <a:lnTo>
                    <a:pt x="1315" y="703"/>
                  </a:lnTo>
                  <a:lnTo>
                    <a:pt x="1353" y="701"/>
                  </a:lnTo>
                  <a:lnTo>
                    <a:pt x="1387" y="700"/>
                  </a:lnTo>
                  <a:lnTo>
                    <a:pt x="1418" y="700"/>
                  </a:lnTo>
                  <a:lnTo>
                    <a:pt x="1442" y="700"/>
                  </a:lnTo>
                  <a:lnTo>
                    <a:pt x="1467" y="700"/>
                  </a:lnTo>
                  <a:lnTo>
                    <a:pt x="1486" y="698"/>
                  </a:lnTo>
                  <a:lnTo>
                    <a:pt x="1503" y="698"/>
                  </a:lnTo>
                  <a:lnTo>
                    <a:pt x="1517" y="698"/>
                  </a:lnTo>
                  <a:lnTo>
                    <a:pt x="1528" y="698"/>
                  </a:lnTo>
                  <a:lnTo>
                    <a:pt x="1539" y="698"/>
                  </a:lnTo>
                  <a:lnTo>
                    <a:pt x="1547" y="698"/>
                  </a:lnTo>
                  <a:lnTo>
                    <a:pt x="1557" y="696"/>
                  </a:lnTo>
                  <a:lnTo>
                    <a:pt x="1560" y="696"/>
                  </a:lnTo>
                  <a:lnTo>
                    <a:pt x="1562" y="696"/>
                  </a:lnTo>
                  <a:lnTo>
                    <a:pt x="1562" y="692"/>
                  </a:lnTo>
                  <a:lnTo>
                    <a:pt x="1562" y="682"/>
                  </a:lnTo>
                  <a:lnTo>
                    <a:pt x="1562" y="677"/>
                  </a:lnTo>
                  <a:lnTo>
                    <a:pt x="1562" y="671"/>
                  </a:lnTo>
                  <a:lnTo>
                    <a:pt x="1562" y="662"/>
                  </a:lnTo>
                  <a:lnTo>
                    <a:pt x="1564" y="654"/>
                  </a:lnTo>
                  <a:lnTo>
                    <a:pt x="1564" y="644"/>
                  </a:lnTo>
                  <a:lnTo>
                    <a:pt x="1564" y="635"/>
                  </a:lnTo>
                  <a:lnTo>
                    <a:pt x="1566" y="625"/>
                  </a:lnTo>
                  <a:lnTo>
                    <a:pt x="1566" y="616"/>
                  </a:lnTo>
                  <a:lnTo>
                    <a:pt x="1566" y="604"/>
                  </a:lnTo>
                  <a:lnTo>
                    <a:pt x="1570" y="595"/>
                  </a:lnTo>
                  <a:lnTo>
                    <a:pt x="1570" y="585"/>
                  </a:lnTo>
                  <a:lnTo>
                    <a:pt x="1572" y="578"/>
                  </a:lnTo>
                  <a:lnTo>
                    <a:pt x="1572" y="568"/>
                  </a:lnTo>
                  <a:lnTo>
                    <a:pt x="1576" y="561"/>
                  </a:lnTo>
                  <a:lnTo>
                    <a:pt x="1579" y="551"/>
                  </a:lnTo>
                  <a:lnTo>
                    <a:pt x="1583" y="546"/>
                  </a:lnTo>
                  <a:lnTo>
                    <a:pt x="1587" y="538"/>
                  </a:lnTo>
                  <a:lnTo>
                    <a:pt x="1593" y="532"/>
                  </a:lnTo>
                  <a:lnTo>
                    <a:pt x="1600" y="527"/>
                  </a:lnTo>
                  <a:lnTo>
                    <a:pt x="1606" y="521"/>
                  </a:lnTo>
                  <a:lnTo>
                    <a:pt x="1612" y="515"/>
                  </a:lnTo>
                  <a:lnTo>
                    <a:pt x="1619" y="511"/>
                  </a:lnTo>
                  <a:lnTo>
                    <a:pt x="1627" y="509"/>
                  </a:lnTo>
                  <a:lnTo>
                    <a:pt x="1634" y="506"/>
                  </a:lnTo>
                  <a:lnTo>
                    <a:pt x="1642" y="502"/>
                  </a:lnTo>
                  <a:lnTo>
                    <a:pt x="1652" y="500"/>
                  </a:lnTo>
                  <a:lnTo>
                    <a:pt x="1659" y="500"/>
                  </a:lnTo>
                  <a:lnTo>
                    <a:pt x="1669" y="500"/>
                  </a:lnTo>
                  <a:lnTo>
                    <a:pt x="1674" y="500"/>
                  </a:lnTo>
                  <a:lnTo>
                    <a:pt x="1684" y="500"/>
                  </a:lnTo>
                  <a:lnTo>
                    <a:pt x="1692" y="500"/>
                  </a:lnTo>
                  <a:lnTo>
                    <a:pt x="1699" y="502"/>
                  </a:lnTo>
                  <a:lnTo>
                    <a:pt x="1707" y="502"/>
                  </a:lnTo>
                  <a:lnTo>
                    <a:pt x="1712" y="504"/>
                  </a:lnTo>
                  <a:lnTo>
                    <a:pt x="1720" y="504"/>
                  </a:lnTo>
                  <a:lnTo>
                    <a:pt x="1728" y="506"/>
                  </a:lnTo>
                  <a:lnTo>
                    <a:pt x="1735" y="509"/>
                  </a:lnTo>
                  <a:lnTo>
                    <a:pt x="1745" y="511"/>
                  </a:lnTo>
                  <a:lnTo>
                    <a:pt x="1750" y="511"/>
                  </a:lnTo>
                  <a:lnTo>
                    <a:pt x="1752" y="513"/>
                  </a:lnTo>
                  <a:lnTo>
                    <a:pt x="1769" y="230"/>
                  </a:lnTo>
                  <a:lnTo>
                    <a:pt x="1768" y="230"/>
                  </a:lnTo>
                  <a:lnTo>
                    <a:pt x="1762" y="230"/>
                  </a:lnTo>
                  <a:lnTo>
                    <a:pt x="1752" y="230"/>
                  </a:lnTo>
                  <a:lnTo>
                    <a:pt x="1741" y="230"/>
                  </a:lnTo>
                  <a:lnTo>
                    <a:pt x="1733" y="230"/>
                  </a:lnTo>
                  <a:lnTo>
                    <a:pt x="1728" y="230"/>
                  </a:lnTo>
                  <a:lnTo>
                    <a:pt x="1720" y="230"/>
                  </a:lnTo>
                  <a:lnTo>
                    <a:pt x="1712" y="232"/>
                  </a:lnTo>
                  <a:lnTo>
                    <a:pt x="1705" y="232"/>
                  </a:lnTo>
                  <a:lnTo>
                    <a:pt x="1699" y="232"/>
                  </a:lnTo>
                  <a:lnTo>
                    <a:pt x="1690" y="232"/>
                  </a:lnTo>
                  <a:lnTo>
                    <a:pt x="1684" y="234"/>
                  </a:lnTo>
                  <a:lnTo>
                    <a:pt x="1674" y="232"/>
                  </a:lnTo>
                  <a:lnTo>
                    <a:pt x="1667" y="232"/>
                  </a:lnTo>
                  <a:lnTo>
                    <a:pt x="1657" y="228"/>
                  </a:lnTo>
                  <a:lnTo>
                    <a:pt x="1652" y="228"/>
                  </a:lnTo>
                  <a:lnTo>
                    <a:pt x="1644" y="222"/>
                  </a:lnTo>
                  <a:lnTo>
                    <a:pt x="1636" y="220"/>
                  </a:lnTo>
                  <a:lnTo>
                    <a:pt x="1629" y="215"/>
                  </a:lnTo>
                  <a:lnTo>
                    <a:pt x="1623" y="211"/>
                  </a:lnTo>
                  <a:lnTo>
                    <a:pt x="1615" y="203"/>
                  </a:lnTo>
                  <a:lnTo>
                    <a:pt x="1610" y="198"/>
                  </a:lnTo>
                  <a:lnTo>
                    <a:pt x="1602" y="190"/>
                  </a:lnTo>
                  <a:lnTo>
                    <a:pt x="1598" y="184"/>
                  </a:lnTo>
                  <a:lnTo>
                    <a:pt x="1593" y="177"/>
                  </a:lnTo>
                  <a:lnTo>
                    <a:pt x="1589" y="167"/>
                  </a:lnTo>
                  <a:lnTo>
                    <a:pt x="1587" y="160"/>
                  </a:lnTo>
                  <a:lnTo>
                    <a:pt x="1585" y="152"/>
                  </a:lnTo>
                  <a:lnTo>
                    <a:pt x="1581" y="142"/>
                  </a:lnTo>
                  <a:lnTo>
                    <a:pt x="1581" y="133"/>
                  </a:lnTo>
                  <a:lnTo>
                    <a:pt x="1579" y="122"/>
                  </a:lnTo>
                  <a:lnTo>
                    <a:pt x="1579" y="112"/>
                  </a:lnTo>
                  <a:lnTo>
                    <a:pt x="1579" y="103"/>
                  </a:lnTo>
                  <a:lnTo>
                    <a:pt x="1579" y="93"/>
                  </a:lnTo>
                  <a:lnTo>
                    <a:pt x="1579" y="84"/>
                  </a:lnTo>
                  <a:lnTo>
                    <a:pt x="1581" y="76"/>
                  </a:lnTo>
                  <a:lnTo>
                    <a:pt x="1581" y="66"/>
                  </a:lnTo>
                  <a:lnTo>
                    <a:pt x="1581" y="59"/>
                  </a:lnTo>
                  <a:lnTo>
                    <a:pt x="1581" y="51"/>
                  </a:lnTo>
                  <a:lnTo>
                    <a:pt x="1583" y="46"/>
                  </a:lnTo>
                  <a:lnTo>
                    <a:pt x="1583" y="36"/>
                  </a:lnTo>
                  <a:lnTo>
                    <a:pt x="1585" y="34"/>
                  </a:lnTo>
                  <a:lnTo>
                    <a:pt x="1579" y="32"/>
                  </a:lnTo>
                  <a:lnTo>
                    <a:pt x="1566" y="32"/>
                  </a:lnTo>
                  <a:lnTo>
                    <a:pt x="1545" y="28"/>
                  </a:lnTo>
                  <a:lnTo>
                    <a:pt x="1519" y="28"/>
                  </a:lnTo>
                  <a:lnTo>
                    <a:pt x="1484" y="25"/>
                  </a:lnTo>
                  <a:lnTo>
                    <a:pt x="1444" y="23"/>
                  </a:lnTo>
                  <a:lnTo>
                    <a:pt x="1399" y="19"/>
                  </a:lnTo>
                  <a:lnTo>
                    <a:pt x="1349" y="17"/>
                  </a:lnTo>
                  <a:lnTo>
                    <a:pt x="1294" y="13"/>
                  </a:lnTo>
                  <a:lnTo>
                    <a:pt x="1237" y="9"/>
                  </a:lnTo>
                  <a:lnTo>
                    <a:pt x="1176" y="8"/>
                  </a:lnTo>
                  <a:lnTo>
                    <a:pt x="1114" y="6"/>
                  </a:lnTo>
                  <a:lnTo>
                    <a:pt x="1049" y="4"/>
                  </a:lnTo>
                  <a:lnTo>
                    <a:pt x="984" y="2"/>
                  </a:lnTo>
                  <a:lnTo>
                    <a:pt x="920" y="0"/>
                  </a:lnTo>
                  <a:lnTo>
                    <a:pt x="855" y="2"/>
                  </a:lnTo>
                  <a:lnTo>
                    <a:pt x="789" y="2"/>
                  </a:lnTo>
                  <a:lnTo>
                    <a:pt x="724" y="4"/>
                  </a:lnTo>
                  <a:lnTo>
                    <a:pt x="663" y="4"/>
                  </a:lnTo>
                  <a:lnTo>
                    <a:pt x="604" y="8"/>
                  </a:lnTo>
                  <a:lnTo>
                    <a:pt x="545" y="9"/>
                  </a:lnTo>
                  <a:lnTo>
                    <a:pt x="492" y="13"/>
                  </a:lnTo>
                  <a:lnTo>
                    <a:pt x="441" y="17"/>
                  </a:lnTo>
                  <a:lnTo>
                    <a:pt x="393" y="21"/>
                  </a:lnTo>
                  <a:lnTo>
                    <a:pt x="347" y="23"/>
                  </a:lnTo>
                  <a:lnTo>
                    <a:pt x="309" y="27"/>
                  </a:lnTo>
                  <a:lnTo>
                    <a:pt x="275" y="28"/>
                  </a:lnTo>
                  <a:lnTo>
                    <a:pt x="247" y="32"/>
                  </a:lnTo>
                  <a:lnTo>
                    <a:pt x="224" y="34"/>
                  </a:lnTo>
                  <a:lnTo>
                    <a:pt x="207" y="36"/>
                  </a:lnTo>
                  <a:lnTo>
                    <a:pt x="197" y="38"/>
                  </a:lnTo>
                  <a:lnTo>
                    <a:pt x="194" y="38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3" name="Freeform 125"/>
            <p:cNvSpPr>
              <a:spLocks/>
            </p:cNvSpPr>
            <p:nvPr/>
          </p:nvSpPr>
          <p:spPr bwMode="auto">
            <a:xfrm>
              <a:off x="4559" y="2435"/>
              <a:ext cx="146" cy="182"/>
            </a:xfrm>
            <a:custGeom>
              <a:avLst/>
              <a:gdLst>
                <a:gd name="T0" fmla="*/ 1 w 293"/>
                <a:gd name="T1" fmla="*/ 1 h 365"/>
                <a:gd name="T2" fmla="*/ 1 w 293"/>
                <a:gd name="T3" fmla="*/ 1 h 365"/>
                <a:gd name="T4" fmla="*/ 1 w 293"/>
                <a:gd name="T5" fmla="*/ 0 h 365"/>
                <a:gd name="T6" fmla="*/ 2 w 293"/>
                <a:gd name="T7" fmla="*/ 0 h 365"/>
                <a:gd name="T8" fmla="*/ 2 w 293"/>
                <a:gd name="T9" fmla="*/ 0 h 365"/>
                <a:gd name="T10" fmla="*/ 3 w 293"/>
                <a:gd name="T11" fmla="*/ 0 h 365"/>
                <a:gd name="T12" fmla="*/ 4 w 293"/>
                <a:gd name="T13" fmla="*/ 0 h 365"/>
                <a:gd name="T14" fmla="*/ 4 w 293"/>
                <a:gd name="T15" fmla="*/ 0 h 365"/>
                <a:gd name="T16" fmla="*/ 5 w 293"/>
                <a:gd name="T17" fmla="*/ 0 h 365"/>
                <a:gd name="T18" fmla="*/ 5 w 293"/>
                <a:gd name="T19" fmla="*/ 0 h 365"/>
                <a:gd name="T20" fmla="*/ 6 w 293"/>
                <a:gd name="T21" fmla="*/ 0 h 365"/>
                <a:gd name="T22" fmla="*/ 6 w 293"/>
                <a:gd name="T23" fmla="*/ 0 h 365"/>
                <a:gd name="T24" fmla="*/ 7 w 293"/>
                <a:gd name="T25" fmla="*/ 1 h 365"/>
                <a:gd name="T26" fmla="*/ 7 w 293"/>
                <a:gd name="T27" fmla="*/ 1 h 365"/>
                <a:gd name="T28" fmla="*/ 7 w 293"/>
                <a:gd name="T29" fmla="*/ 1 h 365"/>
                <a:gd name="T30" fmla="*/ 7 w 293"/>
                <a:gd name="T31" fmla="*/ 2 h 365"/>
                <a:gd name="T32" fmla="*/ 7 w 293"/>
                <a:gd name="T33" fmla="*/ 2 h 365"/>
                <a:gd name="T34" fmla="*/ 7 w 293"/>
                <a:gd name="T35" fmla="*/ 3 h 365"/>
                <a:gd name="T36" fmla="*/ 7 w 293"/>
                <a:gd name="T37" fmla="*/ 3 h 365"/>
                <a:gd name="T38" fmla="*/ 7 w 293"/>
                <a:gd name="T39" fmla="*/ 4 h 365"/>
                <a:gd name="T40" fmla="*/ 8 w 293"/>
                <a:gd name="T41" fmla="*/ 5 h 365"/>
                <a:gd name="T42" fmla="*/ 7 w 293"/>
                <a:gd name="T43" fmla="*/ 7 h 365"/>
                <a:gd name="T44" fmla="*/ 6 w 293"/>
                <a:gd name="T45" fmla="*/ 7 h 365"/>
                <a:gd name="T46" fmla="*/ 6 w 293"/>
                <a:gd name="T47" fmla="*/ 7 h 365"/>
                <a:gd name="T48" fmla="*/ 6 w 293"/>
                <a:gd name="T49" fmla="*/ 8 h 365"/>
                <a:gd name="T50" fmla="*/ 5 w 293"/>
                <a:gd name="T51" fmla="*/ 8 h 365"/>
                <a:gd name="T52" fmla="*/ 5 w 293"/>
                <a:gd name="T53" fmla="*/ 8 h 365"/>
                <a:gd name="T54" fmla="*/ 4 w 293"/>
                <a:gd name="T55" fmla="*/ 8 h 365"/>
                <a:gd name="T56" fmla="*/ 6 w 293"/>
                <a:gd name="T57" fmla="*/ 8 h 365"/>
                <a:gd name="T58" fmla="*/ 9 w 293"/>
                <a:gd name="T59" fmla="*/ 9 h 365"/>
                <a:gd name="T60" fmla="*/ 8 w 293"/>
                <a:gd name="T61" fmla="*/ 11 h 365"/>
                <a:gd name="T62" fmla="*/ 8 w 293"/>
                <a:gd name="T63" fmla="*/ 11 h 365"/>
                <a:gd name="T64" fmla="*/ 8 w 293"/>
                <a:gd name="T65" fmla="*/ 11 h 365"/>
                <a:gd name="T66" fmla="*/ 7 w 293"/>
                <a:gd name="T67" fmla="*/ 11 h 365"/>
                <a:gd name="T68" fmla="*/ 6 w 293"/>
                <a:gd name="T69" fmla="*/ 11 h 365"/>
                <a:gd name="T70" fmla="*/ 5 w 293"/>
                <a:gd name="T71" fmla="*/ 11 h 365"/>
                <a:gd name="T72" fmla="*/ 5 w 293"/>
                <a:gd name="T73" fmla="*/ 11 h 365"/>
                <a:gd name="T74" fmla="*/ 4 w 293"/>
                <a:gd name="T75" fmla="*/ 11 h 365"/>
                <a:gd name="T76" fmla="*/ 3 w 293"/>
                <a:gd name="T77" fmla="*/ 11 h 365"/>
                <a:gd name="T78" fmla="*/ 2 w 293"/>
                <a:gd name="T79" fmla="*/ 11 h 365"/>
                <a:gd name="T80" fmla="*/ 2 w 293"/>
                <a:gd name="T81" fmla="*/ 11 h 365"/>
                <a:gd name="T82" fmla="*/ 1 w 293"/>
                <a:gd name="T83" fmla="*/ 11 h 365"/>
                <a:gd name="T84" fmla="*/ 0 w 293"/>
                <a:gd name="T85" fmla="*/ 11 h 365"/>
                <a:gd name="T86" fmla="*/ 0 w 293"/>
                <a:gd name="T87" fmla="*/ 11 h 365"/>
                <a:gd name="T88" fmla="*/ 0 w 293"/>
                <a:gd name="T89" fmla="*/ 11 h 365"/>
                <a:gd name="T90" fmla="*/ 0 w 293"/>
                <a:gd name="T91" fmla="*/ 9 h 365"/>
                <a:gd name="T92" fmla="*/ 1 w 293"/>
                <a:gd name="T93" fmla="*/ 7 h 365"/>
                <a:gd name="T94" fmla="*/ 1 w 293"/>
                <a:gd name="T95" fmla="*/ 7 h 365"/>
                <a:gd name="T96" fmla="*/ 1 w 293"/>
                <a:gd name="T97" fmla="*/ 7 h 365"/>
                <a:gd name="T98" fmla="*/ 0 w 293"/>
                <a:gd name="T99" fmla="*/ 6 h 365"/>
                <a:gd name="T100" fmla="*/ 0 w 293"/>
                <a:gd name="T101" fmla="*/ 6 h 365"/>
                <a:gd name="T102" fmla="*/ 0 w 293"/>
                <a:gd name="T103" fmla="*/ 5 h 365"/>
                <a:gd name="T104" fmla="*/ 0 w 293"/>
                <a:gd name="T105" fmla="*/ 5 h 365"/>
                <a:gd name="T106" fmla="*/ 0 w 293"/>
                <a:gd name="T107" fmla="*/ 4 h 365"/>
                <a:gd name="T108" fmla="*/ 0 w 293"/>
                <a:gd name="T109" fmla="*/ 4 h 365"/>
                <a:gd name="T110" fmla="*/ 0 w 293"/>
                <a:gd name="T111" fmla="*/ 3 h 365"/>
                <a:gd name="T112" fmla="*/ 0 w 293"/>
                <a:gd name="T113" fmla="*/ 3 h 365"/>
                <a:gd name="T114" fmla="*/ 0 w 293"/>
                <a:gd name="T115" fmla="*/ 2 h 365"/>
                <a:gd name="T116" fmla="*/ 0 w 293"/>
                <a:gd name="T117" fmla="*/ 2 h 365"/>
                <a:gd name="T118" fmla="*/ 1 w 293"/>
                <a:gd name="T119" fmla="*/ 1 h 3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" h="365">
                  <a:moveTo>
                    <a:pt x="36" y="49"/>
                  </a:moveTo>
                  <a:lnTo>
                    <a:pt x="36" y="47"/>
                  </a:lnTo>
                  <a:lnTo>
                    <a:pt x="44" y="41"/>
                  </a:lnTo>
                  <a:lnTo>
                    <a:pt x="48" y="38"/>
                  </a:lnTo>
                  <a:lnTo>
                    <a:pt x="53" y="34"/>
                  </a:lnTo>
                  <a:lnTo>
                    <a:pt x="59" y="28"/>
                  </a:lnTo>
                  <a:lnTo>
                    <a:pt x="69" y="26"/>
                  </a:lnTo>
                  <a:lnTo>
                    <a:pt x="74" y="20"/>
                  </a:lnTo>
                  <a:lnTo>
                    <a:pt x="84" y="17"/>
                  </a:lnTo>
                  <a:lnTo>
                    <a:pt x="91" y="13"/>
                  </a:lnTo>
                  <a:lnTo>
                    <a:pt x="101" y="9"/>
                  </a:lnTo>
                  <a:lnTo>
                    <a:pt x="110" y="5"/>
                  </a:lnTo>
                  <a:lnTo>
                    <a:pt x="120" y="3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56" y="0"/>
                  </a:lnTo>
                  <a:lnTo>
                    <a:pt x="164" y="1"/>
                  </a:lnTo>
                  <a:lnTo>
                    <a:pt x="173" y="5"/>
                  </a:lnTo>
                  <a:lnTo>
                    <a:pt x="181" y="5"/>
                  </a:lnTo>
                  <a:lnTo>
                    <a:pt x="188" y="9"/>
                  </a:lnTo>
                  <a:lnTo>
                    <a:pt x="196" y="13"/>
                  </a:lnTo>
                  <a:lnTo>
                    <a:pt x="204" y="17"/>
                  </a:lnTo>
                  <a:lnTo>
                    <a:pt x="213" y="22"/>
                  </a:lnTo>
                  <a:lnTo>
                    <a:pt x="223" y="28"/>
                  </a:lnTo>
                  <a:lnTo>
                    <a:pt x="228" y="32"/>
                  </a:lnTo>
                  <a:lnTo>
                    <a:pt x="230" y="36"/>
                  </a:lnTo>
                  <a:lnTo>
                    <a:pt x="232" y="41"/>
                  </a:lnTo>
                  <a:lnTo>
                    <a:pt x="236" y="47"/>
                  </a:lnTo>
                  <a:lnTo>
                    <a:pt x="238" y="58"/>
                  </a:lnTo>
                  <a:lnTo>
                    <a:pt x="242" y="68"/>
                  </a:lnTo>
                  <a:lnTo>
                    <a:pt x="245" y="77"/>
                  </a:lnTo>
                  <a:lnTo>
                    <a:pt x="247" y="89"/>
                  </a:lnTo>
                  <a:lnTo>
                    <a:pt x="249" y="100"/>
                  </a:lnTo>
                  <a:lnTo>
                    <a:pt x="249" y="108"/>
                  </a:lnTo>
                  <a:lnTo>
                    <a:pt x="249" y="115"/>
                  </a:lnTo>
                  <a:lnTo>
                    <a:pt x="249" y="121"/>
                  </a:lnTo>
                  <a:lnTo>
                    <a:pt x="247" y="127"/>
                  </a:lnTo>
                  <a:lnTo>
                    <a:pt x="243" y="133"/>
                  </a:lnTo>
                  <a:lnTo>
                    <a:pt x="242" y="134"/>
                  </a:lnTo>
                  <a:lnTo>
                    <a:pt x="261" y="184"/>
                  </a:lnTo>
                  <a:lnTo>
                    <a:pt x="242" y="197"/>
                  </a:lnTo>
                  <a:lnTo>
                    <a:pt x="236" y="239"/>
                  </a:lnTo>
                  <a:lnTo>
                    <a:pt x="230" y="241"/>
                  </a:lnTo>
                  <a:lnTo>
                    <a:pt x="221" y="247"/>
                  </a:lnTo>
                  <a:lnTo>
                    <a:pt x="215" y="250"/>
                  </a:lnTo>
                  <a:lnTo>
                    <a:pt x="207" y="254"/>
                  </a:lnTo>
                  <a:lnTo>
                    <a:pt x="200" y="258"/>
                  </a:lnTo>
                  <a:lnTo>
                    <a:pt x="192" y="260"/>
                  </a:lnTo>
                  <a:lnTo>
                    <a:pt x="183" y="262"/>
                  </a:lnTo>
                  <a:lnTo>
                    <a:pt x="175" y="264"/>
                  </a:lnTo>
                  <a:lnTo>
                    <a:pt x="167" y="266"/>
                  </a:lnTo>
                  <a:lnTo>
                    <a:pt x="162" y="266"/>
                  </a:lnTo>
                  <a:lnTo>
                    <a:pt x="152" y="266"/>
                  </a:lnTo>
                  <a:lnTo>
                    <a:pt x="148" y="268"/>
                  </a:lnTo>
                  <a:lnTo>
                    <a:pt x="177" y="277"/>
                  </a:lnTo>
                  <a:lnTo>
                    <a:pt x="209" y="287"/>
                  </a:lnTo>
                  <a:lnTo>
                    <a:pt x="264" y="304"/>
                  </a:lnTo>
                  <a:lnTo>
                    <a:pt x="293" y="306"/>
                  </a:lnTo>
                  <a:lnTo>
                    <a:pt x="280" y="365"/>
                  </a:lnTo>
                  <a:lnTo>
                    <a:pt x="278" y="363"/>
                  </a:lnTo>
                  <a:lnTo>
                    <a:pt x="276" y="363"/>
                  </a:lnTo>
                  <a:lnTo>
                    <a:pt x="270" y="363"/>
                  </a:lnTo>
                  <a:lnTo>
                    <a:pt x="264" y="363"/>
                  </a:lnTo>
                  <a:lnTo>
                    <a:pt x="257" y="361"/>
                  </a:lnTo>
                  <a:lnTo>
                    <a:pt x="247" y="361"/>
                  </a:lnTo>
                  <a:lnTo>
                    <a:pt x="238" y="361"/>
                  </a:lnTo>
                  <a:lnTo>
                    <a:pt x="228" y="361"/>
                  </a:lnTo>
                  <a:lnTo>
                    <a:pt x="215" y="361"/>
                  </a:lnTo>
                  <a:lnTo>
                    <a:pt x="204" y="361"/>
                  </a:lnTo>
                  <a:lnTo>
                    <a:pt x="190" y="361"/>
                  </a:lnTo>
                  <a:lnTo>
                    <a:pt x="177" y="361"/>
                  </a:lnTo>
                  <a:lnTo>
                    <a:pt x="164" y="361"/>
                  </a:lnTo>
                  <a:lnTo>
                    <a:pt x="150" y="361"/>
                  </a:lnTo>
                  <a:lnTo>
                    <a:pt x="137" y="361"/>
                  </a:lnTo>
                  <a:lnTo>
                    <a:pt x="126" y="361"/>
                  </a:lnTo>
                  <a:lnTo>
                    <a:pt x="112" y="359"/>
                  </a:lnTo>
                  <a:lnTo>
                    <a:pt x="99" y="359"/>
                  </a:lnTo>
                  <a:lnTo>
                    <a:pt x="88" y="359"/>
                  </a:lnTo>
                  <a:lnTo>
                    <a:pt x="76" y="359"/>
                  </a:lnTo>
                  <a:lnTo>
                    <a:pt x="65" y="359"/>
                  </a:lnTo>
                  <a:lnTo>
                    <a:pt x="57" y="359"/>
                  </a:lnTo>
                  <a:lnTo>
                    <a:pt x="46" y="359"/>
                  </a:lnTo>
                  <a:lnTo>
                    <a:pt x="40" y="359"/>
                  </a:lnTo>
                  <a:lnTo>
                    <a:pt x="31" y="359"/>
                  </a:lnTo>
                  <a:lnTo>
                    <a:pt x="25" y="359"/>
                  </a:lnTo>
                  <a:lnTo>
                    <a:pt x="17" y="359"/>
                  </a:lnTo>
                  <a:lnTo>
                    <a:pt x="13" y="359"/>
                  </a:lnTo>
                  <a:lnTo>
                    <a:pt x="6" y="359"/>
                  </a:lnTo>
                  <a:lnTo>
                    <a:pt x="6" y="361"/>
                  </a:lnTo>
                  <a:lnTo>
                    <a:pt x="4" y="298"/>
                  </a:lnTo>
                  <a:lnTo>
                    <a:pt x="59" y="277"/>
                  </a:lnTo>
                  <a:lnTo>
                    <a:pt x="59" y="247"/>
                  </a:lnTo>
                  <a:lnTo>
                    <a:pt x="57" y="245"/>
                  </a:lnTo>
                  <a:lnTo>
                    <a:pt x="51" y="241"/>
                  </a:lnTo>
                  <a:lnTo>
                    <a:pt x="42" y="237"/>
                  </a:lnTo>
                  <a:lnTo>
                    <a:pt x="32" y="231"/>
                  </a:lnTo>
                  <a:lnTo>
                    <a:pt x="23" y="222"/>
                  </a:lnTo>
                  <a:lnTo>
                    <a:pt x="13" y="212"/>
                  </a:lnTo>
                  <a:lnTo>
                    <a:pt x="8" y="205"/>
                  </a:lnTo>
                  <a:lnTo>
                    <a:pt x="6" y="199"/>
                  </a:lnTo>
                  <a:lnTo>
                    <a:pt x="2" y="193"/>
                  </a:lnTo>
                  <a:lnTo>
                    <a:pt x="2" y="186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0" y="159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2" y="133"/>
                  </a:lnTo>
                  <a:lnTo>
                    <a:pt x="6" y="125"/>
                  </a:lnTo>
                  <a:lnTo>
                    <a:pt x="8" y="117"/>
                  </a:lnTo>
                  <a:lnTo>
                    <a:pt x="10" y="110"/>
                  </a:lnTo>
                  <a:lnTo>
                    <a:pt x="12" y="102"/>
                  </a:lnTo>
                  <a:lnTo>
                    <a:pt x="13" y="96"/>
                  </a:lnTo>
                  <a:lnTo>
                    <a:pt x="17" y="91"/>
                  </a:lnTo>
                  <a:lnTo>
                    <a:pt x="19" y="83"/>
                  </a:lnTo>
                  <a:lnTo>
                    <a:pt x="23" y="81"/>
                  </a:lnTo>
                  <a:lnTo>
                    <a:pt x="36" y="49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4" name="Freeform 126"/>
            <p:cNvSpPr>
              <a:spLocks/>
            </p:cNvSpPr>
            <p:nvPr/>
          </p:nvSpPr>
          <p:spPr bwMode="auto">
            <a:xfrm>
              <a:off x="4436" y="2408"/>
              <a:ext cx="151" cy="243"/>
            </a:xfrm>
            <a:custGeom>
              <a:avLst/>
              <a:gdLst>
                <a:gd name="T0" fmla="*/ 7 w 302"/>
                <a:gd name="T1" fmla="*/ 0 h 487"/>
                <a:gd name="T2" fmla="*/ 6 w 302"/>
                <a:gd name="T3" fmla="*/ 0 h 487"/>
                <a:gd name="T4" fmla="*/ 5 w 302"/>
                <a:gd name="T5" fmla="*/ 1 h 487"/>
                <a:gd name="T6" fmla="*/ 4 w 302"/>
                <a:gd name="T7" fmla="*/ 1 h 487"/>
                <a:gd name="T8" fmla="*/ 3 w 302"/>
                <a:gd name="T9" fmla="*/ 3 h 487"/>
                <a:gd name="T10" fmla="*/ 2 w 302"/>
                <a:gd name="T11" fmla="*/ 4 h 487"/>
                <a:gd name="T12" fmla="*/ 2 w 302"/>
                <a:gd name="T13" fmla="*/ 6 h 487"/>
                <a:gd name="T14" fmla="*/ 3 w 302"/>
                <a:gd name="T15" fmla="*/ 8 h 487"/>
                <a:gd name="T16" fmla="*/ 3 w 302"/>
                <a:gd name="T17" fmla="*/ 9 h 487"/>
                <a:gd name="T18" fmla="*/ 4 w 302"/>
                <a:gd name="T19" fmla="*/ 11 h 487"/>
                <a:gd name="T20" fmla="*/ 4 w 302"/>
                <a:gd name="T21" fmla="*/ 11 h 487"/>
                <a:gd name="T22" fmla="*/ 4 w 302"/>
                <a:gd name="T23" fmla="*/ 11 h 487"/>
                <a:gd name="T24" fmla="*/ 3 w 302"/>
                <a:gd name="T25" fmla="*/ 11 h 487"/>
                <a:gd name="T26" fmla="*/ 2 w 302"/>
                <a:gd name="T27" fmla="*/ 11 h 487"/>
                <a:gd name="T28" fmla="*/ 2 w 302"/>
                <a:gd name="T29" fmla="*/ 12 h 487"/>
                <a:gd name="T30" fmla="*/ 2 w 302"/>
                <a:gd name="T31" fmla="*/ 12 h 487"/>
                <a:gd name="T32" fmla="*/ 2 w 302"/>
                <a:gd name="T33" fmla="*/ 13 h 487"/>
                <a:gd name="T34" fmla="*/ 1 w 302"/>
                <a:gd name="T35" fmla="*/ 13 h 487"/>
                <a:gd name="T36" fmla="*/ 1 w 302"/>
                <a:gd name="T37" fmla="*/ 13 h 487"/>
                <a:gd name="T38" fmla="*/ 1 w 302"/>
                <a:gd name="T39" fmla="*/ 14 h 487"/>
                <a:gd name="T40" fmla="*/ 1 w 302"/>
                <a:gd name="T41" fmla="*/ 14 h 487"/>
                <a:gd name="T42" fmla="*/ 2 w 302"/>
                <a:gd name="T43" fmla="*/ 14 h 487"/>
                <a:gd name="T44" fmla="*/ 2 w 302"/>
                <a:gd name="T45" fmla="*/ 14 h 487"/>
                <a:gd name="T46" fmla="*/ 3 w 302"/>
                <a:gd name="T47" fmla="*/ 15 h 487"/>
                <a:gd name="T48" fmla="*/ 4 w 302"/>
                <a:gd name="T49" fmla="*/ 15 h 487"/>
                <a:gd name="T50" fmla="*/ 5 w 302"/>
                <a:gd name="T51" fmla="*/ 15 h 487"/>
                <a:gd name="T52" fmla="*/ 6 w 302"/>
                <a:gd name="T53" fmla="*/ 15 h 487"/>
                <a:gd name="T54" fmla="*/ 7 w 302"/>
                <a:gd name="T55" fmla="*/ 15 h 487"/>
                <a:gd name="T56" fmla="*/ 6 w 302"/>
                <a:gd name="T57" fmla="*/ 14 h 487"/>
                <a:gd name="T58" fmla="*/ 7 w 302"/>
                <a:gd name="T59" fmla="*/ 13 h 487"/>
                <a:gd name="T60" fmla="*/ 7 w 302"/>
                <a:gd name="T61" fmla="*/ 12 h 487"/>
                <a:gd name="T62" fmla="*/ 6 w 302"/>
                <a:gd name="T63" fmla="*/ 12 h 487"/>
                <a:gd name="T64" fmla="*/ 6 w 302"/>
                <a:gd name="T65" fmla="*/ 11 h 487"/>
                <a:gd name="T66" fmla="*/ 5 w 302"/>
                <a:gd name="T67" fmla="*/ 10 h 487"/>
                <a:gd name="T68" fmla="*/ 5 w 302"/>
                <a:gd name="T69" fmla="*/ 9 h 487"/>
                <a:gd name="T70" fmla="*/ 4 w 302"/>
                <a:gd name="T71" fmla="*/ 8 h 487"/>
                <a:gd name="T72" fmla="*/ 4 w 302"/>
                <a:gd name="T73" fmla="*/ 7 h 487"/>
                <a:gd name="T74" fmla="*/ 4 w 302"/>
                <a:gd name="T75" fmla="*/ 5 h 487"/>
                <a:gd name="T76" fmla="*/ 5 w 302"/>
                <a:gd name="T77" fmla="*/ 4 h 487"/>
                <a:gd name="T78" fmla="*/ 6 w 302"/>
                <a:gd name="T79" fmla="*/ 2 h 487"/>
                <a:gd name="T80" fmla="*/ 8 w 302"/>
                <a:gd name="T81" fmla="*/ 1 h 487"/>
                <a:gd name="T82" fmla="*/ 9 w 302"/>
                <a:gd name="T83" fmla="*/ 0 h 487"/>
                <a:gd name="T84" fmla="*/ 10 w 302"/>
                <a:gd name="T85" fmla="*/ 0 h 4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2" h="487">
                  <a:moveTo>
                    <a:pt x="302" y="0"/>
                  </a:moveTo>
                  <a:lnTo>
                    <a:pt x="198" y="4"/>
                  </a:lnTo>
                  <a:lnTo>
                    <a:pt x="194" y="4"/>
                  </a:lnTo>
                  <a:lnTo>
                    <a:pt x="192" y="6"/>
                  </a:lnTo>
                  <a:lnTo>
                    <a:pt x="184" y="10"/>
                  </a:lnTo>
                  <a:lnTo>
                    <a:pt x="179" y="14"/>
                  </a:lnTo>
                  <a:lnTo>
                    <a:pt x="169" y="19"/>
                  </a:lnTo>
                  <a:lnTo>
                    <a:pt x="160" y="25"/>
                  </a:lnTo>
                  <a:lnTo>
                    <a:pt x="148" y="33"/>
                  </a:lnTo>
                  <a:lnTo>
                    <a:pt x="137" y="42"/>
                  </a:lnTo>
                  <a:lnTo>
                    <a:pt x="125" y="52"/>
                  </a:lnTo>
                  <a:lnTo>
                    <a:pt x="114" y="63"/>
                  </a:lnTo>
                  <a:lnTo>
                    <a:pt x="103" y="74"/>
                  </a:lnTo>
                  <a:lnTo>
                    <a:pt x="91" y="90"/>
                  </a:lnTo>
                  <a:lnTo>
                    <a:pt x="82" y="103"/>
                  </a:lnTo>
                  <a:lnTo>
                    <a:pt x="72" y="118"/>
                  </a:lnTo>
                  <a:lnTo>
                    <a:pt x="67" y="133"/>
                  </a:lnTo>
                  <a:lnTo>
                    <a:pt x="63" y="152"/>
                  </a:lnTo>
                  <a:lnTo>
                    <a:pt x="59" y="169"/>
                  </a:lnTo>
                  <a:lnTo>
                    <a:pt x="57" y="187"/>
                  </a:lnTo>
                  <a:lnTo>
                    <a:pt x="57" y="206"/>
                  </a:lnTo>
                  <a:lnTo>
                    <a:pt x="59" y="225"/>
                  </a:lnTo>
                  <a:lnTo>
                    <a:pt x="61" y="244"/>
                  </a:lnTo>
                  <a:lnTo>
                    <a:pt x="65" y="263"/>
                  </a:lnTo>
                  <a:lnTo>
                    <a:pt x="70" y="280"/>
                  </a:lnTo>
                  <a:lnTo>
                    <a:pt x="76" y="299"/>
                  </a:lnTo>
                  <a:lnTo>
                    <a:pt x="80" y="314"/>
                  </a:lnTo>
                  <a:lnTo>
                    <a:pt x="86" y="329"/>
                  </a:lnTo>
                  <a:lnTo>
                    <a:pt x="91" y="342"/>
                  </a:lnTo>
                  <a:lnTo>
                    <a:pt x="97" y="354"/>
                  </a:lnTo>
                  <a:lnTo>
                    <a:pt x="99" y="363"/>
                  </a:lnTo>
                  <a:lnTo>
                    <a:pt x="103" y="371"/>
                  </a:lnTo>
                  <a:lnTo>
                    <a:pt x="105" y="375"/>
                  </a:lnTo>
                  <a:lnTo>
                    <a:pt x="106" y="379"/>
                  </a:lnTo>
                  <a:lnTo>
                    <a:pt x="105" y="377"/>
                  </a:lnTo>
                  <a:lnTo>
                    <a:pt x="101" y="377"/>
                  </a:lnTo>
                  <a:lnTo>
                    <a:pt x="93" y="375"/>
                  </a:lnTo>
                  <a:lnTo>
                    <a:pt x="87" y="375"/>
                  </a:lnTo>
                  <a:lnTo>
                    <a:pt x="80" y="375"/>
                  </a:lnTo>
                  <a:lnTo>
                    <a:pt x="70" y="375"/>
                  </a:lnTo>
                  <a:lnTo>
                    <a:pt x="63" y="375"/>
                  </a:lnTo>
                  <a:lnTo>
                    <a:pt x="57" y="379"/>
                  </a:lnTo>
                  <a:lnTo>
                    <a:pt x="49" y="379"/>
                  </a:lnTo>
                  <a:lnTo>
                    <a:pt x="46" y="381"/>
                  </a:lnTo>
                  <a:lnTo>
                    <a:pt x="42" y="384"/>
                  </a:lnTo>
                  <a:lnTo>
                    <a:pt x="42" y="386"/>
                  </a:lnTo>
                  <a:lnTo>
                    <a:pt x="40" y="392"/>
                  </a:lnTo>
                  <a:lnTo>
                    <a:pt x="40" y="396"/>
                  </a:lnTo>
                  <a:lnTo>
                    <a:pt x="70" y="415"/>
                  </a:lnTo>
                  <a:lnTo>
                    <a:pt x="67" y="415"/>
                  </a:lnTo>
                  <a:lnTo>
                    <a:pt x="59" y="417"/>
                  </a:lnTo>
                  <a:lnTo>
                    <a:pt x="49" y="419"/>
                  </a:lnTo>
                  <a:lnTo>
                    <a:pt x="40" y="420"/>
                  </a:lnTo>
                  <a:lnTo>
                    <a:pt x="27" y="424"/>
                  </a:lnTo>
                  <a:lnTo>
                    <a:pt x="17" y="428"/>
                  </a:lnTo>
                  <a:lnTo>
                    <a:pt x="8" y="432"/>
                  </a:lnTo>
                  <a:lnTo>
                    <a:pt x="4" y="438"/>
                  </a:lnTo>
                  <a:lnTo>
                    <a:pt x="0" y="447"/>
                  </a:lnTo>
                  <a:lnTo>
                    <a:pt x="8" y="457"/>
                  </a:lnTo>
                  <a:lnTo>
                    <a:pt x="15" y="464"/>
                  </a:lnTo>
                  <a:lnTo>
                    <a:pt x="21" y="468"/>
                  </a:lnTo>
                  <a:lnTo>
                    <a:pt x="27" y="470"/>
                  </a:lnTo>
                  <a:lnTo>
                    <a:pt x="30" y="470"/>
                  </a:lnTo>
                  <a:lnTo>
                    <a:pt x="36" y="472"/>
                  </a:lnTo>
                  <a:lnTo>
                    <a:pt x="42" y="474"/>
                  </a:lnTo>
                  <a:lnTo>
                    <a:pt x="49" y="476"/>
                  </a:lnTo>
                  <a:lnTo>
                    <a:pt x="57" y="476"/>
                  </a:lnTo>
                  <a:lnTo>
                    <a:pt x="63" y="477"/>
                  </a:lnTo>
                  <a:lnTo>
                    <a:pt x="70" y="479"/>
                  </a:lnTo>
                  <a:lnTo>
                    <a:pt x="82" y="481"/>
                  </a:lnTo>
                  <a:lnTo>
                    <a:pt x="91" y="481"/>
                  </a:lnTo>
                  <a:lnTo>
                    <a:pt x="101" y="483"/>
                  </a:lnTo>
                  <a:lnTo>
                    <a:pt x="110" y="485"/>
                  </a:lnTo>
                  <a:lnTo>
                    <a:pt x="124" y="487"/>
                  </a:lnTo>
                  <a:lnTo>
                    <a:pt x="133" y="485"/>
                  </a:lnTo>
                  <a:lnTo>
                    <a:pt x="144" y="485"/>
                  </a:lnTo>
                  <a:lnTo>
                    <a:pt x="156" y="485"/>
                  </a:lnTo>
                  <a:lnTo>
                    <a:pt x="169" y="485"/>
                  </a:lnTo>
                  <a:lnTo>
                    <a:pt x="181" y="485"/>
                  </a:lnTo>
                  <a:lnTo>
                    <a:pt x="192" y="485"/>
                  </a:lnTo>
                  <a:lnTo>
                    <a:pt x="202" y="483"/>
                  </a:lnTo>
                  <a:lnTo>
                    <a:pt x="213" y="483"/>
                  </a:lnTo>
                  <a:lnTo>
                    <a:pt x="221" y="481"/>
                  </a:lnTo>
                  <a:lnTo>
                    <a:pt x="230" y="481"/>
                  </a:lnTo>
                  <a:lnTo>
                    <a:pt x="255" y="479"/>
                  </a:lnTo>
                  <a:lnTo>
                    <a:pt x="169" y="455"/>
                  </a:lnTo>
                  <a:lnTo>
                    <a:pt x="139" y="432"/>
                  </a:lnTo>
                  <a:lnTo>
                    <a:pt x="183" y="438"/>
                  </a:lnTo>
                  <a:lnTo>
                    <a:pt x="224" y="438"/>
                  </a:lnTo>
                  <a:lnTo>
                    <a:pt x="217" y="409"/>
                  </a:lnTo>
                  <a:lnTo>
                    <a:pt x="213" y="409"/>
                  </a:lnTo>
                  <a:lnTo>
                    <a:pt x="203" y="405"/>
                  </a:lnTo>
                  <a:lnTo>
                    <a:pt x="196" y="401"/>
                  </a:lnTo>
                  <a:lnTo>
                    <a:pt x="188" y="394"/>
                  </a:lnTo>
                  <a:lnTo>
                    <a:pt x="183" y="388"/>
                  </a:lnTo>
                  <a:lnTo>
                    <a:pt x="179" y="384"/>
                  </a:lnTo>
                  <a:lnTo>
                    <a:pt x="173" y="377"/>
                  </a:lnTo>
                  <a:lnTo>
                    <a:pt x="169" y="371"/>
                  </a:lnTo>
                  <a:lnTo>
                    <a:pt x="162" y="361"/>
                  </a:lnTo>
                  <a:lnTo>
                    <a:pt x="156" y="352"/>
                  </a:lnTo>
                  <a:lnTo>
                    <a:pt x="150" y="342"/>
                  </a:lnTo>
                  <a:lnTo>
                    <a:pt x="144" y="331"/>
                  </a:lnTo>
                  <a:lnTo>
                    <a:pt x="137" y="320"/>
                  </a:lnTo>
                  <a:lnTo>
                    <a:pt x="133" y="308"/>
                  </a:lnTo>
                  <a:lnTo>
                    <a:pt x="127" y="297"/>
                  </a:lnTo>
                  <a:lnTo>
                    <a:pt x="125" y="284"/>
                  </a:lnTo>
                  <a:lnTo>
                    <a:pt x="122" y="270"/>
                  </a:lnTo>
                  <a:lnTo>
                    <a:pt x="120" y="257"/>
                  </a:lnTo>
                  <a:lnTo>
                    <a:pt x="116" y="242"/>
                  </a:lnTo>
                  <a:lnTo>
                    <a:pt x="118" y="228"/>
                  </a:lnTo>
                  <a:lnTo>
                    <a:pt x="120" y="211"/>
                  </a:lnTo>
                  <a:lnTo>
                    <a:pt x="124" y="196"/>
                  </a:lnTo>
                  <a:lnTo>
                    <a:pt x="127" y="181"/>
                  </a:lnTo>
                  <a:lnTo>
                    <a:pt x="137" y="168"/>
                  </a:lnTo>
                  <a:lnTo>
                    <a:pt x="144" y="150"/>
                  </a:lnTo>
                  <a:lnTo>
                    <a:pt x="154" y="135"/>
                  </a:lnTo>
                  <a:lnTo>
                    <a:pt x="165" y="120"/>
                  </a:lnTo>
                  <a:lnTo>
                    <a:pt x="179" y="107"/>
                  </a:lnTo>
                  <a:lnTo>
                    <a:pt x="192" y="92"/>
                  </a:lnTo>
                  <a:lnTo>
                    <a:pt x="205" y="78"/>
                  </a:lnTo>
                  <a:lnTo>
                    <a:pt x="221" y="63"/>
                  </a:lnTo>
                  <a:lnTo>
                    <a:pt x="236" y="52"/>
                  </a:lnTo>
                  <a:lnTo>
                    <a:pt x="247" y="40"/>
                  </a:lnTo>
                  <a:lnTo>
                    <a:pt x="260" y="29"/>
                  </a:lnTo>
                  <a:lnTo>
                    <a:pt x="270" y="19"/>
                  </a:lnTo>
                  <a:lnTo>
                    <a:pt x="281" y="14"/>
                  </a:lnTo>
                  <a:lnTo>
                    <a:pt x="289" y="6"/>
                  </a:lnTo>
                  <a:lnTo>
                    <a:pt x="297" y="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5" name="Freeform 127"/>
            <p:cNvSpPr>
              <a:spLocks/>
            </p:cNvSpPr>
            <p:nvPr/>
          </p:nvSpPr>
          <p:spPr bwMode="auto">
            <a:xfrm>
              <a:off x="4666" y="2412"/>
              <a:ext cx="160" cy="241"/>
            </a:xfrm>
            <a:custGeom>
              <a:avLst/>
              <a:gdLst>
                <a:gd name="T0" fmla="*/ 4 w 319"/>
                <a:gd name="T1" fmla="*/ 0 h 483"/>
                <a:gd name="T2" fmla="*/ 5 w 319"/>
                <a:gd name="T3" fmla="*/ 0 h 483"/>
                <a:gd name="T4" fmla="*/ 6 w 319"/>
                <a:gd name="T5" fmla="*/ 1 h 483"/>
                <a:gd name="T6" fmla="*/ 7 w 319"/>
                <a:gd name="T7" fmla="*/ 2 h 483"/>
                <a:gd name="T8" fmla="*/ 8 w 319"/>
                <a:gd name="T9" fmla="*/ 3 h 483"/>
                <a:gd name="T10" fmla="*/ 8 w 319"/>
                <a:gd name="T11" fmla="*/ 5 h 483"/>
                <a:gd name="T12" fmla="*/ 8 w 319"/>
                <a:gd name="T13" fmla="*/ 6 h 483"/>
                <a:gd name="T14" fmla="*/ 8 w 319"/>
                <a:gd name="T15" fmla="*/ 8 h 483"/>
                <a:gd name="T16" fmla="*/ 8 w 319"/>
                <a:gd name="T17" fmla="*/ 10 h 483"/>
                <a:gd name="T18" fmla="*/ 7 w 319"/>
                <a:gd name="T19" fmla="*/ 11 h 483"/>
                <a:gd name="T20" fmla="*/ 7 w 319"/>
                <a:gd name="T21" fmla="*/ 11 h 483"/>
                <a:gd name="T22" fmla="*/ 7 w 319"/>
                <a:gd name="T23" fmla="*/ 11 h 483"/>
                <a:gd name="T24" fmla="*/ 8 w 319"/>
                <a:gd name="T25" fmla="*/ 11 h 483"/>
                <a:gd name="T26" fmla="*/ 9 w 319"/>
                <a:gd name="T27" fmla="*/ 11 h 483"/>
                <a:gd name="T28" fmla="*/ 9 w 319"/>
                <a:gd name="T29" fmla="*/ 12 h 483"/>
                <a:gd name="T30" fmla="*/ 9 w 319"/>
                <a:gd name="T31" fmla="*/ 12 h 483"/>
                <a:gd name="T32" fmla="*/ 10 w 319"/>
                <a:gd name="T33" fmla="*/ 12 h 483"/>
                <a:gd name="T34" fmla="*/ 10 w 319"/>
                <a:gd name="T35" fmla="*/ 13 h 483"/>
                <a:gd name="T36" fmla="*/ 10 w 319"/>
                <a:gd name="T37" fmla="*/ 14 h 483"/>
                <a:gd name="T38" fmla="*/ 10 w 319"/>
                <a:gd name="T39" fmla="*/ 14 h 483"/>
                <a:gd name="T40" fmla="*/ 9 w 319"/>
                <a:gd name="T41" fmla="*/ 14 h 483"/>
                <a:gd name="T42" fmla="*/ 9 w 319"/>
                <a:gd name="T43" fmla="*/ 14 h 483"/>
                <a:gd name="T44" fmla="*/ 8 w 319"/>
                <a:gd name="T45" fmla="*/ 14 h 483"/>
                <a:gd name="T46" fmla="*/ 7 w 319"/>
                <a:gd name="T47" fmla="*/ 15 h 483"/>
                <a:gd name="T48" fmla="*/ 6 w 319"/>
                <a:gd name="T49" fmla="*/ 15 h 483"/>
                <a:gd name="T50" fmla="*/ 5 w 319"/>
                <a:gd name="T51" fmla="*/ 15 h 483"/>
                <a:gd name="T52" fmla="*/ 4 w 319"/>
                <a:gd name="T53" fmla="*/ 14 h 483"/>
                <a:gd name="T54" fmla="*/ 3 w 319"/>
                <a:gd name="T55" fmla="*/ 14 h 483"/>
                <a:gd name="T56" fmla="*/ 5 w 319"/>
                <a:gd name="T57" fmla="*/ 14 h 483"/>
                <a:gd name="T58" fmla="*/ 3 w 319"/>
                <a:gd name="T59" fmla="*/ 13 h 483"/>
                <a:gd name="T60" fmla="*/ 4 w 319"/>
                <a:gd name="T61" fmla="*/ 12 h 483"/>
                <a:gd name="T62" fmla="*/ 5 w 319"/>
                <a:gd name="T63" fmla="*/ 12 h 483"/>
                <a:gd name="T64" fmla="*/ 5 w 319"/>
                <a:gd name="T65" fmla="*/ 11 h 483"/>
                <a:gd name="T66" fmla="*/ 6 w 319"/>
                <a:gd name="T67" fmla="*/ 10 h 483"/>
                <a:gd name="T68" fmla="*/ 6 w 319"/>
                <a:gd name="T69" fmla="*/ 9 h 483"/>
                <a:gd name="T70" fmla="*/ 6 w 319"/>
                <a:gd name="T71" fmla="*/ 8 h 483"/>
                <a:gd name="T72" fmla="*/ 7 w 319"/>
                <a:gd name="T73" fmla="*/ 6 h 483"/>
                <a:gd name="T74" fmla="*/ 6 w 319"/>
                <a:gd name="T75" fmla="*/ 5 h 483"/>
                <a:gd name="T76" fmla="*/ 5 w 319"/>
                <a:gd name="T77" fmla="*/ 4 h 483"/>
                <a:gd name="T78" fmla="*/ 4 w 319"/>
                <a:gd name="T79" fmla="*/ 2 h 483"/>
                <a:gd name="T80" fmla="*/ 3 w 319"/>
                <a:gd name="T81" fmla="*/ 1 h 483"/>
                <a:gd name="T82" fmla="*/ 1 w 319"/>
                <a:gd name="T83" fmla="*/ 0 h 483"/>
                <a:gd name="T84" fmla="*/ 1 w 319"/>
                <a:gd name="T85" fmla="*/ 0 h 4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9" h="483">
                  <a:moveTo>
                    <a:pt x="0" y="0"/>
                  </a:moveTo>
                  <a:lnTo>
                    <a:pt x="108" y="4"/>
                  </a:lnTo>
                  <a:lnTo>
                    <a:pt x="112" y="6"/>
                  </a:lnTo>
                  <a:lnTo>
                    <a:pt x="118" y="7"/>
                  </a:lnTo>
                  <a:lnTo>
                    <a:pt x="125" y="11"/>
                  </a:lnTo>
                  <a:lnTo>
                    <a:pt x="133" y="15"/>
                  </a:lnTo>
                  <a:lnTo>
                    <a:pt x="144" y="23"/>
                  </a:lnTo>
                  <a:lnTo>
                    <a:pt x="156" y="28"/>
                  </a:lnTo>
                  <a:lnTo>
                    <a:pt x="167" y="40"/>
                  </a:lnTo>
                  <a:lnTo>
                    <a:pt x="179" y="47"/>
                  </a:lnTo>
                  <a:lnTo>
                    <a:pt x="190" y="59"/>
                  </a:lnTo>
                  <a:lnTo>
                    <a:pt x="201" y="70"/>
                  </a:lnTo>
                  <a:lnTo>
                    <a:pt x="215" y="84"/>
                  </a:lnTo>
                  <a:lnTo>
                    <a:pt x="224" y="95"/>
                  </a:lnTo>
                  <a:lnTo>
                    <a:pt x="234" y="110"/>
                  </a:lnTo>
                  <a:lnTo>
                    <a:pt x="241" y="127"/>
                  </a:lnTo>
                  <a:lnTo>
                    <a:pt x="249" y="144"/>
                  </a:lnTo>
                  <a:lnTo>
                    <a:pt x="251" y="161"/>
                  </a:lnTo>
                  <a:lnTo>
                    <a:pt x="253" y="179"/>
                  </a:lnTo>
                  <a:lnTo>
                    <a:pt x="253" y="198"/>
                  </a:lnTo>
                  <a:lnTo>
                    <a:pt x="253" y="217"/>
                  </a:lnTo>
                  <a:lnTo>
                    <a:pt x="249" y="236"/>
                  </a:lnTo>
                  <a:lnTo>
                    <a:pt x="247" y="255"/>
                  </a:lnTo>
                  <a:lnTo>
                    <a:pt x="241" y="272"/>
                  </a:lnTo>
                  <a:lnTo>
                    <a:pt x="239" y="291"/>
                  </a:lnTo>
                  <a:lnTo>
                    <a:pt x="234" y="306"/>
                  </a:lnTo>
                  <a:lnTo>
                    <a:pt x="228" y="321"/>
                  </a:lnTo>
                  <a:lnTo>
                    <a:pt x="222" y="334"/>
                  </a:lnTo>
                  <a:lnTo>
                    <a:pt x="219" y="346"/>
                  </a:lnTo>
                  <a:lnTo>
                    <a:pt x="217" y="355"/>
                  </a:lnTo>
                  <a:lnTo>
                    <a:pt x="213" y="363"/>
                  </a:lnTo>
                  <a:lnTo>
                    <a:pt x="211" y="367"/>
                  </a:lnTo>
                  <a:lnTo>
                    <a:pt x="211" y="371"/>
                  </a:lnTo>
                  <a:lnTo>
                    <a:pt x="211" y="369"/>
                  </a:lnTo>
                  <a:lnTo>
                    <a:pt x="217" y="369"/>
                  </a:lnTo>
                  <a:lnTo>
                    <a:pt x="222" y="367"/>
                  </a:lnTo>
                  <a:lnTo>
                    <a:pt x="228" y="367"/>
                  </a:lnTo>
                  <a:lnTo>
                    <a:pt x="236" y="367"/>
                  </a:lnTo>
                  <a:lnTo>
                    <a:pt x="245" y="367"/>
                  </a:lnTo>
                  <a:lnTo>
                    <a:pt x="253" y="367"/>
                  </a:lnTo>
                  <a:lnTo>
                    <a:pt x="260" y="367"/>
                  </a:lnTo>
                  <a:lnTo>
                    <a:pt x="270" y="373"/>
                  </a:lnTo>
                  <a:lnTo>
                    <a:pt x="278" y="378"/>
                  </a:lnTo>
                  <a:lnTo>
                    <a:pt x="279" y="384"/>
                  </a:lnTo>
                  <a:lnTo>
                    <a:pt x="279" y="388"/>
                  </a:lnTo>
                  <a:lnTo>
                    <a:pt x="251" y="407"/>
                  </a:lnTo>
                  <a:lnTo>
                    <a:pt x="253" y="407"/>
                  </a:lnTo>
                  <a:lnTo>
                    <a:pt x="258" y="407"/>
                  </a:lnTo>
                  <a:lnTo>
                    <a:pt x="268" y="409"/>
                  </a:lnTo>
                  <a:lnTo>
                    <a:pt x="279" y="412"/>
                  </a:lnTo>
                  <a:lnTo>
                    <a:pt x="291" y="412"/>
                  </a:lnTo>
                  <a:lnTo>
                    <a:pt x="302" y="416"/>
                  </a:lnTo>
                  <a:lnTo>
                    <a:pt x="312" y="420"/>
                  </a:lnTo>
                  <a:lnTo>
                    <a:pt x="319" y="424"/>
                  </a:lnTo>
                  <a:lnTo>
                    <a:pt x="319" y="435"/>
                  </a:lnTo>
                  <a:lnTo>
                    <a:pt x="314" y="447"/>
                  </a:lnTo>
                  <a:lnTo>
                    <a:pt x="306" y="454"/>
                  </a:lnTo>
                  <a:lnTo>
                    <a:pt x="302" y="458"/>
                  </a:lnTo>
                  <a:lnTo>
                    <a:pt x="300" y="458"/>
                  </a:lnTo>
                  <a:lnTo>
                    <a:pt x="295" y="460"/>
                  </a:lnTo>
                  <a:lnTo>
                    <a:pt x="289" y="460"/>
                  </a:lnTo>
                  <a:lnTo>
                    <a:pt x="283" y="462"/>
                  </a:lnTo>
                  <a:lnTo>
                    <a:pt x="278" y="464"/>
                  </a:lnTo>
                  <a:lnTo>
                    <a:pt x="272" y="468"/>
                  </a:lnTo>
                  <a:lnTo>
                    <a:pt x="264" y="468"/>
                  </a:lnTo>
                  <a:lnTo>
                    <a:pt x="257" y="471"/>
                  </a:lnTo>
                  <a:lnTo>
                    <a:pt x="249" y="471"/>
                  </a:lnTo>
                  <a:lnTo>
                    <a:pt x="239" y="473"/>
                  </a:lnTo>
                  <a:lnTo>
                    <a:pt x="230" y="475"/>
                  </a:lnTo>
                  <a:lnTo>
                    <a:pt x="220" y="477"/>
                  </a:lnTo>
                  <a:lnTo>
                    <a:pt x="211" y="479"/>
                  </a:lnTo>
                  <a:lnTo>
                    <a:pt x="201" y="481"/>
                  </a:lnTo>
                  <a:lnTo>
                    <a:pt x="188" y="481"/>
                  </a:lnTo>
                  <a:lnTo>
                    <a:pt x="177" y="481"/>
                  </a:lnTo>
                  <a:lnTo>
                    <a:pt x="165" y="481"/>
                  </a:lnTo>
                  <a:lnTo>
                    <a:pt x="152" y="483"/>
                  </a:lnTo>
                  <a:lnTo>
                    <a:pt x="141" y="481"/>
                  </a:lnTo>
                  <a:lnTo>
                    <a:pt x="129" y="481"/>
                  </a:lnTo>
                  <a:lnTo>
                    <a:pt x="118" y="479"/>
                  </a:lnTo>
                  <a:lnTo>
                    <a:pt x="110" y="479"/>
                  </a:lnTo>
                  <a:lnTo>
                    <a:pt x="99" y="479"/>
                  </a:lnTo>
                  <a:lnTo>
                    <a:pt x="89" y="477"/>
                  </a:lnTo>
                  <a:lnTo>
                    <a:pt x="82" y="477"/>
                  </a:lnTo>
                  <a:lnTo>
                    <a:pt x="76" y="477"/>
                  </a:lnTo>
                  <a:lnTo>
                    <a:pt x="66" y="477"/>
                  </a:lnTo>
                  <a:lnTo>
                    <a:pt x="63" y="477"/>
                  </a:lnTo>
                  <a:lnTo>
                    <a:pt x="150" y="450"/>
                  </a:lnTo>
                  <a:lnTo>
                    <a:pt x="182" y="424"/>
                  </a:lnTo>
                  <a:lnTo>
                    <a:pt x="139" y="433"/>
                  </a:lnTo>
                  <a:lnTo>
                    <a:pt x="95" y="433"/>
                  </a:lnTo>
                  <a:lnTo>
                    <a:pt x="105" y="407"/>
                  </a:lnTo>
                  <a:lnTo>
                    <a:pt x="106" y="407"/>
                  </a:lnTo>
                  <a:lnTo>
                    <a:pt x="114" y="401"/>
                  </a:lnTo>
                  <a:lnTo>
                    <a:pt x="120" y="395"/>
                  </a:lnTo>
                  <a:lnTo>
                    <a:pt x="127" y="390"/>
                  </a:lnTo>
                  <a:lnTo>
                    <a:pt x="133" y="384"/>
                  </a:lnTo>
                  <a:lnTo>
                    <a:pt x="139" y="380"/>
                  </a:lnTo>
                  <a:lnTo>
                    <a:pt x="143" y="373"/>
                  </a:lnTo>
                  <a:lnTo>
                    <a:pt x="150" y="367"/>
                  </a:lnTo>
                  <a:lnTo>
                    <a:pt x="154" y="359"/>
                  </a:lnTo>
                  <a:lnTo>
                    <a:pt x="160" y="350"/>
                  </a:lnTo>
                  <a:lnTo>
                    <a:pt x="165" y="338"/>
                  </a:lnTo>
                  <a:lnTo>
                    <a:pt x="169" y="329"/>
                  </a:lnTo>
                  <a:lnTo>
                    <a:pt x="175" y="317"/>
                  </a:lnTo>
                  <a:lnTo>
                    <a:pt x="181" y="306"/>
                  </a:lnTo>
                  <a:lnTo>
                    <a:pt x="184" y="293"/>
                  </a:lnTo>
                  <a:lnTo>
                    <a:pt x="188" y="281"/>
                  </a:lnTo>
                  <a:lnTo>
                    <a:pt x="190" y="266"/>
                  </a:lnTo>
                  <a:lnTo>
                    <a:pt x="192" y="251"/>
                  </a:lnTo>
                  <a:lnTo>
                    <a:pt x="192" y="238"/>
                  </a:lnTo>
                  <a:lnTo>
                    <a:pt x="194" y="222"/>
                  </a:lnTo>
                  <a:lnTo>
                    <a:pt x="190" y="207"/>
                  </a:lnTo>
                  <a:lnTo>
                    <a:pt x="186" y="194"/>
                  </a:lnTo>
                  <a:lnTo>
                    <a:pt x="181" y="177"/>
                  </a:lnTo>
                  <a:lnTo>
                    <a:pt x="175" y="163"/>
                  </a:lnTo>
                  <a:lnTo>
                    <a:pt x="165" y="148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27" y="103"/>
                  </a:lnTo>
                  <a:lnTo>
                    <a:pt x="112" y="87"/>
                  </a:lnTo>
                  <a:lnTo>
                    <a:pt x="99" y="74"/>
                  </a:lnTo>
                  <a:lnTo>
                    <a:pt x="84" y="61"/>
                  </a:lnTo>
                  <a:lnTo>
                    <a:pt x="70" y="49"/>
                  </a:lnTo>
                  <a:lnTo>
                    <a:pt x="55" y="38"/>
                  </a:lnTo>
                  <a:lnTo>
                    <a:pt x="44" y="28"/>
                  </a:lnTo>
                  <a:lnTo>
                    <a:pt x="30" y="19"/>
                  </a:lnTo>
                  <a:lnTo>
                    <a:pt x="21" y="11"/>
                  </a:lnTo>
                  <a:lnTo>
                    <a:pt x="11" y="6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6" name="Freeform 128"/>
            <p:cNvSpPr>
              <a:spLocks/>
            </p:cNvSpPr>
            <p:nvPr/>
          </p:nvSpPr>
          <p:spPr bwMode="auto">
            <a:xfrm>
              <a:off x="4261" y="2538"/>
              <a:ext cx="171" cy="27"/>
            </a:xfrm>
            <a:custGeom>
              <a:avLst/>
              <a:gdLst>
                <a:gd name="T0" fmla="*/ 1 w 342"/>
                <a:gd name="T1" fmla="*/ 1 h 53"/>
                <a:gd name="T2" fmla="*/ 1 w 342"/>
                <a:gd name="T3" fmla="*/ 1 h 53"/>
                <a:gd name="T4" fmla="*/ 1 w 342"/>
                <a:gd name="T5" fmla="*/ 1 h 53"/>
                <a:gd name="T6" fmla="*/ 2 w 342"/>
                <a:gd name="T7" fmla="*/ 1 h 53"/>
                <a:gd name="T8" fmla="*/ 2 w 342"/>
                <a:gd name="T9" fmla="*/ 1 h 53"/>
                <a:gd name="T10" fmla="*/ 3 w 342"/>
                <a:gd name="T11" fmla="*/ 1 h 53"/>
                <a:gd name="T12" fmla="*/ 4 w 342"/>
                <a:gd name="T13" fmla="*/ 1 h 53"/>
                <a:gd name="T14" fmla="*/ 5 w 342"/>
                <a:gd name="T15" fmla="*/ 1 h 53"/>
                <a:gd name="T16" fmla="*/ 5 w 342"/>
                <a:gd name="T17" fmla="*/ 1 h 53"/>
                <a:gd name="T18" fmla="*/ 6 w 342"/>
                <a:gd name="T19" fmla="*/ 1 h 53"/>
                <a:gd name="T20" fmla="*/ 7 w 342"/>
                <a:gd name="T21" fmla="*/ 1 h 53"/>
                <a:gd name="T22" fmla="*/ 8 w 342"/>
                <a:gd name="T23" fmla="*/ 1 h 53"/>
                <a:gd name="T24" fmla="*/ 9 w 342"/>
                <a:gd name="T25" fmla="*/ 1 h 53"/>
                <a:gd name="T26" fmla="*/ 9 w 342"/>
                <a:gd name="T27" fmla="*/ 0 h 53"/>
                <a:gd name="T28" fmla="*/ 9 w 342"/>
                <a:gd name="T29" fmla="*/ 0 h 53"/>
                <a:gd name="T30" fmla="*/ 11 w 342"/>
                <a:gd name="T31" fmla="*/ 0 h 53"/>
                <a:gd name="T32" fmla="*/ 11 w 342"/>
                <a:gd name="T33" fmla="*/ 2 h 53"/>
                <a:gd name="T34" fmla="*/ 11 w 342"/>
                <a:gd name="T35" fmla="*/ 2 h 53"/>
                <a:gd name="T36" fmla="*/ 10 w 342"/>
                <a:gd name="T37" fmla="*/ 2 h 53"/>
                <a:gd name="T38" fmla="*/ 10 w 342"/>
                <a:gd name="T39" fmla="*/ 2 h 53"/>
                <a:gd name="T40" fmla="*/ 9 w 342"/>
                <a:gd name="T41" fmla="*/ 2 h 53"/>
                <a:gd name="T42" fmla="*/ 8 w 342"/>
                <a:gd name="T43" fmla="*/ 2 h 53"/>
                <a:gd name="T44" fmla="*/ 7 w 342"/>
                <a:gd name="T45" fmla="*/ 2 h 53"/>
                <a:gd name="T46" fmla="*/ 6 w 342"/>
                <a:gd name="T47" fmla="*/ 2 h 53"/>
                <a:gd name="T48" fmla="*/ 5 w 342"/>
                <a:gd name="T49" fmla="*/ 2 h 53"/>
                <a:gd name="T50" fmla="*/ 4 w 342"/>
                <a:gd name="T51" fmla="*/ 2 h 53"/>
                <a:gd name="T52" fmla="*/ 3 w 342"/>
                <a:gd name="T53" fmla="*/ 2 h 53"/>
                <a:gd name="T54" fmla="*/ 2 w 342"/>
                <a:gd name="T55" fmla="*/ 2 h 53"/>
                <a:gd name="T56" fmla="*/ 2 w 342"/>
                <a:gd name="T57" fmla="*/ 2 h 53"/>
                <a:gd name="T58" fmla="*/ 1 w 342"/>
                <a:gd name="T59" fmla="*/ 2 h 53"/>
                <a:gd name="T60" fmla="*/ 1 w 342"/>
                <a:gd name="T61" fmla="*/ 2 h 53"/>
                <a:gd name="T62" fmla="*/ 0 w 342"/>
                <a:gd name="T63" fmla="*/ 1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2" h="53">
                  <a:moveTo>
                    <a:pt x="0" y="11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9" y="11"/>
                  </a:lnTo>
                  <a:lnTo>
                    <a:pt x="27" y="11"/>
                  </a:lnTo>
                  <a:lnTo>
                    <a:pt x="34" y="11"/>
                  </a:lnTo>
                  <a:lnTo>
                    <a:pt x="40" y="11"/>
                  </a:lnTo>
                  <a:lnTo>
                    <a:pt x="52" y="11"/>
                  </a:lnTo>
                  <a:lnTo>
                    <a:pt x="61" y="11"/>
                  </a:lnTo>
                  <a:lnTo>
                    <a:pt x="72" y="11"/>
                  </a:lnTo>
                  <a:lnTo>
                    <a:pt x="82" y="11"/>
                  </a:lnTo>
                  <a:lnTo>
                    <a:pt x="95" y="11"/>
                  </a:lnTo>
                  <a:lnTo>
                    <a:pt x="107" y="11"/>
                  </a:lnTo>
                  <a:lnTo>
                    <a:pt x="120" y="11"/>
                  </a:lnTo>
                  <a:lnTo>
                    <a:pt x="133" y="9"/>
                  </a:lnTo>
                  <a:lnTo>
                    <a:pt x="147" y="9"/>
                  </a:lnTo>
                  <a:lnTo>
                    <a:pt x="160" y="7"/>
                  </a:lnTo>
                  <a:lnTo>
                    <a:pt x="173" y="7"/>
                  </a:lnTo>
                  <a:lnTo>
                    <a:pt x="187" y="7"/>
                  </a:lnTo>
                  <a:lnTo>
                    <a:pt x="200" y="5"/>
                  </a:lnTo>
                  <a:lnTo>
                    <a:pt x="213" y="4"/>
                  </a:lnTo>
                  <a:lnTo>
                    <a:pt x="226" y="4"/>
                  </a:lnTo>
                  <a:lnTo>
                    <a:pt x="236" y="4"/>
                  </a:lnTo>
                  <a:lnTo>
                    <a:pt x="247" y="2"/>
                  </a:lnTo>
                  <a:lnTo>
                    <a:pt x="257" y="2"/>
                  </a:lnTo>
                  <a:lnTo>
                    <a:pt x="264" y="2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78" y="0"/>
                  </a:lnTo>
                  <a:lnTo>
                    <a:pt x="280" y="0"/>
                  </a:lnTo>
                  <a:lnTo>
                    <a:pt x="342" y="0"/>
                  </a:lnTo>
                  <a:lnTo>
                    <a:pt x="341" y="51"/>
                  </a:lnTo>
                  <a:lnTo>
                    <a:pt x="339" y="51"/>
                  </a:lnTo>
                  <a:lnTo>
                    <a:pt x="335" y="51"/>
                  </a:lnTo>
                  <a:lnTo>
                    <a:pt x="329" y="51"/>
                  </a:lnTo>
                  <a:lnTo>
                    <a:pt x="323" y="51"/>
                  </a:lnTo>
                  <a:lnTo>
                    <a:pt x="314" y="51"/>
                  </a:lnTo>
                  <a:lnTo>
                    <a:pt x="302" y="51"/>
                  </a:lnTo>
                  <a:lnTo>
                    <a:pt x="291" y="51"/>
                  </a:lnTo>
                  <a:lnTo>
                    <a:pt x="280" y="51"/>
                  </a:lnTo>
                  <a:lnTo>
                    <a:pt x="264" y="51"/>
                  </a:lnTo>
                  <a:lnTo>
                    <a:pt x="251" y="51"/>
                  </a:lnTo>
                  <a:lnTo>
                    <a:pt x="236" y="51"/>
                  </a:lnTo>
                  <a:lnTo>
                    <a:pt x="221" y="51"/>
                  </a:lnTo>
                  <a:lnTo>
                    <a:pt x="204" y="51"/>
                  </a:lnTo>
                  <a:lnTo>
                    <a:pt x="188" y="51"/>
                  </a:lnTo>
                  <a:lnTo>
                    <a:pt x="173" y="51"/>
                  </a:lnTo>
                  <a:lnTo>
                    <a:pt x="158" y="51"/>
                  </a:lnTo>
                  <a:lnTo>
                    <a:pt x="141" y="51"/>
                  </a:lnTo>
                  <a:lnTo>
                    <a:pt x="126" y="51"/>
                  </a:lnTo>
                  <a:lnTo>
                    <a:pt x="109" y="51"/>
                  </a:lnTo>
                  <a:lnTo>
                    <a:pt x="95" y="51"/>
                  </a:lnTo>
                  <a:lnTo>
                    <a:pt x="82" y="51"/>
                  </a:lnTo>
                  <a:lnTo>
                    <a:pt x="69" y="51"/>
                  </a:lnTo>
                  <a:lnTo>
                    <a:pt x="57" y="51"/>
                  </a:lnTo>
                  <a:lnTo>
                    <a:pt x="46" y="51"/>
                  </a:lnTo>
                  <a:lnTo>
                    <a:pt x="34" y="51"/>
                  </a:lnTo>
                  <a:lnTo>
                    <a:pt x="27" y="51"/>
                  </a:lnTo>
                  <a:lnTo>
                    <a:pt x="17" y="51"/>
                  </a:lnTo>
                  <a:lnTo>
                    <a:pt x="12" y="53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7" name="Freeform 129"/>
            <p:cNvSpPr>
              <a:spLocks/>
            </p:cNvSpPr>
            <p:nvPr/>
          </p:nvSpPr>
          <p:spPr bwMode="auto">
            <a:xfrm>
              <a:off x="4282" y="2503"/>
              <a:ext cx="126" cy="78"/>
            </a:xfrm>
            <a:custGeom>
              <a:avLst/>
              <a:gdLst>
                <a:gd name="T0" fmla="*/ 0 w 253"/>
                <a:gd name="T1" fmla="*/ 5 h 156"/>
                <a:gd name="T2" fmla="*/ 0 w 253"/>
                <a:gd name="T3" fmla="*/ 5 h 156"/>
                <a:gd name="T4" fmla="*/ 0 w 253"/>
                <a:gd name="T5" fmla="*/ 4 h 156"/>
                <a:gd name="T6" fmla="*/ 0 w 253"/>
                <a:gd name="T7" fmla="*/ 4 h 156"/>
                <a:gd name="T8" fmla="*/ 0 w 253"/>
                <a:gd name="T9" fmla="*/ 3 h 156"/>
                <a:gd name="T10" fmla="*/ 1 w 253"/>
                <a:gd name="T11" fmla="*/ 2 h 156"/>
                <a:gd name="T12" fmla="*/ 1 w 253"/>
                <a:gd name="T13" fmla="*/ 2 h 156"/>
                <a:gd name="T14" fmla="*/ 1 w 253"/>
                <a:gd name="T15" fmla="*/ 1 h 156"/>
                <a:gd name="T16" fmla="*/ 2 w 253"/>
                <a:gd name="T17" fmla="*/ 1 h 156"/>
                <a:gd name="T18" fmla="*/ 2 w 253"/>
                <a:gd name="T19" fmla="*/ 1 h 156"/>
                <a:gd name="T20" fmla="*/ 2 w 253"/>
                <a:gd name="T21" fmla="*/ 1 h 156"/>
                <a:gd name="T22" fmla="*/ 2 w 253"/>
                <a:gd name="T23" fmla="*/ 1 h 156"/>
                <a:gd name="T24" fmla="*/ 2 w 253"/>
                <a:gd name="T25" fmla="*/ 1 h 156"/>
                <a:gd name="T26" fmla="*/ 2 w 253"/>
                <a:gd name="T27" fmla="*/ 1 h 156"/>
                <a:gd name="T28" fmla="*/ 2 w 253"/>
                <a:gd name="T29" fmla="*/ 2 h 156"/>
                <a:gd name="T30" fmla="*/ 2 w 253"/>
                <a:gd name="T31" fmla="*/ 2 h 156"/>
                <a:gd name="T32" fmla="*/ 3 w 253"/>
                <a:gd name="T33" fmla="*/ 3 h 156"/>
                <a:gd name="T34" fmla="*/ 3 w 253"/>
                <a:gd name="T35" fmla="*/ 3 h 156"/>
                <a:gd name="T36" fmla="*/ 3 w 253"/>
                <a:gd name="T37" fmla="*/ 3 h 156"/>
                <a:gd name="T38" fmla="*/ 4 w 253"/>
                <a:gd name="T39" fmla="*/ 2 h 156"/>
                <a:gd name="T40" fmla="*/ 4 w 253"/>
                <a:gd name="T41" fmla="*/ 2 h 156"/>
                <a:gd name="T42" fmla="*/ 5 w 253"/>
                <a:gd name="T43" fmla="*/ 1 h 156"/>
                <a:gd name="T44" fmla="*/ 5 w 253"/>
                <a:gd name="T45" fmla="*/ 1 h 156"/>
                <a:gd name="T46" fmla="*/ 6 w 253"/>
                <a:gd name="T47" fmla="*/ 1 h 156"/>
                <a:gd name="T48" fmla="*/ 6 w 253"/>
                <a:gd name="T49" fmla="*/ 1 h 156"/>
                <a:gd name="T50" fmla="*/ 6 w 253"/>
                <a:gd name="T51" fmla="*/ 2 h 156"/>
                <a:gd name="T52" fmla="*/ 6 w 253"/>
                <a:gd name="T53" fmla="*/ 2 h 156"/>
                <a:gd name="T54" fmla="*/ 7 w 253"/>
                <a:gd name="T55" fmla="*/ 2 h 156"/>
                <a:gd name="T56" fmla="*/ 7 w 253"/>
                <a:gd name="T57" fmla="*/ 2 h 156"/>
                <a:gd name="T58" fmla="*/ 6 w 253"/>
                <a:gd name="T59" fmla="*/ 4 h 156"/>
                <a:gd name="T60" fmla="*/ 5 w 253"/>
                <a:gd name="T61" fmla="*/ 5 h 156"/>
                <a:gd name="T62" fmla="*/ 5 w 253"/>
                <a:gd name="T63" fmla="*/ 3 h 156"/>
                <a:gd name="T64" fmla="*/ 4 w 253"/>
                <a:gd name="T65" fmla="*/ 4 h 156"/>
                <a:gd name="T66" fmla="*/ 3 w 253"/>
                <a:gd name="T67" fmla="*/ 4 h 156"/>
                <a:gd name="T68" fmla="*/ 3 w 253"/>
                <a:gd name="T69" fmla="*/ 5 h 156"/>
                <a:gd name="T70" fmla="*/ 2 w 253"/>
                <a:gd name="T71" fmla="*/ 5 h 156"/>
                <a:gd name="T72" fmla="*/ 2 w 253"/>
                <a:gd name="T73" fmla="*/ 5 h 156"/>
                <a:gd name="T74" fmla="*/ 2 w 253"/>
                <a:gd name="T75" fmla="*/ 5 h 156"/>
                <a:gd name="T76" fmla="*/ 1 w 253"/>
                <a:gd name="T77" fmla="*/ 4 h 156"/>
                <a:gd name="T78" fmla="*/ 0 w 253"/>
                <a:gd name="T79" fmla="*/ 5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53" h="156">
                  <a:moveTo>
                    <a:pt x="0" y="145"/>
                  </a:moveTo>
                  <a:lnTo>
                    <a:pt x="0" y="141"/>
                  </a:lnTo>
                  <a:lnTo>
                    <a:pt x="2" y="139"/>
                  </a:lnTo>
                  <a:lnTo>
                    <a:pt x="4" y="133"/>
                  </a:lnTo>
                  <a:lnTo>
                    <a:pt x="8" y="128"/>
                  </a:lnTo>
                  <a:lnTo>
                    <a:pt x="10" y="120"/>
                  </a:lnTo>
                  <a:lnTo>
                    <a:pt x="13" y="113"/>
                  </a:lnTo>
                  <a:lnTo>
                    <a:pt x="19" y="101"/>
                  </a:lnTo>
                  <a:lnTo>
                    <a:pt x="25" y="92"/>
                  </a:lnTo>
                  <a:lnTo>
                    <a:pt x="29" y="80"/>
                  </a:lnTo>
                  <a:lnTo>
                    <a:pt x="34" y="71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49" y="40"/>
                  </a:lnTo>
                  <a:lnTo>
                    <a:pt x="53" y="31"/>
                  </a:lnTo>
                  <a:lnTo>
                    <a:pt x="59" y="23"/>
                  </a:lnTo>
                  <a:lnTo>
                    <a:pt x="65" y="17"/>
                  </a:lnTo>
                  <a:lnTo>
                    <a:pt x="67" y="12"/>
                  </a:lnTo>
                  <a:lnTo>
                    <a:pt x="70" y="6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7" y="6"/>
                  </a:lnTo>
                  <a:lnTo>
                    <a:pt x="89" y="8"/>
                  </a:lnTo>
                  <a:lnTo>
                    <a:pt x="91" y="12"/>
                  </a:lnTo>
                  <a:lnTo>
                    <a:pt x="91" y="16"/>
                  </a:lnTo>
                  <a:lnTo>
                    <a:pt x="93" y="17"/>
                  </a:lnTo>
                  <a:lnTo>
                    <a:pt x="91" y="19"/>
                  </a:lnTo>
                  <a:lnTo>
                    <a:pt x="91" y="27"/>
                  </a:lnTo>
                  <a:lnTo>
                    <a:pt x="89" y="38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5" y="73"/>
                  </a:lnTo>
                  <a:lnTo>
                    <a:pt x="101" y="78"/>
                  </a:lnTo>
                  <a:lnTo>
                    <a:pt x="110" y="80"/>
                  </a:lnTo>
                  <a:lnTo>
                    <a:pt x="114" y="78"/>
                  </a:lnTo>
                  <a:lnTo>
                    <a:pt x="120" y="75"/>
                  </a:lnTo>
                  <a:lnTo>
                    <a:pt x="127" y="69"/>
                  </a:lnTo>
                  <a:lnTo>
                    <a:pt x="135" y="65"/>
                  </a:lnTo>
                  <a:lnTo>
                    <a:pt x="143" y="57"/>
                  </a:lnTo>
                  <a:lnTo>
                    <a:pt x="148" y="52"/>
                  </a:lnTo>
                  <a:lnTo>
                    <a:pt x="156" y="44"/>
                  </a:lnTo>
                  <a:lnTo>
                    <a:pt x="164" y="38"/>
                  </a:lnTo>
                  <a:lnTo>
                    <a:pt x="169" y="31"/>
                  </a:lnTo>
                  <a:lnTo>
                    <a:pt x="177" y="23"/>
                  </a:lnTo>
                  <a:lnTo>
                    <a:pt x="183" y="17"/>
                  </a:lnTo>
                  <a:lnTo>
                    <a:pt x="188" y="12"/>
                  </a:lnTo>
                  <a:lnTo>
                    <a:pt x="194" y="2"/>
                  </a:lnTo>
                  <a:lnTo>
                    <a:pt x="198" y="0"/>
                  </a:lnTo>
                  <a:lnTo>
                    <a:pt x="211" y="17"/>
                  </a:lnTo>
                  <a:lnTo>
                    <a:pt x="194" y="69"/>
                  </a:lnTo>
                  <a:lnTo>
                    <a:pt x="207" y="52"/>
                  </a:lnTo>
                  <a:lnTo>
                    <a:pt x="219" y="4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9" y="42"/>
                  </a:lnTo>
                  <a:lnTo>
                    <a:pt x="253" y="46"/>
                  </a:lnTo>
                  <a:lnTo>
                    <a:pt x="221" y="124"/>
                  </a:lnTo>
                  <a:lnTo>
                    <a:pt x="203" y="156"/>
                  </a:lnTo>
                  <a:lnTo>
                    <a:pt x="171" y="15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56" y="92"/>
                  </a:lnTo>
                  <a:lnTo>
                    <a:pt x="148" y="99"/>
                  </a:lnTo>
                  <a:lnTo>
                    <a:pt x="139" y="111"/>
                  </a:lnTo>
                  <a:lnTo>
                    <a:pt x="127" y="118"/>
                  </a:lnTo>
                  <a:lnTo>
                    <a:pt x="118" y="130"/>
                  </a:lnTo>
                  <a:lnTo>
                    <a:pt x="108" y="137"/>
                  </a:lnTo>
                  <a:lnTo>
                    <a:pt x="99" y="145"/>
                  </a:lnTo>
                  <a:lnTo>
                    <a:pt x="89" y="147"/>
                  </a:lnTo>
                  <a:lnTo>
                    <a:pt x="86" y="151"/>
                  </a:lnTo>
                  <a:lnTo>
                    <a:pt x="80" y="149"/>
                  </a:lnTo>
                  <a:lnTo>
                    <a:pt x="78" y="149"/>
                  </a:lnTo>
                  <a:lnTo>
                    <a:pt x="72" y="145"/>
                  </a:lnTo>
                  <a:lnTo>
                    <a:pt x="61" y="107"/>
                  </a:lnTo>
                  <a:lnTo>
                    <a:pt x="34" y="13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8" name="Freeform 130"/>
            <p:cNvSpPr>
              <a:spLocks/>
            </p:cNvSpPr>
            <p:nvPr/>
          </p:nvSpPr>
          <p:spPr bwMode="auto">
            <a:xfrm>
              <a:off x="4810" y="2506"/>
              <a:ext cx="164" cy="58"/>
            </a:xfrm>
            <a:custGeom>
              <a:avLst/>
              <a:gdLst>
                <a:gd name="T0" fmla="*/ 0 w 329"/>
                <a:gd name="T1" fmla="*/ 2 h 116"/>
                <a:gd name="T2" fmla="*/ 1 w 329"/>
                <a:gd name="T3" fmla="*/ 2 h 116"/>
                <a:gd name="T4" fmla="*/ 3 w 329"/>
                <a:gd name="T5" fmla="*/ 0 h 116"/>
                <a:gd name="T6" fmla="*/ 3 w 329"/>
                <a:gd name="T7" fmla="*/ 0 h 116"/>
                <a:gd name="T8" fmla="*/ 3 w 329"/>
                <a:gd name="T9" fmla="*/ 3 h 116"/>
                <a:gd name="T10" fmla="*/ 4 w 329"/>
                <a:gd name="T11" fmla="*/ 2 h 116"/>
                <a:gd name="T12" fmla="*/ 5 w 329"/>
                <a:gd name="T13" fmla="*/ 0 h 116"/>
                <a:gd name="T14" fmla="*/ 6 w 329"/>
                <a:gd name="T15" fmla="*/ 1 h 116"/>
                <a:gd name="T16" fmla="*/ 6 w 329"/>
                <a:gd name="T17" fmla="*/ 2 h 116"/>
                <a:gd name="T18" fmla="*/ 6 w 329"/>
                <a:gd name="T19" fmla="*/ 1 h 116"/>
                <a:gd name="T20" fmla="*/ 7 w 329"/>
                <a:gd name="T21" fmla="*/ 2 h 116"/>
                <a:gd name="T22" fmla="*/ 7 w 329"/>
                <a:gd name="T23" fmla="*/ 2 h 116"/>
                <a:gd name="T24" fmla="*/ 8 w 329"/>
                <a:gd name="T25" fmla="*/ 2 h 116"/>
                <a:gd name="T26" fmla="*/ 9 w 329"/>
                <a:gd name="T27" fmla="*/ 2 h 116"/>
                <a:gd name="T28" fmla="*/ 10 w 329"/>
                <a:gd name="T29" fmla="*/ 2 h 116"/>
                <a:gd name="T30" fmla="*/ 10 w 329"/>
                <a:gd name="T31" fmla="*/ 3 h 116"/>
                <a:gd name="T32" fmla="*/ 7 w 329"/>
                <a:gd name="T33" fmla="*/ 3 h 116"/>
                <a:gd name="T34" fmla="*/ 6 w 329"/>
                <a:gd name="T35" fmla="*/ 4 h 116"/>
                <a:gd name="T36" fmla="*/ 4 w 329"/>
                <a:gd name="T37" fmla="*/ 4 h 116"/>
                <a:gd name="T38" fmla="*/ 4 w 329"/>
                <a:gd name="T39" fmla="*/ 3 h 116"/>
                <a:gd name="T40" fmla="*/ 3 w 329"/>
                <a:gd name="T41" fmla="*/ 4 h 116"/>
                <a:gd name="T42" fmla="*/ 2 w 329"/>
                <a:gd name="T43" fmla="*/ 4 h 116"/>
                <a:gd name="T44" fmla="*/ 2 w 329"/>
                <a:gd name="T45" fmla="*/ 3 h 116"/>
                <a:gd name="T46" fmla="*/ 0 w 329"/>
                <a:gd name="T47" fmla="*/ 3 h 116"/>
                <a:gd name="T48" fmla="*/ 0 w 329"/>
                <a:gd name="T49" fmla="*/ 2 h 116"/>
                <a:gd name="T50" fmla="*/ 0 w 329"/>
                <a:gd name="T51" fmla="*/ 2 h 1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9" h="116">
                  <a:moveTo>
                    <a:pt x="2" y="48"/>
                  </a:moveTo>
                  <a:lnTo>
                    <a:pt x="59" y="44"/>
                  </a:lnTo>
                  <a:lnTo>
                    <a:pt x="97" y="0"/>
                  </a:lnTo>
                  <a:lnTo>
                    <a:pt x="127" y="0"/>
                  </a:lnTo>
                  <a:lnTo>
                    <a:pt x="120" y="65"/>
                  </a:lnTo>
                  <a:lnTo>
                    <a:pt x="148" y="40"/>
                  </a:lnTo>
                  <a:lnTo>
                    <a:pt x="177" y="0"/>
                  </a:lnTo>
                  <a:lnTo>
                    <a:pt x="194" y="6"/>
                  </a:lnTo>
                  <a:lnTo>
                    <a:pt x="194" y="48"/>
                  </a:lnTo>
                  <a:lnTo>
                    <a:pt x="221" y="31"/>
                  </a:lnTo>
                  <a:lnTo>
                    <a:pt x="238" y="34"/>
                  </a:lnTo>
                  <a:lnTo>
                    <a:pt x="238" y="59"/>
                  </a:lnTo>
                  <a:lnTo>
                    <a:pt x="281" y="59"/>
                  </a:lnTo>
                  <a:lnTo>
                    <a:pt x="302" y="48"/>
                  </a:lnTo>
                  <a:lnTo>
                    <a:pt x="329" y="48"/>
                  </a:lnTo>
                  <a:lnTo>
                    <a:pt x="327" y="78"/>
                  </a:lnTo>
                  <a:lnTo>
                    <a:pt x="241" y="78"/>
                  </a:lnTo>
                  <a:lnTo>
                    <a:pt x="205" y="110"/>
                  </a:lnTo>
                  <a:lnTo>
                    <a:pt x="152" y="110"/>
                  </a:lnTo>
                  <a:lnTo>
                    <a:pt x="143" y="80"/>
                  </a:lnTo>
                  <a:lnTo>
                    <a:pt x="105" y="116"/>
                  </a:lnTo>
                  <a:lnTo>
                    <a:pt x="80" y="112"/>
                  </a:lnTo>
                  <a:lnTo>
                    <a:pt x="82" y="84"/>
                  </a:lnTo>
                  <a:lnTo>
                    <a:pt x="0" y="84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99" name="Freeform 131"/>
            <p:cNvSpPr>
              <a:spLocks/>
            </p:cNvSpPr>
            <p:nvPr/>
          </p:nvSpPr>
          <p:spPr bwMode="auto">
            <a:xfrm>
              <a:off x="4088" y="2324"/>
              <a:ext cx="515" cy="441"/>
            </a:xfrm>
            <a:custGeom>
              <a:avLst/>
              <a:gdLst>
                <a:gd name="T0" fmla="*/ 30 w 1031"/>
                <a:gd name="T1" fmla="*/ 1 h 882"/>
                <a:gd name="T2" fmla="*/ 29 w 1031"/>
                <a:gd name="T3" fmla="*/ 1 h 882"/>
                <a:gd name="T4" fmla="*/ 27 w 1031"/>
                <a:gd name="T5" fmla="*/ 1 h 882"/>
                <a:gd name="T6" fmla="*/ 24 w 1031"/>
                <a:gd name="T7" fmla="*/ 1 h 882"/>
                <a:gd name="T8" fmla="*/ 21 w 1031"/>
                <a:gd name="T9" fmla="*/ 1 h 882"/>
                <a:gd name="T10" fmla="*/ 18 w 1031"/>
                <a:gd name="T11" fmla="*/ 2 h 882"/>
                <a:gd name="T12" fmla="*/ 14 w 1031"/>
                <a:gd name="T13" fmla="*/ 2 h 882"/>
                <a:gd name="T14" fmla="*/ 12 w 1031"/>
                <a:gd name="T15" fmla="*/ 2 h 882"/>
                <a:gd name="T16" fmla="*/ 10 w 1031"/>
                <a:gd name="T17" fmla="*/ 2 h 882"/>
                <a:gd name="T18" fmla="*/ 8 w 1031"/>
                <a:gd name="T19" fmla="*/ 2 h 882"/>
                <a:gd name="T20" fmla="*/ 8 w 1031"/>
                <a:gd name="T21" fmla="*/ 2 h 882"/>
                <a:gd name="T22" fmla="*/ 7 w 1031"/>
                <a:gd name="T23" fmla="*/ 3 h 882"/>
                <a:gd name="T24" fmla="*/ 8 w 1031"/>
                <a:gd name="T25" fmla="*/ 3 h 882"/>
                <a:gd name="T26" fmla="*/ 8 w 1031"/>
                <a:gd name="T27" fmla="*/ 4 h 882"/>
                <a:gd name="T28" fmla="*/ 8 w 1031"/>
                <a:gd name="T29" fmla="*/ 5 h 882"/>
                <a:gd name="T30" fmla="*/ 7 w 1031"/>
                <a:gd name="T31" fmla="*/ 6 h 882"/>
                <a:gd name="T32" fmla="*/ 7 w 1031"/>
                <a:gd name="T33" fmla="*/ 6 h 882"/>
                <a:gd name="T34" fmla="*/ 6 w 1031"/>
                <a:gd name="T35" fmla="*/ 7 h 882"/>
                <a:gd name="T36" fmla="*/ 6 w 1031"/>
                <a:gd name="T37" fmla="*/ 8 h 882"/>
                <a:gd name="T38" fmla="*/ 5 w 1031"/>
                <a:gd name="T39" fmla="*/ 8 h 882"/>
                <a:gd name="T40" fmla="*/ 4 w 1031"/>
                <a:gd name="T41" fmla="*/ 9 h 882"/>
                <a:gd name="T42" fmla="*/ 4 w 1031"/>
                <a:gd name="T43" fmla="*/ 9 h 882"/>
                <a:gd name="T44" fmla="*/ 3 w 1031"/>
                <a:gd name="T45" fmla="*/ 9 h 882"/>
                <a:gd name="T46" fmla="*/ 2 w 1031"/>
                <a:gd name="T47" fmla="*/ 9 h 882"/>
                <a:gd name="T48" fmla="*/ 2 w 1031"/>
                <a:gd name="T49" fmla="*/ 9 h 882"/>
                <a:gd name="T50" fmla="*/ 3 w 1031"/>
                <a:gd name="T51" fmla="*/ 22 h 882"/>
                <a:gd name="T52" fmla="*/ 3 w 1031"/>
                <a:gd name="T53" fmla="*/ 22 h 882"/>
                <a:gd name="T54" fmla="*/ 4 w 1031"/>
                <a:gd name="T55" fmla="*/ 22 h 882"/>
                <a:gd name="T56" fmla="*/ 5 w 1031"/>
                <a:gd name="T57" fmla="*/ 22 h 882"/>
                <a:gd name="T58" fmla="*/ 6 w 1031"/>
                <a:gd name="T59" fmla="*/ 22 h 882"/>
                <a:gd name="T60" fmla="*/ 7 w 1031"/>
                <a:gd name="T61" fmla="*/ 22 h 882"/>
                <a:gd name="T62" fmla="*/ 8 w 1031"/>
                <a:gd name="T63" fmla="*/ 23 h 882"/>
                <a:gd name="T64" fmla="*/ 8 w 1031"/>
                <a:gd name="T65" fmla="*/ 24 h 882"/>
                <a:gd name="T66" fmla="*/ 8 w 1031"/>
                <a:gd name="T67" fmla="*/ 25 h 882"/>
                <a:gd name="T68" fmla="*/ 9 w 1031"/>
                <a:gd name="T69" fmla="*/ 26 h 882"/>
                <a:gd name="T70" fmla="*/ 9 w 1031"/>
                <a:gd name="T71" fmla="*/ 26 h 882"/>
                <a:gd name="T72" fmla="*/ 10 w 1031"/>
                <a:gd name="T73" fmla="*/ 28 h 882"/>
                <a:gd name="T74" fmla="*/ 1 w 1031"/>
                <a:gd name="T75" fmla="*/ 28 h 882"/>
                <a:gd name="T76" fmla="*/ 1 w 1031"/>
                <a:gd name="T77" fmla="*/ 26 h 882"/>
                <a:gd name="T78" fmla="*/ 1 w 1031"/>
                <a:gd name="T79" fmla="*/ 24 h 882"/>
                <a:gd name="T80" fmla="*/ 1 w 1031"/>
                <a:gd name="T81" fmla="*/ 21 h 882"/>
                <a:gd name="T82" fmla="*/ 0 w 1031"/>
                <a:gd name="T83" fmla="*/ 18 h 882"/>
                <a:gd name="T84" fmla="*/ 0 w 1031"/>
                <a:gd name="T85" fmla="*/ 14 h 882"/>
                <a:gd name="T86" fmla="*/ 0 w 1031"/>
                <a:gd name="T87" fmla="*/ 11 h 882"/>
                <a:gd name="T88" fmla="*/ 0 w 1031"/>
                <a:gd name="T89" fmla="*/ 7 h 882"/>
                <a:gd name="T90" fmla="*/ 0 w 1031"/>
                <a:gd name="T91" fmla="*/ 4 h 882"/>
                <a:gd name="T92" fmla="*/ 0 w 1031"/>
                <a:gd name="T93" fmla="*/ 3 h 882"/>
                <a:gd name="T94" fmla="*/ 0 w 1031"/>
                <a:gd name="T95" fmla="*/ 2 h 882"/>
                <a:gd name="T96" fmla="*/ 0 w 1031"/>
                <a:gd name="T97" fmla="*/ 2 h 882"/>
                <a:gd name="T98" fmla="*/ 0 w 1031"/>
                <a:gd name="T99" fmla="*/ 2 h 882"/>
                <a:gd name="T100" fmla="*/ 1 w 1031"/>
                <a:gd name="T101" fmla="*/ 2 h 882"/>
                <a:gd name="T102" fmla="*/ 3 w 1031"/>
                <a:gd name="T103" fmla="*/ 1 h 882"/>
                <a:gd name="T104" fmla="*/ 4 w 1031"/>
                <a:gd name="T105" fmla="*/ 1 h 882"/>
                <a:gd name="T106" fmla="*/ 6 w 1031"/>
                <a:gd name="T107" fmla="*/ 1 h 882"/>
                <a:gd name="T108" fmla="*/ 7 w 1031"/>
                <a:gd name="T109" fmla="*/ 1 h 882"/>
                <a:gd name="T110" fmla="*/ 8 w 1031"/>
                <a:gd name="T111" fmla="*/ 1 h 882"/>
                <a:gd name="T112" fmla="*/ 9 w 1031"/>
                <a:gd name="T113" fmla="*/ 1 h 882"/>
                <a:gd name="T114" fmla="*/ 10 w 1031"/>
                <a:gd name="T115" fmla="*/ 1 h 8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31" h="882">
                  <a:moveTo>
                    <a:pt x="325" y="11"/>
                  </a:moveTo>
                  <a:lnTo>
                    <a:pt x="970" y="0"/>
                  </a:lnTo>
                  <a:lnTo>
                    <a:pt x="970" y="30"/>
                  </a:lnTo>
                  <a:lnTo>
                    <a:pt x="966" y="30"/>
                  </a:lnTo>
                  <a:lnTo>
                    <a:pt x="958" y="30"/>
                  </a:lnTo>
                  <a:lnTo>
                    <a:pt x="945" y="30"/>
                  </a:lnTo>
                  <a:lnTo>
                    <a:pt x="928" y="30"/>
                  </a:lnTo>
                  <a:lnTo>
                    <a:pt x="905" y="30"/>
                  </a:lnTo>
                  <a:lnTo>
                    <a:pt x="880" y="30"/>
                  </a:lnTo>
                  <a:lnTo>
                    <a:pt x="852" y="30"/>
                  </a:lnTo>
                  <a:lnTo>
                    <a:pt x="823" y="30"/>
                  </a:lnTo>
                  <a:lnTo>
                    <a:pt x="789" y="30"/>
                  </a:lnTo>
                  <a:lnTo>
                    <a:pt x="755" y="30"/>
                  </a:lnTo>
                  <a:lnTo>
                    <a:pt x="721" y="30"/>
                  </a:lnTo>
                  <a:lnTo>
                    <a:pt x="685" y="30"/>
                  </a:lnTo>
                  <a:lnTo>
                    <a:pt x="647" y="30"/>
                  </a:lnTo>
                  <a:lnTo>
                    <a:pt x="610" y="32"/>
                  </a:lnTo>
                  <a:lnTo>
                    <a:pt x="576" y="34"/>
                  </a:lnTo>
                  <a:lnTo>
                    <a:pt x="542" y="36"/>
                  </a:lnTo>
                  <a:lnTo>
                    <a:pt x="508" y="36"/>
                  </a:lnTo>
                  <a:lnTo>
                    <a:pt x="477" y="38"/>
                  </a:lnTo>
                  <a:lnTo>
                    <a:pt x="447" y="40"/>
                  </a:lnTo>
                  <a:lnTo>
                    <a:pt x="420" y="42"/>
                  </a:lnTo>
                  <a:lnTo>
                    <a:pt x="396" y="44"/>
                  </a:lnTo>
                  <a:lnTo>
                    <a:pt x="373" y="48"/>
                  </a:lnTo>
                  <a:lnTo>
                    <a:pt x="350" y="48"/>
                  </a:lnTo>
                  <a:lnTo>
                    <a:pt x="331" y="51"/>
                  </a:lnTo>
                  <a:lnTo>
                    <a:pt x="314" y="53"/>
                  </a:lnTo>
                  <a:lnTo>
                    <a:pt x="297" y="55"/>
                  </a:lnTo>
                  <a:lnTo>
                    <a:pt x="283" y="55"/>
                  </a:lnTo>
                  <a:lnTo>
                    <a:pt x="274" y="59"/>
                  </a:lnTo>
                  <a:lnTo>
                    <a:pt x="264" y="59"/>
                  </a:lnTo>
                  <a:lnTo>
                    <a:pt x="259" y="61"/>
                  </a:lnTo>
                  <a:lnTo>
                    <a:pt x="255" y="61"/>
                  </a:lnTo>
                  <a:lnTo>
                    <a:pt x="255" y="63"/>
                  </a:lnTo>
                  <a:lnTo>
                    <a:pt x="255" y="65"/>
                  </a:lnTo>
                  <a:lnTo>
                    <a:pt x="257" y="72"/>
                  </a:lnTo>
                  <a:lnTo>
                    <a:pt x="257" y="78"/>
                  </a:lnTo>
                  <a:lnTo>
                    <a:pt x="257" y="86"/>
                  </a:lnTo>
                  <a:lnTo>
                    <a:pt x="259" y="93"/>
                  </a:lnTo>
                  <a:lnTo>
                    <a:pt x="259" y="101"/>
                  </a:lnTo>
                  <a:lnTo>
                    <a:pt x="259" y="108"/>
                  </a:lnTo>
                  <a:lnTo>
                    <a:pt x="259" y="118"/>
                  </a:lnTo>
                  <a:lnTo>
                    <a:pt x="259" y="127"/>
                  </a:lnTo>
                  <a:lnTo>
                    <a:pt x="259" y="137"/>
                  </a:lnTo>
                  <a:lnTo>
                    <a:pt x="257" y="146"/>
                  </a:lnTo>
                  <a:lnTo>
                    <a:pt x="255" y="156"/>
                  </a:lnTo>
                  <a:lnTo>
                    <a:pt x="253" y="165"/>
                  </a:lnTo>
                  <a:lnTo>
                    <a:pt x="251" y="177"/>
                  </a:lnTo>
                  <a:lnTo>
                    <a:pt x="245" y="184"/>
                  </a:lnTo>
                  <a:lnTo>
                    <a:pt x="240" y="192"/>
                  </a:lnTo>
                  <a:lnTo>
                    <a:pt x="234" y="200"/>
                  </a:lnTo>
                  <a:lnTo>
                    <a:pt x="230" y="207"/>
                  </a:lnTo>
                  <a:lnTo>
                    <a:pt x="223" y="213"/>
                  </a:lnTo>
                  <a:lnTo>
                    <a:pt x="217" y="221"/>
                  </a:lnTo>
                  <a:lnTo>
                    <a:pt x="209" y="226"/>
                  </a:lnTo>
                  <a:lnTo>
                    <a:pt x="202" y="232"/>
                  </a:lnTo>
                  <a:lnTo>
                    <a:pt x="194" y="238"/>
                  </a:lnTo>
                  <a:lnTo>
                    <a:pt x="187" y="242"/>
                  </a:lnTo>
                  <a:lnTo>
                    <a:pt x="177" y="247"/>
                  </a:lnTo>
                  <a:lnTo>
                    <a:pt x="169" y="251"/>
                  </a:lnTo>
                  <a:lnTo>
                    <a:pt x="162" y="253"/>
                  </a:lnTo>
                  <a:lnTo>
                    <a:pt x="154" y="257"/>
                  </a:lnTo>
                  <a:lnTo>
                    <a:pt x="147" y="259"/>
                  </a:lnTo>
                  <a:lnTo>
                    <a:pt x="141" y="262"/>
                  </a:lnTo>
                  <a:lnTo>
                    <a:pt x="133" y="264"/>
                  </a:lnTo>
                  <a:lnTo>
                    <a:pt x="124" y="266"/>
                  </a:lnTo>
                  <a:lnTo>
                    <a:pt x="118" y="266"/>
                  </a:lnTo>
                  <a:lnTo>
                    <a:pt x="112" y="270"/>
                  </a:lnTo>
                  <a:lnTo>
                    <a:pt x="99" y="270"/>
                  </a:lnTo>
                  <a:lnTo>
                    <a:pt x="90" y="272"/>
                  </a:lnTo>
                  <a:lnTo>
                    <a:pt x="82" y="272"/>
                  </a:lnTo>
                  <a:lnTo>
                    <a:pt x="76" y="272"/>
                  </a:lnTo>
                  <a:lnTo>
                    <a:pt x="72" y="272"/>
                  </a:lnTo>
                  <a:lnTo>
                    <a:pt x="72" y="274"/>
                  </a:lnTo>
                  <a:lnTo>
                    <a:pt x="93" y="684"/>
                  </a:lnTo>
                  <a:lnTo>
                    <a:pt x="93" y="683"/>
                  </a:lnTo>
                  <a:lnTo>
                    <a:pt x="97" y="683"/>
                  </a:lnTo>
                  <a:lnTo>
                    <a:pt x="101" y="681"/>
                  </a:lnTo>
                  <a:lnTo>
                    <a:pt x="109" y="681"/>
                  </a:lnTo>
                  <a:lnTo>
                    <a:pt x="116" y="679"/>
                  </a:lnTo>
                  <a:lnTo>
                    <a:pt x="126" y="679"/>
                  </a:lnTo>
                  <a:lnTo>
                    <a:pt x="135" y="677"/>
                  </a:lnTo>
                  <a:lnTo>
                    <a:pt x="147" y="677"/>
                  </a:lnTo>
                  <a:lnTo>
                    <a:pt x="158" y="677"/>
                  </a:lnTo>
                  <a:lnTo>
                    <a:pt x="169" y="677"/>
                  </a:lnTo>
                  <a:lnTo>
                    <a:pt x="183" y="677"/>
                  </a:lnTo>
                  <a:lnTo>
                    <a:pt x="196" y="679"/>
                  </a:lnTo>
                  <a:lnTo>
                    <a:pt x="207" y="683"/>
                  </a:lnTo>
                  <a:lnTo>
                    <a:pt x="219" y="686"/>
                  </a:lnTo>
                  <a:lnTo>
                    <a:pt x="228" y="690"/>
                  </a:lnTo>
                  <a:lnTo>
                    <a:pt x="240" y="698"/>
                  </a:lnTo>
                  <a:lnTo>
                    <a:pt x="247" y="704"/>
                  </a:lnTo>
                  <a:lnTo>
                    <a:pt x="255" y="711"/>
                  </a:lnTo>
                  <a:lnTo>
                    <a:pt x="261" y="721"/>
                  </a:lnTo>
                  <a:lnTo>
                    <a:pt x="268" y="730"/>
                  </a:lnTo>
                  <a:lnTo>
                    <a:pt x="270" y="740"/>
                  </a:lnTo>
                  <a:lnTo>
                    <a:pt x="276" y="751"/>
                  </a:lnTo>
                  <a:lnTo>
                    <a:pt x="280" y="761"/>
                  </a:lnTo>
                  <a:lnTo>
                    <a:pt x="282" y="772"/>
                  </a:lnTo>
                  <a:lnTo>
                    <a:pt x="283" y="781"/>
                  </a:lnTo>
                  <a:lnTo>
                    <a:pt x="285" y="791"/>
                  </a:lnTo>
                  <a:lnTo>
                    <a:pt x="287" y="799"/>
                  </a:lnTo>
                  <a:lnTo>
                    <a:pt x="289" y="806"/>
                  </a:lnTo>
                  <a:lnTo>
                    <a:pt x="289" y="812"/>
                  </a:lnTo>
                  <a:lnTo>
                    <a:pt x="289" y="818"/>
                  </a:lnTo>
                  <a:lnTo>
                    <a:pt x="289" y="819"/>
                  </a:lnTo>
                  <a:lnTo>
                    <a:pt x="289" y="821"/>
                  </a:lnTo>
                  <a:lnTo>
                    <a:pt x="998" y="819"/>
                  </a:lnTo>
                  <a:lnTo>
                    <a:pt x="1031" y="859"/>
                  </a:lnTo>
                  <a:lnTo>
                    <a:pt x="323" y="877"/>
                  </a:lnTo>
                  <a:lnTo>
                    <a:pt x="42" y="882"/>
                  </a:lnTo>
                  <a:lnTo>
                    <a:pt x="40" y="878"/>
                  </a:lnTo>
                  <a:lnTo>
                    <a:pt x="40" y="873"/>
                  </a:lnTo>
                  <a:lnTo>
                    <a:pt x="40" y="861"/>
                  </a:lnTo>
                  <a:lnTo>
                    <a:pt x="40" y="848"/>
                  </a:lnTo>
                  <a:lnTo>
                    <a:pt x="38" y="831"/>
                  </a:lnTo>
                  <a:lnTo>
                    <a:pt x="38" y="810"/>
                  </a:lnTo>
                  <a:lnTo>
                    <a:pt x="38" y="787"/>
                  </a:lnTo>
                  <a:lnTo>
                    <a:pt x="38" y="761"/>
                  </a:lnTo>
                  <a:lnTo>
                    <a:pt x="34" y="732"/>
                  </a:lnTo>
                  <a:lnTo>
                    <a:pt x="34" y="702"/>
                  </a:lnTo>
                  <a:lnTo>
                    <a:pt x="33" y="667"/>
                  </a:lnTo>
                  <a:lnTo>
                    <a:pt x="33" y="635"/>
                  </a:lnTo>
                  <a:lnTo>
                    <a:pt x="29" y="599"/>
                  </a:lnTo>
                  <a:lnTo>
                    <a:pt x="29" y="561"/>
                  </a:lnTo>
                  <a:lnTo>
                    <a:pt x="27" y="523"/>
                  </a:lnTo>
                  <a:lnTo>
                    <a:pt x="25" y="487"/>
                  </a:lnTo>
                  <a:lnTo>
                    <a:pt x="21" y="445"/>
                  </a:lnTo>
                  <a:lnTo>
                    <a:pt x="21" y="405"/>
                  </a:lnTo>
                  <a:lnTo>
                    <a:pt x="17" y="365"/>
                  </a:lnTo>
                  <a:lnTo>
                    <a:pt x="15" y="327"/>
                  </a:lnTo>
                  <a:lnTo>
                    <a:pt x="14" y="289"/>
                  </a:lnTo>
                  <a:lnTo>
                    <a:pt x="12" y="251"/>
                  </a:lnTo>
                  <a:lnTo>
                    <a:pt x="10" y="217"/>
                  </a:lnTo>
                  <a:lnTo>
                    <a:pt x="8" y="186"/>
                  </a:lnTo>
                  <a:lnTo>
                    <a:pt x="6" y="154"/>
                  </a:lnTo>
                  <a:lnTo>
                    <a:pt x="4" y="127"/>
                  </a:lnTo>
                  <a:lnTo>
                    <a:pt x="2" y="103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14" y="42"/>
                  </a:lnTo>
                  <a:lnTo>
                    <a:pt x="21" y="40"/>
                  </a:lnTo>
                  <a:lnTo>
                    <a:pt x="29" y="38"/>
                  </a:lnTo>
                  <a:lnTo>
                    <a:pt x="38" y="38"/>
                  </a:lnTo>
                  <a:lnTo>
                    <a:pt x="52" y="38"/>
                  </a:lnTo>
                  <a:lnTo>
                    <a:pt x="63" y="36"/>
                  </a:lnTo>
                  <a:lnTo>
                    <a:pt x="76" y="34"/>
                  </a:lnTo>
                  <a:lnTo>
                    <a:pt x="90" y="32"/>
                  </a:lnTo>
                  <a:lnTo>
                    <a:pt x="105" y="32"/>
                  </a:lnTo>
                  <a:lnTo>
                    <a:pt x="118" y="30"/>
                  </a:lnTo>
                  <a:lnTo>
                    <a:pt x="135" y="29"/>
                  </a:lnTo>
                  <a:lnTo>
                    <a:pt x="150" y="27"/>
                  </a:lnTo>
                  <a:lnTo>
                    <a:pt x="168" y="27"/>
                  </a:lnTo>
                  <a:lnTo>
                    <a:pt x="183" y="23"/>
                  </a:lnTo>
                  <a:lnTo>
                    <a:pt x="196" y="23"/>
                  </a:lnTo>
                  <a:lnTo>
                    <a:pt x="211" y="21"/>
                  </a:lnTo>
                  <a:lnTo>
                    <a:pt x="226" y="19"/>
                  </a:lnTo>
                  <a:lnTo>
                    <a:pt x="240" y="17"/>
                  </a:lnTo>
                  <a:lnTo>
                    <a:pt x="253" y="15"/>
                  </a:lnTo>
                  <a:lnTo>
                    <a:pt x="264" y="15"/>
                  </a:lnTo>
                  <a:lnTo>
                    <a:pt x="278" y="15"/>
                  </a:lnTo>
                  <a:lnTo>
                    <a:pt x="285" y="13"/>
                  </a:lnTo>
                  <a:lnTo>
                    <a:pt x="297" y="11"/>
                  </a:lnTo>
                  <a:lnTo>
                    <a:pt x="304" y="11"/>
                  </a:lnTo>
                  <a:lnTo>
                    <a:pt x="312" y="11"/>
                  </a:lnTo>
                  <a:lnTo>
                    <a:pt x="322" y="11"/>
                  </a:lnTo>
                  <a:lnTo>
                    <a:pt x="325" y="11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0" name="Freeform 132"/>
            <p:cNvSpPr>
              <a:spLocks/>
            </p:cNvSpPr>
            <p:nvPr/>
          </p:nvSpPr>
          <p:spPr bwMode="auto">
            <a:xfrm>
              <a:off x="4671" y="2321"/>
              <a:ext cx="437" cy="431"/>
            </a:xfrm>
            <a:custGeom>
              <a:avLst/>
              <a:gdLst>
                <a:gd name="T0" fmla="*/ 0 w 875"/>
                <a:gd name="T1" fmla="*/ 1 h 863"/>
                <a:gd name="T2" fmla="*/ 2 w 875"/>
                <a:gd name="T3" fmla="*/ 1 h 863"/>
                <a:gd name="T4" fmla="*/ 5 w 875"/>
                <a:gd name="T5" fmla="*/ 1 h 863"/>
                <a:gd name="T6" fmla="*/ 9 w 875"/>
                <a:gd name="T7" fmla="*/ 1 h 863"/>
                <a:gd name="T8" fmla="*/ 12 w 875"/>
                <a:gd name="T9" fmla="*/ 1 h 863"/>
                <a:gd name="T10" fmla="*/ 16 w 875"/>
                <a:gd name="T11" fmla="*/ 1 h 863"/>
                <a:gd name="T12" fmla="*/ 18 w 875"/>
                <a:gd name="T13" fmla="*/ 2 h 863"/>
                <a:gd name="T14" fmla="*/ 19 w 875"/>
                <a:gd name="T15" fmla="*/ 2 h 863"/>
                <a:gd name="T16" fmla="*/ 19 w 875"/>
                <a:gd name="T17" fmla="*/ 2 h 863"/>
                <a:gd name="T18" fmla="*/ 19 w 875"/>
                <a:gd name="T19" fmla="*/ 3 h 863"/>
                <a:gd name="T20" fmla="*/ 19 w 875"/>
                <a:gd name="T21" fmla="*/ 5 h 863"/>
                <a:gd name="T22" fmla="*/ 20 w 875"/>
                <a:gd name="T23" fmla="*/ 6 h 863"/>
                <a:gd name="T24" fmla="*/ 21 w 875"/>
                <a:gd name="T25" fmla="*/ 6 h 863"/>
                <a:gd name="T26" fmla="*/ 23 w 875"/>
                <a:gd name="T27" fmla="*/ 7 h 863"/>
                <a:gd name="T28" fmla="*/ 24 w 875"/>
                <a:gd name="T29" fmla="*/ 7 h 863"/>
                <a:gd name="T30" fmla="*/ 25 w 875"/>
                <a:gd name="T31" fmla="*/ 7 h 863"/>
                <a:gd name="T32" fmla="*/ 24 w 875"/>
                <a:gd name="T33" fmla="*/ 19 h 863"/>
                <a:gd name="T34" fmla="*/ 23 w 875"/>
                <a:gd name="T35" fmla="*/ 19 h 863"/>
                <a:gd name="T36" fmla="*/ 21 w 875"/>
                <a:gd name="T37" fmla="*/ 19 h 863"/>
                <a:gd name="T38" fmla="*/ 19 w 875"/>
                <a:gd name="T39" fmla="*/ 20 h 863"/>
                <a:gd name="T40" fmla="*/ 18 w 875"/>
                <a:gd name="T41" fmla="*/ 21 h 863"/>
                <a:gd name="T42" fmla="*/ 18 w 875"/>
                <a:gd name="T43" fmla="*/ 22 h 863"/>
                <a:gd name="T44" fmla="*/ 18 w 875"/>
                <a:gd name="T45" fmla="*/ 23 h 863"/>
                <a:gd name="T46" fmla="*/ 18 w 875"/>
                <a:gd name="T47" fmla="*/ 24 h 863"/>
                <a:gd name="T48" fmla="*/ 18 w 875"/>
                <a:gd name="T49" fmla="*/ 24 h 863"/>
                <a:gd name="T50" fmla="*/ 17 w 875"/>
                <a:gd name="T51" fmla="*/ 24 h 863"/>
                <a:gd name="T52" fmla="*/ 14 w 875"/>
                <a:gd name="T53" fmla="*/ 25 h 863"/>
                <a:gd name="T54" fmla="*/ 11 w 875"/>
                <a:gd name="T55" fmla="*/ 25 h 863"/>
                <a:gd name="T56" fmla="*/ 8 w 875"/>
                <a:gd name="T57" fmla="*/ 25 h 863"/>
                <a:gd name="T58" fmla="*/ 5 w 875"/>
                <a:gd name="T59" fmla="*/ 25 h 863"/>
                <a:gd name="T60" fmla="*/ 2 w 875"/>
                <a:gd name="T61" fmla="*/ 25 h 863"/>
                <a:gd name="T62" fmla="*/ 1 w 875"/>
                <a:gd name="T63" fmla="*/ 25 h 863"/>
                <a:gd name="T64" fmla="*/ 0 w 875"/>
                <a:gd name="T65" fmla="*/ 26 h 863"/>
                <a:gd name="T66" fmla="*/ 2 w 875"/>
                <a:gd name="T67" fmla="*/ 26 h 863"/>
                <a:gd name="T68" fmla="*/ 5 w 875"/>
                <a:gd name="T69" fmla="*/ 26 h 863"/>
                <a:gd name="T70" fmla="*/ 9 w 875"/>
                <a:gd name="T71" fmla="*/ 26 h 863"/>
                <a:gd name="T72" fmla="*/ 15 w 875"/>
                <a:gd name="T73" fmla="*/ 26 h 863"/>
                <a:gd name="T74" fmla="*/ 20 w 875"/>
                <a:gd name="T75" fmla="*/ 26 h 863"/>
                <a:gd name="T76" fmla="*/ 24 w 875"/>
                <a:gd name="T77" fmla="*/ 25 h 863"/>
                <a:gd name="T78" fmla="*/ 27 w 875"/>
                <a:gd name="T79" fmla="*/ 25 h 863"/>
                <a:gd name="T80" fmla="*/ 27 w 875"/>
                <a:gd name="T81" fmla="*/ 24 h 863"/>
                <a:gd name="T82" fmla="*/ 27 w 875"/>
                <a:gd name="T83" fmla="*/ 22 h 863"/>
                <a:gd name="T84" fmla="*/ 27 w 875"/>
                <a:gd name="T85" fmla="*/ 18 h 863"/>
                <a:gd name="T86" fmla="*/ 26 w 875"/>
                <a:gd name="T87" fmla="*/ 14 h 863"/>
                <a:gd name="T88" fmla="*/ 26 w 875"/>
                <a:gd name="T89" fmla="*/ 9 h 863"/>
                <a:gd name="T90" fmla="*/ 26 w 875"/>
                <a:gd name="T91" fmla="*/ 6 h 863"/>
                <a:gd name="T92" fmla="*/ 27 w 875"/>
                <a:gd name="T93" fmla="*/ 3 h 863"/>
                <a:gd name="T94" fmla="*/ 27 w 875"/>
                <a:gd name="T95" fmla="*/ 1 h 863"/>
                <a:gd name="T96" fmla="*/ 26 w 875"/>
                <a:gd name="T97" fmla="*/ 1 h 863"/>
                <a:gd name="T98" fmla="*/ 24 w 875"/>
                <a:gd name="T99" fmla="*/ 1 h 863"/>
                <a:gd name="T100" fmla="*/ 20 w 875"/>
                <a:gd name="T101" fmla="*/ 0 h 863"/>
                <a:gd name="T102" fmla="*/ 15 w 875"/>
                <a:gd name="T103" fmla="*/ 0 h 863"/>
                <a:gd name="T104" fmla="*/ 10 w 875"/>
                <a:gd name="T105" fmla="*/ 0 h 863"/>
                <a:gd name="T106" fmla="*/ 5 w 875"/>
                <a:gd name="T107" fmla="*/ 0 h 863"/>
                <a:gd name="T108" fmla="*/ 1 w 875"/>
                <a:gd name="T109" fmla="*/ 0 h 863"/>
                <a:gd name="T110" fmla="*/ 0 w 875"/>
                <a:gd name="T111" fmla="*/ 0 h 8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75" h="863">
                  <a:moveTo>
                    <a:pt x="0" y="6"/>
                  </a:moveTo>
                  <a:lnTo>
                    <a:pt x="6" y="35"/>
                  </a:lnTo>
                  <a:lnTo>
                    <a:pt x="8" y="35"/>
                  </a:lnTo>
                  <a:lnTo>
                    <a:pt x="14" y="35"/>
                  </a:lnTo>
                  <a:lnTo>
                    <a:pt x="25" y="35"/>
                  </a:lnTo>
                  <a:lnTo>
                    <a:pt x="38" y="35"/>
                  </a:lnTo>
                  <a:lnTo>
                    <a:pt x="54" y="35"/>
                  </a:lnTo>
                  <a:lnTo>
                    <a:pt x="75" y="36"/>
                  </a:lnTo>
                  <a:lnTo>
                    <a:pt x="97" y="36"/>
                  </a:lnTo>
                  <a:lnTo>
                    <a:pt x="124" y="38"/>
                  </a:lnTo>
                  <a:lnTo>
                    <a:pt x="149" y="38"/>
                  </a:lnTo>
                  <a:lnTo>
                    <a:pt x="177" y="38"/>
                  </a:lnTo>
                  <a:lnTo>
                    <a:pt x="206" y="40"/>
                  </a:lnTo>
                  <a:lnTo>
                    <a:pt x="236" y="42"/>
                  </a:lnTo>
                  <a:lnTo>
                    <a:pt x="267" y="44"/>
                  </a:lnTo>
                  <a:lnTo>
                    <a:pt x="297" y="46"/>
                  </a:lnTo>
                  <a:lnTo>
                    <a:pt x="327" y="48"/>
                  </a:lnTo>
                  <a:lnTo>
                    <a:pt x="360" y="50"/>
                  </a:lnTo>
                  <a:lnTo>
                    <a:pt x="386" y="50"/>
                  </a:lnTo>
                  <a:lnTo>
                    <a:pt x="415" y="54"/>
                  </a:lnTo>
                  <a:lnTo>
                    <a:pt x="442" y="54"/>
                  </a:lnTo>
                  <a:lnTo>
                    <a:pt x="466" y="57"/>
                  </a:lnTo>
                  <a:lnTo>
                    <a:pt x="489" y="59"/>
                  </a:lnTo>
                  <a:lnTo>
                    <a:pt x="514" y="61"/>
                  </a:lnTo>
                  <a:lnTo>
                    <a:pt x="535" y="63"/>
                  </a:lnTo>
                  <a:lnTo>
                    <a:pt x="556" y="67"/>
                  </a:lnTo>
                  <a:lnTo>
                    <a:pt x="571" y="67"/>
                  </a:lnTo>
                  <a:lnTo>
                    <a:pt x="588" y="71"/>
                  </a:lnTo>
                  <a:lnTo>
                    <a:pt x="599" y="71"/>
                  </a:lnTo>
                  <a:lnTo>
                    <a:pt x="613" y="73"/>
                  </a:lnTo>
                  <a:lnTo>
                    <a:pt x="620" y="75"/>
                  </a:lnTo>
                  <a:lnTo>
                    <a:pt x="628" y="76"/>
                  </a:lnTo>
                  <a:lnTo>
                    <a:pt x="632" y="76"/>
                  </a:lnTo>
                  <a:lnTo>
                    <a:pt x="634" y="76"/>
                  </a:lnTo>
                  <a:lnTo>
                    <a:pt x="634" y="78"/>
                  </a:lnTo>
                  <a:lnTo>
                    <a:pt x="632" y="90"/>
                  </a:lnTo>
                  <a:lnTo>
                    <a:pt x="632" y="95"/>
                  </a:lnTo>
                  <a:lnTo>
                    <a:pt x="630" y="105"/>
                  </a:lnTo>
                  <a:lnTo>
                    <a:pt x="630" y="113"/>
                  </a:lnTo>
                  <a:lnTo>
                    <a:pt x="630" y="122"/>
                  </a:lnTo>
                  <a:lnTo>
                    <a:pt x="630" y="132"/>
                  </a:lnTo>
                  <a:lnTo>
                    <a:pt x="632" y="143"/>
                  </a:lnTo>
                  <a:lnTo>
                    <a:pt x="632" y="152"/>
                  </a:lnTo>
                  <a:lnTo>
                    <a:pt x="635" y="162"/>
                  </a:lnTo>
                  <a:lnTo>
                    <a:pt x="639" y="171"/>
                  </a:lnTo>
                  <a:lnTo>
                    <a:pt x="643" y="181"/>
                  </a:lnTo>
                  <a:lnTo>
                    <a:pt x="649" y="190"/>
                  </a:lnTo>
                  <a:lnTo>
                    <a:pt x="656" y="200"/>
                  </a:lnTo>
                  <a:lnTo>
                    <a:pt x="666" y="206"/>
                  </a:lnTo>
                  <a:lnTo>
                    <a:pt x="675" y="211"/>
                  </a:lnTo>
                  <a:lnTo>
                    <a:pt x="685" y="217"/>
                  </a:lnTo>
                  <a:lnTo>
                    <a:pt x="696" y="223"/>
                  </a:lnTo>
                  <a:lnTo>
                    <a:pt x="708" y="227"/>
                  </a:lnTo>
                  <a:lnTo>
                    <a:pt x="721" y="229"/>
                  </a:lnTo>
                  <a:lnTo>
                    <a:pt x="732" y="232"/>
                  </a:lnTo>
                  <a:lnTo>
                    <a:pt x="746" y="234"/>
                  </a:lnTo>
                  <a:lnTo>
                    <a:pt x="755" y="236"/>
                  </a:lnTo>
                  <a:lnTo>
                    <a:pt x="767" y="238"/>
                  </a:lnTo>
                  <a:lnTo>
                    <a:pt x="774" y="238"/>
                  </a:lnTo>
                  <a:lnTo>
                    <a:pt x="784" y="240"/>
                  </a:lnTo>
                  <a:lnTo>
                    <a:pt x="789" y="240"/>
                  </a:lnTo>
                  <a:lnTo>
                    <a:pt x="795" y="240"/>
                  </a:lnTo>
                  <a:lnTo>
                    <a:pt x="799" y="240"/>
                  </a:lnTo>
                  <a:lnTo>
                    <a:pt x="801" y="240"/>
                  </a:lnTo>
                  <a:lnTo>
                    <a:pt x="789" y="626"/>
                  </a:lnTo>
                  <a:lnTo>
                    <a:pt x="786" y="624"/>
                  </a:lnTo>
                  <a:lnTo>
                    <a:pt x="784" y="624"/>
                  </a:lnTo>
                  <a:lnTo>
                    <a:pt x="776" y="622"/>
                  </a:lnTo>
                  <a:lnTo>
                    <a:pt x="768" y="622"/>
                  </a:lnTo>
                  <a:lnTo>
                    <a:pt x="759" y="622"/>
                  </a:lnTo>
                  <a:lnTo>
                    <a:pt x="749" y="622"/>
                  </a:lnTo>
                  <a:lnTo>
                    <a:pt x="736" y="622"/>
                  </a:lnTo>
                  <a:lnTo>
                    <a:pt x="725" y="624"/>
                  </a:lnTo>
                  <a:lnTo>
                    <a:pt x="711" y="624"/>
                  </a:lnTo>
                  <a:lnTo>
                    <a:pt x="696" y="626"/>
                  </a:lnTo>
                  <a:lnTo>
                    <a:pt x="683" y="628"/>
                  </a:lnTo>
                  <a:lnTo>
                    <a:pt x="672" y="632"/>
                  </a:lnTo>
                  <a:lnTo>
                    <a:pt x="656" y="633"/>
                  </a:lnTo>
                  <a:lnTo>
                    <a:pt x="647" y="639"/>
                  </a:lnTo>
                  <a:lnTo>
                    <a:pt x="635" y="645"/>
                  </a:lnTo>
                  <a:lnTo>
                    <a:pt x="628" y="654"/>
                  </a:lnTo>
                  <a:lnTo>
                    <a:pt x="618" y="660"/>
                  </a:lnTo>
                  <a:lnTo>
                    <a:pt x="613" y="670"/>
                  </a:lnTo>
                  <a:lnTo>
                    <a:pt x="607" y="679"/>
                  </a:lnTo>
                  <a:lnTo>
                    <a:pt x="605" y="692"/>
                  </a:lnTo>
                  <a:lnTo>
                    <a:pt x="601" y="702"/>
                  </a:lnTo>
                  <a:lnTo>
                    <a:pt x="599" y="713"/>
                  </a:lnTo>
                  <a:lnTo>
                    <a:pt x="599" y="723"/>
                  </a:lnTo>
                  <a:lnTo>
                    <a:pt x="599" y="736"/>
                  </a:lnTo>
                  <a:lnTo>
                    <a:pt x="599" y="746"/>
                  </a:lnTo>
                  <a:lnTo>
                    <a:pt x="599" y="755"/>
                  </a:lnTo>
                  <a:lnTo>
                    <a:pt x="599" y="765"/>
                  </a:lnTo>
                  <a:lnTo>
                    <a:pt x="601" y="772"/>
                  </a:lnTo>
                  <a:lnTo>
                    <a:pt x="601" y="778"/>
                  </a:lnTo>
                  <a:lnTo>
                    <a:pt x="603" y="784"/>
                  </a:lnTo>
                  <a:lnTo>
                    <a:pt x="605" y="787"/>
                  </a:lnTo>
                  <a:lnTo>
                    <a:pt x="605" y="789"/>
                  </a:lnTo>
                  <a:lnTo>
                    <a:pt x="603" y="789"/>
                  </a:lnTo>
                  <a:lnTo>
                    <a:pt x="599" y="789"/>
                  </a:lnTo>
                  <a:lnTo>
                    <a:pt x="592" y="789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59" y="793"/>
                  </a:lnTo>
                  <a:lnTo>
                    <a:pt x="544" y="795"/>
                  </a:lnTo>
                  <a:lnTo>
                    <a:pt x="527" y="799"/>
                  </a:lnTo>
                  <a:lnTo>
                    <a:pt x="508" y="799"/>
                  </a:lnTo>
                  <a:lnTo>
                    <a:pt x="487" y="801"/>
                  </a:lnTo>
                  <a:lnTo>
                    <a:pt x="466" y="805"/>
                  </a:lnTo>
                  <a:lnTo>
                    <a:pt x="443" y="806"/>
                  </a:lnTo>
                  <a:lnTo>
                    <a:pt x="421" y="806"/>
                  </a:lnTo>
                  <a:lnTo>
                    <a:pt x="398" y="810"/>
                  </a:lnTo>
                  <a:lnTo>
                    <a:pt x="371" y="812"/>
                  </a:lnTo>
                  <a:lnTo>
                    <a:pt x="346" y="814"/>
                  </a:lnTo>
                  <a:lnTo>
                    <a:pt x="320" y="816"/>
                  </a:lnTo>
                  <a:lnTo>
                    <a:pt x="293" y="816"/>
                  </a:lnTo>
                  <a:lnTo>
                    <a:pt x="267" y="818"/>
                  </a:lnTo>
                  <a:lnTo>
                    <a:pt x="242" y="820"/>
                  </a:lnTo>
                  <a:lnTo>
                    <a:pt x="215" y="820"/>
                  </a:lnTo>
                  <a:lnTo>
                    <a:pt x="191" y="822"/>
                  </a:lnTo>
                  <a:lnTo>
                    <a:pt x="168" y="822"/>
                  </a:lnTo>
                  <a:lnTo>
                    <a:pt x="147" y="824"/>
                  </a:lnTo>
                  <a:lnTo>
                    <a:pt x="126" y="824"/>
                  </a:lnTo>
                  <a:lnTo>
                    <a:pt x="109" y="824"/>
                  </a:lnTo>
                  <a:lnTo>
                    <a:pt x="92" y="824"/>
                  </a:lnTo>
                  <a:lnTo>
                    <a:pt x="80" y="824"/>
                  </a:lnTo>
                  <a:lnTo>
                    <a:pt x="69" y="824"/>
                  </a:lnTo>
                  <a:lnTo>
                    <a:pt x="61" y="824"/>
                  </a:lnTo>
                  <a:lnTo>
                    <a:pt x="56" y="824"/>
                  </a:lnTo>
                  <a:lnTo>
                    <a:pt x="54" y="825"/>
                  </a:lnTo>
                  <a:lnTo>
                    <a:pt x="14" y="862"/>
                  </a:lnTo>
                  <a:lnTo>
                    <a:pt x="18" y="862"/>
                  </a:lnTo>
                  <a:lnTo>
                    <a:pt x="25" y="862"/>
                  </a:lnTo>
                  <a:lnTo>
                    <a:pt x="35" y="862"/>
                  </a:lnTo>
                  <a:lnTo>
                    <a:pt x="46" y="862"/>
                  </a:lnTo>
                  <a:lnTo>
                    <a:pt x="63" y="862"/>
                  </a:lnTo>
                  <a:lnTo>
                    <a:pt x="80" y="862"/>
                  </a:lnTo>
                  <a:lnTo>
                    <a:pt x="101" y="863"/>
                  </a:lnTo>
                  <a:lnTo>
                    <a:pt x="124" y="862"/>
                  </a:lnTo>
                  <a:lnTo>
                    <a:pt x="149" y="862"/>
                  </a:lnTo>
                  <a:lnTo>
                    <a:pt x="177" y="862"/>
                  </a:lnTo>
                  <a:lnTo>
                    <a:pt x="208" y="862"/>
                  </a:lnTo>
                  <a:lnTo>
                    <a:pt x="240" y="862"/>
                  </a:lnTo>
                  <a:lnTo>
                    <a:pt x="276" y="860"/>
                  </a:lnTo>
                  <a:lnTo>
                    <a:pt x="312" y="860"/>
                  </a:lnTo>
                  <a:lnTo>
                    <a:pt x="352" y="858"/>
                  </a:lnTo>
                  <a:lnTo>
                    <a:pt x="392" y="854"/>
                  </a:lnTo>
                  <a:lnTo>
                    <a:pt x="436" y="852"/>
                  </a:lnTo>
                  <a:lnTo>
                    <a:pt x="481" y="848"/>
                  </a:lnTo>
                  <a:lnTo>
                    <a:pt x="525" y="846"/>
                  </a:lnTo>
                  <a:lnTo>
                    <a:pt x="569" y="843"/>
                  </a:lnTo>
                  <a:lnTo>
                    <a:pt x="613" y="839"/>
                  </a:lnTo>
                  <a:lnTo>
                    <a:pt x="654" y="835"/>
                  </a:lnTo>
                  <a:lnTo>
                    <a:pt x="694" y="833"/>
                  </a:lnTo>
                  <a:lnTo>
                    <a:pt x="730" y="831"/>
                  </a:lnTo>
                  <a:lnTo>
                    <a:pt x="767" y="827"/>
                  </a:lnTo>
                  <a:lnTo>
                    <a:pt x="795" y="824"/>
                  </a:lnTo>
                  <a:lnTo>
                    <a:pt x="824" y="822"/>
                  </a:lnTo>
                  <a:lnTo>
                    <a:pt x="845" y="820"/>
                  </a:lnTo>
                  <a:lnTo>
                    <a:pt x="862" y="818"/>
                  </a:lnTo>
                  <a:lnTo>
                    <a:pt x="869" y="818"/>
                  </a:lnTo>
                  <a:lnTo>
                    <a:pt x="875" y="818"/>
                  </a:lnTo>
                  <a:lnTo>
                    <a:pt x="873" y="816"/>
                  </a:lnTo>
                  <a:lnTo>
                    <a:pt x="873" y="808"/>
                  </a:lnTo>
                  <a:lnTo>
                    <a:pt x="873" y="797"/>
                  </a:lnTo>
                  <a:lnTo>
                    <a:pt x="873" y="782"/>
                  </a:lnTo>
                  <a:lnTo>
                    <a:pt x="869" y="763"/>
                  </a:lnTo>
                  <a:lnTo>
                    <a:pt x="869" y="742"/>
                  </a:lnTo>
                  <a:lnTo>
                    <a:pt x="867" y="717"/>
                  </a:lnTo>
                  <a:lnTo>
                    <a:pt x="867" y="690"/>
                  </a:lnTo>
                  <a:lnTo>
                    <a:pt x="865" y="660"/>
                  </a:lnTo>
                  <a:lnTo>
                    <a:pt x="865" y="628"/>
                  </a:lnTo>
                  <a:lnTo>
                    <a:pt x="864" y="595"/>
                  </a:lnTo>
                  <a:lnTo>
                    <a:pt x="864" y="561"/>
                  </a:lnTo>
                  <a:lnTo>
                    <a:pt x="862" y="527"/>
                  </a:lnTo>
                  <a:lnTo>
                    <a:pt x="862" y="491"/>
                  </a:lnTo>
                  <a:lnTo>
                    <a:pt x="862" y="455"/>
                  </a:lnTo>
                  <a:lnTo>
                    <a:pt x="862" y="421"/>
                  </a:lnTo>
                  <a:lnTo>
                    <a:pt x="862" y="384"/>
                  </a:lnTo>
                  <a:lnTo>
                    <a:pt x="862" y="350"/>
                  </a:lnTo>
                  <a:lnTo>
                    <a:pt x="862" y="316"/>
                  </a:lnTo>
                  <a:lnTo>
                    <a:pt x="862" y="284"/>
                  </a:lnTo>
                  <a:lnTo>
                    <a:pt x="862" y="251"/>
                  </a:lnTo>
                  <a:lnTo>
                    <a:pt x="862" y="223"/>
                  </a:lnTo>
                  <a:lnTo>
                    <a:pt x="862" y="194"/>
                  </a:lnTo>
                  <a:lnTo>
                    <a:pt x="864" y="168"/>
                  </a:lnTo>
                  <a:lnTo>
                    <a:pt x="864" y="143"/>
                  </a:lnTo>
                  <a:lnTo>
                    <a:pt x="864" y="122"/>
                  </a:lnTo>
                  <a:lnTo>
                    <a:pt x="864" y="103"/>
                  </a:lnTo>
                  <a:lnTo>
                    <a:pt x="865" y="88"/>
                  </a:lnTo>
                  <a:lnTo>
                    <a:pt x="865" y="76"/>
                  </a:lnTo>
                  <a:lnTo>
                    <a:pt x="867" y="67"/>
                  </a:lnTo>
                  <a:lnTo>
                    <a:pt x="867" y="61"/>
                  </a:lnTo>
                  <a:lnTo>
                    <a:pt x="867" y="59"/>
                  </a:lnTo>
                  <a:lnTo>
                    <a:pt x="864" y="59"/>
                  </a:lnTo>
                  <a:lnTo>
                    <a:pt x="858" y="57"/>
                  </a:lnTo>
                  <a:lnTo>
                    <a:pt x="848" y="55"/>
                  </a:lnTo>
                  <a:lnTo>
                    <a:pt x="835" y="54"/>
                  </a:lnTo>
                  <a:lnTo>
                    <a:pt x="818" y="50"/>
                  </a:lnTo>
                  <a:lnTo>
                    <a:pt x="797" y="46"/>
                  </a:lnTo>
                  <a:lnTo>
                    <a:pt x="772" y="42"/>
                  </a:lnTo>
                  <a:lnTo>
                    <a:pt x="749" y="40"/>
                  </a:lnTo>
                  <a:lnTo>
                    <a:pt x="719" y="36"/>
                  </a:lnTo>
                  <a:lnTo>
                    <a:pt x="689" y="31"/>
                  </a:lnTo>
                  <a:lnTo>
                    <a:pt x="654" y="27"/>
                  </a:lnTo>
                  <a:lnTo>
                    <a:pt x="620" y="23"/>
                  </a:lnTo>
                  <a:lnTo>
                    <a:pt x="584" y="19"/>
                  </a:lnTo>
                  <a:lnTo>
                    <a:pt x="546" y="16"/>
                  </a:lnTo>
                  <a:lnTo>
                    <a:pt x="506" y="12"/>
                  </a:lnTo>
                  <a:lnTo>
                    <a:pt x="468" y="10"/>
                  </a:lnTo>
                  <a:lnTo>
                    <a:pt x="426" y="6"/>
                  </a:lnTo>
                  <a:lnTo>
                    <a:pt x="386" y="4"/>
                  </a:lnTo>
                  <a:lnTo>
                    <a:pt x="345" y="2"/>
                  </a:lnTo>
                  <a:lnTo>
                    <a:pt x="303" y="2"/>
                  </a:lnTo>
                  <a:lnTo>
                    <a:pt x="263" y="0"/>
                  </a:lnTo>
                  <a:lnTo>
                    <a:pt x="225" y="0"/>
                  </a:lnTo>
                  <a:lnTo>
                    <a:pt x="187" y="0"/>
                  </a:lnTo>
                  <a:lnTo>
                    <a:pt x="153" y="2"/>
                  </a:lnTo>
                  <a:lnTo>
                    <a:pt x="120" y="2"/>
                  </a:lnTo>
                  <a:lnTo>
                    <a:pt x="92" y="2"/>
                  </a:lnTo>
                  <a:lnTo>
                    <a:pt x="63" y="2"/>
                  </a:lnTo>
                  <a:lnTo>
                    <a:pt x="42" y="4"/>
                  </a:lnTo>
                  <a:lnTo>
                    <a:pt x="23" y="4"/>
                  </a:lnTo>
                  <a:lnTo>
                    <a:pt x="12" y="4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1" name="Freeform 133"/>
            <p:cNvSpPr>
              <a:spLocks/>
            </p:cNvSpPr>
            <p:nvPr/>
          </p:nvSpPr>
          <p:spPr bwMode="auto">
            <a:xfrm>
              <a:off x="5015" y="2356"/>
              <a:ext cx="74" cy="60"/>
            </a:xfrm>
            <a:custGeom>
              <a:avLst/>
              <a:gdLst>
                <a:gd name="T0" fmla="*/ 2 w 146"/>
                <a:gd name="T1" fmla="*/ 0 h 119"/>
                <a:gd name="T2" fmla="*/ 2 w 146"/>
                <a:gd name="T3" fmla="*/ 1 h 119"/>
                <a:gd name="T4" fmla="*/ 1 w 146"/>
                <a:gd name="T5" fmla="*/ 1 h 119"/>
                <a:gd name="T6" fmla="*/ 0 w 146"/>
                <a:gd name="T7" fmla="*/ 2 h 119"/>
                <a:gd name="T8" fmla="*/ 1 w 146"/>
                <a:gd name="T9" fmla="*/ 2 h 119"/>
                <a:gd name="T10" fmla="*/ 1 w 146"/>
                <a:gd name="T11" fmla="*/ 2 h 119"/>
                <a:gd name="T12" fmla="*/ 2 w 146"/>
                <a:gd name="T13" fmla="*/ 2 h 119"/>
                <a:gd name="T14" fmla="*/ 2 w 146"/>
                <a:gd name="T15" fmla="*/ 2 h 119"/>
                <a:gd name="T16" fmla="*/ 3 w 146"/>
                <a:gd name="T17" fmla="*/ 2 h 119"/>
                <a:gd name="T18" fmla="*/ 2 w 146"/>
                <a:gd name="T19" fmla="*/ 2 h 119"/>
                <a:gd name="T20" fmla="*/ 2 w 146"/>
                <a:gd name="T21" fmla="*/ 3 h 119"/>
                <a:gd name="T22" fmla="*/ 2 w 146"/>
                <a:gd name="T23" fmla="*/ 3 h 119"/>
                <a:gd name="T24" fmla="*/ 2 w 146"/>
                <a:gd name="T25" fmla="*/ 4 h 119"/>
                <a:gd name="T26" fmla="*/ 2 w 146"/>
                <a:gd name="T27" fmla="*/ 4 h 119"/>
                <a:gd name="T28" fmla="*/ 3 w 146"/>
                <a:gd name="T29" fmla="*/ 4 h 119"/>
                <a:gd name="T30" fmla="*/ 3 w 146"/>
                <a:gd name="T31" fmla="*/ 4 h 119"/>
                <a:gd name="T32" fmla="*/ 3 w 146"/>
                <a:gd name="T33" fmla="*/ 4 h 119"/>
                <a:gd name="T34" fmla="*/ 4 w 146"/>
                <a:gd name="T35" fmla="*/ 4 h 119"/>
                <a:gd name="T36" fmla="*/ 4 w 146"/>
                <a:gd name="T37" fmla="*/ 4 h 119"/>
                <a:gd name="T38" fmla="*/ 5 w 146"/>
                <a:gd name="T39" fmla="*/ 4 h 119"/>
                <a:gd name="T40" fmla="*/ 5 w 146"/>
                <a:gd name="T41" fmla="*/ 4 h 119"/>
                <a:gd name="T42" fmla="*/ 5 w 146"/>
                <a:gd name="T43" fmla="*/ 3 h 119"/>
                <a:gd name="T44" fmla="*/ 5 w 146"/>
                <a:gd name="T45" fmla="*/ 3 h 119"/>
                <a:gd name="T46" fmla="*/ 5 w 146"/>
                <a:gd name="T47" fmla="*/ 3 h 119"/>
                <a:gd name="T48" fmla="*/ 4 w 146"/>
                <a:gd name="T49" fmla="*/ 3 h 119"/>
                <a:gd name="T50" fmla="*/ 4 w 146"/>
                <a:gd name="T51" fmla="*/ 3 h 119"/>
                <a:gd name="T52" fmla="*/ 3 w 146"/>
                <a:gd name="T53" fmla="*/ 3 h 119"/>
                <a:gd name="T54" fmla="*/ 4 w 146"/>
                <a:gd name="T55" fmla="*/ 3 h 119"/>
                <a:gd name="T56" fmla="*/ 4 w 146"/>
                <a:gd name="T57" fmla="*/ 2 h 119"/>
                <a:gd name="T58" fmla="*/ 4 w 146"/>
                <a:gd name="T59" fmla="*/ 1 h 119"/>
                <a:gd name="T60" fmla="*/ 4 w 146"/>
                <a:gd name="T61" fmla="*/ 1 h 119"/>
                <a:gd name="T62" fmla="*/ 4 w 146"/>
                <a:gd name="T63" fmla="*/ 1 h 119"/>
                <a:gd name="T64" fmla="*/ 4 w 146"/>
                <a:gd name="T65" fmla="*/ 1 h 119"/>
                <a:gd name="T66" fmla="*/ 2 w 146"/>
                <a:gd name="T67" fmla="*/ 0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6" h="119">
                  <a:moveTo>
                    <a:pt x="53" y="0"/>
                  </a:moveTo>
                  <a:lnTo>
                    <a:pt x="49" y="0"/>
                  </a:lnTo>
                  <a:lnTo>
                    <a:pt x="43" y="5"/>
                  </a:lnTo>
                  <a:lnTo>
                    <a:pt x="34" y="11"/>
                  </a:lnTo>
                  <a:lnTo>
                    <a:pt x="24" y="17"/>
                  </a:lnTo>
                  <a:lnTo>
                    <a:pt x="13" y="24"/>
                  </a:lnTo>
                  <a:lnTo>
                    <a:pt x="5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17" y="51"/>
                  </a:lnTo>
                  <a:lnTo>
                    <a:pt x="28" y="51"/>
                  </a:lnTo>
                  <a:lnTo>
                    <a:pt x="40" y="51"/>
                  </a:lnTo>
                  <a:lnTo>
                    <a:pt x="51" y="51"/>
                  </a:lnTo>
                  <a:lnTo>
                    <a:pt x="60" y="51"/>
                  </a:lnTo>
                  <a:lnTo>
                    <a:pt x="66" y="55"/>
                  </a:lnTo>
                  <a:lnTo>
                    <a:pt x="66" y="57"/>
                  </a:lnTo>
                  <a:lnTo>
                    <a:pt x="62" y="61"/>
                  </a:lnTo>
                  <a:lnTo>
                    <a:pt x="57" y="64"/>
                  </a:lnTo>
                  <a:lnTo>
                    <a:pt x="51" y="70"/>
                  </a:lnTo>
                  <a:lnTo>
                    <a:pt x="43" y="76"/>
                  </a:lnTo>
                  <a:lnTo>
                    <a:pt x="38" y="83"/>
                  </a:lnTo>
                  <a:lnTo>
                    <a:pt x="34" y="89"/>
                  </a:lnTo>
                  <a:lnTo>
                    <a:pt x="36" y="97"/>
                  </a:lnTo>
                  <a:lnTo>
                    <a:pt x="40" y="102"/>
                  </a:lnTo>
                  <a:lnTo>
                    <a:pt x="47" y="108"/>
                  </a:lnTo>
                  <a:lnTo>
                    <a:pt x="51" y="108"/>
                  </a:lnTo>
                  <a:lnTo>
                    <a:pt x="59" y="112"/>
                  </a:lnTo>
                  <a:lnTo>
                    <a:pt x="66" y="114"/>
                  </a:lnTo>
                  <a:lnTo>
                    <a:pt x="72" y="116"/>
                  </a:lnTo>
                  <a:lnTo>
                    <a:pt x="79" y="118"/>
                  </a:lnTo>
                  <a:lnTo>
                    <a:pt x="85" y="118"/>
                  </a:lnTo>
                  <a:lnTo>
                    <a:pt x="93" y="118"/>
                  </a:lnTo>
                  <a:lnTo>
                    <a:pt x="100" y="119"/>
                  </a:lnTo>
                  <a:lnTo>
                    <a:pt x="106" y="119"/>
                  </a:lnTo>
                  <a:lnTo>
                    <a:pt x="114" y="119"/>
                  </a:lnTo>
                  <a:lnTo>
                    <a:pt x="119" y="118"/>
                  </a:lnTo>
                  <a:lnTo>
                    <a:pt x="125" y="118"/>
                  </a:lnTo>
                  <a:lnTo>
                    <a:pt x="133" y="112"/>
                  </a:lnTo>
                  <a:lnTo>
                    <a:pt x="140" y="106"/>
                  </a:lnTo>
                  <a:lnTo>
                    <a:pt x="144" y="100"/>
                  </a:lnTo>
                  <a:lnTo>
                    <a:pt x="146" y="93"/>
                  </a:lnTo>
                  <a:lnTo>
                    <a:pt x="146" y="85"/>
                  </a:lnTo>
                  <a:lnTo>
                    <a:pt x="144" y="80"/>
                  </a:lnTo>
                  <a:lnTo>
                    <a:pt x="140" y="74"/>
                  </a:lnTo>
                  <a:lnTo>
                    <a:pt x="137" y="72"/>
                  </a:lnTo>
                  <a:lnTo>
                    <a:pt x="129" y="72"/>
                  </a:lnTo>
                  <a:lnTo>
                    <a:pt x="123" y="72"/>
                  </a:lnTo>
                  <a:lnTo>
                    <a:pt x="116" y="76"/>
                  </a:lnTo>
                  <a:lnTo>
                    <a:pt x="110" y="80"/>
                  </a:lnTo>
                  <a:lnTo>
                    <a:pt x="102" y="81"/>
                  </a:lnTo>
                  <a:lnTo>
                    <a:pt x="98" y="83"/>
                  </a:lnTo>
                  <a:lnTo>
                    <a:pt x="95" y="83"/>
                  </a:lnTo>
                  <a:lnTo>
                    <a:pt x="95" y="78"/>
                  </a:lnTo>
                  <a:lnTo>
                    <a:pt x="97" y="72"/>
                  </a:lnTo>
                  <a:lnTo>
                    <a:pt x="100" y="61"/>
                  </a:lnTo>
                  <a:lnTo>
                    <a:pt x="106" y="51"/>
                  </a:lnTo>
                  <a:lnTo>
                    <a:pt x="110" y="40"/>
                  </a:lnTo>
                  <a:lnTo>
                    <a:pt x="116" y="32"/>
                  </a:lnTo>
                  <a:lnTo>
                    <a:pt x="118" y="21"/>
                  </a:lnTo>
                  <a:lnTo>
                    <a:pt x="121" y="15"/>
                  </a:lnTo>
                  <a:lnTo>
                    <a:pt x="118" y="7"/>
                  </a:lnTo>
                  <a:lnTo>
                    <a:pt x="110" y="5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83" y="2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2" name="Freeform 134"/>
            <p:cNvSpPr>
              <a:spLocks/>
            </p:cNvSpPr>
            <p:nvPr/>
          </p:nvSpPr>
          <p:spPr bwMode="auto">
            <a:xfrm>
              <a:off x="4995" y="2649"/>
              <a:ext cx="89" cy="72"/>
            </a:xfrm>
            <a:custGeom>
              <a:avLst/>
              <a:gdLst>
                <a:gd name="T0" fmla="*/ 3 w 177"/>
                <a:gd name="T1" fmla="*/ 1 h 145"/>
                <a:gd name="T2" fmla="*/ 3 w 177"/>
                <a:gd name="T3" fmla="*/ 0 h 145"/>
                <a:gd name="T4" fmla="*/ 2 w 177"/>
                <a:gd name="T5" fmla="*/ 0 h 145"/>
                <a:gd name="T6" fmla="*/ 2 w 177"/>
                <a:gd name="T7" fmla="*/ 1 h 145"/>
                <a:gd name="T8" fmla="*/ 2 w 177"/>
                <a:gd name="T9" fmla="*/ 0 h 145"/>
                <a:gd name="T10" fmla="*/ 0 w 177"/>
                <a:gd name="T11" fmla="*/ 1 h 145"/>
                <a:gd name="T12" fmla="*/ 0 w 177"/>
                <a:gd name="T13" fmla="*/ 4 h 145"/>
                <a:gd name="T14" fmla="*/ 2 w 177"/>
                <a:gd name="T15" fmla="*/ 3 h 145"/>
                <a:gd name="T16" fmla="*/ 2 w 177"/>
                <a:gd name="T17" fmla="*/ 2 h 145"/>
                <a:gd name="T18" fmla="*/ 4 w 177"/>
                <a:gd name="T19" fmla="*/ 2 h 145"/>
                <a:gd name="T20" fmla="*/ 4 w 177"/>
                <a:gd name="T21" fmla="*/ 3 h 145"/>
                <a:gd name="T22" fmla="*/ 6 w 177"/>
                <a:gd name="T23" fmla="*/ 3 h 145"/>
                <a:gd name="T24" fmla="*/ 6 w 177"/>
                <a:gd name="T25" fmla="*/ 0 h 145"/>
                <a:gd name="T26" fmla="*/ 5 w 177"/>
                <a:gd name="T27" fmla="*/ 0 h 145"/>
                <a:gd name="T28" fmla="*/ 5 w 177"/>
                <a:gd name="T29" fmla="*/ 2 h 145"/>
                <a:gd name="T30" fmla="*/ 4 w 177"/>
                <a:gd name="T31" fmla="*/ 0 h 145"/>
                <a:gd name="T32" fmla="*/ 4 w 177"/>
                <a:gd name="T33" fmla="*/ 0 h 145"/>
                <a:gd name="T34" fmla="*/ 3 w 177"/>
                <a:gd name="T35" fmla="*/ 1 h 145"/>
                <a:gd name="T36" fmla="*/ 3 w 177"/>
                <a:gd name="T37" fmla="*/ 1 h 145"/>
                <a:gd name="T38" fmla="*/ 3 w 177"/>
                <a:gd name="T39" fmla="*/ 1 h 1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7" h="145">
                  <a:moveTo>
                    <a:pt x="78" y="57"/>
                  </a:moveTo>
                  <a:lnTo>
                    <a:pt x="74" y="0"/>
                  </a:lnTo>
                  <a:lnTo>
                    <a:pt x="57" y="6"/>
                  </a:lnTo>
                  <a:lnTo>
                    <a:pt x="49" y="48"/>
                  </a:lnTo>
                  <a:lnTo>
                    <a:pt x="40" y="21"/>
                  </a:lnTo>
                  <a:lnTo>
                    <a:pt x="0" y="61"/>
                  </a:lnTo>
                  <a:lnTo>
                    <a:pt x="0" y="145"/>
                  </a:lnTo>
                  <a:lnTo>
                    <a:pt x="57" y="118"/>
                  </a:lnTo>
                  <a:lnTo>
                    <a:pt x="62" y="86"/>
                  </a:lnTo>
                  <a:lnTo>
                    <a:pt x="97" y="86"/>
                  </a:lnTo>
                  <a:lnTo>
                    <a:pt x="102" y="118"/>
                  </a:lnTo>
                  <a:lnTo>
                    <a:pt x="177" y="118"/>
                  </a:lnTo>
                  <a:lnTo>
                    <a:pt x="175" y="17"/>
                  </a:lnTo>
                  <a:lnTo>
                    <a:pt x="148" y="12"/>
                  </a:lnTo>
                  <a:lnTo>
                    <a:pt x="140" y="86"/>
                  </a:lnTo>
                  <a:lnTo>
                    <a:pt x="127" y="23"/>
                  </a:lnTo>
                  <a:lnTo>
                    <a:pt x="100" y="17"/>
                  </a:lnTo>
                  <a:lnTo>
                    <a:pt x="93" y="50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3" name="Freeform 135"/>
            <p:cNvSpPr>
              <a:spLocks/>
            </p:cNvSpPr>
            <p:nvPr/>
          </p:nvSpPr>
          <p:spPr bwMode="auto">
            <a:xfrm>
              <a:off x="4129" y="2677"/>
              <a:ext cx="74" cy="60"/>
            </a:xfrm>
            <a:custGeom>
              <a:avLst/>
              <a:gdLst>
                <a:gd name="T0" fmla="*/ 2 w 146"/>
                <a:gd name="T1" fmla="*/ 0 h 120"/>
                <a:gd name="T2" fmla="*/ 2 w 146"/>
                <a:gd name="T3" fmla="*/ 1 h 120"/>
                <a:gd name="T4" fmla="*/ 1 w 146"/>
                <a:gd name="T5" fmla="*/ 1 h 120"/>
                <a:gd name="T6" fmla="*/ 0 w 146"/>
                <a:gd name="T7" fmla="*/ 2 h 120"/>
                <a:gd name="T8" fmla="*/ 1 w 146"/>
                <a:gd name="T9" fmla="*/ 2 h 120"/>
                <a:gd name="T10" fmla="*/ 1 w 146"/>
                <a:gd name="T11" fmla="*/ 2 h 120"/>
                <a:gd name="T12" fmla="*/ 2 w 146"/>
                <a:gd name="T13" fmla="*/ 2 h 120"/>
                <a:gd name="T14" fmla="*/ 2 w 146"/>
                <a:gd name="T15" fmla="*/ 2 h 120"/>
                <a:gd name="T16" fmla="*/ 3 w 146"/>
                <a:gd name="T17" fmla="*/ 2 h 120"/>
                <a:gd name="T18" fmla="*/ 2 w 146"/>
                <a:gd name="T19" fmla="*/ 3 h 120"/>
                <a:gd name="T20" fmla="*/ 2 w 146"/>
                <a:gd name="T21" fmla="*/ 3 h 120"/>
                <a:gd name="T22" fmla="*/ 2 w 146"/>
                <a:gd name="T23" fmla="*/ 3 h 120"/>
                <a:gd name="T24" fmla="*/ 2 w 146"/>
                <a:gd name="T25" fmla="*/ 4 h 120"/>
                <a:gd name="T26" fmla="*/ 2 w 146"/>
                <a:gd name="T27" fmla="*/ 4 h 120"/>
                <a:gd name="T28" fmla="*/ 3 w 146"/>
                <a:gd name="T29" fmla="*/ 4 h 120"/>
                <a:gd name="T30" fmla="*/ 3 w 146"/>
                <a:gd name="T31" fmla="*/ 4 h 120"/>
                <a:gd name="T32" fmla="*/ 3 w 146"/>
                <a:gd name="T33" fmla="*/ 4 h 120"/>
                <a:gd name="T34" fmla="*/ 4 w 146"/>
                <a:gd name="T35" fmla="*/ 4 h 120"/>
                <a:gd name="T36" fmla="*/ 4 w 146"/>
                <a:gd name="T37" fmla="*/ 4 h 120"/>
                <a:gd name="T38" fmla="*/ 5 w 146"/>
                <a:gd name="T39" fmla="*/ 4 h 120"/>
                <a:gd name="T40" fmla="*/ 5 w 146"/>
                <a:gd name="T41" fmla="*/ 4 h 120"/>
                <a:gd name="T42" fmla="*/ 5 w 146"/>
                <a:gd name="T43" fmla="*/ 3 h 120"/>
                <a:gd name="T44" fmla="*/ 5 w 146"/>
                <a:gd name="T45" fmla="*/ 3 h 120"/>
                <a:gd name="T46" fmla="*/ 5 w 146"/>
                <a:gd name="T47" fmla="*/ 3 h 120"/>
                <a:gd name="T48" fmla="*/ 4 w 146"/>
                <a:gd name="T49" fmla="*/ 3 h 120"/>
                <a:gd name="T50" fmla="*/ 4 w 146"/>
                <a:gd name="T51" fmla="*/ 3 h 120"/>
                <a:gd name="T52" fmla="*/ 3 w 146"/>
                <a:gd name="T53" fmla="*/ 3 h 120"/>
                <a:gd name="T54" fmla="*/ 4 w 146"/>
                <a:gd name="T55" fmla="*/ 2 h 120"/>
                <a:gd name="T56" fmla="*/ 4 w 146"/>
                <a:gd name="T57" fmla="*/ 2 h 120"/>
                <a:gd name="T58" fmla="*/ 4 w 146"/>
                <a:gd name="T59" fmla="*/ 1 h 120"/>
                <a:gd name="T60" fmla="*/ 4 w 146"/>
                <a:gd name="T61" fmla="*/ 1 h 120"/>
                <a:gd name="T62" fmla="*/ 4 w 146"/>
                <a:gd name="T63" fmla="*/ 1 h 120"/>
                <a:gd name="T64" fmla="*/ 3 w 146"/>
                <a:gd name="T65" fmla="*/ 1 h 120"/>
                <a:gd name="T66" fmla="*/ 2 w 146"/>
                <a:gd name="T67" fmla="*/ 0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6" h="120">
                  <a:moveTo>
                    <a:pt x="55" y="0"/>
                  </a:moveTo>
                  <a:lnTo>
                    <a:pt x="51" y="0"/>
                  </a:lnTo>
                  <a:lnTo>
                    <a:pt x="46" y="4"/>
                  </a:lnTo>
                  <a:lnTo>
                    <a:pt x="36" y="10"/>
                  </a:lnTo>
                  <a:lnTo>
                    <a:pt x="26" y="17"/>
                  </a:lnTo>
                  <a:lnTo>
                    <a:pt x="15" y="25"/>
                  </a:lnTo>
                  <a:lnTo>
                    <a:pt x="6" y="33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9" y="52"/>
                  </a:lnTo>
                  <a:lnTo>
                    <a:pt x="19" y="52"/>
                  </a:lnTo>
                  <a:lnTo>
                    <a:pt x="30" y="52"/>
                  </a:lnTo>
                  <a:lnTo>
                    <a:pt x="42" y="52"/>
                  </a:lnTo>
                  <a:lnTo>
                    <a:pt x="53" y="54"/>
                  </a:lnTo>
                  <a:lnTo>
                    <a:pt x="63" y="54"/>
                  </a:lnTo>
                  <a:lnTo>
                    <a:pt x="68" y="57"/>
                  </a:lnTo>
                  <a:lnTo>
                    <a:pt x="66" y="57"/>
                  </a:lnTo>
                  <a:lnTo>
                    <a:pt x="63" y="63"/>
                  </a:lnTo>
                  <a:lnTo>
                    <a:pt x="57" y="65"/>
                  </a:lnTo>
                  <a:lnTo>
                    <a:pt x="51" y="71"/>
                  </a:lnTo>
                  <a:lnTo>
                    <a:pt x="44" y="76"/>
                  </a:lnTo>
                  <a:lnTo>
                    <a:pt x="38" y="84"/>
                  </a:lnTo>
                  <a:lnTo>
                    <a:pt x="34" y="92"/>
                  </a:lnTo>
                  <a:lnTo>
                    <a:pt x="36" y="97"/>
                  </a:lnTo>
                  <a:lnTo>
                    <a:pt x="40" y="103"/>
                  </a:lnTo>
                  <a:lnTo>
                    <a:pt x="47" y="109"/>
                  </a:lnTo>
                  <a:lnTo>
                    <a:pt x="51" y="111"/>
                  </a:lnTo>
                  <a:lnTo>
                    <a:pt x="59" y="112"/>
                  </a:lnTo>
                  <a:lnTo>
                    <a:pt x="66" y="114"/>
                  </a:lnTo>
                  <a:lnTo>
                    <a:pt x="72" y="118"/>
                  </a:lnTo>
                  <a:lnTo>
                    <a:pt x="80" y="118"/>
                  </a:lnTo>
                  <a:lnTo>
                    <a:pt x="85" y="120"/>
                  </a:lnTo>
                  <a:lnTo>
                    <a:pt x="93" y="120"/>
                  </a:lnTo>
                  <a:lnTo>
                    <a:pt x="101" y="120"/>
                  </a:lnTo>
                  <a:lnTo>
                    <a:pt x="108" y="120"/>
                  </a:lnTo>
                  <a:lnTo>
                    <a:pt x="116" y="120"/>
                  </a:lnTo>
                  <a:lnTo>
                    <a:pt x="122" y="118"/>
                  </a:lnTo>
                  <a:lnTo>
                    <a:pt x="127" y="118"/>
                  </a:lnTo>
                  <a:lnTo>
                    <a:pt x="135" y="112"/>
                  </a:lnTo>
                  <a:lnTo>
                    <a:pt x="141" y="107"/>
                  </a:lnTo>
                  <a:lnTo>
                    <a:pt x="144" y="99"/>
                  </a:lnTo>
                  <a:lnTo>
                    <a:pt x="146" y="93"/>
                  </a:lnTo>
                  <a:lnTo>
                    <a:pt x="146" y="86"/>
                  </a:lnTo>
                  <a:lnTo>
                    <a:pt x="144" y="80"/>
                  </a:lnTo>
                  <a:lnTo>
                    <a:pt x="141" y="76"/>
                  </a:lnTo>
                  <a:lnTo>
                    <a:pt x="137" y="74"/>
                  </a:lnTo>
                  <a:lnTo>
                    <a:pt x="129" y="73"/>
                  </a:lnTo>
                  <a:lnTo>
                    <a:pt x="123" y="74"/>
                  </a:lnTo>
                  <a:lnTo>
                    <a:pt x="118" y="76"/>
                  </a:lnTo>
                  <a:lnTo>
                    <a:pt x="110" y="80"/>
                  </a:lnTo>
                  <a:lnTo>
                    <a:pt x="99" y="86"/>
                  </a:lnTo>
                  <a:lnTo>
                    <a:pt x="95" y="84"/>
                  </a:lnTo>
                  <a:lnTo>
                    <a:pt x="95" y="78"/>
                  </a:lnTo>
                  <a:lnTo>
                    <a:pt x="99" y="71"/>
                  </a:lnTo>
                  <a:lnTo>
                    <a:pt x="103" y="63"/>
                  </a:lnTo>
                  <a:lnTo>
                    <a:pt x="106" y="54"/>
                  </a:lnTo>
                  <a:lnTo>
                    <a:pt x="112" y="42"/>
                  </a:lnTo>
                  <a:lnTo>
                    <a:pt x="116" y="31"/>
                  </a:lnTo>
                  <a:lnTo>
                    <a:pt x="118" y="21"/>
                  </a:lnTo>
                  <a:lnTo>
                    <a:pt x="122" y="16"/>
                  </a:lnTo>
                  <a:lnTo>
                    <a:pt x="118" y="8"/>
                  </a:lnTo>
                  <a:lnTo>
                    <a:pt x="112" y="6"/>
                  </a:lnTo>
                  <a:lnTo>
                    <a:pt x="103" y="8"/>
                  </a:lnTo>
                  <a:lnTo>
                    <a:pt x="101" y="10"/>
                  </a:lnTo>
                  <a:lnTo>
                    <a:pt x="84" y="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4" name="Freeform 136"/>
            <p:cNvSpPr>
              <a:spLocks/>
            </p:cNvSpPr>
            <p:nvPr/>
          </p:nvSpPr>
          <p:spPr bwMode="auto">
            <a:xfrm>
              <a:off x="4104" y="2360"/>
              <a:ext cx="87" cy="74"/>
            </a:xfrm>
            <a:custGeom>
              <a:avLst/>
              <a:gdLst>
                <a:gd name="T0" fmla="*/ 3 w 174"/>
                <a:gd name="T1" fmla="*/ 1 h 149"/>
                <a:gd name="T2" fmla="*/ 3 w 174"/>
                <a:gd name="T3" fmla="*/ 0 h 149"/>
                <a:gd name="T4" fmla="*/ 2 w 174"/>
                <a:gd name="T5" fmla="*/ 0 h 149"/>
                <a:gd name="T6" fmla="*/ 2 w 174"/>
                <a:gd name="T7" fmla="*/ 1 h 149"/>
                <a:gd name="T8" fmla="*/ 2 w 174"/>
                <a:gd name="T9" fmla="*/ 0 h 149"/>
                <a:gd name="T10" fmla="*/ 0 w 174"/>
                <a:gd name="T11" fmla="*/ 2 h 149"/>
                <a:gd name="T12" fmla="*/ 0 w 174"/>
                <a:gd name="T13" fmla="*/ 4 h 149"/>
                <a:gd name="T14" fmla="*/ 2 w 174"/>
                <a:gd name="T15" fmla="*/ 3 h 149"/>
                <a:gd name="T16" fmla="*/ 2 w 174"/>
                <a:gd name="T17" fmla="*/ 2 h 149"/>
                <a:gd name="T18" fmla="*/ 3 w 174"/>
                <a:gd name="T19" fmla="*/ 2 h 149"/>
                <a:gd name="T20" fmla="*/ 4 w 174"/>
                <a:gd name="T21" fmla="*/ 3 h 149"/>
                <a:gd name="T22" fmla="*/ 6 w 174"/>
                <a:gd name="T23" fmla="*/ 3 h 149"/>
                <a:gd name="T24" fmla="*/ 6 w 174"/>
                <a:gd name="T25" fmla="*/ 0 h 149"/>
                <a:gd name="T26" fmla="*/ 5 w 174"/>
                <a:gd name="T27" fmla="*/ 0 h 149"/>
                <a:gd name="T28" fmla="*/ 5 w 174"/>
                <a:gd name="T29" fmla="*/ 2 h 149"/>
                <a:gd name="T30" fmla="*/ 4 w 174"/>
                <a:gd name="T31" fmla="*/ 0 h 149"/>
                <a:gd name="T32" fmla="*/ 4 w 174"/>
                <a:gd name="T33" fmla="*/ 0 h 149"/>
                <a:gd name="T34" fmla="*/ 3 w 174"/>
                <a:gd name="T35" fmla="*/ 1 h 149"/>
                <a:gd name="T36" fmla="*/ 3 w 174"/>
                <a:gd name="T37" fmla="*/ 1 h 149"/>
                <a:gd name="T38" fmla="*/ 3 w 174"/>
                <a:gd name="T39" fmla="*/ 1 h 1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4" h="149">
                  <a:moveTo>
                    <a:pt x="76" y="59"/>
                  </a:moveTo>
                  <a:lnTo>
                    <a:pt x="72" y="0"/>
                  </a:lnTo>
                  <a:lnTo>
                    <a:pt x="55" y="6"/>
                  </a:lnTo>
                  <a:lnTo>
                    <a:pt x="49" y="48"/>
                  </a:lnTo>
                  <a:lnTo>
                    <a:pt x="38" y="23"/>
                  </a:lnTo>
                  <a:lnTo>
                    <a:pt x="0" y="65"/>
                  </a:lnTo>
                  <a:lnTo>
                    <a:pt x="0" y="149"/>
                  </a:lnTo>
                  <a:lnTo>
                    <a:pt x="55" y="120"/>
                  </a:lnTo>
                  <a:lnTo>
                    <a:pt x="60" y="88"/>
                  </a:lnTo>
                  <a:lnTo>
                    <a:pt x="95" y="88"/>
                  </a:lnTo>
                  <a:lnTo>
                    <a:pt x="102" y="120"/>
                  </a:lnTo>
                  <a:lnTo>
                    <a:pt x="174" y="120"/>
                  </a:lnTo>
                  <a:lnTo>
                    <a:pt x="173" y="16"/>
                  </a:lnTo>
                  <a:lnTo>
                    <a:pt x="146" y="14"/>
                  </a:lnTo>
                  <a:lnTo>
                    <a:pt x="138" y="88"/>
                  </a:lnTo>
                  <a:lnTo>
                    <a:pt x="125" y="25"/>
                  </a:lnTo>
                  <a:lnTo>
                    <a:pt x="100" y="16"/>
                  </a:lnTo>
                  <a:lnTo>
                    <a:pt x="91" y="50"/>
                  </a:lnTo>
                  <a:lnTo>
                    <a:pt x="76" y="59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5" name="Freeform 137"/>
            <p:cNvSpPr>
              <a:spLocks/>
            </p:cNvSpPr>
            <p:nvPr/>
          </p:nvSpPr>
          <p:spPr bwMode="auto">
            <a:xfrm>
              <a:off x="4571" y="2635"/>
              <a:ext cx="121" cy="50"/>
            </a:xfrm>
            <a:custGeom>
              <a:avLst/>
              <a:gdLst>
                <a:gd name="T0" fmla="*/ 0 w 241"/>
                <a:gd name="T1" fmla="*/ 3 h 99"/>
                <a:gd name="T2" fmla="*/ 2 w 241"/>
                <a:gd name="T3" fmla="*/ 0 h 99"/>
                <a:gd name="T4" fmla="*/ 3 w 241"/>
                <a:gd name="T5" fmla="*/ 1 h 99"/>
                <a:gd name="T6" fmla="*/ 3 w 241"/>
                <a:gd name="T7" fmla="*/ 1 h 99"/>
                <a:gd name="T8" fmla="*/ 3 w 241"/>
                <a:gd name="T9" fmla="*/ 1 h 99"/>
                <a:gd name="T10" fmla="*/ 3 w 241"/>
                <a:gd name="T11" fmla="*/ 1 h 99"/>
                <a:gd name="T12" fmla="*/ 4 w 241"/>
                <a:gd name="T13" fmla="*/ 1 h 99"/>
                <a:gd name="T14" fmla="*/ 4 w 241"/>
                <a:gd name="T15" fmla="*/ 1 h 99"/>
                <a:gd name="T16" fmla="*/ 4 w 241"/>
                <a:gd name="T17" fmla="*/ 1 h 99"/>
                <a:gd name="T18" fmla="*/ 4 w 241"/>
                <a:gd name="T19" fmla="*/ 1 h 99"/>
                <a:gd name="T20" fmla="*/ 4 w 241"/>
                <a:gd name="T21" fmla="*/ 1 h 99"/>
                <a:gd name="T22" fmla="*/ 5 w 241"/>
                <a:gd name="T23" fmla="*/ 1 h 99"/>
                <a:gd name="T24" fmla="*/ 5 w 241"/>
                <a:gd name="T25" fmla="*/ 1 h 99"/>
                <a:gd name="T26" fmla="*/ 5 w 241"/>
                <a:gd name="T27" fmla="*/ 1 h 99"/>
                <a:gd name="T28" fmla="*/ 5 w 241"/>
                <a:gd name="T29" fmla="*/ 1 h 99"/>
                <a:gd name="T30" fmla="*/ 5 w 241"/>
                <a:gd name="T31" fmla="*/ 1 h 99"/>
                <a:gd name="T32" fmla="*/ 5 w 241"/>
                <a:gd name="T33" fmla="*/ 2 h 99"/>
                <a:gd name="T34" fmla="*/ 5 w 241"/>
                <a:gd name="T35" fmla="*/ 2 h 99"/>
                <a:gd name="T36" fmla="*/ 5 w 241"/>
                <a:gd name="T37" fmla="*/ 2 h 99"/>
                <a:gd name="T38" fmla="*/ 5 w 241"/>
                <a:gd name="T39" fmla="*/ 2 h 99"/>
                <a:gd name="T40" fmla="*/ 6 w 241"/>
                <a:gd name="T41" fmla="*/ 2 h 99"/>
                <a:gd name="T42" fmla="*/ 6 w 241"/>
                <a:gd name="T43" fmla="*/ 1 h 99"/>
                <a:gd name="T44" fmla="*/ 6 w 241"/>
                <a:gd name="T45" fmla="*/ 1 h 99"/>
                <a:gd name="T46" fmla="*/ 7 w 241"/>
                <a:gd name="T47" fmla="*/ 1 h 99"/>
                <a:gd name="T48" fmla="*/ 7 w 241"/>
                <a:gd name="T49" fmla="*/ 1 h 99"/>
                <a:gd name="T50" fmla="*/ 7 w 241"/>
                <a:gd name="T51" fmla="*/ 1 h 99"/>
                <a:gd name="T52" fmla="*/ 7 w 241"/>
                <a:gd name="T53" fmla="*/ 2 h 99"/>
                <a:gd name="T54" fmla="*/ 7 w 241"/>
                <a:gd name="T55" fmla="*/ 2 h 99"/>
                <a:gd name="T56" fmla="*/ 8 w 241"/>
                <a:gd name="T57" fmla="*/ 2 h 99"/>
                <a:gd name="T58" fmla="*/ 8 w 241"/>
                <a:gd name="T59" fmla="*/ 2 h 99"/>
                <a:gd name="T60" fmla="*/ 8 w 241"/>
                <a:gd name="T61" fmla="*/ 2 h 99"/>
                <a:gd name="T62" fmla="*/ 8 w 241"/>
                <a:gd name="T63" fmla="*/ 2 h 99"/>
                <a:gd name="T64" fmla="*/ 8 w 241"/>
                <a:gd name="T65" fmla="*/ 2 h 99"/>
                <a:gd name="T66" fmla="*/ 8 w 241"/>
                <a:gd name="T67" fmla="*/ 3 h 99"/>
                <a:gd name="T68" fmla="*/ 8 w 241"/>
                <a:gd name="T69" fmla="*/ 3 h 99"/>
                <a:gd name="T70" fmla="*/ 7 w 241"/>
                <a:gd name="T71" fmla="*/ 3 h 99"/>
                <a:gd name="T72" fmla="*/ 6 w 241"/>
                <a:gd name="T73" fmla="*/ 2 h 99"/>
                <a:gd name="T74" fmla="*/ 4 w 241"/>
                <a:gd name="T75" fmla="*/ 3 h 99"/>
                <a:gd name="T76" fmla="*/ 3 w 241"/>
                <a:gd name="T77" fmla="*/ 3 h 99"/>
                <a:gd name="T78" fmla="*/ 3 w 241"/>
                <a:gd name="T79" fmla="*/ 2 h 99"/>
                <a:gd name="T80" fmla="*/ 2 w 241"/>
                <a:gd name="T81" fmla="*/ 2 h 99"/>
                <a:gd name="T82" fmla="*/ 2 w 241"/>
                <a:gd name="T83" fmla="*/ 4 h 99"/>
                <a:gd name="T84" fmla="*/ 0 w 241"/>
                <a:gd name="T85" fmla="*/ 3 h 99"/>
                <a:gd name="T86" fmla="*/ 0 w 241"/>
                <a:gd name="T87" fmla="*/ 3 h 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" h="99">
                  <a:moveTo>
                    <a:pt x="0" y="83"/>
                  </a:moveTo>
                  <a:lnTo>
                    <a:pt x="53" y="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80" y="26"/>
                  </a:lnTo>
                  <a:lnTo>
                    <a:pt x="89" y="26"/>
                  </a:lnTo>
                  <a:lnTo>
                    <a:pt x="97" y="26"/>
                  </a:lnTo>
                  <a:lnTo>
                    <a:pt x="106" y="15"/>
                  </a:lnTo>
                  <a:lnTo>
                    <a:pt x="116" y="9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1" y="3"/>
                  </a:lnTo>
                  <a:lnTo>
                    <a:pt x="135" y="9"/>
                  </a:lnTo>
                  <a:lnTo>
                    <a:pt x="135" y="13"/>
                  </a:lnTo>
                  <a:lnTo>
                    <a:pt x="135" y="21"/>
                  </a:lnTo>
                  <a:lnTo>
                    <a:pt x="135" y="26"/>
                  </a:lnTo>
                  <a:lnTo>
                    <a:pt x="139" y="34"/>
                  </a:lnTo>
                  <a:lnTo>
                    <a:pt x="142" y="38"/>
                  </a:lnTo>
                  <a:lnTo>
                    <a:pt x="150" y="38"/>
                  </a:lnTo>
                  <a:lnTo>
                    <a:pt x="160" y="38"/>
                  </a:lnTo>
                  <a:lnTo>
                    <a:pt x="169" y="34"/>
                  </a:lnTo>
                  <a:lnTo>
                    <a:pt x="179" y="26"/>
                  </a:lnTo>
                  <a:lnTo>
                    <a:pt x="188" y="19"/>
                  </a:lnTo>
                  <a:lnTo>
                    <a:pt x="194" y="13"/>
                  </a:lnTo>
                  <a:lnTo>
                    <a:pt x="196" y="11"/>
                  </a:lnTo>
                  <a:lnTo>
                    <a:pt x="220" y="11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30" y="38"/>
                  </a:lnTo>
                  <a:lnTo>
                    <a:pt x="237" y="40"/>
                  </a:lnTo>
                  <a:lnTo>
                    <a:pt x="241" y="47"/>
                  </a:lnTo>
                  <a:lnTo>
                    <a:pt x="241" y="55"/>
                  </a:lnTo>
                  <a:lnTo>
                    <a:pt x="241" y="64"/>
                  </a:lnTo>
                  <a:lnTo>
                    <a:pt x="241" y="72"/>
                  </a:lnTo>
                  <a:lnTo>
                    <a:pt x="241" y="76"/>
                  </a:lnTo>
                  <a:lnTo>
                    <a:pt x="196" y="76"/>
                  </a:lnTo>
                  <a:lnTo>
                    <a:pt x="163" y="64"/>
                  </a:lnTo>
                  <a:lnTo>
                    <a:pt x="112" y="93"/>
                  </a:lnTo>
                  <a:lnTo>
                    <a:pt x="87" y="93"/>
                  </a:lnTo>
                  <a:lnTo>
                    <a:pt x="87" y="60"/>
                  </a:lnTo>
                  <a:lnTo>
                    <a:pt x="55" y="60"/>
                  </a:lnTo>
                  <a:lnTo>
                    <a:pt x="38" y="99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6" name="Freeform 138"/>
            <p:cNvSpPr>
              <a:spLocks/>
            </p:cNvSpPr>
            <p:nvPr/>
          </p:nvSpPr>
          <p:spPr bwMode="auto">
            <a:xfrm>
              <a:off x="4091" y="2446"/>
              <a:ext cx="68" cy="113"/>
            </a:xfrm>
            <a:custGeom>
              <a:avLst/>
              <a:gdLst>
                <a:gd name="T0" fmla="*/ 5 w 135"/>
                <a:gd name="T1" fmla="*/ 1 h 227"/>
                <a:gd name="T2" fmla="*/ 4 w 135"/>
                <a:gd name="T3" fmla="*/ 1 h 227"/>
                <a:gd name="T4" fmla="*/ 3 w 135"/>
                <a:gd name="T5" fmla="*/ 1 h 227"/>
                <a:gd name="T6" fmla="*/ 4 w 135"/>
                <a:gd name="T7" fmla="*/ 0 h 227"/>
                <a:gd name="T8" fmla="*/ 3 w 135"/>
                <a:gd name="T9" fmla="*/ 0 h 227"/>
                <a:gd name="T10" fmla="*/ 2 w 135"/>
                <a:gd name="T11" fmla="*/ 0 h 227"/>
                <a:gd name="T12" fmla="*/ 2 w 135"/>
                <a:gd name="T13" fmla="*/ 0 h 227"/>
                <a:gd name="T14" fmla="*/ 2 w 135"/>
                <a:gd name="T15" fmla="*/ 1 h 227"/>
                <a:gd name="T16" fmla="*/ 2 w 135"/>
                <a:gd name="T17" fmla="*/ 1 h 227"/>
                <a:gd name="T18" fmla="*/ 1 w 135"/>
                <a:gd name="T19" fmla="*/ 1 h 227"/>
                <a:gd name="T20" fmla="*/ 1 w 135"/>
                <a:gd name="T21" fmla="*/ 1 h 227"/>
                <a:gd name="T22" fmla="*/ 1 w 135"/>
                <a:gd name="T23" fmla="*/ 1 h 227"/>
                <a:gd name="T24" fmla="*/ 1 w 135"/>
                <a:gd name="T25" fmla="*/ 2 h 227"/>
                <a:gd name="T26" fmla="*/ 1 w 135"/>
                <a:gd name="T27" fmla="*/ 2 h 227"/>
                <a:gd name="T28" fmla="*/ 2 w 135"/>
                <a:gd name="T29" fmla="*/ 2 h 227"/>
                <a:gd name="T30" fmla="*/ 2 w 135"/>
                <a:gd name="T31" fmla="*/ 3 h 227"/>
                <a:gd name="T32" fmla="*/ 2 w 135"/>
                <a:gd name="T33" fmla="*/ 3 h 227"/>
                <a:gd name="T34" fmla="*/ 1 w 135"/>
                <a:gd name="T35" fmla="*/ 3 h 227"/>
                <a:gd name="T36" fmla="*/ 1 w 135"/>
                <a:gd name="T37" fmla="*/ 3 h 227"/>
                <a:gd name="T38" fmla="*/ 0 w 135"/>
                <a:gd name="T39" fmla="*/ 4 h 227"/>
                <a:gd name="T40" fmla="*/ 0 w 135"/>
                <a:gd name="T41" fmla="*/ 4 h 227"/>
                <a:gd name="T42" fmla="*/ 1 w 135"/>
                <a:gd name="T43" fmla="*/ 5 h 227"/>
                <a:gd name="T44" fmla="*/ 1 w 135"/>
                <a:gd name="T45" fmla="*/ 5 h 227"/>
                <a:gd name="T46" fmla="*/ 1 w 135"/>
                <a:gd name="T47" fmla="*/ 5 h 227"/>
                <a:gd name="T48" fmla="*/ 2 w 135"/>
                <a:gd name="T49" fmla="*/ 5 h 227"/>
                <a:gd name="T50" fmla="*/ 2 w 135"/>
                <a:gd name="T51" fmla="*/ 5 h 227"/>
                <a:gd name="T52" fmla="*/ 2 w 135"/>
                <a:gd name="T53" fmla="*/ 6 h 227"/>
                <a:gd name="T54" fmla="*/ 2 w 135"/>
                <a:gd name="T55" fmla="*/ 6 h 227"/>
                <a:gd name="T56" fmla="*/ 3 w 135"/>
                <a:gd name="T57" fmla="*/ 7 h 227"/>
                <a:gd name="T58" fmla="*/ 3 w 135"/>
                <a:gd name="T59" fmla="*/ 6 h 227"/>
                <a:gd name="T60" fmla="*/ 4 w 135"/>
                <a:gd name="T61" fmla="*/ 6 h 227"/>
                <a:gd name="T62" fmla="*/ 4 w 135"/>
                <a:gd name="T63" fmla="*/ 5 h 227"/>
                <a:gd name="T64" fmla="*/ 4 w 135"/>
                <a:gd name="T65" fmla="*/ 5 h 227"/>
                <a:gd name="T66" fmla="*/ 4 w 135"/>
                <a:gd name="T67" fmla="*/ 5 h 227"/>
                <a:gd name="T68" fmla="*/ 5 w 135"/>
                <a:gd name="T69" fmla="*/ 5 h 227"/>
                <a:gd name="T70" fmla="*/ 4 w 135"/>
                <a:gd name="T71" fmla="*/ 4 h 227"/>
                <a:gd name="T72" fmla="*/ 4 w 135"/>
                <a:gd name="T73" fmla="*/ 4 h 227"/>
                <a:gd name="T74" fmla="*/ 3 w 135"/>
                <a:gd name="T75" fmla="*/ 4 h 227"/>
                <a:gd name="T76" fmla="*/ 3 w 135"/>
                <a:gd name="T77" fmla="*/ 3 h 227"/>
                <a:gd name="T78" fmla="*/ 4 w 135"/>
                <a:gd name="T79" fmla="*/ 3 h 227"/>
                <a:gd name="T80" fmla="*/ 4 w 135"/>
                <a:gd name="T81" fmla="*/ 3 h 227"/>
                <a:gd name="T82" fmla="*/ 5 w 135"/>
                <a:gd name="T83" fmla="*/ 3 h 2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5" h="227">
                  <a:moveTo>
                    <a:pt x="135" y="50"/>
                  </a:moveTo>
                  <a:lnTo>
                    <a:pt x="133" y="50"/>
                  </a:lnTo>
                  <a:lnTo>
                    <a:pt x="129" y="50"/>
                  </a:lnTo>
                  <a:lnTo>
                    <a:pt x="123" y="50"/>
                  </a:lnTo>
                  <a:lnTo>
                    <a:pt x="118" y="50"/>
                  </a:lnTo>
                  <a:lnTo>
                    <a:pt x="110" y="48"/>
                  </a:lnTo>
                  <a:lnTo>
                    <a:pt x="104" y="48"/>
                  </a:lnTo>
                  <a:lnTo>
                    <a:pt x="97" y="48"/>
                  </a:lnTo>
                  <a:lnTo>
                    <a:pt x="95" y="46"/>
                  </a:lnTo>
                  <a:lnTo>
                    <a:pt x="91" y="38"/>
                  </a:lnTo>
                  <a:lnTo>
                    <a:pt x="93" y="31"/>
                  </a:lnTo>
                  <a:lnTo>
                    <a:pt x="97" y="21"/>
                  </a:lnTo>
                  <a:lnTo>
                    <a:pt x="99" y="14"/>
                  </a:lnTo>
                  <a:lnTo>
                    <a:pt x="93" y="6"/>
                  </a:lnTo>
                  <a:lnTo>
                    <a:pt x="87" y="2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61" y="2"/>
                  </a:lnTo>
                  <a:lnTo>
                    <a:pt x="55" y="6"/>
                  </a:lnTo>
                  <a:lnTo>
                    <a:pt x="51" y="12"/>
                  </a:lnTo>
                  <a:lnTo>
                    <a:pt x="51" y="19"/>
                  </a:lnTo>
                  <a:lnTo>
                    <a:pt x="51" y="27"/>
                  </a:lnTo>
                  <a:lnTo>
                    <a:pt x="53" y="33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5" y="46"/>
                  </a:lnTo>
                  <a:lnTo>
                    <a:pt x="51" y="48"/>
                  </a:lnTo>
                  <a:lnTo>
                    <a:pt x="44" y="48"/>
                  </a:lnTo>
                  <a:lnTo>
                    <a:pt x="36" y="50"/>
                  </a:lnTo>
                  <a:lnTo>
                    <a:pt x="25" y="48"/>
                  </a:lnTo>
                  <a:lnTo>
                    <a:pt x="13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2" y="65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4" y="84"/>
                  </a:lnTo>
                  <a:lnTo>
                    <a:pt x="7" y="88"/>
                  </a:lnTo>
                  <a:lnTo>
                    <a:pt x="15" y="90"/>
                  </a:lnTo>
                  <a:lnTo>
                    <a:pt x="26" y="88"/>
                  </a:lnTo>
                  <a:lnTo>
                    <a:pt x="36" y="82"/>
                  </a:lnTo>
                  <a:lnTo>
                    <a:pt x="47" y="82"/>
                  </a:lnTo>
                  <a:lnTo>
                    <a:pt x="53" y="84"/>
                  </a:lnTo>
                  <a:lnTo>
                    <a:pt x="55" y="90"/>
                  </a:lnTo>
                  <a:lnTo>
                    <a:pt x="57" y="97"/>
                  </a:lnTo>
                  <a:lnTo>
                    <a:pt x="55" y="105"/>
                  </a:lnTo>
                  <a:lnTo>
                    <a:pt x="53" y="111"/>
                  </a:lnTo>
                  <a:lnTo>
                    <a:pt x="49" y="116"/>
                  </a:lnTo>
                  <a:lnTo>
                    <a:pt x="42" y="120"/>
                  </a:lnTo>
                  <a:lnTo>
                    <a:pt x="36" y="120"/>
                  </a:lnTo>
                  <a:lnTo>
                    <a:pt x="28" y="120"/>
                  </a:lnTo>
                  <a:lnTo>
                    <a:pt x="21" y="118"/>
                  </a:lnTo>
                  <a:lnTo>
                    <a:pt x="13" y="118"/>
                  </a:lnTo>
                  <a:lnTo>
                    <a:pt x="9" y="120"/>
                  </a:lnTo>
                  <a:lnTo>
                    <a:pt x="4" y="126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2" y="170"/>
                  </a:lnTo>
                  <a:lnTo>
                    <a:pt x="4" y="175"/>
                  </a:lnTo>
                  <a:lnTo>
                    <a:pt x="4" y="181"/>
                  </a:lnTo>
                  <a:lnTo>
                    <a:pt x="6" y="183"/>
                  </a:lnTo>
                  <a:lnTo>
                    <a:pt x="7" y="185"/>
                  </a:lnTo>
                  <a:lnTo>
                    <a:pt x="7" y="183"/>
                  </a:lnTo>
                  <a:lnTo>
                    <a:pt x="11" y="183"/>
                  </a:lnTo>
                  <a:lnTo>
                    <a:pt x="17" y="183"/>
                  </a:lnTo>
                  <a:lnTo>
                    <a:pt x="25" y="183"/>
                  </a:lnTo>
                  <a:lnTo>
                    <a:pt x="32" y="183"/>
                  </a:lnTo>
                  <a:lnTo>
                    <a:pt x="38" y="183"/>
                  </a:lnTo>
                  <a:lnTo>
                    <a:pt x="44" y="183"/>
                  </a:lnTo>
                  <a:lnTo>
                    <a:pt x="51" y="185"/>
                  </a:lnTo>
                  <a:lnTo>
                    <a:pt x="55" y="185"/>
                  </a:lnTo>
                  <a:lnTo>
                    <a:pt x="59" y="187"/>
                  </a:lnTo>
                  <a:lnTo>
                    <a:pt x="57" y="190"/>
                  </a:lnTo>
                  <a:lnTo>
                    <a:pt x="55" y="196"/>
                  </a:lnTo>
                  <a:lnTo>
                    <a:pt x="53" y="200"/>
                  </a:lnTo>
                  <a:lnTo>
                    <a:pt x="51" y="206"/>
                  </a:lnTo>
                  <a:lnTo>
                    <a:pt x="51" y="211"/>
                  </a:lnTo>
                  <a:lnTo>
                    <a:pt x="55" y="215"/>
                  </a:lnTo>
                  <a:lnTo>
                    <a:pt x="59" y="219"/>
                  </a:lnTo>
                  <a:lnTo>
                    <a:pt x="66" y="225"/>
                  </a:lnTo>
                  <a:lnTo>
                    <a:pt x="74" y="227"/>
                  </a:lnTo>
                  <a:lnTo>
                    <a:pt x="83" y="227"/>
                  </a:lnTo>
                  <a:lnTo>
                    <a:pt x="91" y="223"/>
                  </a:lnTo>
                  <a:lnTo>
                    <a:pt x="97" y="219"/>
                  </a:lnTo>
                  <a:lnTo>
                    <a:pt x="102" y="213"/>
                  </a:lnTo>
                  <a:lnTo>
                    <a:pt x="104" y="209"/>
                  </a:lnTo>
                  <a:lnTo>
                    <a:pt x="102" y="202"/>
                  </a:lnTo>
                  <a:lnTo>
                    <a:pt x="99" y="196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8" y="181"/>
                  </a:lnTo>
                  <a:lnTo>
                    <a:pt x="116" y="181"/>
                  </a:lnTo>
                  <a:lnTo>
                    <a:pt x="122" y="181"/>
                  </a:lnTo>
                  <a:lnTo>
                    <a:pt x="129" y="183"/>
                  </a:lnTo>
                  <a:lnTo>
                    <a:pt x="133" y="183"/>
                  </a:lnTo>
                  <a:lnTo>
                    <a:pt x="135" y="183"/>
                  </a:lnTo>
                  <a:lnTo>
                    <a:pt x="135" y="139"/>
                  </a:lnTo>
                  <a:lnTo>
                    <a:pt x="133" y="137"/>
                  </a:lnTo>
                  <a:lnTo>
                    <a:pt x="125" y="139"/>
                  </a:lnTo>
                  <a:lnTo>
                    <a:pt x="116" y="145"/>
                  </a:lnTo>
                  <a:lnTo>
                    <a:pt x="106" y="151"/>
                  </a:lnTo>
                  <a:lnTo>
                    <a:pt x="97" y="152"/>
                  </a:lnTo>
                  <a:lnTo>
                    <a:pt x="87" y="152"/>
                  </a:lnTo>
                  <a:lnTo>
                    <a:pt x="82" y="147"/>
                  </a:lnTo>
                  <a:lnTo>
                    <a:pt x="78" y="139"/>
                  </a:lnTo>
                  <a:lnTo>
                    <a:pt x="78" y="130"/>
                  </a:lnTo>
                  <a:lnTo>
                    <a:pt x="80" y="120"/>
                  </a:lnTo>
                  <a:lnTo>
                    <a:pt x="82" y="112"/>
                  </a:lnTo>
                  <a:lnTo>
                    <a:pt x="85" y="109"/>
                  </a:lnTo>
                  <a:lnTo>
                    <a:pt x="91" y="107"/>
                  </a:lnTo>
                  <a:lnTo>
                    <a:pt x="99" y="109"/>
                  </a:lnTo>
                  <a:lnTo>
                    <a:pt x="108" y="111"/>
                  </a:lnTo>
                  <a:lnTo>
                    <a:pt x="118" y="116"/>
                  </a:lnTo>
                  <a:lnTo>
                    <a:pt x="123" y="116"/>
                  </a:lnTo>
                  <a:lnTo>
                    <a:pt x="129" y="116"/>
                  </a:lnTo>
                  <a:lnTo>
                    <a:pt x="133" y="116"/>
                  </a:lnTo>
                  <a:lnTo>
                    <a:pt x="135" y="116"/>
                  </a:lnTo>
                  <a:lnTo>
                    <a:pt x="135" y="5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7" name="Freeform 139"/>
            <p:cNvSpPr>
              <a:spLocks/>
            </p:cNvSpPr>
            <p:nvPr/>
          </p:nvSpPr>
          <p:spPr bwMode="auto">
            <a:xfrm>
              <a:off x="4243" y="2509"/>
              <a:ext cx="69" cy="113"/>
            </a:xfrm>
            <a:custGeom>
              <a:avLst/>
              <a:gdLst>
                <a:gd name="T0" fmla="*/ 5 w 137"/>
                <a:gd name="T1" fmla="*/ 2 h 226"/>
                <a:gd name="T2" fmla="*/ 4 w 137"/>
                <a:gd name="T3" fmla="*/ 2 h 226"/>
                <a:gd name="T4" fmla="*/ 3 w 137"/>
                <a:gd name="T5" fmla="*/ 2 h 226"/>
                <a:gd name="T6" fmla="*/ 4 w 137"/>
                <a:gd name="T7" fmla="*/ 1 h 226"/>
                <a:gd name="T8" fmla="*/ 3 w 137"/>
                <a:gd name="T9" fmla="*/ 1 h 226"/>
                <a:gd name="T10" fmla="*/ 2 w 137"/>
                <a:gd name="T11" fmla="*/ 1 h 226"/>
                <a:gd name="T12" fmla="*/ 2 w 137"/>
                <a:gd name="T13" fmla="*/ 1 h 226"/>
                <a:gd name="T14" fmla="*/ 2 w 137"/>
                <a:gd name="T15" fmla="*/ 2 h 226"/>
                <a:gd name="T16" fmla="*/ 2 w 137"/>
                <a:gd name="T17" fmla="*/ 2 h 226"/>
                <a:gd name="T18" fmla="*/ 1 w 137"/>
                <a:gd name="T19" fmla="*/ 2 h 226"/>
                <a:gd name="T20" fmla="*/ 1 w 137"/>
                <a:gd name="T21" fmla="*/ 2 h 226"/>
                <a:gd name="T22" fmla="*/ 1 w 137"/>
                <a:gd name="T23" fmla="*/ 2 h 226"/>
                <a:gd name="T24" fmla="*/ 1 w 137"/>
                <a:gd name="T25" fmla="*/ 2 h 226"/>
                <a:gd name="T26" fmla="*/ 1 w 137"/>
                <a:gd name="T27" fmla="*/ 3 h 226"/>
                <a:gd name="T28" fmla="*/ 1 w 137"/>
                <a:gd name="T29" fmla="*/ 3 h 226"/>
                <a:gd name="T30" fmla="*/ 2 w 137"/>
                <a:gd name="T31" fmla="*/ 3 h 226"/>
                <a:gd name="T32" fmla="*/ 2 w 137"/>
                <a:gd name="T33" fmla="*/ 4 h 226"/>
                <a:gd name="T34" fmla="*/ 2 w 137"/>
                <a:gd name="T35" fmla="*/ 4 h 226"/>
                <a:gd name="T36" fmla="*/ 1 w 137"/>
                <a:gd name="T37" fmla="*/ 4 h 226"/>
                <a:gd name="T38" fmla="*/ 1 w 137"/>
                <a:gd name="T39" fmla="*/ 4 h 226"/>
                <a:gd name="T40" fmla="*/ 0 w 137"/>
                <a:gd name="T41" fmla="*/ 5 h 226"/>
                <a:gd name="T42" fmla="*/ 0 w 137"/>
                <a:gd name="T43" fmla="*/ 5 h 226"/>
                <a:gd name="T44" fmla="*/ 1 w 137"/>
                <a:gd name="T45" fmla="*/ 6 h 226"/>
                <a:gd name="T46" fmla="*/ 1 w 137"/>
                <a:gd name="T47" fmla="*/ 6 h 226"/>
                <a:gd name="T48" fmla="*/ 1 w 137"/>
                <a:gd name="T49" fmla="*/ 6 h 226"/>
                <a:gd name="T50" fmla="*/ 2 w 137"/>
                <a:gd name="T51" fmla="*/ 6 h 226"/>
                <a:gd name="T52" fmla="*/ 2 w 137"/>
                <a:gd name="T53" fmla="*/ 6 h 226"/>
                <a:gd name="T54" fmla="*/ 2 w 137"/>
                <a:gd name="T55" fmla="*/ 7 h 226"/>
                <a:gd name="T56" fmla="*/ 2 w 137"/>
                <a:gd name="T57" fmla="*/ 7 h 226"/>
                <a:gd name="T58" fmla="*/ 3 w 137"/>
                <a:gd name="T59" fmla="*/ 8 h 226"/>
                <a:gd name="T60" fmla="*/ 4 w 137"/>
                <a:gd name="T61" fmla="*/ 7 h 226"/>
                <a:gd name="T62" fmla="*/ 4 w 137"/>
                <a:gd name="T63" fmla="*/ 7 h 226"/>
                <a:gd name="T64" fmla="*/ 4 w 137"/>
                <a:gd name="T65" fmla="*/ 6 h 226"/>
                <a:gd name="T66" fmla="*/ 4 w 137"/>
                <a:gd name="T67" fmla="*/ 6 h 226"/>
                <a:gd name="T68" fmla="*/ 5 w 137"/>
                <a:gd name="T69" fmla="*/ 6 h 226"/>
                <a:gd name="T70" fmla="*/ 5 w 137"/>
                <a:gd name="T71" fmla="*/ 5 h 226"/>
                <a:gd name="T72" fmla="*/ 5 w 137"/>
                <a:gd name="T73" fmla="*/ 5 h 226"/>
                <a:gd name="T74" fmla="*/ 4 w 137"/>
                <a:gd name="T75" fmla="*/ 5 h 226"/>
                <a:gd name="T76" fmla="*/ 3 w 137"/>
                <a:gd name="T77" fmla="*/ 5 h 226"/>
                <a:gd name="T78" fmla="*/ 3 w 137"/>
                <a:gd name="T79" fmla="*/ 4 h 226"/>
                <a:gd name="T80" fmla="*/ 3 w 137"/>
                <a:gd name="T81" fmla="*/ 4 h 226"/>
                <a:gd name="T82" fmla="*/ 4 w 137"/>
                <a:gd name="T83" fmla="*/ 4 h 226"/>
                <a:gd name="T84" fmla="*/ 5 w 137"/>
                <a:gd name="T85" fmla="*/ 4 h 226"/>
                <a:gd name="T86" fmla="*/ 5 w 137"/>
                <a:gd name="T87" fmla="*/ 2 h 2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26">
                  <a:moveTo>
                    <a:pt x="137" y="49"/>
                  </a:moveTo>
                  <a:lnTo>
                    <a:pt x="135" y="49"/>
                  </a:lnTo>
                  <a:lnTo>
                    <a:pt x="131" y="49"/>
                  </a:lnTo>
                  <a:lnTo>
                    <a:pt x="124" y="49"/>
                  </a:lnTo>
                  <a:lnTo>
                    <a:pt x="118" y="49"/>
                  </a:lnTo>
                  <a:lnTo>
                    <a:pt x="110" y="47"/>
                  </a:lnTo>
                  <a:lnTo>
                    <a:pt x="105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1" y="38"/>
                  </a:lnTo>
                  <a:lnTo>
                    <a:pt x="95" y="28"/>
                  </a:lnTo>
                  <a:lnTo>
                    <a:pt x="97" y="19"/>
                  </a:lnTo>
                  <a:lnTo>
                    <a:pt x="101" y="11"/>
                  </a:lnTo>
                  <a:lnTo>
                    <a:pt x="97" y="5"/>
                  </a:lnTo>
                  <a:lnTo>
                    <a:pt x="89" y="2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2"/>
                  </a:lnTo>
                  <a:lnTo>
                    <a:pt x="57" y="5"/>
                  </a:lnTo>
                  <a:lnTo>
                    <a:pt x="53" y="11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9" y="42"/>
                  </a:lnTo>
                  <a:lnTo>
                    <a:pt x="57" y="45"/>
                  </a:lnTo>
                  <a:lnTo>
                    <a:pt x="53" y="47"/>
                  </a:lnTo>
                  <a:lnTo>
                    <a:pt x="46" y="47"/>
                  </a:lnTo>
                  <a:lnTo>
                    <a:pt x="40" y="49"/>
                  </a:lnTo>
                  <a:lnTo>
                    <a:pt x="32" y="47"/>
                  </a:lnTo>
                  <a:lnTo>
                    <a:pt x="27" y="47"/>
                  </a:lnTo>
                  <a:lnTo>
                    <a:pt x="19" y="47"/>
                  </a:lnTo>
                  <a:lnTo>
                    <a:pt x="15" y="47"/>
                  </a:lnTo>
                  <a:lnTo>
                    <a:pt x="6" y="45"/>
                  </a:lnTo>
                  <a:lnTo>
                    <a:pt x="2" y="45"/>
                  </a:lnTo>
                  <a:lnTo>
                    <a:pt x="2" y="51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2" y="70"/>
                  </a:lnTo>
                  <a:lnTo>
                    <a:pt x="4" y="78"/>
                  </a:lnTo>
                  <a:lnTo>
                    <a:pt x="6" y="83"/>
                  </a:lnTo>
                  <a:lnTo>
                    <a:pt x="10" y="87"/>
                  </a:lnTo>
                  <a:lnTo>
                    <a:pt x="17" y="87"/>
                  </a:lnTo>
                  <a:lnTo>
                    <a:pt x="29" y="85"/>
                  </a:lnTo>
                  <a:lnTo>
                    <a:pt x="38" y="82"/>
                  </a:lnTo>
                  <a:lnTo>
                    <a:pt x="49" y="80"/>
                  </a:lnTo>
                  <a:lnTo>
                    <a:pt x="53" y="83"/>
                  </a:lnTo>
                  <a:lnTo>
                    <a:pt x="57" y="89"/>
                  </a:lnTo>
                  <a:lnTo>
                    <a:pt x="59" y="99"/>
                  </a:lnTo>
                  <a:lnTo>
                    <a:pt x="59" y="106"/>
                  </a:lnTo>
                  <a:lnTo>
                    <a:pt x="55" y="112"/>
                  </a:lnTo>
                  <a:lnTo>
                    <a:pt x="51" y="116"/>
                  </a:lnTo>
                  <a:lnTo>
                    <a:pt x="46" y="118"/>
                  </a:lnTo>
                  <a:lnTo>
                    <a:pt x="40" y="120"/>
                  </a:lnTo>
                  <a:lnTo>
                    <a:pt x="30" y="118"/>
                  </a:lnTo>
                  <a:lnTo>
                    <a:pt x="23" y="118"/>
                  </a:lnTo>
                  <a:lnTo>
                    <a:pt x="15" y="118"/>
                  </a:lnTo>
                  <a:lnTo>
                    <a:pt x="10" y="121"/>
                  </a:lnTo>
                  <a:lnTo>
                    <a:pt x="6" y="127"/>
                  </a:lnTo>
                  <a:lnTo>
                    <a:pt x="2" y="135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9"/>
                  </a:lnTo>
                  <a:lnTo>
                    <a:pt x="2" y="169"/>
                  </a:lnTo>
                  <a:lnTo>
                    <a:pt x="4" y="175"/>
                  </a:lnTo>
                  <a:lnTo>
                    <a:pt x="6" y="179"/>
                  </a:lnTo>
                  <a:lnTo>
                    <a:pt x="6" y="182"/>
                  </a:lnTo>
                  <a:lnTo>
                    <a:pt x="8" y="184"/>
                  </a:lnTo>
                  <a:lnTo>
                    <a:pt x="8" y="182"/>
                  </a:lnTo>
                  <a:lnTo>
                    <a:pt x="13" y="182"/>
                  </a:lnTo>
                  <a:lnTo>
                    <a:pt x="19" y="182"/>
                  </a:lnTo>
                  <a:lnTo>
                    <a:pt x="27" y="182"/>
                  </a:lnTo>
                  <a:lnTo>
                    <a:pt x="34" y="182"/>
                  </a:lnTo>
                  <a:lnTo>
                    <a:pt x="42" y="182"/>
                  </a:lnTo>
                  <a:lnTo>
                    <a:pt x="48" y="182"/>
                  </a:lnTo>
                  <a:lnTo>
                    <a:pt x="53" y="184"/>
                  </a:lnTo>
                  <a:lnTo>
                    <a:pt x="59" y="184"/>
                  </a:lnTo>
                  <a:lnTo>
                    <a:pt x="61" y="186"/>
                  </a:lnTo>
                  <a:lnTo>
                    <a:pt x="57" y="190"/>
                  </a:lnTo>
                  <a:lnTo>
                    <a:pt x="57" y="196"/>
                  </a:lnTo>
                  <a:lnTo>
                    <a:pt x="53" y="199"/>
                  </a:lnTo>
                  <a:lnTo>
                    <a:pt x="53" y="205"/>
                  </a:lnTo>
                  <a:lnTo>
                    <a:pt x="53" y="211"/>
                  </a:lnTo>
                  <a:lnTo>
                    <a:pt x="57" y="217"/>
                  </a:lnTo>
                  <a:lnTo>
                    <a:pt x="61" y="218"/>
                  </a:lnTo>
                  <a:lnTo>
                    <a:pt x="68" y="222"/>
                  </a:lnTo>
                  <a:lnTo>
                    <a:pt x="76" y="226"/>
                  </a:lnTo>
                  <a:lnTo>
                    <a:pt x="86" y="226"/>
                  </a:lnTo>
                  <a:lnTo>
                    <a:pt x="91" y="222"/>
                  </a:lnTo>
                  <a:lnTo>
                    <a:pt x="99" y="217"/>
                  </a:lnTo>
                  <a:lnTo>
                    <a:pt x="103" y="211"/>
                  </a:lnTo>
                  <a:lnTo>
                    <a:pt x="106" y="207"/>
                  </a:lnTo>
                  <a:lnTo>
                    <a:pt x="103" y="201"/>
                  </a:lnTo>
                  <a:lnTo>
                    <a:pt x="101" y="196"/>
                  </a:lnTo>
                  <a:lnTo>
                    <a:pt x="97" y="190"/>
                  </a:lnTo>
                  <a:lnTo>
                    <a:pt x="97" y="186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10" y="182"/>
                  </a:lnTo>
                  <a:lnTo>
                    <a:pt x="120" y="182"/>
                  </a:lnTo>
                  <a:lnTo>
                    <a:pt x="125" y="182"/>
                  </a:lnTo>
                  <a:lnTo>
                    <a:pt x="131" y="182"/>
                  </a:lnTo>
                  <a:lnTo>
                    <a:pt x="135" y="182"/>
                  </a:lnTo>
                  <a:lnTo>
                    <a:pt x="137" y="182"/>
                  </a:lnTo>
                  <a:lnTo>
                    <a:pt x="137" y="140"/>
                  </a:lnTo>
                  <a:lnTo>
                    <a:pt x="135" y="139"/>
                  </a:lnTo>
                  <a:lnTo>
                    <a:pt x="135" y="137"/>
                  </a:lnTo>
                  <a:lnTo>
                    <a:pt x="129" y="135"/>
                  </a:lnTo>
                  <a:lnTo>
                    <a:pt x="125" y="139"/>
                  </a:lnTo>
                  <a:lnTo>
                    <a:pt x="118" y="144"/>
                  </a:lnTo>
                  <a:lnTo>
                    <a:pt x="108" y="148"/>
                  </a:lnTo>
                  <a:lnTo>
                    <a:pt x="97" y="152"/>
                  </a:lnTo>
                  <a:lnTo>
                    <a:pt x="91" y="152"/>
                  </a:lnTo>
                  <a:lnTo>
                    <a:pt x="84" y="146"/>
                  </a:lnTo>
                  <a:lnTo>
                    <a:pt x="80" y="139"/>
                  </a:lnTo>
                  <a:lnTo>
                    <a:pt x="80" y="127"/>
                  </a:lnTo>
                  <a:lnTo>
                    <a:pt x="80" y="120"/>
                  </a:lnTo>
                  <a:lnTo>
                    <a:pt x="84" y="112"/>
                  </a:lnTo>
                  <a:lnTo>
                    <a:pt x="89" y="110"/>
                  </a:lnTo>
                  <a:lnTo>
                    <a:pt x="95" y="106"/>
                  </a:lnTo>
                  <a:lnTo>
                    <a:pt x="101" y="106"/>
                  </a:lnTo>
                  <a:lnTo>
                    <a:pt x="108" y="110"/>
                  </a:lnTo>
                  <a:lnTo>
                    <a:pt x="120" y="116"/>
                  </a:lnTo>
                  <a:lnTo>
                    <a:pt x="125" y="116"/>
                  </a:lnTo>
                  <a:lnTo>
                    <a:pt x="131" y="116"/>
                  </a:lnTo>
                  <a:lnTo>
                    <a:pt x="135" y="116"/>
                  </a:lnTo>
                  <a:lnTo>
                    <a:pt x="137" y="116"/>
                  </a:lnTo>
                  <a:lnTo>
                    <a:pt x="137" y="49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8" name="Freeform 140"/>
            <p:cNvSpPr>
              <a:spLocks/>
            </p:cNvSpPr>
            <p:nvPr/>
          </p:nvSpPr>
          <p:spPr bwMode="auto">
            <a:xfrm>
              <a:off x="4050" y="2512"/>
              <a:ext cx="68" cy="112"/>
            </a:xfrm>
            <a:custGeom>
              <a:avLst/>
              <a:gdLst>
                <a:gd name="T0" fmla="*/ 4 w 137"/>
                <a:gd name="T1" fmla="*/ 1 h 225"/>
                <a:gd name="T2" fmla="*/ 3 w 137"/>
                <a:gd name="T3" fmla="*/ 1 h 225"/>
                <a:gd name="T4" fmla="*/ 3 w 137"/>
                <a:gd name="T5" fmla="*/ 1 h 225"/>
                <a:gd name="T6" fmla="*/ 3 w 137"/>
                <a:gd name="T7" fmla="*/ 1 h 225"/>
                <a:gd name="T8" fmla="*/ 2 w 137"/>
                <a:gd name="T9" fmla="*/ 1 h 225"/>
                <a:gd name="T10" fmla="*/ 3 w 137"/>
                <a:gd name="T11" fmla="*/ 0 h 225"/>
                <a:gd name="T12" fmla="*/ 2 w 137"/>
                <a:gd name="T13" fmla="*/ 0 h 225"/>
                <a:gd name="T14" fmla="*/ 2 w 137"/>
                <a:gd name="T15" fmla="*/ 0 h 225"/>
                <a:gd name="T16" fmla="*/ 1 w 137"/>
                <a:gd name="T17" fmla="*/ 0 h 225"/>
                <a:gd name="T18" fmla="*/ 1 w 137"/>
                <a:gd name="T19" fmla="*/ 0 h 225"/>
                <a:gd name="T20" fmla="*/ 1 w 137"/>
                <a:gd name="T21" fmla="*/ 0 h 225"/>
                <a:gd name="T22" fmla="*/ 1 w 137"/>
                <a:gd name="T23" fmla="*/ 1 h 225"/>
                <a:gd name="T24" fmla="*/ 1 w 137"/>
                <a:gd name="T25" fmla="*/ 1 h 225"/>
                <a:gd name="T26" fmla="*/ 1 w 137"/>
                <a:gd name="T27" fmla="*/ 1 h 225"/>
                <a:gd name="T28" fmla="*/ 1 w 137"/>
                <a:gd name="T29" fmla="*/ 1 h 225"/>
                <a:gd name="T30" fmla="*/ 0 w 137"/>
                <a:gd name="T31" fmla="*/ 1 h 225"/>
                <a:gd name="T32" fmla="*/ 0 w 137"/>
                <a:gd name="T33" fmla="*/ 1 h 225"/>
                <a:gd name="T34" fmla="*/ 0 w 137"/>
                <a:gd name="T35" fmla="*/ 1 h 225"/>
                <a:gd name="T36" fmla="*/ 0 w 137"/>
                <a:gd name="T37" fmla="*/ 1 h 225"/>
                <a:gd name="T38" fmla="*/ 0 w 137"/>
                <a:gd name="T39" fmla="*/ 2 h 225"/>
                <a:gd name="T40" fmla="*/ 0 w 137"/>
                <a:gd name="T41" fmla="*/ 2 h 225"/>
                <a:gd name="T42" fmla="*/ 0 w 137"/>
                <a:gd name="T43" fmla="*/ 2 h 225"/>
                <a:gd name="T44" fmla="*/ 1 w 137"/>
                <a:gd name="T45" fmla="*/ 2 h 225"/>
                <a:gd name="T46" fmla="*/ 1 w 137"/>
                <a:gd name="T47" fmla="*/ 2 h 225"/>
                <a:gd name="T48" fmla="*/ 1 w 137"/>
                <a:gd name="T49" fmla="*/ 3 h 225"/>
                <a:gd name="T50" fmla="*/ 1 w 137"/>
                <a:gd name="T51" fmla="*/ 3 h 225"/>
                <a:gd name="T52" fmla="*/ 1 w 137"/>
                <a:gd name="T53" fmla="*/ 3 h 225"/>
                <a:gd name="T54" fmla="*/ 0 w 137"/>
                <a:gd name="T55" fmla="*/ 3 h 225"/>
                <a:gd name="T56" fmla="*/ 0 w 137"/>
                <a:gd name="T57" fmla="*/ 3 h 225"/>
                <a:gd name="T58" fmla="*/ 0 w 137"/>
                <a:gd name="T59" fmla="*/ 4 h 225"/>
                <a:gd name="T60" fmla="*/ 0 w 137"/>
                <a:gd name="T61" fmla="*/ 4 h 225"/>
                <a:gd name="T62" fmla="*/ 0 w 137"/>
                <a:gd name="T63" fmla="*/ 4 h 225"/>
                <a:gd name="T64" fmla="*/ 0 w 137"/>
                <a:gd name="T65" fmla="*/ 5 h 225"/>
                <a:gd name="T66" fmla="*/ 0 w 137"/>
                <a:gd name="T67" fmla="*/ 5 h 225"/>
                <a:gd name="T68" fmla="*/ 0 w 137"/>
                <a:gd name="T69" fmla="*/ 5 h 225"/>
                <a:gd name="T70" fmla="*/ 0 w 137"/>
                <a:gd name="T71" fmla="*/ 5 h 225"/>
                <a:gd name="T72" fmla="*/ 1 w 137"/>
                <a:gd name="T73" fmla="*/ 5 h 225"/>
                <a:gd name="T74" fmla="*/ 1 w 137"/>
                <a:gd name="T75" fmla="*/ 5 h 225"/>
                <a:gd name="T76" fmla="*/ 1 w 137"/>
                <a:gd name="T77" fmla="*/ 5 h 225"/>
                <a:gd name="T78" fmla="*/ 1 w 137"/>
                <a:gd name="T79" fmla="*/ 6 h 225"/>
                <a:gd name="T80" fmla="*/ 1 w 137"/>
                <a:gd name="T81" fmla="*/ 6 h 225"/>
                <a:gd name="T82" fmla="*/ 2 w 137"/>
                <a:gd name="T83" fmla="*/ 7 h 225"/>
                <a:gd name="T84" fmla="*/ 2 w 137"/>
                <a:gd name="T85" fmla="*/ 6 h 225"/>
                <a:gd name="T86" fmla="*/ 3 w 137"/>
                <a:gd name="T87" fmla="*/ 6 h 225"/>
                <a:gd name="T88" fmla="*/ 3 w 137"/>
                <a:gd name="T89" fmla="*/ 6 h 225"/>
                <a:gd name="T90" fmla="*/ 3 w 137"/>
                <a:gd name="T91" fmla="*/ 5 h 225"/>
                <a:gd name="T92" fmla="*/ 3 w 137"/>
                <a:gd name="T93" fmla="*/ 5 h 225"/>
                <a:gd name="T94" fmla="*/ 3 w 137"/>
                <a:gd name="T95" fmla="*/ 5 h 225"/>
                <a:gd name="T96" fmla="*/ 3 w 137"/>
                <a:gd name="T97" fmla="*/ 5 h 225"/>
                <a:gd name="T98" fmla="*/ 4 w 137"/>
                <a:gd name="T99" fmla="*/ 5 h 225"/>
                <a:gd name="T100" fmla="*/ 4 w 137"/>
                <a:gd name="T101" fmla="*/ 4 h 225"/>
                <a:gd name="T102" fmla="*/ 3 w 137"/>
                <a:gd name="T103" fmla="*/ 4 h 225"/>
                <a:gd name="T104" fmla="*/ 3 w 137"/>
                <a:gd name="T105" fmla="*/ 4 h 225"/>
                <a:gd name="T106" fmla="*/ 2 w 137"/>
                <a:gd name="T107" fmla="*/ 4 h 225"/>
                <a:gd name="T108" fmla="*/ 2 w 137"/>
                <a:gd name="T109" fmla="*/ 4 h 225"/>
                <a:gd name="T110" fmla="*/ 2 w 137"/>
                <a:gd name="T111" fmla="*/ 3 h 225"/>
                <a:gd name="T112" fmla="*/ 2 w 137"/>
                <a:gd name="T113" fmla="*/ 3 h 225"/>
                <a:gd name="T114" fmla="*/ 3 w 137"/>
                <a:gd name="T115" fmla="*/ 3 h 225"/>
                <a:gd name="T116" fmla="*/ 3 w 137"/>
                <a:gd name="T117" fmla="*/ 3 h 225"/>
                <a:gd name="T118" fmla="*/ 4 w 137"/>
                <a:gd name="T119" fmla="*/ 3 h 225"/>
                <a:gd name="T120" fmla="*/ 4 w 137"/>
                <a:gd name="T121" fmla="*/ 1 h 2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7" h="225">
                  <a:moveTo>
                    <a:pt x="135" y="50"/>
                  </a:moveTo>
                  <a:lnTo>
                    <a:pt x="133" y="50"/>
                  </a:lnTo>
                  <a:lnTo>
                    <a:pt x="129" y="50"/>
                  </a:lnTo>
                  <a:lnTo>
                    <a:pt x="124" y="50"/>
                  </a:lnTo>
                  <a:lnTo>
                    <a:pt x="118" y="50"/>
                  </a:lnTo>
                  <a:lnTo>
                    <a:pt x="110" y="50"/>
                  </a:lnTo>
                  <a:lnTo>
                    <a:pt x="105" y="50"/>
                  </a:lnTo>
                  <a:lnTo>
                    <a:pt x="97" y="46"/>
                  </a:lnTo>
                  <a:lnTo>
                    <a:pt x="95" y="46"/>
                  </a:lnTo>
                  <a:lnTo>
                    <a:pt x="91" y="39"/>
                  </a:lnTo>
                  <a:lnTo>
                    <a:pt x="93" y="31"/>
                  </a:lnTo>
                  <a:lnTo>
                    <a:pt x="97" y="21"/>
                  </a:lnTo>
                  <a:lnTo>
                    <a:pt x="99" y="14"/>
                  </a:lnTo>
                  <a:lnTo>
                    <a:pt x="93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2"/>
                  </a:lnTo>
                  <a:lnTo>
                    <a:pt x="57" y="6"/>
                  </a:lnTo>
                  <a:lnTo>
                    <a:pt x="53" y="12"/>
                  </a:lnTo>
                  <a:lnTo>
                    <a:pt x="52" y="18"/>
                  </a:lnTo>
                  <a:lnTo>
                    <a:pt x="52" y="25"/>
                  </a:lnTo>
                  <a:lnTo>
                    <a:pt x="55" y="33"/>
                  </a:lnTo>
                  <a:lnTo>
                    <a:pt x="55" y="39"/>
                  </a:lnTo>
                  <a:lnTo>
                    <a:pt x="59" y="44"/>
                  </a:lnTo>
                  <a:lnTo>
                    <a:pt x="55" y="46"/>
                  </a:lnTo>
                  <a:lnTo>
                    <a:pt x="53" y="50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27" y="48"/>
                  </a:lnTo>
                  <a:lnTo>
                    <a:pt x="19" y="46"/>
                  </a:lnTo>
                  <a:lnTo>
                    <a:pt x="15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8"/>
                  </a:lnTo>
                  <a:lnTo>
                    <a:pt x="2" y="63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7" y="90"/>
                  </a:lnTo>
                  <a:lnTo>
                    <a:pt x="27" y="86"/>
                  </a:lnTo>
                  <a:lnTo>
                    <a:pt x="36" y="84"/>
                  </a:lnTo>
                  <a:lnTo>
                    <a:pt x="48" y="82"/>
                  </a:lnTo>
                  <a:lnTo>
                    <a:pt x="53" y="84"/>
                  </a:lnTo>
                  <a:lnTo>
                    <a:pt x="57" y="90"/>
                  </a:lnTo>
                  <a:lnTo>
                    <a:pt x="59" y="97"/>
                  </a:lnTo>
                  <a:lnTo>
                    <a:pt x="59" y="105"/>
                  </a:lnTo>
                  <a:lnTo>
                    <a:pt x="55" y="113"/>
                  </a:lnTo>
                  <a:lnTo>
                    <a:pt x="50" y="116"/>
                  </a:lnTo>
                  <a:lnTo>
                    <a:pt x="44" y="120"/>
                  </a:lnTo>
                  <a:lnTo>
                    <a:pt x="38" y="122"/>
                  </a:lnTo>
                  <a:lnTo>
                    <a:pt x="31" y="118"/>
                  </a:lnTo>
                  <a:lnTo>
                    <a:pt x="21" y="118"/>
                  </a:lnTo>
                  <a:lnTo>
                    <a:pt x="15" y="118"/>
                  </a:lnTo>
                  <a:lnTo>
                    <a:pt x="10" y="122"/>
                  </a:lnTo>
                  <a:lnTo>
                    <a:pt x="4" y="128"/>
                  </a:lnTo>
                  <a:lnTo>
                    <a:pt x="2" y="135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2" y="172"/>
                  </a:lnTo>
                  <a:lnTo>
                    <a:pt x="4" y="181"/>
                  </a:lnTo>
                  <a:lnTo>
                    <a:pt x="8" y="185"/>
                  </a:lnTo>
                  <a:lnTo>
                    <a:pt x="13" y="185"/>
                  </a:lnTo>
                  <a:lnTo>
                    <a:pt x="19" y="185"/>
                  </a:lnTo>
                  <a:lnTo>
                    <a:pt x="27" y="185"/>
                  </a:lnTo>
                  <a:lnTo>
                    <a:pt x="33" y="185"/>
                  </a:lnTo>
                  <a:lnTo>
                    <a:pt x="42" y="185"/>
                  </a:lnTo>
                  <a:lnTo>
                    <a:pt x="48" y="185"/>
                  </a:lnTo>
                  <a:lnTo>
                    <a:pt x="53" y="185"/>
                  </a:lnTo>
                  <a:lnTo>
                    <a:pt x="59" y="189"/>
                  </a:lnTo>
                  <a:lnTo>
                    <a:pt x="55" y="196"/>
                  </a:lnTo>
                  <a:lnTo>
                    <a:pt x="53" y="206"/>
                  </a:lnTo>
                  <a:lnTo>
                    <a:pt x="55" y="215"/>
                  </a:lnTo>
                  <a:lnTo>
                    <a:pt x="59" y="219"/>
                  </a:lnTo>
                  <a:lnTo>
                    <a:pt x="67" y="223"/>
                  </a:lnTo>
                  <a:lnTo>
                    <a:pt x="74" y="225"/>
                  </a:lnTo>
                  <a:lnTo>
                    <a:pt x="84" y="225"/>
                  </a:lnTo>
                  <a:lnTo>
                    <a:pt x="91" y="223"/>
                  </a:lnTo>
                  <a:lnTo>
                    <a:pt x="99" y="219"/>
                  </a:lnTo>
                  <a:lnTo>
                    <a:pt x="103" y="213"/>
                  </a:lnTo>
                  <a:lnTo>
                    <a:pt x="105" y="208"/>
                  </a:lnTo>
                  <a:lnTo>
                    <a:pt x="103" y="202"/>
                  </a:lnTo>
                  <a:lnTo>
                    <a:pt x="101" y="196"/>
                  </a:lnTo>
                  <a:lnTo>
                    <a:pt x="97" y="191"/>
                  </a:lnTo>
                  <a:lnTo>
                    <a:pt x="97" y="189"/>
                  </a:lnTo>
                  <a:lnTo>
                    <a:pt x="97" y="185"/>
                  </a:lnTo>
                  <a:lnTo>
                    <a:pt x="103" y="183"/>
                  </a:lnTo>
                  <a:lnTo>
                    <a:pt x="109" y="181"/>
                  </a:lnTo>
                  <a:lnTo>
                    <a:pt x="118" y="181"/>
                  </a:lnTo>
                  <a:lnTo>
                    <a:pt x="124" y="181"/>
                  </a:lnTo>
                  <a:lnTo>
                    <a:pt x="131" y="183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5" y="139"/>
                  </a:lnTo>
                  <a:lnTo>
                    <a:pt x="133" y="137"/>
                  </a:lnTo>
                  <a:lnTo>
                    <a:pt x="126" y="139"/>
                  </a:lnTo>
                  <a:lnTo>
                    <a:pt x="116" y="145"/>
                  </a:lnTo>
                  <a:lnTo>
                    <a:pt x="107" y="151"/>
                  </a:lnTo>
                  <a:lnTo>
                    <a:pt x="97" y="153"/>
                  </a:lnTo>
                  <a:lnTo>
                    <a:pt x="91" y="153"/>
                  </a:lnTo>
                  <a:lnTo>
                    <a:pt x="82" y="147"/>
                  </a:lnTo>
                  <a:lnTo>
                    <a:pt x="78" y="139"/>
                  </a:lnTo>
                  <a:lnTo>
                    <a:pt x="78" y="130"/>
                  </a:lnTo>
                  <a:lnTo>
                    <a:pt x="78" y="122"/>
                  </a:lnTo>
                  <a:lnTo>
                    <a:pt x="82" y="113"/>
                  </a:lnTo>
                  <a:lnTo>
                    <a:pt x="88" y="109"/>
                  </a:lnTo>
                  <a:lnTo>
                    <a:pt x="91" y="107"/>
                  </a:lnTo>
                  <a:lnTo>
                    <a:pt x="99" y="107"/>
                  </a:lnTo>
                  <a:lnTo>
                    <a:pt x="109" y="111"/>
                  </a:lnTo>
                  <a:lnTo>
                    <a:pt x="120" y="116"/>
                  </a:lnTo>
                  <a:lnTo>
                    <a:pt x="129" y="116"/>
                  </a:lnTo>
                  <a:lnTo>
                    <a:pt x="135" y="116"/>
                  </a:lnTo>
                  <a:lnTo>
                    <a:pt x="135" y="5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09" name="Freeform 141"/>
            <p:cNvSpPr>
              <a:spLocks/>
            </p:cNvSpPr>
            <p:nvPr/>
          </p:nvSpPr>
          <p:spPr bwMode="auto">
            <a:xfrm>
              <a:off x="4083" y="2506"/>
              <a:ext cx="198" cy="117"/>
            </a:xfrm>
            <a:custGeom>
              <a:avLst/>
              <a:gdLst>
                <a:gd name="T0" fmla="*/ 4 w 395"/>
                <a:gd name="T1" fmla="*/ 6 h 234"/>
                <a:gd name="T2" fmla="*/ 4 w 395"/>
                <a:gd name="T3" fmla="*/ 6 h 234"/>
                <a:gd name="T4" fmla="*/ 5 w 395"/>
                <a:gd name="T5" fmla="*/ 6 h 234"/>
                <a:gd name="T6" fmla="*/ 4 w 395"/>
                <a:gd name="T7" fmla="*/ 6 h 234"/>
                <a:gd name="T8" fmla="*/ 4 w 395"/>
                <a:gd name="T9" fmla="*/ 5 h 234"/>
                <a:gd name="T10" fmla="*/ 4 w 395"/>
                <a:gd name="T11" fmla="*/ 5 h 234"/>
                <a:gd name="T12" fmla="*/ 5 w 395"/>
                <a:gd name="T13" fmla="*/ 5 h 234"/>
                <a:gd name="T14" fmla="*/ 5 w 395"/>
                <a:gd name="T15" fmla="*/ 5 h 234"/>
                <a:gd name="T16" fmla="*/ 6 w 395"/>
                <a:gd name="T17" fmla="*/ 6 h 234"/>
                <a:gd name="T18" fmla="*/ 5 w 395"/>
                <a:gd name="T19" fmla="*/ 6 h 234"/>
                <a:gd name="T20" fmla="*/ 5 w 395"/>
                <a:gd name="T21" fmla="*/ 6 h 234"/>
                <a:gd name="T22" fmla="*/ 6 w 395"/>
                <a:gd name="T23" fmla="*/ 6 h 234"/>
                <a:gd name="T24" fmla="*/ 7 w 395"/>
                <a:gd name="T25" fmla="*/ 6 h 234"/>
                <a:gd name="T26" fmla="*/ 8 w 395"/>
                <a:gd name="T27" fmla="*/ 7 h 234"/>
                <a:gd name="T28" fmla="*/ 7 w 395"/>
                <a:gd name="T29" fmla="*/ 7 h 234"/>
                <a:gd name="T30" fmla="*/ 7 w 395"/>
                <a:gd name="T31" fmla="*/ 7 h 234"/>
                <a:gd name="T32" fmla="*/ 8 w 395"/>
                <a:gd name="T33" fmla="*/ 8 h 234"/>
                <a:gd name="T34" fmla="*/ 8 w 395"/>
                <a:gd name="T35" fmla="*/ 8 h 234"/>
                <a:gd name="T36" fmla="*/ 9 w 395"/>
                <a:gd name="T37" fmla="*/ 7 h 234"/>
                <a:gd name="T38" fmla="*/ 9 w 395"/>
                <a:gd name="T39" fmla="*/ 7 h 234"/>
                <a:gd name="T40" fmla="*/ 9 w 395"/>
                <a:gd name="T41" fmla="*/ 7 h 234"/>
                <a:gd name="T42" fmla="*/ 10 w 395"/>
                <a:gd name="T43" fmla="*/ 6 h 234"/>
                <a:gd name="T44" fmla="*/ 10 w 395"/>
                <a:gd name="T45" fmla="*/ 6 h 234"/>
                <a:gd name="T46" fmla="*/ 10 w 395"/>
                <a:gd name="T47" fmla="*/ 6 h 234"/>
                <a:gd name="T48" fmla="*/ 10 w 395"/>
                <a:gd name="T49" fmla="*/ 6 h 234"/>
                <a:gd name="T50" fmla="*/ 10 w 395"/>
                <a:gd name="T51" fmla="*/ 5 h 234"/>
                <a:gd name="T52" fmla="*/ 10 w 395"/>
                <a:gd name="T53" fmla="*/ 5 h 234"/>
                <a:gd name="T54" fmla="*/ 11 w 395"/>
                <a:gd name="T55" fmla="*/ 5 h 234"/>
                <a:gd name="T56" fmla="*/ 11 w 395"/>
                <a:gd name="T57" fmla="*/ 5 h 234"/>
                <a:gd name="T58" fmla="*/ 11 w 395"/>
                <a:gd name="T59" fmla="*/ 5 h 234"/>
                <a:gd name="T60" fmla="*/ 11 w 395"/>
                <a:gd name="T61" fmla="*/ 6 h 234"/>
                <a:gd name="T62" fmla="*/ 11 w 395"/>
                <a:gd name="T63" fmla="*/ 6 h 234"/>
                <a:gd name="T64" fmla="*/ 11 w 395"/>
                <a:gd name="T65" fmla="*/ 6 h 234"/>
                <a:gd name="T66" fmla="*/ 13 w 395"/>
                <a:gd name="T67" fmla="*/ 2 h 234"/>
                <a:gd name="T68" fmla="*/ 9 w 395"/>
                <a:gd name="T69" fmla="*/ 2 h 234"/>
                <a:gd name="T70" fmla="*/ 9 w 395"/>
                <a:gd name="T71" fmla="*/ 2 h 234"/>
                <a:gd name="T72" fmla="*/ 9 w 395"/>
                <a:gd name="T73" fmla="*/ 3 h 234"/>
                <a:gd name="T74" fmla="*/ 9 w 395"/>
                <a:gd name="T75" fmla="*/ 3 h 234"/>
                <a:gd name="T76" fmla="*/ 9 w 395"/>
                <a:gd name="T77" fmla="*/ 3 h 234"/>
                <a:gd name="T78" fmla="*/ 8 w 395"/>
                <a:gd name="T79" fmla="*/ 3 h 234"/>
                <a:gd name="T80" fmla="*/ 8 w 395"/>
                <a:gd name="T81" fmla="*/ 3 h 234"/>
                <a:gd name="T82" fmla="*/ 8 w 395"/>
                <a:gd name="T83" fmla="*/ 2 h 234"/>
                <a:gd name="T84" fmla="*/ 8 w 395"/>
                <a:gd name="T85" fmla="*/ 2 h 234"/>
                <a:gd name="T86" fmla="*/ 7 w 395"/>
                <a:gd name="T87" fmla="*/ 2 h 234"/>
                <a:gd name="T88" fmla="*/ 7 w 395"/>
                <a:gd name="T89" fmla="*/ 2 h 234"/>
                <a:gd name="T90" fmla="*/ 8 w 395"/>
                <a:gd name="T91" fmla="*/ 1 h 234"/>
                <a:gd name="T92" fmla="*/ 8 w 395"/>
                <a:gd name="T93" fmla="*/ 1 h 234"/>
                <a:gd name="T94" fmla="*/ 7 w 395"/>
                <a:gd name="T95" fmla="*/ 1 h 234"/>
                <a:gd name="T96" fmla="*/ 7 w 395"/>
                <a:gd name="T97" fmla="*/ 0 h 234"/>
                <a:gd name="T98" fmla="*/ 6 w 395"/>
                <a:gd name="T99" fmla="*/ 0 h 234"/>
                <a:gd name="T100" fmla="*/ 6 w 395"/>
                <a:gd name="T101" fmla="*/ 1 h 234"/>
                <a:gd name="T102" fmla="*/ 6 w 395"/>
                <a:gd name="T103" fmla="*/ 1 h 234"/>
                <a:gd name="T104" fmla="*/ 6 w 395"/>
                <a:gd name="T105" fmla="*/ 2 h 234"/>
                <a:gd name="T106" fmla="*/ 1 w 395"/>
                <a:gd name="T107" fmla="*/ 2 h 234"/>
                <a:gd name="T108" fmla="*/ 2 w 395"/>
                <a:gd name="T109" fmla="*/ 6 h 2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5" h="234">
                  <a:moveTo>
                    <a:pt x="47" y="190"/>
                  </a:moveTo>
                  <a:lnTo>
                    <a:pt x="119" y="192"/>
                  </a:lnTo>
                  <a:lnTo>
                    <a:pt x="121" y="190"/>
                  </a:lnTo>
                  <a:lnTo>
                    <a:pt x="125" y="188"/>
                  </a:lnTo>
                  <a:lnTo>
                    <a:pt x="129" y="185"/>
                  </a:lnTo>
                  <a:lnTo>
                    <a:pt x="129" y="183"/>
                  </a:lnTo>
                  <a:lnTo>
                    <a:pt x="123" y="175"/>
                  </a:lnTo>
                  <a:lnTo>
                    <a:pt x="119" y="169"/>
                  </a:lnTo>
                  <a:lnTo>
                    <a:pt x="116" y="162"/>
                  </a:lnTo>
                  <a:lnTo>
                    <a:pt x="118" y="158"/>
                  </a:lnTo>
                  <a:lnTo>
                    <a:pt x="119" y="152"/>
                  </a:lnTo>
                  <a:lnTo>
                    <a:pt x="127" y="150"/>
                  </a:lnTo>
                  <a:lnTo>
                    <a:pt x="137" y="148"/>
                  </a:lnTo>
                  <a:lnTo>
                    <a:pt x="146" y="150"/>
                  </a:lnTo>
                  <a:lnTo>
                    <a:pt x="154" y="150"/>
                  </a:lnTo>
                  <a:lnTo>
                    <a:pt x="159" y="154"/>
                  </a:lnTo>
                  <a:lnTo>
                    <a:pt x="165" y="158"/>
                  </a:lnTo>
                  <a:lnTo>
                    <a:pt x="167" y="162"/>
                  </a:lnTo>
                  <a:lnTo>
                    <a:pt x="161" y="167"/>
                  </a:lnTo>
                  <a:lnTo>
                    <a:pt x="159" y="175"/>
                  </a:lnTo>
                  <a:lnTo>
                    <a:pt x="158" y="179"/>
                  </a:lnTo>
                  <a:lnTo>
                    <a:pt x="159" y="185"/>
                  </a:lnTo>
                  <a:lnTo>
                    <a:pt x="161" y="190"/>
                  </a:lnTo>
                  <a:lnTo>
                    <a:pt x="163" y="192"/>
                  </a:lnTo>
                  <a:lnTo>
                    <a:pt x="220" y="192"/>
                  </a:lnTo>
                  <a:lnTo>
                    <a:pt x="222" y="192"/>
                  </a:lnTo>
                  <a:lnTo>
                    <a:pt x="226" y="196"/>
                  </a:lnTo>
                  <a:lnTo>
                    <a:pt x="228" y="198"/>
                  </a:lnTo>
                  <a:lnTo>
                    <a:pt x="230" y="202"/>
                  </a:lnTo>
                  <a:lnTo>
                    <a:pt x="222" y="205"/>
                  </a:lnTo>
                  <a:lnTo>
                    <a:pt x="220" y="213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4" y="230"/>
                  </a:lnTo>
                  <a:lnTo>
                    <a:pt x="243" y="234"/>
                  </a:lnTo>
                  <a:lnTo>
                    <a:pt x="249" y="232"/>
                  </a:lnTo>
                  <a:lnTo>
                    <a:pt x="258" y="230"/>
                  </a:lnTo>
                  <a:lnTo>
                    <a:pt x="264" y="224"/>
                  </a:lnTo>
                  <a:lnTo>
                    <a:pt x="268" y="219"/>
                  </a:lnTo>
                  <a:lnTo>
                    <a:pt x="266" y="211"/>
                  </a:lnTo>
                  <a:lnTo>
                    <a:pt x="262" y="202"/>
                  </a:lnTo>
                  <a:lnTo>
                    <a:pt x="262" y="194"/>
                  </a:lnTo>
                  <a:lnTo>
                    <a:pt x="264" y="190"/>
                  </a:lnTo>
                  <a:lnTo>
                    <a:pt x="304" y="190"/>
                  </a:lnTo>
                  <a:lnTo>
                    <a:pt x="304" y="188"/>
                  </a:lnTo>
                  <a:lnTo>
                    <a:pt x="310" y="185"/>
                  </a:lnTo>
                  <a:lnTo>
                    <a:pt x="311" y="181"/>
                  </a:lnTo>
                  <a:lnTo>
                    <a:pt x="313" y="177"/>
                  </a:lnTo>
                  <a:lnTo>
                    <a:pt x="310" y="171"/>
                  </a:lnTo>
                  <a:lnTo>
                    <a:pt x="308" y="165"/>
                  </a:lnTo>
                  <a:lnTo>
                    <a:pt x="306" y="158"/>
                  </a:lnTo>
                  <a:lnTo>
                    <a:pt x="306" y="152"/>
                  </a:lnTo>
                  <a:lnTo>
                    <a:pt x="308" y="146"/>
                  </a:lnTo>
                  <a:lnTo>
                    <a:pt x="311" y="141"/>
                  </a:lnTo>
                  <a:lnTo>
                    <a:pt x="319" y="139"/>
                  </a:lnTo>
                  <a:lnTo>
                    <a:pt x="327" y="139"/>
                  </a:lnTo>
                  <a:lnTo>
                    <a:pt x="332" y="139"/>
                  </a:lnTo>
                  <a:lnTo>
                    <a:pt x="340" y="143"/>
                  </a:lnTo>
                  <a:lnTo>
                    <a:pt x="344" y="146"/>
                  </a:lnTo>
                  <a:lnTo>
                    <a:pt x="348" y="150"/>
                  </a:lnTo>
                  <a:lnTo>
                    <a:pt x="344" y="158"/>
                  </a:lnTo>
                  <a:lnTo>
                    <a:pt x="338" y="167"/>
                  </a:lnTo>
                  <a:lnTo>
                    <a:pt x="338" y="173"/>
                  </a:lnTo>
                  <a:lnTo>
                    <a:pt x="338" y="179"/>
                  </a:lnTo>
                  <a:lnTo>
                    <a:pt x="338" y="185"/>
                  </a:lnTo>
                  <a:lnTo>
                    <a:pt x="338" y="188"/>
                  </a:lnTo>
                  <a:lnTo>
                    <a:pt x="395" y="190"/>
                  </a:lnTo>
                  <a:lnTo>
                    <a:pt x="389" y="55"/>
                  </a:lnTo>
                  <a:lnTo>
                    <a:pt x="323" y="50"/>
                  </a:lnTo>
                  <a:lnTo>
                    <a:pt x="270" y="48"/>
                  </a:lnTo>
                  <a:lnTo>
                    <a:pt x="270" y="50"/>
                  </a:lnTo>
                  <a:lnTo>
                    <a:pt x="273" y="57"/>
                  </a:lnTo>
                  <a:lnTo>
                    <a:pt x="275" y="65"/>
                  </a:lnTo>
                  <a:lnTo>
                    <a:pt x="279" y="74"/>
                  </a:lnTo>
                  <a:lnTo>
                    <a:pt x="279" y="78"/>
                  </a:lnTo>
                  <a:lnTo>
                    <a:pt x="277" y="84"/>
                  </a:lnTo>
                  <a:lnTo>
                    <a:pt x="272" y="88"/>
                  </a:lnTo>
                  <a:lnTo>
                    <a:pt x="264" y="91"/>
                  </a:lnTo>
                  <a:lnTo>
                    <a:pt x="254" y="93"/>
                  </a:lnTo>
                  <a:lnTo>
                    <a:pt x="245" y="93"/>
                  </a:lnTo>
                  <a:lnTo>
                    <a:pt x="237" y="89"/>
                  </a:lnTo>
                  <a:lnTo>
                    <a:pt x="234" y="82"/>
                  </a:lnTo>
                  <a:lnTo>
                    <a:pt x="234" y="72"/>
                  </a:lnTo>
                  <a:lnTo>
                    <a:pt x="239" y="61"/>
                  </a:lnTo>
                  <a:lnTo>
                    <a:pt x="243" y="51"/>
                  </a:lnTo>
                  <a:lnTo>
                    <a:pt x="247" y="50"/>
                  </a:lnTo>
                  <a:lnTo>
                    <a:pt x="209" y="50"/>
                  </a:lnTo>
                  <a:lnTo>
                    <a:pt x="205" y="46"/>
                  </a:lnTo>
                  <a:lnTo>
                    <a:pt x="209" y="40"/>
                  </a:lnTo>
                  <a:lnTo>
                    <a:pt x="215" y="34"/>
                  </a:lnTo>
                  <a:lnTo>
                    <a:pt x="222" y="31"/>
                  </a:lnTo>
                  <a:lnTo>
                    <a:pt x="228" y="25"/>
                  </a:lnTo>
                  <a:lnTo>
                    <a:pt x="232" y="23"/>
                  </a:lnTo>
                  <a:lnTo>
                    <a:pt x="230" y="17"/>
                  </a:lnTo>
                  <a:lnTo>
                    <a:pt x="226" y="11"/>
                  </a:lnTo>
                  <a:lnTo>
                    <a:pt x="218" y="6"/>
                  </a:lnTo>
                  <a:lnTo>
                    <a:pt x="213" y="2"/>
                  </a:lnTo>
                  <a:lnTo>
                    <a:pt x="203" y="0"/>
                  </a:lnTo>
                  <a:lnTo>
                    <a:pt x="194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8" y="11"/>
                  </a:lnTo>
                  <a:lnTo>
                    <a:pt x="180" y="23"/>
                  </a:lnTo>
                  <a:lnTo>
                    <a:pt x="184" y="31"/>
                  </a:lnTo>
                  <a:lnTo>
                    <a:pt x="186" y="36"/>
                  </a:lnTo>
                  <a:lnTo>
                    <a:pt x="186" y="46"/>
                  </a:lnTo>
                  <a:lnTo>
                    <a:pt x="186" y="50"/>
                  </a:lnTo>
                  <a:lnTo>
                    <a:pt x="7" y="48"/>
                  </a:lnTo>
                  <a:lnTo>
                    <a:pt x="0" y="185"/>
                  </a:lnTo>
                  <a:lnTo>
                    <a:pt x="47" y="19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0" name="Freeform 142"/>
            <p:cNvSpPr>
              <a:spLocks/>
            </p:cNvSpPr>
            <p:nvPr/>
          </p:nvSpPr>
          <p:spPr bwMode="auto">
            <a:xfrm>
              <a:off x="4754" y="2665"/>
              <a:ext cx="69" cy="113"/>
            </a:xfrm>
            <a:custGeom>
              <a:avLst/>
              <a:gdLst>
                <a:gd name="T0" fmla="*/ 0 w 139"/>
                <a:gd name="T1" fmla="*/ 6 h 226"/>
                <a:gd name="T2" fmla="*/ 0 w 139"/>
                <a:gd name="T3" fmla="*/ 6 h 226"/>
                <a:gd name="T4" fmla="*/ 1 w 139"/>
                <a:gd name="T5" fmla="*/ 6 h 226"/>
                <a:gd name="T6" fmla="*/ 1 w 139"/>
                <a:gd name="T7" fmla="*/ 6 h 226"/>
                <a:gd name="T8" fmla="*/ 1 w 139"/>
                <a:gd name="T9" fmla="*/ 7 h 226"/>
                <a:gd name="T10" fmla="*/ 1 w 139"/>
                <a:gd name="T11" fmla="*/ 7 h 226"/>
                <a:gd name="T12" fmla="*/ 2 w 139"/>
                <a:gd name="T13" fmla="*/ 8 h 226"/>
                <a:gd name="T14" fmla="*/ 2 w 139"/>
                <a:gd name="T15" fmla="*/ 7 h 226"/>
                <a:gd name="T16" fmla="*/ 2 w 139"/>
                <a:gd name="T17" fmla="*/ 7 h 226"/>
                <a:gd name="T18" fmla="*/ 2 w 139"/>
                <a:gd name="T19" fmla="*/ 7 h 226"/>
                <a:gd name="T20" fmla="*/ 2 w 139"/>
                <a:gd name="T21" fmla="*/ 6 h 226"/>
                <a:gd name="T22" fmla="*/ 2 w 139"/>
                <a:gd name="T23" fmla="*/ 6 h 226"/>
                <a:gd name="T24" fmla="*/ 2 w 139"/>
                <a:gd name="T25" fmla="*/ 6 h 226"/>
                <a:gd name="T26" fmla="*/ 3 w 139"/>
                <a:gd name="T27" fmla="*/ 6 h 226"/>
                <a:gd name="T28" fmla="*/ 3 w 139"/>
                <a:gd name="T29" fmla="*/ 6 h 226"/>
                <a:gd name="T30" fmla="*/ 4 w 139"/>
                <a:gd name="T31" fmla="*/ 6 h 226"/>
                <a:gd name="T32" fmla="*/ 4 w 139"/>
                <a:gd name="T33" fmla="*/ 6 h 226"/>
                <a:gd name="T34" fmla="*/ 4 w 139"/>
                <a:gd name="T35" fmla="*/ 6 h 226"/>
                <a:gd name="T36" fmla="*/ 4 w 139"/>
                <a:gd name="T37" fmla="*/ 5 h 226"/>
                <a:gd name="T38" fmla="*/ 4 w 139"/>
                <a:gd name="T39" fmla="*/ 5 h 226"/>
                <a:gd name="T40" fmla="*/ 3 w 139"/>
                <a:gd name="T41" fmla="*/ 5 h 226"/>
                <a:gd name="T42" fmla="*/ 3 w 139"/>
                <a:gd name="T43" fmla="*/ 5 h 226"/>
                <a:gd name="T44" fmla="*/ 2 w 139"/>
                <a:gd name="T45" fmla="*/ 5 h 226"/>
                <a:gd name="T46" fmla="*/ 2 w 139"/>
                <a:gd name="T47" fmla="*/ 4 h 226"/>
                <a:gd name="T48" fmla="*/ 2 w 139"/>
                <a:gd name="T49" fmla="*/ 4 h 226"/>
                <a:gd name="T50" fmla="*/ 2 w 139"/>
                <a:gd name="T51" fmla="*/ 4 h 226"/>
                <a:gd name="T52" fmla="*/ 3 w 139"/>
                <a:gd name="T53" fmla="*/ 4 h 226"/>
                <a:gd name="T54" fmla="*/ 3 w 139"/>
                <a:gd name="T55" fmla="*/ 4 h 226"/>
                <a:gd name="T56" fmla="*/ 4 w 139"/>
                <a:gd name="T57" fmla="*/ 3 h 226"/>
                <a:gd name="T58" fmla="*/ 4 w 139"/>
                <a:gd name="T59" fmla="*/ 3 h 226"/>
                <a:gd name="T60" fmla="*/ 4 w 139"/>
                <a:gd name="T61" fmla="*/ 3 h 226"/>
                <a:gd name="T62" fmla="*/ 4 w 139"/>
                <a:gd name="T63" fmla="*/ 2 h 226"/>
                <a:gd name="T64" fmla="*/ 4 w 139"/>
                <a:gd name="T65" fmla="*/ 2 h 226"/>
                <a:gd name="T66" fmla="*/ 4 w 139"/>
                <a:gd name="T67" fmla="*/ 2 h 226"/>
                <a:gd name="T68" fmla="*/ 3 w 139"/>
                <a:gd name="T69" fmla="*/ 2 h 226"/>
                <a:gd name="T70" fmla="*/ 3 w 139"/>
                <a:gd name="T71" fmla="*/ 2 h 226"/>
                <a:gd name="T72" fmla="*/ 2 w 139"/>
                <a:gd name="T73" fmla="*/ 2 h 226"/>
                <a:gd name="T74" fmla="*/ 2 w 139"/>
                <a:gd name="T75" fmla="*/ 2 h 226"/>
                <a:gd name="T76" fmla="*/ 2 w 139"/>
                <a:gd name="T77" fmla="*/ 2 h 226"/>
                <a:gd name="T78" fmla="*/ 2 w 139"/>
                <a:gd name="T79" fmla="*/ 1 h 226"/>
                <a:gd name="T80" fmla="*/ 2 w 139"/>
                <a:gd name="T81" fmla="*/ 1 h 226"/>
                <a:gd name="T82" fmla="*/ 2 w 139"/>
                <a:gd name="T83" fmla="*/ 1 h 226"/>
                <a:gd name="T84" fmla="*/ 1 w 139"/>
                <a:gd name="T85" fmla="*/ 1 h 226"/>
                <a:gd name="T86" fmla="*/ 1 w 139"/>
                <a:gd name="T87" fmla="*/ 1 h 226"/>
                <a:gd name="T88" fmla="*/ 0 w 139"/>
                <a:gd name="T89" fmla="*/ 1 h 226"/>
                <a:gd name="T90" fmla="*/ 1 w 139"/>
                <a:gd name="T91" fmla="*/ 1 h 226"/>
                <a:gd name="T92" fmla="*/ 1 w 139"/>
                <a:gd name="T93" fmla="*/ 2 h 226"/>
                <a:gd name="T94" fmla="*/ 1 w 139"/>
                <a:gd name="T95" fmla="*/ 2 h 226"/>
                <a:gd name="T96" fmla="*/ 0 w 139"/>
                <a:gd name="T97" fmla="*/ 2 h 226"/>
                <a:gd name="T98" fmla="*/ 0 w 139"/>
                <a:gd name="T99" fmla="*/ 2 h 226"/>
                <a:gd name="T100" fmla="*/ 0 w 139"/>
                <a:gd name="T101" fmla="*/ 2 h 226"/>
                <a:gd name="T102" fmla="*/ 0 w 139"/>
                <a:gd name="T103" fmla="*/ 3 h 226"/>
                <a:gd name="T104" fmla="*/ 0 w 139"/>
                <a:gd name="T105" fmla="*/ 3 h 226"/>
                <a:gd name="T106" fmla="*/ 1 w 139"/>
                <a:gd name="T107" fmla="*/ 3 h 226"/>
                <a:gd name="T108" fmla="*/ 1 w 139"/>
                <a:gd name="T109" fmla="*/ 3 h 226"/>
                <a:gd name="T110" fmla="*/ 1 w 139"/>
                <a:gd name="T111" fmla="*/ 3 h 226"/>
                <a:gd name="T112" fmla="*/ 1 w 139"/>
                <a:gd name="T113" fmla="*/ 4 h 226"/>
                <a:gd name="T114" fmla="*/ 1 w 139"/>
                <a:gd name="T115" fmla="*/ 4 h 226"/>
                <a:gd name="T116" fmla="*/ 0 w 139"/>
                <a:gd name="T117" fmla="*/ 4 h 226"/>
                <a:gd name="T118" fmla="*/ 0 w 139"/>
                <a:gd name="T119" fmla="*/ 4 h 226"/>
                <a:gd name="T120" fmla="*/ 0 w 139"/>
                <a:gd name="T121" fmla="*/ 6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9" h="226">
                  <a:moveTo>
                    <a:pt x="7" y="178"/>
                  </a:moveTo>
                  <a:lnTo>
                    <a:pt x="11" y="178"/>
                  </a:lnTo>
                  <a:lnTo>
                    <a:pt x="23" y="178"/>
                  </a:lnTo>
                  <a:lnTo>
                    <a:pt x="30" y="178"/>
                  </a:lnTo>
                  <a:lnTo>
                    <a:pt x="36" y="178"/>
                  </a:lnTo>
                  <a:lnTo>
                    <a:pt x="42" y="178"/>
                  </a:lnTo>
                  <a:lnTo>
                    <a:pt x="47" y="182"/>
                  </a:lnTo>
                  <a:lnTo>
                    <a:pt x="49" y="188"/>
                  </a:lnTo>
                  <a:lnTo>
                    <a:pt x="49" y="195"/>
                  </a:lnTo>
                  <a:lnTo>
                    <a:pt x="45" y="205"/>
                  </a:lnTo>
                  <a:lnTo>
                    <a:pt x="44" y="214"/>
                  </a:lnTo>
                  <a:lnTo>
                    <a:pt x="47" y="218"/>
                  </a:lnTo>
                  <a:lnTo>
                    <a:pt x="55" y="222"/>
                  </a:lnTo>
                  <a:lnTo>
                    <a:pt x="64" y="226"/>
                  </a:lnTo>
                  <a:lnTo>
                    <a:pt x="76" y="226"/>
                  </a:lnTo>
                  <a:lnTo>
                    <a:pt x="82" y="222"/>
                  </a:lnTo>
                  <a:lnTo>
                    <a:pt x="87" y="216"/>
                  </a:lnTo>
                  <a:lnTo>
                    <a:pt x="89" y="211"/>
                  </a:lnTo>
                  <a:lnTo>
                    <a:pt x="93" y="205"/>
                  </a:lnTo>
                  <a:lnTo>
                    <a:pt x="89" y="197"/>
                  </a:lnTo>
                  <a:lnTo>
                    <a:pt x="89" y="192"/>
                  </a:lnTo>
                  <a:lnTo>
                    <a:pt x="85" y="184"/>
                  </a:lnTo>
                  <a:lnTo>
                    <a:pt x="85" y="182"/>
                  </a:lnTo>
                  <a:lnTo>
                    <a:pt x="85" y="176"/>
                  </a:lnTo>
                  <a:lnTo>
                    <a:pt x="89" y="176"/>
                  </a:lnTo>
                  <a:lnTo>
                    <a:pt x="95" y="176"/>
                  </a:lnTo>
                  <a:lnTo>
                    <a:pt x="104" y="176"/>
                  </a:lnTo>
                  <a:lnTo>
                    <a:pt x="108" y="176"/>
                  </a:lnTo>
                  <a:lnTo>
                    <a:pt x="116" y="176"/>
                  </a:lnTo>
                  <a:lnTo>
                    <a:pt x="122" y="176"/>
                  </a:lnTo>
                  <a:lnTo>
                    <a:pt x="127" y="176"/>
                  </a:lnTo>
                  <a:lnTo>
                    <a:pt x="135" y="176"/>
                  </a:lnTo>
                  <a:lnTo>
                    <a:pt x="139" y="176"/>
                  </a:lnTo>
                  <a:lnTo>
                    <a:pt x="139" y="174"/>
                  </a:lnTo>
                  <a:lnTo>
                    <a:pt x="139" y="171"/>
                  </a:lnTo>
                  <a:lnTo>
                    <a:pt x="139" y="163"/>
                  </a:lnTo>
                  <a:lnTo>
                    <a:pt x="139" y="157"/>
                  </a:lnTo>
                  <a:lnTo>
                    <a:pt x="139" y="150"/>
                  </a:lnTo>
                  <a:lnTo>
                    <a:pt x="137" y="144"/>
                  </a:lnTo>
                  <a:lnTo>
                    <a:pt x="135" y="136"/>
                  </a:lnTo>
                  <a:lnTo>
                    <a:pt x="133" y="135"/>
                  </a:lnTo>
                  <a:lnTo>
                    <a:pt x="122" y="133"/>
                  </a:lnTo>
                  <a:lnTo>
                    <a:pt x="114" y="135"/>
                  </a:lnTo>
                  <a:lnTo>
                    <a:pt x="103" y="138"/>
                  </a:lnTo>
                  <a:lnTo>
                    <a:pt x="95" y="142"/>
                  </a:lnTo>
                  <a:lnTo>
                    <a:pt x="87" y="138"/>
                  </a:lnTo>
                  <a:lnTo>
                    <a:pt x="83" y="133"/>
                  </a:lnTo>
                  <a:lnTo>
                    <a:pt x="82" y="125"/>
                  </a:lnTo>
                  <a:lnTo>
                    <a:pt x="83" y="119"/>
                  </a:lnTo>
                  <a:lnTo>
                    <a:pt x="85" y="112"/>
                  </a:lnTo>
                  <a:lnTo>
                    <a:pt x="89" y="106"/>
                  </a:lnTo>
                  <a:lnTo>
                    <a:pt x="93" y="104"/>
                  </a:lnTo>
                  <a:lnTo>
                    <a:pt x="101" y="104"/>
                  </a:lnTo>
                  <a:lnTo>
                    <a:pt x="108" y="104"/>
                  </a:lnTo>
                  <a:lnTo>
                    <a:pt x="116" y="104"/>
                  </a:lnTo>
                  <a:lnTo>
                    <a:pt x="123" y="104"/>
                  </a:lnTo>
                  <a:lnTo>
                    <a:pt x="131" y="102"/>
                  </a:lnTo>
                  <a:lnTo>
                    <a:pt x="133" y="95"/>
                  </a:lnTo>
                  <a:lnTo>
                    <a:pt x="137" y="87"/>
                  </a:lnTo>
                  <a:lnTo>
                    <a:pt x="139" y="78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5" y="53"/>
                  </a:lnTo>
                  <a:lnTo>
                    <a:pt x="133" y="45"/>
                  </a:lnTo>
                  <a:lnTo>
                    <a:pt x="131" y="41"/>
                  </a:lnTo>
                  <a:lnTo>
                    <a:pt x="129" y="38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6" y="38"/>
                  </a:lnTo>
                  <a:lnTo>
                    <a:pt x="110" y="40"/>
                  </a:lnTo>
                  <a:lnTo>
                    <a:pt x="103" y="40"/>
                  </a:lnTo>
                  <a:lnTo>
                    <a:pt x="95" y="40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78" y="38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2" y="28"/>
                  </a:lnTo>
                  <a:lnTo>
                    <a:pt x="83" y="17"/>
                  </a:lnTo>
                  <a:lnTo>
                    <a:pt x="78" y="9"/>
                  </a:lnTo>
                  <a:lnTo>
                    <a:pt x="74" y="5"/>
                  </a:lnTo>
                  <a:lnTo>
                    <a:pt x="66" y="1"/>
                  </a:lnTo>
                  <a:lnTo>
                    <a:pt x="59" y="0"/>
                  </a:lnTo>
                  <a:lnTo>
                    <a:pt x="51" y="1"/>
                  </a:lnTo>
                  <a:lnTo>
                    <a:pt x="42" y="3"/>
                  </a:lnTo>
                  <a:lnTo>
                    <a:pt x="36" y="7"/>
                  </a:lnTo>
                  <a:lnTo>
                    <a:pt x="30" y="13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6" y="28"/>
                  </a:lnTo>
                  <a:lnTo>
                    <a:pt x="38" y="34"/>
                  </a:lnTo>
                  <a:lnTo>
                    <a:pt x="42" y="40"/>
                  </a:lnTo>
                  <a:lnTo>
                    <a:pt x="38" y="41"/>
                  </a:lnTo>
                  <a:lnTo>
                    <a:pt x="32" y="43"/>
                  </a:lnTo>
                  <a:lnTo>
                    <a:pt x="26" y="45"/>
                  </a:lnTo>
                  <a:lnTo>
                    <a:pt x="19" y="45"/>
                  </a:lnTo>
                  <a:lnTo>
                    <a:pt x="11" y="45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2" y="87"/>
                  </a:lnTo>
                  <a:lnTo>
                    <a:pt x="4" y="89"/>
                  </a:lnTo>
                  <a:lnTo>
                    <a:pt x="15" y="87"/>
                  </a:lnTo>
                  <a:lnTo>
                    <a:pt x="21" y="81"/>
                  </a:lnTo>
                  <a:lnTo>
                    <a:pt x="30" y="76"/>
                  </a:lnTo>
                  <a:lnTo>
                    <a:pt x="40" y="72"/>
                  </a:lnTo>
                  <a:lnTo>
                    <a:pt x="49" y="72"/>
                  </a:lnTo>
                  <a:lnTo>
                    <a:pt x="53" y="78"/>
                  </a:lnTo>
                  <a:lnTo>
                    <a:pt x="59" y="85"/>
                  </a:lnTo>
                  <a:lnTo>
                    <a:pt x="59" y="95"/>
                  </a:lnTo>
                  <a:lnTo>
                    <a:pt x="61" y="104"/>
                  </a:lnTo>
                  <a:lnTo>
                    <a:pt x="57" y="110"/>
                  </a:lnTo>
                  <a:lnTo>
                    <a:pt x="53" y="116"/>
                  </a:lnTo>
                  <a:lnTo>
                    <a:pt x="47" y="117"/>
                  </a:lnTo>
                  <a:lnTo>
                    <a:pt x="42" y="119"/>
                  </a:lnTo>
                  <a:lnTo>
                    <a:pt x="30" y="116"/>
                  </a:lnTo>
                  <a:lnTo>
                    <a:pt x="19" y="112"/>
                  </a:lnTo>
                  <a:lnTo>
                    <a:pt x="9" y="112"/>
                  </a:lnTo>
                  <a:lnTo>
                    <a:pt x="4" y="112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1" name="Freeform 143"/>
            <p:cNvSpPr>
              <a:spLocks/>
            </p:cNvSpPr>
            <p:nvPr/>
          </p:nvSpPr>
          <p:spPr bwMode="auto">
            <a:xfrm>
              <a:off x="4598" y="2609"/>
              <a:ext cx="70" cy="112"/>
            </a:xfrm>
            <a:custGeom>
              <a:avLst/>
              <a:gdLst>
                <a:gd name="T0" fmla="*/ 0 w 141"/>
                <a:gd name="T1" fmla="*/ 5 h 225"/>
                <a:gd name="T2" fmla="*/ 0 w 141"/>
                <a:gd name="T3" fmla="*/ 5 h 225"/>
                <a:gd name="T4" fmla="*/ 1 w 141"/>
                <a:gd name="T5" fmla="*/ 5 h 225"/>
                <a:gd name="T6" fmla="*/ 1 w 141"/>
                <a:gd name="T7" fmla="*/ 6 h 225"/>
                <a:gd name="T8" fmla="*/ 1 w 141"/>
                <a:gd name="T9" fmla="*/ 6 h 225"/>
                <a:gd name="T10" fmla="*/ 2 w 141"/>
                <a:gd name="T11" fmla="*/ 6 h 225"/>
                <a:gd name="T12" fmla="*/ 2 w 141"/>
                <a:gd name="T13" fmla="*/ 6 h 225"/>
                <a:gd name="T14" fmla="*/ 2 w 141"/>
                <a:gd name="T15" fmla="*/ 5 h 225"/>
                <a:gd name="T16" fmla="*/ 2 w 141"/>
                <a:gd name="T17" fmla="*/ 5 h 225"/>
                <a:gd name="T18" fmla="*/ 3 w 141"/>
                <a:gd name="T19" fmla="*/ 5 h 225"/>
                <a:gd name="T20" fmla="*/ 3 w 141"/>
                <a:gd name="T21" fmla="*/ 5 h 225"/>
                <a:gd name="T22" fmla="*/ 4 w 141"/>
                <a:gd name="T23" fmla="*/ 5 h 225"/>
                <a:gd name="T24" fmla="*/ 4 w 141"/>
                <a:gd name="T25" fmla="*/ 4 h 225"/>
                <a:gd name="T26" fmla="*/ 4 w 141"/>
                <a:gd name="T27" fmla="*/ 4 h 225"/>
                <a:gd name="T28" fmla="*/ 3 w 141"/>
                <a:gd name="T29" fmla="*/ 4 h 225"/>
                <a:gd name="T30" fmla="*/ 2 w 141"/>
                <a:gd name="T31" fmla="*/ 4 h 225"/>
                <a:gd name="T32" fmla="*/ 2 w 141"/>
                <a:gd name="T33" fmla="*/ 3 h 225"/>
                <a:gd name="T34" fmla="*/ 2 w 141"/>
                <a:gd name="T35" fmla="*/ 3 h 225"/>
                <a:gd name="T36" fmla="*/ 3 w 141"/>
                <a:gd name="T37" fmla="*/ 3 h 225"/>
                <a:gd name="T38" fmla="*/ 4 w 141"/>
                <a:gd name="T39" fmla="*/ 2 h 225"/>
                <a:gd name="T40" fmla="*/ 4 w 141"/>
                <a:gd name="T41" fmla="*/ 2 h 225"/>
                <a:gd name="T42" fmla="*/ 4 w 141"/>
                <a:gd name="T43" fmla="*/ 1 h 225"/>
                <a:gd name="T44" fmla="*/ 4 w 141"/>
                <a:gd name="T45" fmla="*/ 1 h 225"/>
                <a:gd name="T46" fmla="*/ 3 w 141"/>
                <a:gd name="T47" fmla="*/ 1 h 225"/>
                <a:gd name="T48" fmla="*/ 2 w 141"/>
                <a:gd name="T49" fmla="*/ 1 h 225"/>
                <a:gd name="T50" fmla="*/ 2 w 141"/>
                <a:gd name="T51" fmla="*/ 1 h 225"/>
                <a:gd name="T52" fmla="*/ 2 w 141"/>
                <a:gd name="T53" fmla="*/ 0 h 225"/>
                <a:gd name="T54" fmla="*/ 2 w 141"/>
                <a:gd name="T55" fmla="*/ 0 h 225"/>
                <a:gd name="T56" fmla="*/ 2 w 141"/>
                <a:gd name="T57" fmla="*/ 0 h 225"/>
                <a:gd name="T58" fmla="*/ 1 w 141"/>
                <a:gd name="T59" fmla="*/ 0 h 225"/>
                <a:gd name="T60" fmla="*/ 1 w 141"/>
                <a:gd name="T61" fmla="*/ 0 h 225"/>
                <a:gd name="T62" fmla="*/ 1 w 141"/>
                <a:gd name="T63" fmla="*/ 1 h 225"/>
                <a:gd name="T64" fmla="*/ 1 w 141"/>
                <a:gd name="T65" fmla="*/ 1 h 225"/>
                <a:gd name="T66" fmla="*/ 0 w 141"/>
                <a:gd name="T67" fmla="*/ 1 h 225"/>
                <a:gd name="T68" fmla="*/ 0 w 141"/>
                <a:gd name="T69" fmla="*/ 1 h 225"/>
                <a:gd name="T70" fmla="*/ 0 w 141"/>
                <a:gd name="T71" fmla="*/ 2 h 225"/>
                <a:gd name="T72" fmla="*/ 0 w 141"/>
                <a:gd name="T73" fmla="*/ 2 h 225"/>
                <a:gd name="T74" fmla="*/ 1 w 141"/>
                <a:gd name="T75" fmla="*/ 2 h 225"/>
                <a:gd name="T76" fmla="*/ 1 w 141"/>
                <a:gd name="T77" fmla="*/ 2 h 225"/>
                <a:gd name="T78" fmla="*/ 1 w 141"/>
                <a:gd name="T79" fmla="*/ 3 h 225"/>
                <a:gd name="T80" fmla="*/ 1 w 141"/>
                <a:gd name="T81" fmla="*/ 3 h 225"/>
                <a:gd name="T82" fmla="*/ 0 w 141"/>
                <a:gd name="T83" fmla="*/ 3 h 225"/>
                <a:gd name="T84" fmla="*/ 0 w 141"/>
                <a:gd name="T85" fmla="*/ 5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1" h="225">
                  <a:moveTo>
                    <a:pt x="8" y="181"/>
                  </a:moveTo>
                  <a:lnTo>
                    <a:pt x="8" y="179"/>
                  </a:lnTo>
                  <a:lnTo>
                    <a:pt x="11" y="179"/>
                  </a:lnTo>
                  <a:lnTo>
                    <a:pt x="17" y="179"/>
                  </a:lnTo>
                  <a:lnTo>
                    <a:pt x="25" y="179"/>
                  </a:lnTo>
                  <a:lnTo>
                    <a:pt x="31" y="179"/>
                  </a:lnTo>
                  <a:lnTo>
                    <a:pt x="38" y="179"/>
                  </a:lnTo>
                  <a:lnTo>
                    <a:pt x="44" y="179"/>
                  </a:lnTo>
                  <a:lnTo>
                    <a:pt x="50" y="183"/>
                  </a:lnTo>
                  <a:lnTo>
                    <a:pt x="51" y="189"/>
                  </a:lnTo>
                  <a:lnTo>
                    <a:pt x="51" y="196"/>
                  </a:lnTo>
                  <a:lnTo>
                    <a:pt x="48" y="206"/>
                  </a:lnTo>
                  <a:lnTo>
                    <a:pt x="46" y="215"/>
                  </a:lnTo>
                  <a:lnTo>
                    <a:pt x="48" y="219"/>
                  </a:lnTo>
                  <a:lnTo>
                    <a:pt x="57" y="223"/>
                  </a:lnTo>
                  <a:lnTo>
                    <a:pt x="65" y="225"/>
                  </a:lnTo>
                  <a:lnTo>
                    <a:pt x="76" y="225"/>
                  </a:lnTo>
                  <a:lnTo>
                    <a:pt x="82" y="223"/>
                  </a:lnTo>
                  <a:lnTo>
                    <a:pt x="88" y="217"/>
                  </a:lnTo>
                  <a:lnTo>
                    <a:pt x="91" y="211"/>
                  </a:lnTo>
                  <a:lnTo>
                    <a:pt x="93" y="206"/>
                  </a:lnTo>
                  <a:lnTo>
                    <a:pt x="91" y="200"/>
                  </a:lnTo>
                  <a:lnTo>
                    <a:pt x="89" y="192"/>
                  </a:lnTo>
                  <a:lnTo>
                    <a:pt x="86" y="185"/>
                  </a:lnTo>
                  <a:lnTo>
                    <a:pt x="86" y="183"/>
                  </a:lnTo>
                  <a:lnTo>
                    <a:pt x="86" y="179"/>
                  </a:lnTo>
                  <a:lnTo>
                    <a:pt x="91" y="177"/>
                  </a:lnTo>
                  <a:lnTo>
                    <a:pt x="97" y="177"/>
                  </a:lnTo>
                  <a:lnTo>
                    <a:pt x="107" y="177"/>
                  </a:lnTo>
                  <a:lnTo>
                    <a:pt x="108" y="177"/>
                  </a:lnTo>
                  <a:lnTo>
                    <a:pt x="116" y="177"/>
                  </a:lnTo>
                  <a:lnTo>
                    <a:pt x="122" y="177"/>
                  </a:lnTo>
                  <a:lnTo>
                    <a:pt x="127" y="177"/>
                  </a:lnTo>
                  <a:lnTo>
                    <a:pt x="135" y="177"/>
                  </a:lnTo>
                  <a:lnTo>
                    <a:pt x="141" y="179"/>
                  </a:lnTo>
                  <a:lnTo>
                    <a:pt x="141" y="177"/>
                  </a:lnTo>
                  <a:lnTo>
                    <a:pt x="141" y="172"/>
                  </a:lnTo>
                  <a:lnTo>
                    <a:pt x="141" y="164"/>
                  </a:lnTo>
                  <a:lnTo>
                    <a:pt x="141" y="158"/>
                  </a:lnTo>
                  <a:lnTo>
                    <a:pt x="139" y="151"/>
                  </a:lnTo>
                  <a:lnTo>
                    <a:pt x="137" y="145"/>
                  </a:lnTo>
                  <a:lnTo>
                    <a:pt x="135" y="137"/>
                  </a:lnTo>
                  <a:lnTo>
                    <a:pt x="133" y="135"/>
                  </a:lnTo>
                  <a:lnTo>
                    <a:pt x="124" y="134"/>
                  </a:lnTo>
                  <a:lnTo>
                    <a:pt x="114" y="137"/>
                  </a:lnTo>
                  <a:lnTo>
                    <a:pt x="103" y="141"/>
                  </a:lnTo>
                  <a:lnTo>
                    <a:pt x="95" y="145"/>
                  </a:lnTo>
                  <a:lnTo>
                    <a:pt x="88" y="141"/>
                  </a:lnTo>
                  <a:lnTo>
                    <a:pt x="84" y="135"/>
                  </a:lnTo>
                  <a:lnTo>
                    <a:pt x="82" y="128"/>
                  </a:lnTo>
                  <a:lnTo>
                    <a:pt x="84" y="120"/>
                  </a:lnTo>
                  <a:lnTo>
                    <a:pt x="86" y="113"/>
                  </a:lnTo>
                  <a:lnTo>
                    <a:pt x="89" y="109"/>
                  </a:lnTo>
                  <a:lnTo>
                    <a:pt x="95" y="105"/>
                  </a:lnTo>
                  <a:lnTo>
                    <a:pt x="103" y="105"/>
                  </a:lnTo>
                  <a:lnTo>
                    <a:pt x="110" y="105"/>
                  </a:lnTo>
                  <a:lnTo>
                    <a:pt x="118" y="107"/>
                  </a:lnTo>
                  <a:lnTo>
                    <a:pt x="126" y="105"/>
                  </a:lnTo>
                  <a:lnTo>
                    <a:pt x="131" y="103"/>
                  </a:lnTo>
                  <a:lnTo>
                    <a:pt x="135" y="95"/>
                  </a:lnTo>
                  <a:lnTo>
                    <a:pt x="137" y="88"/>
                  </a:lnTo>
                  <a:lnTo>
                    <a:pt x="139" y="80"/>
                  </a:lnTo>
                  <a:lnTo>
                    <a:pt x="141" y="78"/>
                  </a:lnTo>
                  <a:lnTo>
                    <a:pt x="139" y="75"/>
                  </a:lnTo>
                  <a:lnTo>
                    <a:pt x="137" y="69"/>
                  </a:lnTo>
                  <a:lnTo>
                    <a:pt x="137" y="61"/>
                  </a:lnTo>
                  <a:lnTo>
                    <a:pt x="135" y="54"/>
                  </a:lnTo>
                  <a:lnTo>
                    <a:pt x="131" y="42"/>
                  </a:lnTo>
                  <a:lnTo>
                    <a:pt x="131" y="38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18" y="38"/>
                  </a:lnTo>
                  <a:lnTo>
                    <a:pt x="110" y="40"/>
                  </a:lnTo>
                  <a:lnTo>
                    <a:pt x="103" y="40"/>
                  </a:lnTo>
                  <a:lnTo>
                    <a:pt x="95" y="40"/>
                  </a:lnTo>
                  <a:lnTo>
                    <a:pt x="88" y="40"/>
                  </a:lnTo>
                  <a:lnTo>
                    <a:pt x="84" y="40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8" y="35"/>
                  </a:lnTo>
                  <a:lnTo>
                    <a:pt x="82" y="31"/>
                  </a:lnTo>
                  <a:lnTo>
                    <a:pt x="82" y="25"/>
                  </a:lnTo>
                  <a:lnTo>
                    <a:pt x="84" y="19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74" y="6"/>
                  </a:lnTo>
                  <a:lnTo>
                    <a:pt x="69" y="2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2" y="19"/>
                  </a:lnTo>
                  <a:lnTo>
                    <a:pt x="34" y="25"/>
                  </a:lnTo>
                  <a:lnTo>
                    <a:pt x="36" y="31"/>
                  </a:lnTo>
                  <a:lnTo>
                    <a:pt x="40" y="37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4" y="46"/>
                  </a:lnTo>
                  <a:lnTo>
                    <a:pt x="27" y="46"/>
                  </a:lnTo>
                  <a:lnTo>
                    <a:pt x="19" y="48"/>
                  </a:lnTo>
                  <a:lnTo>
                    <a:pt x="13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6" y="92"/>
                  </a:lnTo>
                  <a:lnTo>
                    <a:pt x="10" y="92"/>
                  </a:lnTo>
                  <a:lnTo>
                    <a:pt x="15" y="88"/>
                  </a:lnTo>
                  <a:lnTo>
                    <a:pt x="23" y="82"/>
                  </a:lnTo>
                  <a:lnTo>
                    <a:pt x="31" y="76"/>
                  </a:lnTo>
                  <a:lnTo>
                    <a:pt x="40" y="73"/>
                  </a:lnTo>
                  <a:lnTo>
                    <a:pt x="50" y="73"/>
                  </a:lnTo>
                  <a:lnTo>
                    <a:pt x="57" y="78"/>
                  </a:lnTo>
                  <a:lnTo>
                    <a:pt x="59" y="86"/>
                  </a:lnTo>
                  <a:lnTo>
                    <a:pt x="61" y="95"/>
                  </a:lnTo>
                  <a:lnTo>
                    <a:pt x="61" y="105"/>
                  </a:lnTo>
                  <a:lnTo>
                    <a:pt x="57" y="113"/>
                  </a:lnTo>
                  <a:lnTo>
                    <a:pt x="53" y="116"/>
                  </a:lnTo>
                  <a:lnTo>
                    <a:pt x="48" y="118"/>
                  </a:lnTo>
                  <a:lnTo>
                    <a:pt x="44" y="120"/>
                  </a:lnTo>
                  <a:lnTo>
                    <a:pt x="36" y="118"/>
                  </a:lnTo>
                  <a:lnTo>
                    <a:pt x="31" y="116"/>
                  </a:lnTo>
                  <a:lnTo>
                    <a:pt x="25" y="114"/>
                  </a:lnTo>
                  <a:lnTo>
                    <a:pt x="19" y="114"/>
                  </a:lnTo>
                  <a:lnTo>
                    <a:pt x="10" y="113"/>
                  </a:lnTo>
                  <a:lnTo>
                    <a:pt x="4" y="114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2" name="Freeform 144"/>
            <p:cNvSpPr>
              <a:spLocks/>
            </p:cNvSpPr>
            <p:nvPr/>
          </p:nvSpPr>
          <p:spPr bwMode="auto">
            <a:xfrm>
              <a:off x="4793" y="2597"/>
              <a:ext cx="69" cy="112"/>
            </a:xfrm>
            <a:custGeom>
              <a:avLst/>
              <a:gdLst>
                <a:gd name="T0" fmla="*/ 0 w 139"/>
                <a:gd name="T1" fmla="*/ 6 h 224"/>
                <a:gd name="T2" fmla="*/ 0 w 139"/>
                <a:gd name="T3" fmla="*/ 6 h 224"/>
                <a:gd name="T4" fmla="*/ 1 w 139"/>
                <a:gd name="T5" fmla="*/ 6 h 224"/>
                <a:gd name="T6" fmla="*/ 1 w 139"/>
                <a:gd name="T7" fmla="*/ 7 h 224"/>
                <a:gd name="T8" fmla="*/ 1 w 139"/>
                <a:gd name="T9" fmla="*/ 7 h 224"/>
                <a:gd name="T10" fmla="*/ 2 w 139"/>
                <a:gd name="T11" fmla="*/ 7 h 224"/>
                <a:gd name="T12" fmla="*/ 2 w 139"/>
                <a:gd name="T13" fmla="*/ 7 h 224"/>
                <a:gd name="T14" fmla="*/ 2 w 139"/>
                <a:gd name="T15" fmla="*/ 6 h 224"/>
                <a:gd name="T16" fmla="*/ 2 w 139"/>
                <a:gd name="T17" fmla="*/ 6 h 224"/>
                <a:gd name="T18" fmla="*/ 3 w 139"/>
                <a:gd name="T19" fmla="*/ 6 h 224"/>
                <a:gd name="T20" fmla="*/ 4 w 139"/>
                <a:gd name="T21" fmla="*/ 6 h 224"/>
                <a:gd name="T22" fmla="*/ 4 w 139"/>
                <a:gd name="T23" fmla="*/ 6 h 224"/>
                <a:gd name="T24" fmla="*/ 4 w 139"/>
                <a:gd name="T25" fmla="*/ 5 h 224"/>
                <a:gd name="T26" fmla="*/ 3 w 139"/>
                <a:gd name="T27" fmla="*/ 5 h 224"/>
                <a:gd name="T28" fmla="*/ 2 w 139"/>
                <a:gd name="T29" fmla="*/ 5 h 224"/>
                <a:gd name="T30" fmla="*/ 2 w 139"/>
                <a:gd name="T31" fmla="*/ 4 h 224"/>
                <a:gd name="T32" fmla="*/ 2 w 139"/>
                <a:gd name="T33" fmla="*/ 4 h 224"/>
                <a:gd name="T34" fmla="*/ 3 w 139"/>
                <a:gd name="T35" fmla="*/ 4 h 224"/>
                <a:gd name="T36" fmla="*/ 4 w 139"/>
                <a:gd name="T37" fmla="*/ 4 h 224"/>
                <a:gd name="T38" fmla="*/ 4 w 139"/>
                <a:gd name="T39" fmla="*/ 3 h 224"/>
                <a:gd name="T40" fmla="*/ 4 w 139"/>
                <a:gd name="T41" fmla="*/ 3 h 224"/>
                <a:gd name="T42" fmla="*/ 4 w 139"/>
                <a:gd name="T43" fmla="*/ 2 h 224"/>
                <a:gd name="T44" fmla="*/ 3 w 139"/>
                <a:gd name="T45" fmla="*/ 2 h 224"/>
                <a:gd name="T46" fmla="*/ 3 w 139"/>
                <a:gd name="T47" fmla="*/ 2 h 224"/>
                <a:gd name="T48" fmla="*/ 2 w 139"/>
                <a:gd name="T49" fmla="*/ 2 h 224"/>
                <a:gd name="T50" fmla="*/ 2 w 139"/>
                <a:gd name="T51" fmla="*/ 2 h 224"/>
                <a:gd name="T52" fmla="*/ 2 w 139"/>
                <a:gd name="T53" fmla="*/ 1 h 224"/>
                <a:gd name="T54" fmla="*/ 2 w 139"/>
                <a:gd name="T55" fmla="*/ 1 h 224"/>
                <a:gd name="T56" fmla="*/ 1 w 139"/>
                <a:gd name="T57" fmla="*/ 1 h 224"/>
                <a:gd name="T58" fmla="*/ 0 w 139"/>
                <a:gd name="T59" fmla="*/ 1 h 224"/>
                <a:gd name="T60" fmla="*/ 1 w 139"/>
                <a:gd name="T61" fmla="*/ 2 h 224"/>
                <a:gd name="T62" fmla="*/ 1 w 139"/>
                <a:gd name="T63" fmla="*/ 2 h 224"/>
                <a:gd name="T64" fmla="*/ 0 w 139"/>
                <a:gd name="T65" fmla="*/ 2 h 224"/>
                <a:gd name="T66" fmla="*/ 0 w 139"/>
                <a:gd name="T67" fmla="*/ 2 h 224"/>
                <a:gd name="T68" fmla="*/ 0 w 139"/>
                <a:gd name="T69" fmla="*/ 3 h 224"/>
                <a:gd name="T70" fmla="*/ 0 w 139"/>
                <a:gd name="T71" fmla="*/ 3 h 224"/>
                <a:gd name="T72" fmla="*/ 1 w 139"/>
                <a:gd name="T73" fmla="*/ 3 h 224"/>
                <a:gd name="T74" fmla="*/ 1 w 139"/>
                <a:gd name="T75" fmla="*/ 4 h 224"/>
                <a:gd name="T76" fmla="*/ 1 w 139"/>
                <a:gd name="T77" fmla="*/ 4 h 224"/>
                <a:gd name="T78" fmla="*/ 0 w 139"/>
                <a:gd name="T79" fmla="*/ 4 h 224"/>
                <a:gd name="T80" fmla="*/ 0 w 139"/>
                <a:gd name="T81" fmla="*/ 4 h 224"/>
                <a:gd name="T82" fmla="*/ 0 w 139"/>
                <a:gd name="T83" fmla="*/ 4 h 2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9" h="224">
                  <a:moveTo>
                    <a:pt x="5" y="178"/>
                  </a:moveTo>
                  <a:lnTo>
                    <a:pt x="5" y="178"/>
                  </a:lnTo>
                  <a:lnTo>
                    <a:pt x="9" y="178"/>
                  </a:lnTo>
                  <a:lnTo>
                    <a:pt x="15" y="176"/>
                  </a:lnTo>
                  <a:lnTo>
                    <a:pt x="23" y="176"/>
                  </a:lnTo>
                  <a:lnTo>
                    <a:pt x="30" y="176"/>
                  </a:lnTo>
                  <a:lnTo>
                    <a:pt x="36" y="176"/>
                  </a:lnTo>
                  <a:lnTo>
                    <a:pt x="42" y="178"/>
                  </a:lnTo>
                  <a:lnTo>
                    <a:pt x="47" y="180"/>
                  </a:lnTo>
                  <a:lnTo>
                    <a:pt x="49" y="186"/>
                  </a:lnTo>
                  <a:lnTo>
                    <a:pt x="49" y="195"/>
                  </a:lnTo>
                  <a:lnTo>
                    <a:pt x="45" y="205"/>
                  </a:lnTo>
                  <a:lnTo>
                    <a:pt x="44" y="213"/>
                  </a:lnTo>
                  <a:lnTo>
                    <a:pt x="47" y="218"/>
                  </a:lnTo>
                  <a:lnTo>
                    <a:pt x="55" y="224"/>
                  </a:lnTo>
                  <a:lnTo>
                    <a:pt x="64" y="224"/>
                  </a:lnTo>
                  <a:lnTo>
                    <a:pt x="74" y="224"/>
                  </a:lnTo>
                  <a:lnTo>
                    <a:pt x="82" y="222"/>
                  </a:lnTo>
                  <a:lnTo>
                    <a:pt x="87" y="218"/>
                  </a:lnTo>
                  <a:lnTo>
                    <a:pt x="89" y="213"/>
                  </a:lnTo>
                  <a:lnTo>
                    <a:pt x="91" y="207"/>
                  </a:lnTo>
                  <a:lnTo>
                    <a:pt x="89" y="199"/>
                  </a:lnTo>
                  <a:lnTo>
                    <a:pt x="87" y="192"/>
                  </a:lnTo>
                  <a:lnTo>
                    <a:pt x="85" y="186"/>
                  </a:lnTo>
                  <a:lnTo>
                    <a:pt x="85" y="180"/>
                  </a:lnTo>
                  <a:lnTo>
                    <a:pt x="85" y="178"/>
                  </a:lnTo>
                  <a:lnTo>
                    <a:pt x="89" y="175"/>
                  </a:lnTo>
                  <a:lnTo>
                    <a:pt x="93" y="175"/>
                  </a:lnTo>
                  <a:lnTo>
                    <a:pt x="104" y="175"/>
                  </a:lnTo>
                  <a:lnTo>
                    <a:pt x="114" y="175"/>
                  </a:lnTo>
                  <a:lnTo>
                    <a:pt x="125" y="175"/>
                  </a:lnTo>
                  <a:lnTo>
                    <a:pt x="133" y="175"/>
                  </a:lnTo>
                  <a:lnTo>
                    <a:pt x="139" y="176"/>
                  </a:lnTo>
                  <a:lnTo>
                    <a:pt x="139" y="175"/>
                  </a:lnTo>
                  <a:lnTo>
                    <a:pt x="139" y="169"/>
                  </a:lnTo>
                  <a:lnTo>
                    <a:pt x="139" y="163"/>
                  </a:lnTo>
                  <a:lnTo>
                    <a:pt x="139" y="157"/>
                  </a:lnTo>
                  <a:lnTo>
                    <a:pt x="137" y="150"/>
                  </a:lnTo>
                  <a:lnTo>
                    <a:pt x="137" y="142"/>
                  </a:lnTo>
                  <a:lnTo>
                    <a:pt x="135" y="136"/>
                  </a:lnTo>
                  <a:lnTo>
                    <a:pt x="133" y="135"/>
                  </a:lnTo>
                  <a:lnTo>
                    <a:pt x="121" y="131"/>
                  </a:lnTo>
                  <a:lnTo>
                    <a:pt x="112" y="135"/>
                  </a:lnTo>
                  <a:lnTo>
                    <a:pt x="101" y="138"/>
                  </a:lnTo>
                  <a:lnTo>
                    <a:pt x="93" y="142"/>
                  </a:lnTo>
                  <a:lnTo>
                    <a:pt x="87" y="140"/>
                  </a:lnTo>
                  <a:lnTo>
                    <a:pt x="83" y="135"/>
                  </a:lnTo>
                  <a:lnTo>
                    <a:pt x="82" y="125"/>
                  </a:lnTo>
                  <a:lnTo>
                    <a:pt x="82" y="119"/>
                  </a:lnTo>
                  <a:lnTo>
                    <a:pt x="83" y="112"/>
                  </a:lnTo>
                  <a:lnTo>
                    <a:pt x="87" y="108"/>
                  </a:lnTo>
                  <a:lnTo>
                    <a:pt x="93" y="104"/>
                  </a:lnTo>
                  <a:lnTo>
                    <a:pt x="101" y="104"/>
                  </a:lnTo>
                  <a:lnTo>
                    <a:pt x="108" y="104"/>
                  </a:lnTo>
                  <a:lnTo>
                    <a:pt x="116" y="104"/>
                  </a:lnTo>
                  <a:lnTo>
                    <a:pt x="123" y="104"/>
                  </a:lnTo>
                  <a:lnTo>
                    <a:pt x="131" y="102"/>
                  </a:lnTo>
                  <a:lnTo>
                    <a:pt x="133" y="95"/>
                  </a:lnTo>
                  <a:lnTo>
                    <a:pt x="137" y="87"/>
                  </a:lnTo>
                  <a:lnTo>
                    <a:pt x="137" y="79"/>
                  </a:lnTo>
                  <a:lnTo>
                    <a:pt x="139" y="78"/>
                  </a:lnTo>
                  <a:lnTo>
                    <a:pt x="137" y="74"/>
                  </a:lnTo>
                  <a:lnTo>
                    <a:pt x="137" y="68"/>
                  </a:lnTo>
                  <a:lnTo>
                    <a:pt x="137" y="60"/>
                  </a:lnTo>
                  <a:lnTo>
                    <a:pt x="135" y="53"/>
                  </a:lnTo>
                  <a:lnTo>
                    <a:pt x="133" y="45"/>
                  </a:lnTo>
                  <a:lnTo>
                    <a:pt x="131" y="41"/>
                  </a:lnTo>
                  <a:lnTo>
                    <a:pt x="127" y="40"/>
                  </a:lnTo>
                  <a:lnTo>
                    <a:pt x="125" y="40"/>
                  </a:lnTo>
                  <a:lnTo>
                    <a:pt x="121" y="40"/>
                  </a:lnTo>
                  <a:lnTo>
                    <a:pt x="114" y="40"/>
                  </a:lnTo>
                  <a:lnTo>
                    <a:pt x="108" y="40"/>
                  </a:lnTo>
                  <a:lnTo>
                    <a:pt x="101" y="40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83" y="41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2" y="28"/>
                  </a:lnTo>
                  <a:lnTo>
                    <a:pt x="83" y="19"/>
                  </a:lnTo>
                  <a:lnTo>
                    <a:pt x="78" y="9"/>
                  </a:lnTo>
                  <a:lnTo>
                    <a:pt x="72" y="3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2" y="2"/>
                  </a:lnTo>
                  <a:lnTo>
                    <a:pt x="36" y="7"/>
                  </a:lnTo>
                  <a:lnTo>
                    <a:pt x="30" y="13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8" y="34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2" y="43"/>
                  </a:lnTo>
                  <a:lnTo>
                    <a:pt x="25" y="45"/>
                  </a:lnTo>
                  <a:lnTo>
                    <a:pt x="19" y="45"/>
                  </a:lnTo>
                  <a:lnTo>
                    <a:pt x="11" y="45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89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15" y="89"/>
                  </a:lnTo>
                  <a:lnTo>
                    <a:pt x="21" y="83"/>
                  </a:lnTo>
                  <a:lnTo>
                    <a:pt x="30" y="78"/>
                  </a:lnTo>
                  <a:lnTo>
                    <a:pt x="38" y="72"/>
                  </a:lnTo>
                  <a:lnTo>
                    <a:pt x="49" y="74"/>
                  </a:lnTo>
                  <a:lnTo>
                    <a:pt x="53" y="78"/>
                  </a:lnTo>
                  <a:lnTo>
                    <a:pt x="57" y="85"/>
                  </a:lnTo>
                  <a:lnTo>
                    <a:pt x="59" y="95"/>
                  </a:lnTo>
                  <a:lnTo>
                    <a:pt x="59" y="106"/>
                  </a:lnTo>
                  <a:lnTo>
                    <a:pt x="55" y="112"/>
                  </a:lnTo>
                  <a:lnTo>
                    <a:pt x="51" y="117"/>
                  </a:lnTo>
                  <a:lnTo>
                    <a:pt x="45" y="119"/>
                  </a:lnTo>
                  <a:lnTo>
                    <a:pt x="40" y="121"/>
                  </a:lnTo>
                  <a:lnTo>
                    <a:pt x="34" y="119"/>
                  </a:lnTo>
                  <a:lnTo>
                    <a:pt x="30" y="117"/>
                  </a:lnTo>
                  <a:lnTo>
                    <a:pt x="25" y="114"/>
                  </a:lnTo>
                  <a:lnTo>
                    <a:pt x="19" y="112"/>
                  </a:lnTo>
                  <a:lnTo>
                    <a:pt x="11" y="112"/>
                  </a:lnTo>
                  <a:lnTo>
                    <a:pt x="7" y="112"/>
                  </a:lnTo>
                  <a:lnTo>
                    <a:pt x="4" y="112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3" name="Freeform 145"/>
            <p:cNvSpPr>
              <a:spLocks/>
            </p:cNvSpPr>
            <p:nvPr/>
          </p:nvSpPr>
          <p:spPr bwMode="auto">
            <a:xfrm>
              <a:off x="4630" y="2605"/>
              <a:ext cx="198" cy="115"/>
            </a:xfrm>
            <a:custGeom>
              <a:avLst/>
              <a:gdLst>
                <a:gd name="T0" fmla="*/ 9 w 395"/>
                <a:gd name="T1" fmla="*/ 2 h 230"/>
                <a:gd name="T2" fmla="*/ 9 w 395"/>
                <a:gd name="T3" fmla="*/ 2 h 230"/>
                <a:gd name="T4" fmla="*/ 9 w 395"/>
                <a:gd name="T5" fmla="*/ 2 h 230"/>
                <a:gd name="T6" fmla="*/ 9 w 395"/>
                <a:gd name="T7" fmla="*/ 2 h 230"/>
                <a:gd name="T8" fmla="*/ 9 w 395"/>
                <a:gd name="T9" fmla="*/ 3 h 230"/>
                <a:gd name="T10" fmla="*/ 9 w 395"/>
                <a:gd name="T11" fmla="*/ 3 h 230"/>
                <a:gd name="T12" fmla="*/ 8 w 395"/>
                <a:gd name="T13" fmla="*/ 3 h 230"/>
                <a:gd name="T14" fmla="*/ 8 w 395"/>
                <a:gd name="T15" fmla="*/ 3 h 230"/>
                <a:gd name="T16" fmla="*/ 8 w 395"/>
                <a:gd name="T17" fmla="*/ 3 h 230"/>
                <a:gd name="T18" fmla="*/ 8 w 395"/>
                <a:gd name="T19" fmla="*/ 2 h 230"/>
                <a:gd name="T20" fmla="*/ 8 w 395"/>
                <a:gd name="T21" fmla="*/ 2 h 230"/>
                <a:gd name="T22" fmla="*/ 8 w 395"/>
                <a:gd name="T23" fmla="*/ 2 h 230"/>
                <a:gd name="T24" fmla="*/ 8 w 395"/>
                <a:gd name="T25" fmla="*/ 2 h 230"/>
                <a:gd name="T26" fmla="*/ 6 w 395"/>
                <a:gd name="T27" fmla="*/ 2 h 230"/>
                <a:gd name="T28" fmla="*/ 6 w 395"/>
                <a:gd name="T29" fmla="*/ 2 h 230"/>
                <a:gd name="T30" fmla="*/ 6 w 395"/>
                <a:gd name="T31" fmla="*/ 1 h 230"/>
                <a:gd name="T32" fmla="*/ 6 w 395"/>
                <a:gd name="T33" fmla="*/ 1 h 230"/>
                <a:gd name="T34" fmla="*/ 5 w 395"/>
                <a:gd name="T35" fmla="*/ 1 h 230"/>
                <a:gd name="T36" fmla="*/ 5 w 395"/>
                <a:gd name="T37" fmla="*/ 0 h 230"/>
                <a:gd name="T38" fmla="*/ 4 w 395"/>
                <a:gd name="T39" fmla="*/ 1 h 230"/>
                <a:gd name="T40" fmla="*/ 4 w 395"/>
                <a:gd name="T41" fmla="*/ 1 h 230"/>
                <a:gd name="T42" fmla="*/ 5 w 395"/>
                <a:gd name="T43" fmla="*/ 2 h 230"/>
                <a:gd name="T44" fmla="*/ 3 w 395"/>
                <a:gd name="T45" fmla="*/ 2 h 230"/>
                <a:gd name="T46" fmla="*/ 3 w 395"/>
                <a:gd name="T47" fmla="*/ 2 h 230"/>
                <a:gd name="T48" fmla="*/ 3 w 395"/>
                <a:gd name="T49" fmla="*/ 2 h 230"/>
                <a:gd name="T50" fmla="*/ 3 w 395"/>
                <a:gd name="T51" fmla="*/ 3 h 230"/>
                <a:gd name="T52" fmla="*/ 3 w 395"/>
                <a:gd name="T53" fmla="*/ 3 h 230"/>
                <a:gd name="T54" fmla="*/ 3 w 395"/>
                <a:gd name="T55" fmla="*/ 4 h 230"/>
                <a:gd name="T56" fmla="*/ 2 w 395"/>
                <a:gd name="T57" fmla="*/ 3 h 230"/>
                <a:gd name="T58" fmla="*/ 2 w 395"/>
                <a:gd name="T59" fmla="*/ 3 h 230"/>
                <a:gd name="T60" fmla="*/ 2 w 395"/>
                <a:gd name="T61" fmla="*/ 3 h 230"/>
                <a:gd name="T62" fmla="*/ 2 w 395"/>
                <a:gd name="T63" fmla="*/ 2 h 230"/>
                <a:gd name="T64" fmla="*/ 2 w 395"/>
                <a:gd name="T65" fmla="*/ 2 h 230"/>
                <a:gd name="T66" fmla="*/ 1 w 395"/>
                <a:gd name="T67" fmla="*/ 6 h 230"/>
                <a:gd name="T68" fmla="*/ 5 w 395"/>
                <a:gd name="T69" fmla="*/ 6 h 230"/>
                <a:gd name="T70" fmla="*/ 4 w 395"/>
                <a:gd name="T71" fmla="*/ 6 h 230"/>
                <a:gd name="T72" fmla="*/ 4 w 395"/>
                <a:gd name="T73" fmla="*/ 6 h 230"/>
                <a:gd name="T74" fmla="*/ 4 w 395"/>
                <a:gd name="T75" fmla="*/ 5 h 230"/>
                <a:gd name="T76" fmla="*/ 5 w 395"/>
                <a:gd name="T77" fmla="*/ 5 h 230"/>
                <a:gd name="T78" fmla="*/ 5 w 395"/>
                <a:gd name="T79" fmla="*/ 5 h 230"/>
                <a:gd name="T80" fmla="*/ 6 w 395"/>
                <a:gd name="T81" fmla="*/ 5 h 230"/>
                <a:gd name="T82" fmla="*/ 6 w 395"/>
                <a:gd name="T83" fmla="*/ 5 h 230"/>
                <a:gd name="T84" fmla="*/ 5 w 395"/>
                <a:gd name="T85" fmla="*/ 6 h 230"/>
                <a:gd name="T86" fmla="*/ 5 w 395"/>
                <a:gd name="T87" fmla="*/ 6 h 230"/>
                <a:gd name="T88" fmla="*/ 7 w 395"/>
                <a:gd name="T89" fmla="*/ 6 h 230"/>
                <a:gd name="T90" fmla="*/ 7 w 395"/>
                <a:gd name="T91" fmla="*/ 6 h 230"/>
                <a:gd name="T92" fmla="*/ 6 w 395"/>
                <a:gd name="T93" fmla="*/ 7 h 230"/>
                <a:gd name="T94" fmla="*/ 6 w 395"/>
                <a:gd name="T95" fmla="*/ 7 h 230"/>
                <a:gd name="T96" fmla="*/ 6 w 395"/>
                <a:gd name="T97" fmla="*/ 7 h 230"/>
                <a:gd name="T98" fmla="*/ 6 w 395"/>
                <a:gd name="T99" fmla="*/ 7 h 230"/>
                <a:gd name="T100" fmla="*/ 7 w 395"/>
                <a:gd name="T101" fmla="*/ 8 h 230"/>
                <a:gd name="T102" fmla="*/ 7 w 395"/>
                <a:gd name="T103" fmla="*/ 8 h 230"/>
                <a:gd name="T104" fmla="*/ 7 w 395"/>
                <a:gd name="T105" fmla="*/ 7 h 230"/>
                <a:gd name="T106" fmla="*/ 7 w 395"/>
                <a:gd name="T107" fmla="*/ 7 h 230"/>
                <a:gd name="T108" fmla="*/ 7 w 395"/>
                <a:gd name="T109" fmla="*/ 7 h 230"/>
                <a:gd name="T110" fmla="*/ 7 w 395"/>
                <a:gd name="T111" fmla="*/ 6 h 230"/>
                <a:gd name="T112" fmla="*/ 13 w 395"/>
                <a:gd name="T113" fmla="*/ 6 h 230"/>
                <a:gd name="T114" fmla="*/ 11 w 395"/>
                <a:gd name="T115" fmla="*/ 2 h 2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5" h="230">
                  <a:moveTo>
                    <a:pt x="348" y="34"/>
                  </a:moveTo>
                  <a:lnTo>
                    <a:pt x="273" y="36"/>
                  </a:lnTo>
                  <a:lnTo>
                    <a:pt x="272" y="36"/>
                  </a:lnTo>
                  <a:lnTo>
                    <a:pt x="268" y="38"/>
                  </a:lnTo>
                  <a:lnTo>
                    <a:pt x="264" y="40"/>
                  </a:lnTo>
                  <a:lnTo>
                    <a:pt x="266" y="45"/>
                  </a:lnTo>
                  <a:lnTo>
                    <a:pt x="272" y="49"/>
                  </a:lnTo>
                  <a:lnTo>
                    <a:pt x="275" y="57"/>
                  </a:lnTo>
                  <a:lnTo>
                    <a:pt x="277" y="63"/>
                  </a:lnTo>
                  <a:lnTo>
                    <a:pt x="277" y="70"/>
                  </a:lnTo>
                  <a:lnTo>
                    <a:pt x="272" y="74"/>
                  </a:lnTo>
                  <a:lnTo>
                    <a:pt x="266" y="76"/>
                  </a:lnTo>
                  <a:lnTo>
                    <a:pt x="258" y="78"/>
                  </a:lnTo>
                  <a:lnTo>
                    <a:pt x="251" y="78"/>
                  </a:lnTo>
                  <a:lnTo>
                    <a:pt x="241" y="76"/>
                  </a:lnTo>
                  <a:lnTo>
                    <a:pt x="235" y="74"/>
                  </a:lnTo>
                  <a:lnTo>
                    <a:pt x="230" y="70"/>
                  </a:lnTo>
                  <a:lnTo>
                    <a:pt x="228" y="68"/>
                  </a:lnTo>
                  <a:lnTo>
                    <a:pt x="228" y="64"/>
                  </a:lnTo>
                  <a:lnTo>
                    <a:pt x="232" y="61"/>
                  </a:lnTo>
                  <a:lnTo>
                    <a:pt x="235" y="57"/>
                  </a:lnTo>
                  <a:lnTo>
                    <a:pt x="239" y="55"/>
                  </a:lnTo>
                  <a:lnTo>
                    <a:pt x="237" y="49"/>
                  </a:lnTo>
                  <a:lnTo>
                    <a:pt x="235" y="44"/>
                  </a:lnTo>
                  <a:lnTo>
                    <a:pt x="232" y="38"/>
                  </a:lnTo>
                  <a:lnTo>
                    <a:pt x="173" y="38"/>
                  </a:lnTo>
                  <a:lnTo>
                    <a:pt x="171" y="38"/>
                  </a:lnTo>
                  <a:lnTo>
                    <a:pt x="167" y="36"/>
                  </a:lnTo>
                  <a:lnTo>
                    <a:pt x="165" y="34"/>
                  </a:lnTo>
                  <a:lnTo>
                    <a:pt x="165" y="30"/>
                  </a:lnTo>
                  <a:lnTo>
                    <a:pt x="171" y="25"/>
                  </a:lnTo>
                  <a:lnTo>
                    <a:pt x="171" y="19"/>
                  </a:lnTo>
                  <a:lnTo>
                    <a:pt x="167" y="13"/>
                  </a:lnTo>
                  <a:lnTo>
                    <a:pt x="165" y="7"/>
                  </a:lnTo>
                  <a:lnTo>
                    <a:pt x="158" y="2"/>
                  </a:lnTo>
                  <a:lnTo>
                    <a:pt x="150" y="2"/>
                  </a:lnTo>
                  <a:lnTo>
                    <a:pt x="142" y="0"/>
                  </a:lnTo>
                  <a:lnTo>
                    <a:pt x="133" y="2"/>
                  </a:lnTo>
                  <a:lnTo>
                    <a:pt x="127" y="7"/>
                  </a:lnTo>
                  <a:lnTo>
                    <a:pt x="123" y="13"/>
                  </a:lnTo>
                  <a:lnTo>
                    <a:pt x="125" y="21"/>
                  </a:lnTo>
                  <a:lnTo>
                    <a:pt x="131" y="30"/>
                  </a:lnTo>
                  <a:lnTo>
                    <a:pt x="129" y="38"/>
                  </a:lnTo>
                  <a:lnTo>
                    <a:pt x="129" y="44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9"/>
                  </a:lnTo>
                  <a:lnTo>
                    <a:pt x="81" y="53"/>
                  </a:lnTo>
                  <a:lnTo>
                    <a:pt x="81" y="59"/>
                  </a:lnTo>
                  <a:lnTo>
                    <a:pt x="87" y="68"/>
                  </a:lnTo>
                  <a:lnTo>
                    <a:pt x="89" y="80"/>
                  </a:lnTo>
                  <a:lnTo>
                    <a:pt x="87" y="85"/>
                  </a:lnTo>
                  <a:lnTo>
                    <a:pt x="83" y="91"/>
                  </a:lnTo>
                  <a:lnTo>
                    <a:pt x="76" y="95"/>
                  </a:lnTo>
                  <a:lnTo>
                    <a:pt x="70" y="97"/>
                  </a:lnTo>
                  <a:lnTo>
                    <a:pt x="62" y="97"/>
                  </a:lnTo>
                  <a:lnTo>
                    <a:pt x="57" y="93"/>
                  </a:lnTo>
                  <a:lnTo>
                    <a:pt x="51" y="87"/>
                  </a:lnTo>
                  <a:lnTo>
                    <a:pt x="49" y="85"/>
                  </a:lnTo>
                  <a:lnTo>
                    <a:pt x="51" y="76"/>
                  </a:lnTo>
                  <a:lnTo>
                    <a:pt x="55" y="70"/>
                  </a:lnTo>
                  <a:lnTo>
                    <a:pt x="55" y="63"/>
                  </a:lnTo>
                  <a:lnTo>
                    <a:pt x="55" y="55"/>
                  </a:lnTo>
                  <a:lnTo>
                    <a:pt x="55" y="49"/>
                  </a:lnTo>
                  <a:lnTo>
                    <a:pt x="55" y="47"/>
                  </a:lnTo>
                  <a:lnTo>
                    <a:pt x="0" y="49"/>
                  </a:lnTo>
                  <a:lnTo>
                    <a:pt x="13" y="186"/>
                  </a:lnTo>
                  <a:lnTo>
                    <a:pt x="76" y="186"/>
                  </a:lnTo>
                  <a:lnTo>
                    <a:pt x="131" y="186"/>
                  </a:lnTo>
                  <a:lnTo>
                    <a:pt x="129" y="182"/>
                  </a:lnTo>
                  <a:lnTo>
                    <a:pt x="125" y="177"/>
                  </a:lnTo>
                  <a:lnTo>
                    <a:pt x="121" y="169"/>
                  </a:lnTo>
                  <a:lnTo>
                    <a:pt x="119" y="161"/>
                  </a:lnTo>
                  <a:lnTo>
                    <a:pt x="118" y="154"/>
                  </a:lnTo>
                  <a:lnTo>
                    <a:pt x="121" y="148"/>
                  </a:lnTo>
                  <a:lnTo>
                    <a:pt x="125" y="144"/>
                  </a:lnTo>
                  <a:lnTo>
                    <a:pt x="133" y="142"/>
                  </a:lnTo>
                  <a:lnTo>
                    <a:pt x="142" y="139"/>
                  </a:lnTo>
                  <a:lnTo>
                    <a:pt x="154" y="141"/>
                  </a:lnTo>
                  <a:lnTo>
                    <a:pt x="161" y="142"/>
                  </a:lnTo>
                  <a:lnTo>
                    <a:pt x="165" y="148"/>
                  </a:lnTo>
                  <a:lnTo>
                    <a:pt x="165" y="152"/>
                  </a:lnTo>
                  <a:lnTo>
                    <a:pt x="165" y="158"/>
                  </a:lnTo>
                  <a:lnTo>
                    <a:pt x="161" y="163"/>
                  </a:lnTo>
                  <a:lnTo>
                    <a:pt x="159" y="169"/>
                  </a:lnTo>
                  <a:lnTo>
                    <a:pt x="156" y="179"/>
                  </a:lnTo>
                  <a:lnTo>
                    <a:pt x="154" y="184"/>
                  </a:lnTo>
                  <a:lnTo>
                    <a:pt x="194" y="179"/>
                  </a:lnTo>
                  <a:lnTo>
                    <a:pt x="196" y="182"/>
                  </a:lnTo>
                  <a:lnTo>
                    <a:pt x="196" y="186"/>
                  </a:lnTo>
                  <a:lnTo>
                    <a:pt x="194" y="192"/>
                  </a:lnTo>
                  <a:lnTo>
                    <a:pt x="184" y="196"/>
                  </a:lnTo>
                  <a:lnTo>
                    <a:pt x="178" y="199"/>
                  </a:lnTo>
                  <a:lnTo>
                    <a:pt x="173" y="203"/>
                  </a:lnTo>
                  <a:lnTo>
                    <a:pt x="171" y="209"/>
                  </a:lnTo>
                  <a:lnTo>
                    <a:pt x="171" y="215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90" y="228"/>
                  </a:lnTo>
                  <a:lnTo>
                    <a:pt x="199" y="230"/>
                  </a:lnTo>
                  <a:lnTo>
                    <a:pt x="207" y="230"/>
                  </a:lnTo>
                  <a:lnTo>
                    <a:pt x="215" y="228"/>
                  </a:lnTo>
                  <a:lnTo>
                    <a:pt x="222" y="226"/>
                  </a:lnTo>
                  <a:lnTo>
                    <a:pt x="222" y="222"/>
                  </a:lnTo>
                  <a:lnTo>
                    <a:pt x="224" y="217"/>
                  </a:lnTo>
                  <a:lnTo>
                    <a:pt x="222" y="211"/>
                  </a:lnTo>
                  <a:lnTo>
                    <a:pt x="222" y="207"/>
                  </a:lnTo>
                  <a:lnTo>
                    <a:pt x="216" y="199"/>
                  </a:lnTo>
                  <a:lnTo>
                    <a:pt x="215" y="192"/>
                  </a:lnTo>
                  <a:lnTo>
                    <a:pt x="213" y="182"/>
                  </a:lnTo>
                  <a:lnTo>
                    <a:pt x="215" y="179"/>
                  </a:lnTo>
                  <a:lnTo>
                    <a:pt x="395" y="175"/>
                  </a:lnTo>
                  <a:lnTo>
                    <a:pt x="395" y="38"/>
                  </a:lnTo>
                  <a:lnTo>
                    <a:pt x="348" y="34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4" name="Freeform 146"/>
            <p:cNvSpPr>
              <a:spLocks/>
            </p:cNvSpPr>
            <p:nvPr/>
          </p:nvSpPr>
          <p:spPr bwMode="auto">
            <a:xfrm>
              <a:off x="4917" y="2382"/>
              <a:ext cx="113" cy="70"/>
            </a:xfrm>
            <a:custGeom>
              <a:avLst/>
              <a:gdLst>
                <a:gd name="T0" fmla="*/ 6 w 224"/>
                <a:gd name="T1" fmla="*/ 3 h 141"/>
                <a:gd name="T2" fmla="*/ 6 w 224"/>
                <a:gd name="T3" fmla="*/ 3 h 141"/>
                <a:gd name="T4" fmla="*/ 6 w 224"/>
                <a:gd name="T5" fmla="*/ 2 h 141"/>
                <a:gd name="T6" fmla="*/ 7 w 224"/>
                <a:gd name="T7" fmla="*/ 2 h 141"/>
                <a:gd name="T8" fmla="*/ 8 w 224"/>
                <a:gd name="T9" fmla="*/ 2 h 141"/>
                <a:gd name="T10" fmla="*/ 8 w 224"/>
                <a:gd name="T11" fmla="*/ 1 h 141"/>
                <a:gd name="T12" fmla="*/ 7 w 224"/>
                <a:gd name="T13" fmla="*/ 1 h 141"/>
                <a:gd name="T14" fmla="*/ 6 w 224"/>
                <a:gd name="T15" fmla="*/ 1 h 141"/>
                <a:gd name="T16" fmla="*/ 6 w 224"/>
                <a:gd name="T17" fmla="*/ 1 h 141"/>
                <a:gd name="T18" fmla="*/ 6 w 224"/>
                <a:gd name="T19" fmla="*/ 0 h 141"/>
                <a:gd name="T20" fmla="*/ 6 w 224"/>
                <a:gd name="T21" fmla="*/ 0 h 141"/>
                <a:gd name="T22" fmla="*/ 6 w 224"/>
                <a:gd name="T23" fmla="*/ 0 h 141"/>
                <a:gd name="T24" fmla="*/ 5 w 224"/>
                <a:gd name="T25" fmla="*/ 0 h 141"/>
                <a:gd name="T26" fmla="*/ 5 w 224"/>
                <a:gd name="T27" fmla="*/ 0 h 141"/>
                <a:gd name="T28" fmla="*/ 5 w 224"/>
                <a:gd name="T29" fmla="*/ 0 h 141"/>
                <a:gd name="T30" fmla="*/ 5 w 224"/>
                <a:gd name="T31" fmla="*/ 1 h 141"/>
                <a:gd name="T32" fmla="*/ 4 w 224"/>
                <a:gd name="T33" fmla="*/ 1 h 141"/>
                <a:gd name="T34" fmla="*/ 4 w 224"/>
                <a:gd name="T35" fmla="*/ 1 h 141"/>
                <a:gd name="T36" fmla="*/ 4 w 224"/>
                <a:gd name="T37" fmla="*/ 0 h 141"/>
                <a:gd name="T38" fmla="*/ 3 w 224"/>
                <a:gd name="T39" fmla="*/ 0 h 141"/>
                <a:gd name="T40" fmla="*/ 3 w 224"/>
                <a:gd name="T41" fmla="*/ 0 h 141"/>
                <a:gd name="T42" fmla="*/ 2 w 224"/>
                <a:gd name="T43" fmla="*/ 0 h 141"/>
                <a:gd name="T44" fmla="*/ 2 w 224"/>
                <a:gd name="T45" fmla="*/ 0 h 141"/>
                <a:gd name="T46" fmla="*/ 2 w 224"/>
                <a:gd name="T47" fmla="*/ 0 h 141"/>
                <a:gd name="T48" fmla="*/ 2 w 224"/>
                <a:gd name="T49" fmla="*/ 0 h 141"/>
                <a:gd name="T50" fmla="*/ 2 w 224"/>
                <a:gd name="T51" fmla="*/ 1 h 141"/>
                <a:gd name="T52" fmla="*/ 2 w 224"/>
                <a:gd name="T53" fmla="*/ 1 h 141"/>
                <a:gd name="T54" fmla="*/ 1 w 224"/>
                <a:gd name="T55" fmla="*/ 1 h 141"/>
                <a:gd name="T56" fmla="*/ 1 w 224"/>
                <a:gd name="T57" fmla="*/ 2 h 141"/>
                <a:gd name="T58" fmla="*/ 1 w 224"/>
                <a:gd name="T59" fmla="*/ 2 h 141"/>
                <a:gd name="T60" fmla="*/ 1 w 224"/>
                <a:gd name="T61" fmla="*/ 3 h 141"/>
                <a:gd name="T62" fmla="*/ 2 w 224"/>
                <a:gd name="T63" fmla="*/ 3 h 141"/>
                <a:gd name="T64" fmla="*/ 2 w 224"/>
                <a:gd name="T65" fmla="*/ 3 h 141"/>
                <a:gd name="T66" fmla="*/ 2 w 224"/>
                <a:gd name="T67" fmla="*/ 3 h 141"/>
                <a:gd name="T68" fmla="*/ 2 w 224"/>
                <a:gd name="T69" fmla="*/ 4 h 141"/>
                <a:gd name="T70" fmla="*/ 3 w 224"/>
                <a:gd name="T71" fmla="*/ 4 h 141"/>
                <a:gd name="T72" fmla="*/ 3 w 224"/>
                <a:gd name="T73" fmla="*/ 3 h 141"/>
                <a:gd name="T74" fmla="*/ 3 w 224"/>
                <a:gd name="T75" fmla="*/ 2 h 141"/>
                <a:gd name="T76" fmla="*/ 4 w 224"/>
                <a:gd name="T77" fmla="*/ 2 h 141"/>
                <a:gd name="T78" fmla="*/ 4 w 224"/>
                <a:gd name="T79" fmla="*/ 2 h 141"/>
                <a:gd name="T80" fmla="*/ 4 w 224"/>
                <a:gd name="T81" fmla="*/ 3 h 141"/>
                <a:gd name="T82" fmla="*/ 4 w 224"/>
                <a:gd name="T83" fmla="*/ 3 h 141"/>
                <a:gd name="T84" fmla="*/ 4 w 224"/>
                <a:gd name="T85" fmla="*/ 4 h 141"/>
                <a:gd name="T86" fmla="*/ 6 w 224"/>
                <a:gd name="T87" fmla="*/ 4 h 1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4" h="141">
                  <a:moveTo>
                    <a:pt x="180" y="133"/>
                  </a:moveTo>
                  <a:lnTo>
                    <a:pt x="179" y="131"/>
                  </a:lnTo>
                  <a:lnTo>
                    <a:pt x="179" y="127"/>
                  </a:lnTo>
                  <a:lnTo>
                    <a:pt x="179" y="122"/>
                  </a:lnTo>
                  <a:lnTo>
                    <a:pt x="179" y="116"/>
                  </a:lnTo>
                  <a:lnTo>
                    <a:pt x="179" y="108"/>
                  </a:lnTo>
                  <a:lnTo>
                    <a:pt x="179" y="103"/>
                  </a:lnTo>
                  <a:lnTo>
                    <a:pt x="179" y="95"/>
                  </a:lnTo>
                  <a:lnTo>
                    <a:pt x="180" y="93"/>
                  </a:lnTo>
                  <a:lnTo>
                    <a:pt x="186" y="89"/>
                  </a:lnTo>
                  <a:lnTo>
                    <a:pt x="196" y="91"/>
                  </a:lnTo>
                  <a:lnTo>
                    <a:pt x="205" y="93"/>
                  </a:lnTo>
                  <a:lnTo>
                    <a:pt x="215" y="95"/>
                  </a:lnTo>
                  <a:lnTo>
                    <a:pt x="220" y="91"/>
                  </a:lnTo>
                  <a:lnTo>
                    <a:pt x="224" y="84"/>
                  </a:lnTo>
                  <a:lnTo>
                    <a:pt x="224" y="76"/>
                  </a:lnTo>
                  <a:lnTo>
                    <a:pt x="224" y="67"/>
                  </a:lnTo>
                  <a:lnTo>
                    <a:pt x="222" y="59"/>
                  </a:lnTo>
                  <a:lnTo>
                    <a:pt x="218" y="53"/>
                  </a:lnTo>
                  <a:lnTo>
                    <a:pt x="213" y="49"/>
                  </a:lnTo>
                  <a:lnTo>
                    <a:pt x="207" y="49"/>
                  </a:lnTo>
                  <a:lnTo>
                    <a:pt x="199" y="49"/>
                  </a:lnTo>
                  <a:lnTo>
                    <a:pt x="192" y="53"/>
                  </a:lnTo>
                  <a:lnTo>
                    <a:pt x="186" y="53"/>
                  </a:lnTo>
                  <a:lnTo>
                    <a:pt x="180" y="55"/>
                  </a:lnTo>
                  <a:lnTo>
                    <a:pt x="179" y="53"/>
                  </a:lnTo>
                  <a:lnTo>
                    <a:pt x="177" y="51"/>
                  </a:lnTo>
                  <a:lnTo>
                    <a:pt x="175" y="44"/>
                  </a:lnTo>
                  <a:lnTo>
                    <a:pt x="175" y="38"/>
                  </a:lnTo>
                  <a:lnTo>
                    <a:pt x="175" y="30"/>
                  </a:lnTo>
                  <a:lnTo>
                    <a:pt x="175" y="25"/>
                  </a:lnTo>
                  <a:lnTo>
                    <a:pt x="175" y="17"/>
                  </a:lnTo>
                  <a:lnTo>
                    <a:pt x="177" y="11"/>
                  </a:lnTo>
                  <a:lnTo>
                    <a:pt x="177" y="4"/>
                  </a:lnTo>
                  <a:lnTo>
                    <a:pt x="179" y="0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37" y="2"/>
                  </a:lnTo>
                  <a:lnTo>
                    <a:pt x="135" y="6"/>
                  </a:lnTo>
                  <a:lnTo>
                    <a:pt x="133" y="15"/>
                  </a:lnTo>
                  <a:lnTo>
                    <a:pt x="137" y="27"/>
                  </a:lnTo>
                  <a:lnTo>
                    <a:pt x="141" y="36"/>
                  </a:lnTo>
                  <a:lnTo>
                    <a:pt x="142" y="46"/>
                  </a:lnTo>
                  <a:lnTo>
                    <a:pt x="141" y="51"/>
                  </a:lnTo>
                  <a:lnTo>
                    <a:pt x="135" y="55"/>
                  </a:lnTo>
                  <a:lnTo>
                    <a:pt x="125" y="57"/>
                  </a:lnTo>
                  <a:lnTo>
                    <a:pt x="120" y="57"/>
                  </a:lnTo>
                  <a:lnTo>
                    <a:pt x="112" y="55"/>
                  </a:lnTo>
                  <a:lnTo>
                    <a:pt x="108" y="49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4" y="30"/>
                  </a:lnTo>
                  <a:lnTo>
                    <a:pt x="106" y="23"/>
                  </a:lnTo>
                  <a:lnTo>
                    <a:pt x="104" y="15"/>
                  </a:lnTo>
                  <a:lnTo>
                    <a:pt x="102" y="10"/>
                  </a:lnTo>
                  <a:lnTo>
                    <a:pt x="95" y="4"/>
                  </a:lnTo>
                  <a:lnTo>
                    <a:pt x="87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1" y="2"/>
                  </a:lnTo>
                  <a:lnTo>
                    <a:pt x="55" y="4"/>
                  </a:lnTo>
                  <a:lnTo>
                    <a:pt x="49" y="6"/>
                  </a:lnTo>
                  <a:lnTo>
                    <a:pt x="44" y="6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21"/>
                  </a:lnTo>
                  <a:lnTo>
                    <a:pt x="42" y="29"/>
                  </a:lnTo>
                  <a:lnTo>
                    <a:pt x="42" y="34"/>
                  </a:lnTo>
                  <a:lnTo>
                    <a:pt x="42" y="44"/>
                  </a:lnTo>
                  <a:lnTo>
                    <a:pt x="42" y="49"/>
                  </a:lnTo>
                  <a:lnTo>
                    <a:pt x="42" y="55"/>
                  </a:lnTo>
                  <a:lnTo>
                    <a:pt x="40" y="61"/>
                  </a:lnTo>
                  <a:lnTo>
                    <a:pt x="38" y="63"/>
                  </a:lnTo>
                  <a:lnTo>
                    <a:pt x="34" y="61"/>
                  </a:lnTo>
                  <a:lnTo>
                    <a:pt x="28" y="57"/>
                  </a:lnTo>
                  <a:lnTo>
                    <a:pt x="19" y="55"/>
                  </a:lnTo>
                  <a:lnTo>
                    <a:pt x="9" y="61"/>
                  </a:lnTo>
                  <a:lnTo>
                    <a:pt x="6" y="65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2" y="89"/>
                  </a:lnTo>
                  <a:lnTo>
                    <a:pt x="4" y="95"/>
                  </a:lnTo>
                  <a:lnTo>
                    <a:pt x="7" y="101"/>
                  </a:lnTo>
                  <a:lnTo>
                    <a:pt x="13" y="105"/>
                  </a:lnTo>
                  <a:lnTo>
                    <a:pt x="21" y="107"/>
                  </a:lnTo>
                  <a:lnTo>
                    <a:pt x="25" y="105"/>
                  </a:lnTo>
                  <a:lnTo>
                    <a:pt x="30" y="103"/>
                  </a:lnTo>
                  <a:lnTo>
                    <a:pt x="36" y="99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4" y="105"/>
                  </a:lnTo>
                  <a:lnTo>
                    <a:pt x="45" y="112"/>
                  </a:lnTo>
                  <a:lnTo>
                    <a:pt x="45" y="122"/>
                  </a:lnTo>
                  <a:lnTo>
                    <a:pt x="45" y="127"/>
                  </a:lnTo>
                  <a:lnTo>
                    <a:pt x="45" y="133"/>
                  </a:lnTo>
                  <a:lnTo>
                    <a:pt x="45" y="139"/>
                  </a:lnTo>
                  <a:lnTo>
                    <a:pt x="45" y="141"/>
                  </a:lnTo>
                  <a:lnTo>
                    <a:pt x="87" y="139"/>
                  </a:lnTo>
                  <a:lnTo>
                    <a:pt x="87" y="137"/>
                  </a:lnTo>
                  <a:lnTo>
                    <a:pt x="89" y="135"/>
                  </a:lnTo>
                  <a:lnTo>
                    <a:pt x="91" y="131"/>
                  </a:lnTo>
                  <a:lnTo>
                    <a:pt x="89" y="124"/>
                  </a:lnTo>
                  <a:lnTo>
                    <a:pt x="82" y="116"/>
                  </a:lnTo>
                  <a:lnTo>
                    <a:pt x="78" y="108"/>
                  </a:lnTo>
                  <a:lnTo>
                    <a:pt x="74" y="99"/>
                  </a:lnTo>
                  <a:lnTo>
                    <a:pt x="74" y="89"/>
                  </a:lnTo>
                  <a:lnTo>
                    <a:pt x="78" y="84"/>
                  </a:lnTo>
                  <a:lnTo>
                    <a:pt x="87" y="82"/>
                  </a:lnTo>
                  <a:lnTo>
                    <a:pt x="97" y="78"/>
                  </a:lnTo>
                  <a:lnTo>
                    <a:pt x="106" y="80"/>
                  </a:lnTo>
                  <a:lnTo>
                    <a:pt x="112" y="82"/>
                  </a:lnTo>
                  <a:lnTo>
                    <a:pt x="118" y="87"/>
                  </a:lnTo>
                  <a:lnTo>
                    <a:pt x="120" y="93"/>
                  </a:lnTo>
                  <a:lnTo>
                    <a:pt x="120" y="99"/>
                  </a:lnTo>
                  <a:lnTo>
                    <a:pt x="118" y="105"/>
                  </a:lnTo>
                  <a:lnTo>
                    <a:pt x="116" y="108"/>
                  </a:lnTo>
                  <a:lnTo>
                    <a:pt x="114" y="114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2" y="135"/>
                  </a:lnTo>
                  <a:lnTo>
                    <a:pt x="180" y="133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5" name="Freeform 147"/>
            <p:cNvSpPr>
              <a:spLocks/>
            </p:cNvSpPr>
            <p:nvPr/>
          </p:nvSpPr>
          <p:spPr bwMode="auto">
            <a:xfrm>
              <a:off x="4861" y="2536"/>
              <a:ext cx="112" cy="71"/>
            </a:xfrm>
            <a:custGeom>
              <a:avLst/>
              <a:gdLst>
                <a:gd name="T0" fmla="*/ 6 w 224"/>
                <a:gd name="T1" fmla="*/ 5 h 141"/>
                <a:gd name="T2" fmla="*/ 6 w 224"/>
                <a:gd name="T3" fmla="*/ 4 h 141"/>
                <a:gd name="T4" fmla="*/ 6 w 224"/>
                <a:gd name="T5" fmla="*/ 3 h 141"/>
                <a:gd name="T6" fmla="*/ 7 w 224"/>
                <a:gd name="T7" fmla="*/ 3 h 141"/>
                <a:gd name="T8" fmla="*/ 7 w 224"/>
                <a:gd name="T9" fmla="*/ 3 h 141"/>
                <a:gd name="T10" fmla="*/ 7 w 224"/>
                <a:gd name="T11" fmla="*/ 2 h 141"/>
                <a:gd name="T12" fmla="*/ 7 w 224"/>
                <a:gd name="T13" fmla="*/ 2 h 141"/>
                <a:gd name="T14" fmla="*/ 6 w 224"/>
                <a:gd name="T15" fmla="*/ 2 h 141"/>
                <a:gd name="T16" fmla="*/ 6 w 224"/>
                <a:gd name="T17" fmla="*/ 2 h 141"/>
                <a:gd name="T18" fmla="*/ 6 w 224"/>
                <a:gd name="T19" fmla="*/ 1 h 141"/>
                <a:gd name="T20" fmla="*/ 6 w 224"/>
                <a:gd name="T21" fmla="*/ 1 h 141"/>
                <a:gd name="T22" fmla="*/ 6 w 224"/>
                <a:gd name="T23" fmla="*/ 0 h 141"/>
                <a:gd name="T24" fmla="*/ 5 w 224"/>
                <a:gd name="T25" fmla="*/ 0 h 141"/>
                <a:gd name="T26" fmla="*/ 5 w 224"/>
                <a:gd name="T27" fmla="*/ 1 h 141"/>
                <a:gd name="T28" fmla="*/ 5 w 224"/>
                <a:gd name="T29" fmla="*/ 1 h 141"/>
                <a:gd name="T30" fmla="*/ 5 w 224"/>
                <a:gd name="T31" fmla="*/ 2 h 141"/>
                <a:gd name="T32" fmla="*/ 4 w 224"/>
                <a:gd name="T33" fmla="*/ 2 h 141"/>
                <a:gd name="T34" fmla="*/ 4 w 224"/>
                <a:gd name="T35" fmla="*/ 2 h 141"/>
                <a:gd name="T36" fmla="*/ 4 w 224"/>
                <a:gd name="T37" fmla="*/ 1 h 141"/>
                <a:gd name="T38" fmla="*/ 3 w 224"/>
                <a:gd name="T39" fmla="*/ 1 h 141"/>
                <a:gd name="T40" fmla="*/ 3 w 224"/>
                <a:gd name="T41" fmla="*/ 1 h 141"/>
                <a:gd name="T42" fmla="*/ 2 w 224"/>
                <a:gd name="T43" fmla="*/ 1 h 141"/>
                <a:gd name="T44" fmla="*/ 2 w 224"/>
                <a:gd name="T45" fmla="*/ 1 h 141"/>
                <a:gd name="T46" fmla="*/ 2 w 224"/>
                <a:gd name="T47" fmla="*/ 1 h 141"/>
                <a:gd name="T48" fmla="*/ 2 w 224"/>
                <a:gd name="T49" fmla="*/ 2 h 141"/>
                <a:gd name="T50" fmla="*/ 2 w 224"/>
                <a:gd name="T51" fmla="*/ 2 h 141"/>
                <a:gd name="T52" fmla="*/ 1 w 224"/>
                <a:gd name="T53" fmla="*/ 2 h 141"/>
                <a:gd name="T54" fmla="*/ 1 w 224"/>
                <a:gd name="T55" fmla="*/ 2 h 141"/>
                <a:gd name="T56" fmla="*/ 0 w 224"/>
                <a:gd name="T57" fmla="*/ 3 h 141"/>
                <a:gd name="T58" fmla="*/ 1 w 224"/>
                <a:gd name="T59" fmla="*/ 4 h 141"/>
                <a:gd name="T60" fmla="*/ 1 w 224"/>
                <a:gd name="T61" fmla="*/ 4 h 141"/>
                <a:gd name="T62" fmla="*/ 2 w 224"/>
                <a:gd name="T63" fmla="*/ 4 h 141"/>
                <a:gd name="T64" fmla="*/ 2 w 224"/>
                <a:gd name="T65" fmla="*/ 4 h 141"/>
                <a:gd name="T66" fmla="*/ 2 w 224"/>
                <a:gd name="T67" fmla="*/ 5 h 141"/>
                <a:gd name="T68" fmla="*/ 3 w 224"/>
                <a:gd name="T69" fmla="*/ 5 h 141"/>
                <a:gd name="T70" fmla="*/ 3 w 224"/>
                <a:gd name="T71" fmla="*/ 5 h 141"/>
                <a:gd name="T72" fmla="*/ 3 w 224"/>
                <a:gd name="T73" fmla="*/ 4 h 141"/>
                <a:gd name="T74" fmla="*/ 3 w 224"/>
                <a:gd name="T75" fmla="*/ 3 h 141"/>
                <a:gd name="T76" fmla="*/ 4 w 224"/>
                <a:gd name="T77" fmla="*/ 3 h 141"/>
                <a:gd name="T78" fmla="*/ 4 w 224"/>
                <a:gd name="T79" fmla="*/ 3 h 141"/>
                <a:gd name="T80" fmla="*/ 4 w 224"/>
                <a:gd name="T81" fmla="*/ 4 h 141"/>
                <a:gd name="T82" fmla="*/ 4 w 224"/>
                <a:gd name="T83" fmla="*/ 5 h 141"/>
                <a:gd name="T84" fmla="*/ 6 w 224"/>
                <a:gd name="T85" fmla="*/ 5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4" h="141">
                  <a:moveTo>
                    <a:pt x="178" y="135"/>
                  </a:moveTo>
                  <a:lnTo>
                    <a:pt x="176" y="133"/>
                  </a:lnTo>
                  <a:lnTo>
                    <a:pt x="176" y="129"/>
                  </a:lnTo>
                  <a:lnTo>
                    <a:pt x="175" y="124"/>
                  </a:lnTo>
                  <a:lnTo>
                    <a:pt x="175" y="118"/>
                  </a:lnTo>
                  <a:lnTo>
                    <a:pt x="175" y="110"/>
                  </a:lnTo>
                  <a:lnTo>
                    <a:pt x="175" y="103"/>
                  </a:lnTo>
                  <a:lnTo>
                    <a:pt x="176" y="97"/>
                  </a:lnTo>
                  <a:lnTo>
                    <a:pt x="180" y="91"/>
                  </a:lnTo>
                  <a:lnTo>
                    <a:pt x="186" y="89"/>
                  </a:lnTo>
                  <a:lnTo>
                    <a:pt x="194" y="91"/>
                  </a:lnTo>
                  <a:lnTo>
                    <a:pt x="203" y="95"/>
                  </a:lnTo>
                  <a:lnTo>
                    <a:pt x="213" y="97"/>
                  </a:lnTo>
                  <a:lnTo>
                    <a:pt x="216" y="91"/>
                  </a:lnTo>
                  <a:lnTo>
                    <a:pt x="220" y="85"/>
                  </a:lnTo>
                  <a:lnTo>
                    <a:pt x="222" y="76"/>
                  </a:lnTo>
                  <a:lnTo>
                    <a:pt x="224" y="66"/>
                  </a:lnTo>
                  <a:lnTo>
                    <a:pt x="220" y="59"/>
                  </a:lnTo>
                  <a:lnTo>
                    <a:pt x="216" y="53"/>
                  </a:lnTo>
                  <a:lnTo>
                    <a:pt x="211" y="49"/>
                  </a:lnTo>
                  <a:lnTo>
                    <a:pt x="207" y="49"/>
                  </a:lnTo>
                  <a:lnTo>
                    <a:pt x="197" y="49"/>
                  </a:lnTo>
                  <a:lnTo>
                    <a:pt x="192" y="51"/>
                  </a:lnTo>
                  <a:lnTo>
                    <a:pt x="184" y="53"/>
                  </a:lnTo>
                  <a:lnTo>
                    <a:pt x="180" y="55"/>
                  </a:lnTo>
                  <a:lnTo>
                    <a:pt x="175" y="53"/>
                  </a:lnTo>
                  <a:lnTo>
                    <a:pt x="173" y="51"/>
                  </a:lnTo>
                  <a:lnTo>
                    <a:pt x="173" y="44"/>
                  </a:lnTo>
                  <a:lnTo>
                    <a:pt x="173" y="36"/>
                  </a:lnTo>
                  <a:lnTo>
                    <a:pt x="173" y="30"/>
                  </a:lnTo>
                  <a:lnTo>
                    <a:pt x="173" y="25"/>
                  </a:lnTo>
                  <a:lnTo>
                    <a:pt x="173" y="19"/>
                  </a:lnTo>
                  <a:lnTo>
                    <a:pt x="175" y="13"/>
                  </a:lnTo>
                  <a:lnTo>
                    <a:pt x="175" y="4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40" y="2"/>
                  </a:lnTo>
                  <a:lnTo>
                    <a:pt x="135" y="4"/>
                  </a:lnTo>
                  <a:lnTo>
                    <a:pt x="133" y="8"/>
                  </a:lnTo>
                  <a:lnTo>
                    <a:pt x="131" y="17"/>
                  </a:lnTo>
                  <a:lnTo>
                    <a:pt x="135" y="28"/>
                  </a:lnTo>
                  <a:lnTo>
                    <a:pt x="138" y="36"/>
                  </a:lnTo>
                  <a:lnTo>
                    <a:pt x="140" y="47"/>
                  </a:lnTo>
                  <a:lnTo>
                    <a:pt x="138" y="53"/>
                  </a:lnTo>
                  <a:lnTo>
                    <a:pt x="131" y="57"/>
                  </a:lnTo>
                  <a:lnTo>
                    <a:pt x="123" y="57"/>
                  </a:lnTo>
                  <a:lnTo>
                    <a:pt x="118" y="57"/>
                  </a:lnTo>
                  <a:lnTo>
                    <a:pt x="110" y="55"/>
                  </a:lnTo>
                  <a:lnTo>
                    <a:pt x="106" y="51"/>
                  </a:lnTo>
                  <a:lnTo>
                    <a:pt x="102" y="46"/>
                  </a:lnTo>
                  <a:lnTo>
                    <a:pt x="102" y="38"/>
                  </a:lnTo>
                  <a:lnTo>
                    <a:pt x="102" y="30"/>
                  </a:lnTo>
                  <a:lnTo>
                    <a:pt x="102" y="23"/>
                  </a:lnTo>
                  <a:lnTo>
                    <a:pt x="102" y="17"/>
                  </a:lnTo>
                  <a:lnTo>
                    <a:pt x="100" y="11"/>
                  </a:lnTo>
                  <a:lnTo>
                    <a:pt x="93" y="6"/>
                  </a:lnTo>
                  <a:lnTo>
                    <a:pt x="85" y="4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59" y="2"/>
                  </a:lnTo>
                  <a:lnTo>
                    <a:pt x="53" y="4"/>
                  </a:lnTo>
                  <a:lnTo>
                    <a:pt x="45" y="6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8" y="15"/>
                  </a:lnTo>
                  <a:lnTo>
                    <a:pt x="38" y="21"/>
                  </a:lnTo>
                  <a:lnTo>
                    <a:pt x="40" y="28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49"/>
                  </a:lnTo>
                  <a:lnTo>
                    <a:pt x="40" y="55"/>
                  </a:lnTo>
                  <a:lnTo>
                    <a:pt x="38" y="61"/>
                  </a:lnTo>
                  <a:lnTo>
                    <a:pt x="36" y="63"/>
                  </a:lnTo>
                  <a:lnTo>
                    <a:pt x="30" y="61"/>
                  </a:lnTo>
                  <a:lnTo>
                    <a:pt x="28" y="61"/>
                  </a:lnTo>
                  <a:lnTo>
                    <a:pt x="17" y="57"/>
                  </a:lnTo>
                  <a:lnTo>
                    <a:pt x="7" y="61"/>
                  </a:lnTo>
                  <a:lnTo>
                    <a:pt x="2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2" y="95"/>
                  </a:lnTo>
                  <a:lnTo>
                    <a:pt x="5" y="103"/>
                  </a:lnTo>
                  <a:lnTo>
                    <a:pt x="11" y="106"/>
                  </a:lnTo>
                  <a:lnTo>
                    <a:pt x="19" y="110"/>
                  </a:lnTo>
                  <a:lnTo>
                    <a:pt x="22" y="106"/>
                  </a:lnTo>
                  <a:lnTo>
                    <a:pt x="28" y="103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0" y="101"/>
                  </a:lnTo>
                  <a:lnTo>
                    <a:pt x="41" y="106"/>
                  </a:lnTo>
                  <a:lnTo>
                    <a:pt x="43" y="112"/>
                  </a:lnTo>
                  <a:lnTo>
                    <a:pt x="45" y="122"/>
                  </a:lnTo>
                  <a:lnTo>
                    <a:pt x="43" y="127"/>
                  </a:lnTo>
                  <a:lnTo>
                    <a:pt x="43" y="133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85" y="139"/>
                  </a:lnTo>
                  <a:lnTo>
                    <a:pt x="85" y="137"/>
                  </a:lnTo>
                  <a:lnTo>
                    <a:pt x="89" y="135"/>
                  </a:lnTo>
                  <a:lnTo>
                    <a:pt x="89" y="131"/>
                  </a:lnTo>
                  <a:lnTo>
                    <a:pt x="85" y="127"/>
                  </a:lnTo>
                  <a:lnTo>
                    <a:pt x="80" y="118"/>
                  </a:lnTo>
                  <a:lnTo>
                    <a:pt x="74" y="110"/>
                  </a:lnTo>
                  <a:lnTo>
                    <a:pt x="70" y="99"/>
                  </a:lnTo>
                  <a:lnTo>
                    <a:pt x="72" y="91"/>
                  </a:lnTo>
                  <a:lnTo>
                    <a:pt x="76" y="85"/>
                  </a:lnTo>
                  <a:lnTo>
                    <a:pt x="85" y="82"/>
                  </a:lnTo>
                  <a:lnTo>
                    <a:pt x="95" y="80"/>
                  </a:lnTo>
                  <a:lnTo>
                    <a:pt x="104" y="82"/>
                  </a:lnTo>
                  <a:lnTo>
                    <a:pt x="112" y="84"/>
                  </a:lnTo>
                  <a:lnTo>
                    <a:pt x="116" y="89"/>
                  </a:lnTo>
                  <a:lnTo>
                    <a:pt x="118" y="93"/>
                  </a:lnTo>
                  <a:lnTo>
                    <a:pt x="118" y="99"/>
                  </a:lnTo>
                  <a:lnTo>
                    <a:pt x="114" y="110"/>
                  </a:lnTo>
                  <a:lnTo>
                    <a:pt x="112" y="122"/>
                  </a:lnTo>
                  <a:lnTo>
                    <a:pt x="110" y="127"/>
                  </a:lnTo>
                  <a:lnTo>
                    <a:pt x="110" y="133"/>
                  </a:lnTo>
                  <a:lnTo>
                    <a:pt x="110" y="135"/>
                  </a:lnTo>
                  <a:lnTo>
                    <a:pt x="112" y="139"/>
                  </a:lnTo>
                  <a:lnTo>
                    <a:pt x="178" y="135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6" name="Freeform 148"/>
            <p:cNvSpPr>
              <a:spLocks/>
            </p:cNvSpPr>
            <p:nvPr/>
          </p:nvSpPr>
          <p:spPr bwMode="auto">
            <a:xfrm>
              <a:off x="4851" y="2343"/>
              <a:ext cx="112" cy="69"/>
            </a:xfrm>
            <a:custGeom>
              <a:avLst/>
              <a:gdLst>
                <a:gd name="T0" fmla="*/ 6 w 224"/>
                <a:gd name="T1" fmla="*/ 4 h 139"/>
                <a:gd name="T2" fmla="*/ 6 w 224"/>
                <a:gd name="T3" fmla="*/ 3 h 139"/>
                <a:gd name="T4" fmla="*/ 6 w 224"/>
                <a:gd name="T5" fmla="*/ 3 h 139"/>
                <a:gd name="T6" fmla="*/ 6 w 224"/>
                <a:gd name="T7" fmla="*/ 2 h 139"/>
                <a:gd name="T8" fmla="*/ 6 w 224"/>
                <a:gd name="T9" fmla="*/ 2 h 139"/>
                <a:gd name="T10" fmla="*/ 7 w 224"/>
                <a:gd name="T11" fmla="*/ 2 h 139"/>
                <a:gd name="T12" fmla="*/ 7 w 224"/>
                <a:gd name="T13" fmla="*/ 2 h 139"/>
                <a:gd name="T14" fmla="*/ 7 w 224"/>
                <a:gd name="T15" fmla="*/ 2 h 139"/>
                <a:gd name="T16" fmla="*/ 7 w 224"/>
                <a:gd name="T17" fmla="*/ 1 h 139"/>
                <a:gd name="T18" fmla="*/ 7 w 224"/>
                <a:gd name="T19" fmla="*/ 1 h 139"/>
                <a:gd name="T20" fmla="*/ 7 w 224"/>
                <a:gd name="T21" fmla="*/ 1 h 139"/>
                <a:gd name="T22" fmla="*/ 6 w 224"/>
                <a:gd name="T23" fmla="*/ 1 h 139"/>
                <a:gd name="T24" fmla="*/ 6 w 224"/>
                <a:gd name="T25" fmla="*/ 1 h 139"/>
                <a:gd name="T26" fmla="*/ 6 w 224"/>
                <a:gd name="T27" fmla="*/ 1 h 139"/>
                <a:gd name="T28" fmla="*/ 6 w 224"/>
                <a:gd name="T29" fmla="*/ 0 h 139"/>
                <a:gd name="T30" fmla="*/ 6 w 224"/>
                <a:gd name="T31" fmla="*/ 0 h 139"/>
                <a:gd name="T32" fmla="*/ 6 w 224"/>
                <a:gd name="T33" fmla="*/ 0 h 139"/>
                <a:gd name="T34" fmla="*/ 6 w 224"/>
                <a:gd name="T35" fmla="*/ 0 h 139"/>
                <a:gd name="T36" fmla="*/ 5 w 224"/>
                <a:gd name="T37" fmla="*/ 0 h 139"/>
                <a:gd name="T38" fmla="*/ 5 w 224"/>
                <a:gd name="T39" fmla="*/ 0 h 139"/>
                <a:gd name="T40" fmla="*/ 5 w 224"/>
                <a:gd name="T41" fmla="*/ 0 h 139"/>
                <a:gd name="T42" fmla="*/ 5 w 224"/>
                <a:gd name="T43" fmla="*/ 1 h 139"/>
                <a:gd name="T44" fmla="*/ 5 w 224"/>
                <a:gd name="T45" fmla="*/ 1 h 139"/>
                <a:gd name="T46" fmla="*/ 4 w 224"/>
                <a:gd name="T47" fmla="*/ 1 h 139"/>
                <a:gd name="T48" fmla="*/ 4 w 224"/>
                <a:gd name="T49" fmla="*/ 1 h 139"/>
                <a:gd name="T50" fmla="*/ 4 w 224"/>
                <a:gd name="T51" fmla="*/ 1 h 139"/>
                <a:gd name="T52" fmla="*/ 4 w 224"/>
                <a:gd name="T53" fmla="*/ 0 h 139"/>
                <a:gd name="T54" fmla="*/ 4 w 224"/>
                <a:gd name="T55" fmla="*/ 0 h 139"/>
                <a:gd name="T56" fmla="*/ 3 w 224"/>
                <a:gd name="T57" fmla="*/ 0 h 139"/>
                <a:gd name="T58" fmla="*/ 3 w 224"/>
                <a:gd name="T59" fmla="*/ 0 h 139"/>
                <a:gd name="T60" fmla="*/ 3 w 224"/>
                <a:gd name="T61" fmla="*/ 0 h 139"/>
                <a:gd name="T62" fmla="*/ 2 w 224"/>
                <a:gd name="T63" fmla="*/ 0 h 139"/>
                <a:gd name="T64" fmla="*/ 2 w 224"/>
                <a:gd name="T65" fmla="*/ 0 h 139"/>
                <a:gd name="T66" fmla="*/ 2 w 224"/>
                <a:gd name="T67" fmla="*/ 0 h 139"/>
                <a:gd name="T68" fmla="*/ 2 w 224"/>
                <a:gd name="T69" fmla="*/ 0 h 139"/>
                <a:gd name="T70" fmla="*/ 2 w 224"/>
                <a:gd name="T71" fmla="*/ 0 h 139"/>
                <a:gd name="T72" fmla="*/ 2 w 224"/>
                <a:gd name="T73" fmla="*/ 1 h 139"/>
                <a:gd name="T74" fmla="*/ 2 w 224"/>
                <a:gd name="T75" fmla="*/ 1 h 139"/>
                <a:gd name="T76" fmla="*/ 2 w 224"/>
                <a:gd name="T77" fmla="*/ 1 h 139"/>
                <a:gd name="T78" fmla="*/ 1 w 224"/>
                <a:gd name="T79" fmla="*/ 1 h 139"/>
                <a:gd name="T80" fmla="*/ 1 w 224"/>
                <a:gd name="T81" fmla="*/ 1 h 139"/>
                <a:gd name="T82" fmla="*/ 1 w 224"/>
                <a:gd name="T83" fmla="*/ 2 h 139"/>
                <a:gd name="T84" fmla="*/ 1 w 224"/>
                <a:gd name="T85" fmla="*/ 2 h 139"/>
                <a:gd name="T86" fmla="*/ 1 w 224"/>
                <a:gd name="T87" fmla="*/ 3 h 139"/>
                <a:gd name="T88" fmla="*/ 1 w 224"/>
                <a:gd name="T89" fmla="*/ 3 h 139"/>
                <a:gd name="T90" fmla="*/ 1 w 224"/>
                <a:gd name="T91" fmla="*/ 3 h 139"/>
                <a:gd name="T92" fmla="*/ 2 w 224"/>
                <a:gd name="T93" fmla="*/ 3 h 139"/>
                <a:gd name="T94" fmla="*/ 2 w 224"/>
                <a:gd name="T95" fmla="*/ 3 h 139"/>
                <a:gd name="T96" fmla="*/ 2 w 224"/>
                <a:gd name="T97" fmla="*/ 3 h 139"/>
                <a:gd name="T98" fmla="*/ 2 w 224"/>
                <a:gd name="T99" fmla="*/ 4 h 139"/>
                <a:gd name="T100" fmla="*/ 2 w 224"/>
                <a:gd name="T101" fmla="*/ 4 h 139"/>
                <a:gd name="T102" fmla="*/ 3 w 224"/>
                <a:gd name="T103" fmla="*/ 4 h 139"/>
                <a:gd name="T104" fmla="*/ 3 w 224"/>
                <a:gd name="T105" fmla="*/ 3 h 139"/>
                <a:gd name="T106" fmla="*/ 3 w 224"/>
                <a:gd name="T107" fmla="*/ 3 h 139"/>
                <a:gd name="T108" fmla="*/ 3 w 224"/>
                <a:gd name="T109" fmla="*/ 2 h 139"/>
                <a:gd name="T110" fmla="*/ 4 w 224"/>
                <a:gd name="T111" fmla="*/ 2 h 139"/>
                <a:gd name="T112" fmla="*/ 4 w 224"/>
                <a:gd name="T113" fmla="*/ 2 h 139"/>
                <a:gd name="T114" fmla="*/ 4 w 224"/>
                <a:gd name="T115" fmla="*/ 2 h 139"/>
                <a:gd name="T116" fmla="*/ 4 w 224"/>
                <a:gd name="T117" fmla="*/ 3 h 139"/>
                <a:gd name="T118" fmla="*/ 4 w 224"/>
                <a:gd name="T119" fmla="*/ 3 h 139"/>
                <a:gd name="T120" fmla="*/ 4 w 224"/>
                <a:gd name="T121" fmla="*/ 4 h 139"/>
                <a:gd name="T122" fmla="*/ 6 w 224"/>
                <a:gd name="T123" fmla="*/ 4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4" h="139">
                  <a:moveTo>
                    <a:pt x="178" y="133"/>
                  </a:moveTo>
                  <a:lnTo>
                    <a:pt x="178" y="131"/>
                  </a:lnTo>
                  <a:lnTo>
                    <a:pt x="178" y="127"/>
                  </a:lnTo>
                  <a:lnTo>
                    <a:pt x="178" y="122"/>
                  </a:lnTo>
                  <a:lnTo>
                    <a:pt x="178" y="116"/>
                  </a:lnTo>
                  <a:lnTo>
                    <a:pt x="178" y="108"/>
                  </a:lnTo>
                  <a:lnTo>
                    <a:pt x="178" y="103"/>
                  </a:lnTo>
                  <a:lnTo>
                    <a:pt x="178" y="95"/>
                  </a:lnTo>
                  <a:lnTo>
                    <a:pt x="182" y="93"/>
                  </a:lnTo>
                  <a:lnTo>
                    <a:pt x="188" y="88"/>
                  </a:lnTo>
                  <a:lnTo>
                    <a:pt x="196" y="89"/>
                  </a:lnTo>
                  <a:lnTo>
                    <a:pt x="205" y="93"/>
                  </a:lnTo>
                  <a:lnTo>
                    <a:pt x="213" y="95"/>
                  </a:lnTo>
                  <a:lnTo>
                    <a:pt x="218" y="91"/>
                  </a:lnTo>
                  <a:lnTo>
                    <a:pt x="222" y="84"/>
                  </a:lnTo>
                  <a:lnTo>
                    <a:pt x="224" y="74"/>
                  </a:lnTo>
                  <a:lnTo>
                    <a:pt x="224" y="67"/>
                  </a:lnTo>
                  <a:lnTo>
                    <a:pt x="222" y="59"/>
                  </a:lnTo>
                  <a:lnTo>
                    <a:pt x="218" y="51"/>
                  </a:lnTo>
                  <a:lnTo>
                    <a:pt x="213" y="48"/>
                  </a:lnTo>
                  <a:lnTo>
                    <a:pt x="207" y="48"/>
                  </a:lnTo>
                  <a:lnTo>
                    <a:pt x="199" y="48"/>
                  </a:lnTo>
                  <a:lnTo>
                    <a:pt x="194" y="51"/>
                  </a:lnTo>
                  <a:lnTo>
                    <a:pt x="186" y="51"/>
                  </a:lnTo>
                  <a:lnTo>
                    <a:pt x="182" y="55"/>
                  </a:lnTo>
                  <a:lnTo>
                    <a:pt x="177" y="53"/>
                  </a:lnTo>
                  <a:lnTo>
                    <a:pt x="175" y="50"/>
                  </a:lnTo>
                  <a:lnTo>
                    <a:pt x="175" y="44"/>
                  </a:lnTo>
                  <a:lnTo>
                    <a:pt x="175" y="34"/>
                  </a:lnTo>
                  <a:lnTo>
                    <a:pt x="175" y="23"/>
                  </a:lnTo>
                  <a:lnTo>
                    <a:pt x="175" y="11"/>
                  </a:lnTo>
                  <a:lnTo>
                    <a:pt x="175" y="4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4"/>
                  </a:lnTo>
                  <a:lnTo>
                    <a:pt x="135" y="8"/>
                  </a:lnTo>
                  <a:lnTo>
                    <a:pt x="133" y="15"/>
                  </a:lnTo>
                  <a:lnTo>
                    <a:pt x="135" y="27"/>
                  </a:lnTo>
                  <a:lnTo>
                    <a:pt x="139" y="36"/>
                  </a:lnTo>
                  <a:lnTo>
                    <a:pt x="142" y="46"/>
                  </a:lnTo>
                  <a:lnTo>
                    <a:pt x="139" y="51"/>
                  </a:lnTo>
                  <a:lnTo>
                    <a:pt x="133" y="55"/>
                  </a:lnTo>
                  <a:lnTo>
                    <a:pt x="125" y="57"/>
                  </a:lnTo>
                  <a:lnTo>
                    <a:pt x="120" y="57"/>
                  </a:lnTo>
                  <a:lnTo>
                    <a:pt x="112" y="53"/>
                  </a:lnTo>
                  <a:lnTo>
                    <a:pt x="106" y="50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4" y="29"/>
                  </a:lnTo>
                  <a:lnTo>
                    <a:pt x="104" y="23"/>
                  </a:lnTo>
                  <a:lnTo>
                    <a:pt x="104" y="15"/>
                  </a:lnTo>
                  <a:lnTo>
                    <a:pt x="102" y="10"/>
                  </a:lnTo>
                  <a:lnTo>
                    <a:pt x="95" y="6"/>
                  </a:lnTo>
                  <a:lnTo>
                    <a:pt x="87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61" y="4"/>
                  </a:lnTo>
                  <a:lnTo>
                    <a:pt x="55" y="6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0" y="21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40" y="42"/>
                  </a:lnTo>
                  <a:lnTo>
                    <a:pt x="40" y="48"/>
                  </a:lnTo>
                  <a:lnTo>
                    <a:pt x="42" y="55"/>
                  </a:lnTo>
                  <a:lnTo>
                    <a:pt x="40" y="59"/>
                  </a:lnTo>
                  <a:lnTo>
                    <a:pt x="38" y="61"/>
                  </a:lnTo>
                  <a:lnTo>
                    <a:pt x="32" y="61"/>
                  </a:lnTo>
                  <a:lnTo>
                    <a:pt x="28" y="59"/>
                  </a:lnTo>
                  <a:lnTo>
                    <a:pt x="19" y="55"/>
                  </a:lnTo>
                  <a:lnTo>
                    <a:pt x="9" y="59"/>
                  </a:lnTo>
                  <a:lnTo>
                    <a:pt x="5" y="63"/>
                  </a:lnTo>
                  <a:lnTo>
                    <a:pt x="2" y="70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4" y="93"/>
                  </a:lnTo>
                  <a:lnTo>
                    <a:pt x="9" y="101"/>
                  </a:lnTo>
                  <a:lnTo>
                    <a:pt x="15" y="107"/>
                  </a:lnTo>
                  <a:lnTo>
                    <a:pt x="21" y="108"/>
                  </a:lnTo>
                  <a:lnTo>
                    <a:pt x="24" y="107"/>
                  </a:lnTo>
                  <a:lnTo>
                    <a:pt x="30" y="105"/>
                  </a:lnTo>
                  <a:lnTo>
                    <a:pt x="34" y="101"/>
                  </a:lnTo>
                  <a:lnTo>
                    <a:pt x="40" y="99"/>
                  </a:lnTo>
                  <a:lnTo>
                    <a:pt x="42" y="101"/>
                  </a:lnTo>
                  <a:lnTo>
                    <a:pt x="43" y="105"/>
                  </a:lnTo>
                  <a:lnTo>
                    <a:pt x="45" y="112"/>
                  </a:lnTo>
                  <a:lnTo>
                    <a:pt x="45" y="118"/>
                  </a:lnTo>
                  <a:lnTo>
                    <a:pt x="45" y="126"/>
                  </a:lnTo>
                  <a:lnTo>
                    <a:pt x="45" y="133"/>
                  </a:lnTo>
                  <a:lnTo>
                    <a:pt x="43" y="135"/>
                  </a:lnTo>
                  <a:lnTo>
                    <a:pt x="43" y="139"/>
                  </a:lnTo>
                  <a:lnTo>
                    <a:pt x="87" y="135"/>
                  </a:lnTo>
                  <a:lnTo>
                    <a:pt x="89" y="133"/>
                  </a:lnTo>
                  <a:lnTo>
                    <a:pt x="87" y="126"/>
                  </a:lnTo>
                  <a:lnTo>
                    <a:pt x="82" y="116"/>
                  </a:lnTo>
                  <a:lnTo>
                    <a:pt x="76" y="107"/>
                  </a:lnTo>
                  <a:lnTo>
                    <a:pt x="72" y="99"/>
                  </a:lnTo>
                  <a:lnTo>
                    <a:pt x="74" y="91"/>
                  </a:lnTo>
                  <a:lnTo>
                    <a:pt x="78" y="84"/>
                  </a:lnTo>
                  <a:lnTo>
                    <a:pt x="87" y="82"/>
                  </a:lnTo>
                  <a:lnTo>
                    <a:pt x="97" y="80"/>
                  </a:lnTo>
                  <a:lnTo>
                    <a:pt x="106" y="82"/>
                  </a:lnTo>
                  <a:lnTo>
                    <a:pt x="112" y="82"/>
                  </a:lnTo>
                  <a:lnTo>
                    <a:pt x="118" y="88"/>
                  </a:lnTo>
                  <a:lnTo>
                    <a:pt x="120" y="93"/>
                  </a:lnTo>
                  <a:lnTo>
                    <a:pt x="120" y="99"/>
                  </a:lnTo>
                  <a:lnTo>
                    <a:pt x="116" y="108"/>
                  </a:lnTo>
                  <a:lnTo>
                    <a:pt x="112" y="118"/>
                  </a:lnTo>
                  <a:lnTo>
                    <a:pt x="112" y="124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2" y="135"/>
                  </a:lnTo>
                  <a:lnTo>
                    <a:pt x="178" y="133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7" name="Freeform 149"/>
            <p:cNvSpPr>
              <a:spLocks/>
            </p:cNvSpPr>
            <p:nvPr/>
          </p:nvSpPr>
          <p:spPr bwMode="auto">
            <a:xfrm>
              <a:off x="4857" y="2378"/>
              <a:ext cx="116" cy="196"/>
            </a:xfrm>
            <a:custGeom>
              <a:avLst/>
              <a:gdLst>
                <a:gd name="T0" fmla="*/ 2 w 232"/>
                <a:gd name="T1" fmla="*/ 4 h 392"/>
                <a:gd name="T2" fmla="*/ 2 w 232"/>
                <a:gd name="T3" fmla="*/ 4 h 392"/>
                <a:gd name="T4" fmla="*/ 2 w 232"/>
                <a:gd name="T5" fmla="*/ 5 h 392"/>
                <a:gd name="T6" fmla="*/ 2 w 232"/>
                <a:gd name="T7" fmla="*/ 4 h 392"/>
                <a:gd name="T8" fmla="*/ 3 w 232"/>
                <a:gd name="T9" fmla="*/ 4 h 392"/>
                <a:gd name="T10" fmla="*/ 3 w 232"/>
                <a:gd name="T11" fmla="*/ 4 h 392"/>
                <a:gd name="T12" fmla="*/ 3 w 232"/>
                <a:gd name="T13" fmla="*/ 5 h 392"/>
                <a:gd name="T14" fmla="*/ 3 w 232"/>
                <a:gd name="T15" fmla="*/ 5 h 392"/>
                <a:gd name="T16" fmla="*/ 3 w 232"/>
                <a:gd name="T17" fmla="*/ 6 h 392"/>
                <a:gd name="T18" fmla="*/ 2 w 232"/>
                <a:gd name="T19" fmla="*/ 6 h 392"/>
                <a:gd name="T20" fmla="*/ 2 w 232"/>
                <a:gd name="T21" fmla="*/ 5 h 392"/>
                <a:gd name="T22" fmla="*/ 2 w 232"/>
                <a:gd name="T23" fmla="*/ 5 h 392"/>
                <a:gd name="T24" fmla="*/ 2 w 232"/>
                <a:gd name="T25" fmla="*/ 6 h 392"/>
                <a:gd name="T26" fmla="*/ 2 w 232"/>
                <a:gd name="T27" fmla="*/ 7 h 392"/>
                <a:gd name="T28" fmla="*/ 2 w 232"/>
                <a:gd name="T29" fmla="*/ 8 h 392"/>
                <a:gd name="T30" fmla="*/ 1 w 232"/>
                <a:gd name="T31" fmla="*/ 7 h 392"/>
                <a:gd name="T32" fmla="*/ 1 w 232"/>
                <a:gd name="T33" fmla="*/ 7 h 392"/>
                <a:gd name="T34" fmla="*/ 1 w 232"/>
                <a:gd name="T35" fmla="*/ 8 h 392"/>
                <a:gd name="T36" fmla="*/ 0 w 232"/>
                <a:gd name="T37" fmla="*/ 8 h 392"/>
                <a:gd name="T38" fmla="*/ 1 w 232"/>
                <a:gd name="T39" fmla="*/ 9 h 392"/>
                <a:gd name="T40" fmla="*/ 1 w 232"/>
                <a:gd name="T41" fmla="*/ 9 h 392"/>
                <a:gd name="T42" fmla="*/ 2 w 232"/>
                <a:gd name="T43" fmla="*/ 9 h 392"/>
                <a:gd name="T44" fmla="*/ 2 w 232"/>
                <a:gd name="T45" fmla="*/ 10 h 392"/>
                <a:gd name="T46" fmla="*/ 2 w 232"/>
                <a:gd name="T47" fmla="*/ 10 h 392"/>
                <a:gd name="T48" fmla="*/ 2 w 232"/>
                <a:gd name="T49" fmla="*/ 10 h 392"/>
                <a:gd name="T50" fmla="*/ 3 w 232"/>
                <a:gd name="T51" fmla="*/ 10 h 392"/>
                <a:gd name="T52" fmla="*/ 3 w 232"/>
                <a:gd name="T53" fmla="*/ 10 h 392"/>
                <a:gd name="T54" fmla="*/ 3 w 232"/>
                <a:gd name="T55" fmla="*/ 10 h 392"/>
                <a:gd name="T56" fmla="*/ 4 w 232"/>
                <a:gd name="T57" fmla="*/ 11 h 392"/>
                <a:gd name="T58" fmla="*/ 3 w 232"/>
                <a:gd name="T59" fmla="*/ 11 h 392"/>
                <a:gd name="T60" fmla="*/ 3 w 232"/>
                <a:gd name="T61" fmla="*/ 11 h 392"/>
                <a:gd name="T62" fmla="*/ 3 w 232"/>
                <a:gd name="T63" fmla="*/ 11 h 392"/>
                <a:gd name="T64" fmla="*/ 3 w 232"/>
                <a:gd name="T65" fmla="*/ 11 h 392"/>
                <a:gd name="T66" fmla="*/ 2 w 232"/>
                <a:gd name="T67" fmla="*/ 11 h 392"/>
                <a:gd name="T68" fmla="*/ 2 w 232"/>
                <a:gd name="T69" fmla="*/ 11 h 392"/>
                <a:gd name="T70" fmla="*/ 6 w 232"/>
                <a:gd name="T71" fmla="*/ 12 h 392"/>
                <a:gd name="T72" fmla="*/ 6 w 232"/>
                <a:gd name="T73" fmla="*/ 9 h 392"/>
                <a:gd name="T74" fmla="*/ 6 w 232"/>
                <a:gd name="T75" fmla="*/ 9 h 392"/>
                <a:gd name="T76" fmla="*/ 6 w 232"/>
                <a:gd name="T77" fmla="*/ 9 h 392"/>
                <a:gd name="T78" fmla="*/ 5 w 232"/>
                <a:gd name="T79" fmla="*/ 9 h 392"/>
                <a:gd name="T80" fmla="*/ 5 w 232"/>
                <a:gd name="T81" fmla="*/ 9 h 392"/>
                <a:gd name="T82" fmla="*/ 5 w 232"/>
                <a:gd name="T83" fmla="*/ 8 h 392"/>
                <a:gd name="T84" fmla="*/ 5 w 232"/>
                <a:gd name="T85" fmla="*/ 8 h 392"/>
                <a:gd name="T86" fmla="*/ 6 w 232"/>
                <a:gd name="T87" fmla="*/ 8 h 392"/>
                <a:gd name="T88" fmla="*/ 6 w 232"/>
                <a:gd name="T89" fmla="*/ 8 h 392"/>
                <a:gd name="T90" fmla="*/ 6 w 232"/>
                <a:gd name="T91" fmla="*/ 7 h 392"/>
                <a:gd name="T92" fmla="*/ 7 w 232"/>
                <a:gd name="T93" fmla="*/ 7 h 392"/>
                <a:gd name="T94" fmla="*/ 7 w 232"/>
                <a:gd name="T95" fmla="*/ 7 h 392"/>
                <a:gd name="T96" fmla="*/ 7 w 232"/>
                <a:gd name="T97" fmla="*/ 7 h 392"/>
                <a:gd name="T98" fmla="*/ 8 w 232"/>
                <a:gd name="T99" fmla="*/ 7 h 392"/>
                <a:gd name="T100" fmla="*/ 8 w 232"/>
                <a:gd name="T101" fmla="*/ 7 h 392"/>
                <a:gd name="T102" fmla="*/ 8 w 232"/>
                <a:gd name="T103" fmla="*/ 6 h 392"/>
                <a:gd name="T104" fmla="*/ 7 w 232"/>
                <a:gd name="T105" fmla="*/ 6 h 392"/>
                <a:gd name="T106" fmla="*/ 7 w 232"/>
                <a:gd name="T107" fmla="*/ 6 h 392"/>
                <a:gd name="T108" fmla="*/ 6 w 232"/>
                <a:gd name="T109" fmla="*/ 6 h 392"/>
                <a:gd name="T110" fmla="*/ 6 w 232"/>
                <a:gd name="T111" fmla="*/ 0 h 392"/>
                <a:gd name="T112" fmla="*/ 2 w 232"/>
                <a:gd name="T113" fmla="*/ 2 h 3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32" h="392">
                  <a:moveTo>
                    <a:pt x="38" y="46"/>
                  </a:moveTo>
                  <a:lnTo>
                    <a:pt x="38" y="120"/>
                  </a:lnTo>
                  <a:lnTo>
                    <a:pt x="40" y="126"/>
                  </a:lnTo>
                  <a:lnTo>
                    <a:pt x="44" y="130"/>
                  </a:lnTo>
                  <a:lnTo>
                    <a:pt x="50" y="130"/>
                  </a:lnTo>
                  <a:lnTo>
                    <a:pt x="55" y="122"/>
                  </a:lnTo>
                  <a:lnTo>
                    <a:pt x="61" y="118"/>
                  </a:lnTo>
                  <a:lnTo>
                    <a:pt x="67" y="115"/>
                  </a:lnTo>
                  <a:lnTo>
                    <a:pt x="72" y="115"/>
                  </a:lnTo>
                  <a:lnTo>
                    <a:pt x="76" y="118"/>
                  </a:lnTo>
                  <a:lnTo>
                    <a:pt x="78" y="126"/>
                  </a:lnTo>
                  <a:lnTo>
                    <a:pt x="80" y="134"/>
                  </a:lnTo>
                  <a:lnTo>
                    <a:pt x="82" y="143"/>
                  </a:lnTo>
                  <a:lnTo>
                    <a:pt x="78" y="151"/>
                  </a:lnTo>
                  <a:lnTo>
                    <a:pt x="76" y="158"/>
                  </a:lnTo>
                  <a:lnTo>
                    <a:pt x="72" y="164"/>
                  </a:lnTo>
                  <a:lnTo>
                    <a:pt x="69" y="166"/>
                  </a:lnTo>
                  <a:lnTo>
                    <a:pt x="67" y="164"/>
                  </a:lnTo>
                  <a:lnTo>
                    <a:pt x="63" y="162"/>
                  </a:lnTo>
                  <a:lnTo>
                    <a:pt x="59" y="158"/>
                  </a:lnTo>
                  <a:lnTo>
                    <a:pt x="57" y="156"/>
                  </a:lnTo>
                  <a:lnTo>
                    <a:pt x="51" y="156"/>
                  </a:lnTo>
                  <a:lnTo>
                    <a:pt x="46" y="158"/>
                  </a:lnTo>
                  <a:lnTo>
                    <a:pt x="40" y="162"/>
                  </a:lnTo>
                  <a:lnTo>
                    <a:pt x="40" y="164"/>
                  </a:lnTo>
                  <a:lnTo>
                    <a:pt x="42" y="221"/>
                  </a:lnTo>
                  <a:lnTo>
                    <a:pt x="40" y="223"/>
                  </a:lnTo>
                  <a:lnTo>
                    <a:pt x="38" y="225"/>
                  </a:lnTo>
                  <a:lnTo>
                    <a:pt x="34" y="229"/>
                  </a:lnTo>
                  <a:lnTo>
                    <a:pt x="32" y="229"/>
                  </a:lnTo>
                  <a:lnTo>
                    <a:pt x="27" y="221"/>
                  </a:lnTo>
                  <a:lnTo>
                    <a:pt x="21" y="221"/>
                  </a:lnTo>
                  <a:lnTo>
                    <a:pt x="15" y="223"/>
                  </a:lnTo>
                  <a:lnTo>
                    <a:pt x="10" y="229"/>
                  </a:lnTo>
                  <a:lnTo>
                    <a:pt x="4" y="234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4" y="259"/>
                  </a:lnTo>
                  <a:lnTo>
                    <a:pt x="8" y="265"/>
                  </a:lnTo>
                  <a:lnTo>
                    <a:pt x="13" y="268"/>
                  </a:lnTo>
                  <a:lnTo>
                    <a:pt x="23" y="267"/>
                  </a:lnTo>
                  <a:lnTo>
                    <a:pt x="32" y="263"/>
                  </a:lnTo>
                  <a:lnTo>
                    <a:pt x="40" y="263"/>
                  </a:lnTo>
                  <a:lnTo>
                    <a:pt x="44" y="265"/>
                  </a:lnTo>
                  <a:lnTo>
                    <a:pt x="46" y="303"/>
                  </a:lnTo>
                  <a:lnTo>
                    <a:pt x="46" y="305"/>
                  </a:lnTo>
                  <a:lnTo>
                    <a:pt x="50" y="308"/>
                  </a:lnTo>
                  <a:lnTo>
                    <a:pt x="53" y="310"/>
                  </a:lnTo>
                  <a:lnTo>
                    <a:pt x="59" y="312"/>
                  </a:lnTo>
                  <a:lnTo>
                    <a:pt x="63" y="308"/>
                  </a:lnTo>
                  <a:lnTo>
                    <a:pt x="69" y="307"/>
                  </a:lnTo>
                  <a:lnTo>
                    <a:pt x="76" y="303"/>
                  </a:lnTo>
                  <a:lnTo>
                    <a:pt x="82" y="303"/>
                  </a:lnTo>
                  <a:lnTo>
                    <a:pt x="88" y="305"/>
                  </a:lnTo>
                  <a:lnTo>
                    <a:pt x="93" y="310"/>
                  </a:lnTo>
                  <a:lnTo>
                    <a:pt x="97" y="316"/>
                  </a:lnTo>
                  <a:lnTo>
                    <a:pt x="99" y="324"/>
                  </a:lnTo>
                  <a:lnTo>
                    <a:pt x="97" y="329"/>
                  </a:lnTo>
                  <a:lnTo>
                    <a:pt x="95" y="337"/>
                  </a:lnTo>
                  <a:lnTo>
                    <a:pt x="90" y="343"/>
                  </a:lnTo>
                  <a:lnTo>
                    <a:pt x="88" y="346"/>
                  </a:lnTo>
                  <a:lnTo>
                    <a:pt x="82" y="343"/>
                  </a:lnTo>
                  <a:lnTo>
                    <a:pt x="78" y="341"/>
                  </a:lnTo>
                  <a:lnTo>
                    <a:pt x="74" y="339"/>
                  </a:lnTo>
                  <a:lnTo>
                    <a:pt x="69" y="337"/>
                  </a:lnTo>
                  <a:lnTo>
                    <a:pt x="63" y="337"/>
                  </a:lnTo>
                  <a:lnTo>
                    <a:pt x="55" y="337"/>
                  </a:lnTo>
                  <a:lnTo>
                    <a:pt x="51" y="337"/>
                  </a:lnTo>
                  <a:lnTo>
                    <a:pt x="50" y="337"/>
                  </a:lnTo>
                  <a:lnTo>
                    <a:pt x="50" y="392"/>
                  </a:lnTo>
                  <a:lnTo>
                    <a:pt x="185" y="383"/>
                  </a:lnTo>
                  <a:lnTo>
                    <a:pt x="188" y="320"/>
                  </a:lnTo>
                  <a:lnTo>
                    <a:pt x="185" y="265"/>
                  </a:lnTo>
                  <a:lnTo>
                    <a:pt x="183" y="265"/>
                  </a:lnTo>
                  <a:lnTo>
                    <a:pt x="177" y="268"/>
                  </a:lnTo>
                  <a:lnTo>
                    <a:pt x="169" y="270"/>
                  </a:lnTo>
                  <a:lnTo>
                    <a:pt x="162" y="274"/>
                  </a:lnTo>
                  <a:lnTo>
                    <a:pt x="156" y="274"/>
                  </a:lnTo>
                  <a:lnTo>
                    <a:pt x="150" y="272"/>
                  </a:lnTo>
                  <a:lnTo>
                    <a:pt x="147" y="267"/>
                  </a:lnTo>
                  <a:lnTo>
                    <a:pt x="143" y="259"/>
                  </a:lnTo>
                  <a:lnTo>
                    <a:pt x="141" y="251"/>
                  </a:lnTo>
                  <a:lnTo>
                    <a:pt x="141" y="242"/>
                  </a:lnTo>
                  <a:lnTo>
                    <a:pt x="145" y="234"/>
                  </a:lnTo>
                  <a:lnTo>
                    <a:pt x="150" y="230"/>
                  </a:lnTo>
                  <a:lnTo>
                    <a:pt x="160" y="230"/>
                  </a:lnTo>
                  <a:lnTo>
                    <a:pt x="171" y="234"/>
                  </a:lnTo>
                  <a:lnTo>
                    <a:pt x="181" y="238"/>
                  </a:lnTo>
                  <a:lnTo>
                    <a:pt x="185" y="240"/>
                  </a:lnTo>
                  <a:lnTo>
                    <a:pt x="183" y="202"/>
                  </a:lnTo>
                  <a:lnTo>
                    <a:pt x="185" y="198"/>
                  </a:lnTo>
                  <a:lnTo>
                    <a:pt x="194" y="202"/>
                  </a:lnTo>
                  <a:lnTo>
                    <a:pt x="198" y="208"/>
                  </a:lnTo>
                  <a:lnTo>
                    <a:pt x="202" y="215"/>
                  </a:lnTo>
                  <a:lnTo>
                    <a:pt x="205" y="221"/>
                  </a:lnTo>
                  <a:lnTo>
                    <a:pt x="211" y="223"/>
                  </a:lnTo>
                  <a:lnTo>
                    <a:pt x="217" y="223"/>
                  </a:lnTo>
                  <a:lnTo>
                    <a:pt x="223" y="219"/>
                  </a:lnTo>
                  <a:lnTo>
                    <a:pt x="226" y="211"/>
                  </a:lnTo>
                  <a:lnTo>
                    <a:pt x="230" y="204"/>
                  </a:lnTo>
                  <a:lnTo>
                    <a:pt x="232" y="194"/>
                  </a:lnTo>
                  <a:lnTo>
                    <a:pt x="232" y="187"/>
                  </a:lnTo>
                  <a:lnTo>
                    <a:pt x="230" y="179"/>
                  </a:lnTo>
                  <a:lnTo>
                    <a:pt x="228" y="175"/>
                  </a:lnTo>
                  <a:lnTo>
                    <a:pt x="219" y="170"/>
                  </a:lnTo>
                  <a:lnTo>
                    <a:pt x="209" y="173"/>
                  </a:lnTo>
                  <a:lnTo>
                    <a:pt x="202" y="177"/>
                  </a:lnTo>
                  <a:lnTo>
                    <a:pt x="194" y="181"/>
                  </a:lnTo>
                  <a:lnTo>
                    <a:pt x="185" y="181"/>
                  </a:lnTo>
                  <a:lnTo>
                    <a:pt x="183" y="181"/>
                  </a:lnTo>
                  <a:lnTo>
                    <a:pt x="179" y="0"/>
                  </a:lnTo>
                  <a:lnTo>
                    <a:pt x="42" y="0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8" name="Freeform 150"/>
            <p:cNvSpPr>
              <a:spLocks/>
            </p:cNvSpPr>
            <p:nvPr/>
          </p:nvSpPr>
          <p:spPr bwMode="auto">
            <a:xfrm>
              <a:off x="4569" y="2374"/>
              <a:ext cx="68" cy="113"/>
            </a:xfrm>
            <a:custGeom>
              <a:avLst/>
              <a:gdLst>
                <a:gd name="T0" fmla="*/ 0 w 137"/>
                <a:gd name="T1" fmla="*/ 6 h 226"/>
                <a:gd name="T2" fmla="*/ 0 w 137"/>
                <a:gd name="T3" fmla="*/ 6 h 226"/>
                <a:gd name="T4" fmla="*/ 0 w 137"/>
                <a:gd name="T5" fmla="*/ 6 h 226"/>
                <a:gd name="T6" fmla="*/ 1 w 137"/>
                <a:gd name="T7" fmla="*/ 6 h 226"/>
                <a:gd name="T8" fmla="*/ 1 w 137"/>
                <a:gd name="T9" fmla="*/ 6 h 226"/>
                <a:gd name="T10" fmla="*/ 1 w 137"/>
                <a:gd name="T11" fmla="*/ 7 h 226"/>
                <a:gd name="T12" fmla="*/ 1 w 137"/>
                <a:gd name="T13" fmla="*/ 7 h 226"/>
                <a:gd name="T14" fmla="*/ 1 w 137"/>
                <a:gd name="T15" fmla="*/ 8 h 226"/>
                <a:gd name="T16" fmla="*/ 2 w 137"/>
                <a:gd name="T17" fmla="*/ 7 h 226"/>
                <a:gd name="T18" fmla="*/ 2 w 137"/>
                <a:gd name="T19" fmla="*/ 7 h 226"/>
                <a:gd name="T20" fmla="*/ 2 w 137"/>
                <a:gd name="T21" fmla="*/ 7 h 226"/>
                <a:gd name="T22" fmla="*/ 2 w 137"/>
                <a:gd name="T23" fmla="*/ 6 h 226"/>
                <a:gd name="T24" fmla="*/ 2 w 137"/>
                <a:gd name="T25" fmla="*/ 6 h 226"/>
                <a:gd name="T26" fmla="*/ 2 w 137"/>
                <a:gd name="T27" fmla="*/ 6 h 226"/>
                <a:gd name="T28" fmla="*/ 3 w 137"/>
                <a:gd name="T29" fmla="*/ 6 h 226"/>
                <a:gd name="T30" fmla="*/ 3 w 137"/>
                <a:gd name="T31" fmla="*/ 6 h 226"/>
                <a:gd name="T32" fmla="*/ 4 w 137"/>
                <a:gd name="T33" fmla="*/ 6 h 226"/>
                <a:gd name="T34" fmla="*/ 4 w 137"/>
                <a:gd name="T35" fmla="*/ 6 h 226"/>
                <a:gd name="T36" fmla="*/ 4 w 137"/>
                <a:gd name="T37" fmla="*/ 6 h 226"/>
                <a:gd name="T38" fmla="*/ 4 w 137"/>
                <a:gd name="T39" fmla="*/ 5 h 226"/>
                <a:gd name="T40" fmla="*/ 4 w 137"/>
                <a:gd name="T41" fmla="*/ 5 h 226"/>
                <a:gd name="T42" fmla="*/ 3 w 137"/>
                <a:gd name="T43" fmla="*/ 5 h 226"/>
                <a:gd name="T44" fmla="*/ 3 w 137"/>
                <a:gd name="T45" fmla="*/ 5 h 226"/>
                <a:gd name="T46" fmla="*/ 2 w 137"/>
                <a:gd name="T47" fmla="*/ 5 h 226"/>
                <a:gd name="T48" fmla="*/ 2 w 137"/>
                <a:gd name="T49" fmla="*/ 4 h 226"/>
                <a:gd name="T50" fmla="*/ 2 w 137"/>
                <a:gd name="T51" fmla="*/ 4 h 226"/>
                <a:gd name="T52" fmla="*/ 2 w 137"/>
                <a:gd name="T53" fmla="*/ 4 h 226"/>
                <a:gd name="T54" fmla="*/ 3 w 137"/>
                <a:gd name="T55" fmla="*/ 4 h 226"/>
                <a:gd name="T56" fmla="*/ 3 w 137"/>
                <a:gd name="T57" fmla="*/ 4 h 226"/>
                <a:gd name="T58" fmla="*/ 4 w 137"/>
                <a:gd name="T59" fmla="*/ 4 h 226"/>
                <a:gd name="T60" fmla="*/ 4 w 137"/>
                <a:gd name="T61" fmla="*/ 3 h 226"/>
                <a:gd name="T62" fmla="*/ 4 w 137"/>
                <a:gd name="T63" fmla="*/ 3 h 226"/>
                <a:gd name="T64" fmla="*/ 4 w 137"/>
                <a:gd name="T65" fmla="*/ 2 h 226"/>
                <a:gd name="T66" fmla="*/ 4 w 137"/>
                <a:gd name="T67" fmla="*/ 2 h 226"/>
                <a:gd name="T68" fmla="*/ 3 w 137"/>
                <a:gd name="T69" fmla="*/ 2 h 226"/>
                <a:gd name="T70" fmla="*/ 3 w 137"/>
                <a:gd name="T71" fmla="*/ 2 h 226"/>
                <a:gd name="T72" fmla="*/ 3 w 137"/>
                <a:gd name="T73" fmla="*/ 2 h 226"/>
                <a:gd name="T74" fmla="*/ 2 w 137"/>
                <a:gd name="T75" fmla="*/ 2 h 226"/>
                <a:gd name="T76" fmla="*/ 2 w 137"/>
                <a:gd name="T77" fmla="*/ 2 h 226"/>
                <a:gd name="T78" fmla="*/ 2 w 137"/>
                <a:gd name="T79" fmla="*/ 2 h 226"/>
                <a:gd name="T80" fmla="*/ 2 w 137"/>
                <a:gd name="T81" fmla="*/ 1 h 226"/>
                <a:gd name="T82" fmla="*/ 2 w 137"/>
                <a:gd name="T83" fmla="*/ 1 h 226"/>
                <a:gd name="T84" fmla="*/ 1 w 137"/>
                <a:gd name="T85" fmla="*/ 0 h 226"/>
                <a:gd name="T86" fmla="*/ 1 w 137"/>
                <a:gd name="T87" fmla="*/ 1 h 226"/>
                <a:gd name="T88" fmla="*/ 1 w 137"/>
                <a:gd name="T89" fmla="*/ 1 h 226"/>
                <a:gd name="T90" fmla="*/ 0 w 137"/>
                <a:gd name="T91" fmla="*/ 1 h 226"/>
                <a:gd name="T92" fmla="*/ 1 w 137"/>
                <a:gd name="T93" fmla="*/ 2 h 226"/>
                <a:gd name="T94" fmla="*/ 1 w 137"/>
                <a:gd name="T95" fmla="*/ 2 h 226"/>
                <a:gd name="T96" fmla="*/ 0 w 137"/>
                <a:gd name="T97" fmla="*/ 2 h 226"/>
                <a:gd name="T98" fmla="*/ 0 w 137"/>
                <a:gd name="T99" fmla="*/ 2 h 226"/>
                <a:gd name="T100" fmla="*/ 0 w 137"/>
                <a:gd name="T101" fmla="*/ 2 h 226"/>
                <a:gd name="T102" fmla="*/ 0 w 137"/>
                <a:gd name="T103" fmla="*/ 3 h 226"/>
                <a:gd name="T104" fmla="*/ 0 w 137"/>
                <a:gd name="T105" fmla="*/ 3 h 226"/>
                <a:gd name="T106" fmla="*/ 1 w 137"/>
                <a:gd name="T107" fmla="*/ 3 h 226"/>
                <a:gd name="T108" fmla="*/ 1 w 137"/>
                <a:gd name="T109" fmla="*/ 3 h 226"/>
                <a:gd name="T110" fmla="*/ 1 w 137"/>
                <a:gd name="T111" fmla="*/ 4 h 226"/>
                <a:gd name="T112" fmla="*/ 1 w 137"/>
                <a:gd name="T113" fmla="*/ 4 h 226"/>
                <a:gd name="T114" fmla="*/ 1 w 137"/>
                <a:gd name="T115" fmla="*/ 4 h 226"/>
                <a:gd name="T116" fmla="*/ 0 w 137"/>
                <a:gd name="T117" fmla="*/ 4 h 226"/>
                <a:gd name="T118" fmla="*/ 0 w 137"/>
                <a:gd name="T119" fmla="*/ 4 h 226"/>
                <a:gd name="T120" fmla="*/ 0 w 137"/>
                <a:gd name="T121" fmla="*/ 4 h 226"/>
                <a:gd name="T122" fmla="*/ 0 w 137"/>
                <a:gd name="T123" fmla="*/ 6 h 2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" h="226">
                  <a:moveTo>
                    <a:pt x="2" y="177"/>
                  </a:moveTo>
                  <a:lnTo>
                    <a:pt x="2" y="175"/>
                  </a:lnTo>
                  <a:lnTo>
                    <a:pt x="6" y="175"/>
                  </a:lnTo>
                  <a:lnTo>
                    <a:pt x="12" y="175"/>
                  </a:lnTo>
                  <a:lnTo>
                    <a:pt x="17" y="175"/>
                  </a:lnTo>
                  <a:lnTo>
                    <a:pt x="23" y="175"/>
                  </a:lnTo>
                  <a:lnTo>
                    <a:pt x="31" y="177"/>
                  </a:lnTo>
                  <a:lnTo>
                    <a:pt x="36" y="177"/>
                  </a:lnTo>
                  <a:lnTo>
                    <a:pt x="42" y="180"/>
                  </a:lnTo>
                  <a:lnTo>
                    <a:pt x="44" y="186"/>
                  </a:lnTo>
                  <a:lnTo>
                    <a:pt x="44" y="196"/>
                  </a:lnTo>
                  <a:lnTo>
                    <a:pt x="38" y="205"/>
                  </a:lnTo>
                  <a:lnTo>
                    <a:pt x="38" y="213"/>
                  </a:lnTo>
                  <a:lnTo>
                    <a:pt x="40" y="220"/>
                  </a:lnTo>
                  <a:lnTo>
                    <a:pt x="46" y="224"/>
                  </a:lnTo>
                  <a:lnTo>
                    <a:pt x="55" y="226"/>
                  </a:lnTo>
                  <a:lnTo>
                    <a:pt x="67" y="226"/>
                  </a:lnTo>
                  <a:lnTo>
                    <a:pt x="72" y="222"/>
                  </a:lnTo>
                  <a:lnTo>
                    <a:pt x="78" y="220"/>
                  </a:lnTo>
                  <a:lnTo>
                    <a:pt x="84" y="215"/>
                  </a:lnTo>
                  <a:lnTo>
                    <a:pt x="86" y="209"/>
                  </a:lnTo>
                  <a:lnTo>
                    <a:pt x="84" y="201"/>
                  </a:lnTo>
                  <a:lnTo>
                    <a:pt x="82" y="194"/>
                  </a:lnTo>
                  <a:lnTo>
                    <a:pt x="78" y="188"/>
                  </a:lnTo>
                  <a:lnTo>
                    <a:pt x="78" y="182"/>
                  </a:lnTo>
                  <a:lnTo>
                    <a:pt x="78" y="179"/>
                  </a:lnTo>
                  <a:lnTo>
                    <a:pt x="84" y="177"/>
                  </a:lnTo>
                  <a:lnTo>
                    <a:pt x="90" y="177"/>
                  </a:lnTo>
                  <a:lnTo>
                    <a:pt x="99" y="177"/>
                  </a:lnTo>
                  <a:lnTo>
                    <a:pt x="103" y="177"/>
                  </a:lnTo>
                  <a:lnTo>
                    <a:pt x="110" y="177"/>
                  </a:lnTo>
                  <a:lnTo>
                    <a:pt x="116" y="177"/>
                  </a:lnTo>
                  <a:lnTo>
                    <a:pt x="122" y="179"/>
                  </a:lnTo>
                  <a:lnTo>
                    <a:pt x="129" y="180"/>
                  </a:lnTo>
                  <a:lnTo>
                    <a:pt x="135" y="180"/>
                  </a:lnTo>
                  <a:lnTo>
                    <a:pt x="135" y="179"/>
                  </a:lnTo>
                  <a:lnTo>
                    <a:pt x="135" y="175"/>
                  </a:lnTo>
                  <a:lnTo>
                    <a:pt x="135" y="167"/>
                  </a:lnTo>
                  <a:lnTo>
                    <a:pt x="135" y="161"/>
                  </a:lnTo>
                  <a:lnTo>
                    <a:pt x="133" y="154"/>
                  </a:lnTo>
                  <a:lnTo>
                    <a:pt x="133" y="146"/>
                  </a:lnTo>
                  <a:lnTo>
                    <a:pt x="129" y="141"/>
                  </a:lnTo>
                  <a:lnTo>
                    <a:pt x="128" y="139"/>
                  </a:lnTo>
                  <a:lnTo>
                    <a:pt x="118" y="137"/>
                  </a:lnTo>
                  <a:lnTo>
                    <a:pt x="109" y="139"/>
                  </a:lnTo>
                  <a:lnTo>
                    <a:pt x="99" y="142"/>
                  </a:lnTo>
                  <a:lnTo>
                    <a:pt x="90" y="144"/>
                  </a:lnTo>
                  <a:lnTo>
                    <a:pt x="82" y="141"/>
                  </a:lnTo>
                  <a:lnTo>
                    <a:pt x="78" y="135"/>
                  </a:lnTo>
                  <a:lnTo>
                    <a:pt x="78" y="127"/>
                  </a:lnTo>
                  <a:lnTo>
                    <a:pt x="78" y="122"/>
                  </a:lnTo>
                  <a:lnTo>
                    <a:pt x="82" y="114"/>
                  </a:lnTo>
                  <a:lnTo>
                    <a:pt x="84" y="108"/>
                  </a:lnTo>
                  <a:lnTo>
                    <a:pt x="90" y="104"/>
                  </a:lnTo>
                  <a:lnTo>
                    <a:pt x="99" y="104"/>
                  </a:lnTo>
                  <a:lnTo>
                    <a:pt x="105" y="104"/>
                  </a:lnTo>
                  <a:lnTo>
                    <a:pt x="112" y="108"/>
                  </a:lnTo>
                  <a:lnTo>
                    <a:pt x="118" y="108"/>
                  </a:lnTo>
                  <a:lnTo>
                    <a:pt x="126" y="104"/>
                  </a:lnTo>
                  <a:lnTo>
                    <a:pt x="129" y="99"/>
                  </a:lnTo>
                  <a:lnTo>
                    <a:pt x="135" y="91"/>
                  </a:lnTo>
                  <a:lnTo>
                    <a:pt x="135" y="82"/>
                  </a:lnTo>
                  <a:lnTo>
                    <a:pt x="137" y="80"/>
                  </a:lnTo>
                  <a:lnTo>
                    <a:pt x="135" y="78"/>
                  </a:lnTo>
                  <a:lnTo>
                    <a:pt x="135" y="72"/>
                  </a:lnTo>
                  <a:lnTo>
                    <a:pt x="133" y="64"/>
                  </a:lnTo>
                  <a:lnTo>
                    <a:pt x="133" y="55"/>
                  </a:lnTo>
                  <a:lnTo>
                    <a:pt x="129" y="44"/>
                  </a:lnTo>
                  <a:lnTo>
                    <a:pt x="128" y="42"/>
                  </a:lnTo>
                  <a:lnTo>
                    <a:pt x="126" y="42"/>
                  </a:lnTo>
                  <a:lnTo>
                    <a:pt x="122" y="42"/>
                  </a:lnTo>
                  <a:lnTo>
                    <a:pt x="114" y="42"/>
                  </a:lnTo>
                  <a:lnTo>
                    <a:pt x="109" y="42"/>
                  </a:lnTo>
                  <a:lnTo>
                    <a:pt x="101" y="42"/>
                  </a:lnTo>
                  <a:lnTo>
                    <a:pt x="93" y="42"/>
                  </a:lnTo>
                  <a:lnTo>
                    <a:pt x="86" y="42"/>
                  </a:lnTo>
                  <a:lnTo>
                    <a:pt x="84" y="42"/>
                  </a:lnTo>
                  <a:lnTo>
                    <a:pt x="76" y="40"/>
                  </a:lnTo>
                  <a:lnTo>
                    <a:pt x="74" y="38"/>
                  </a:lnTo>
                  <a:lnTo>
                    <a:pt x="76" y="34"/>
                  </a:lnTo>
                  <a:lnTo>
                    <a:pt x="78" y="30"/>
                  </a:lnTo>
                  <a:lnTo>
                    <a:pt x="82" y="21"/>
                  </a:lnTo>
                  <a:lnTo>
                    <a:pt x="78" y="11"/>
                  </a:lnTo>
                  <a:lnTo>
                    <a:pt x="72" y="6"/>
                  </a:lnTo>
                  <a:lnTo>
                    <a:pt x="67" y="4"/>
                  </a:lnTo>
                  <a:lnTo>
                    <a:pt x="57" y="0"/>
                  </a:lnTo>
                  <a:lnTo>
                    <a:pt x="51" y="2"/>
                  </a:lnTo>
                  <a:lnTo>
                    <a:pt x="42" y="4"/>
                  </a:lnTo>
                  <a:lnTo>
                    <a:pt x="36" y="7"/>
                  </a:lnTo>
                  <a:lnTo>
                    <a:pt x="32" y="11"/>
                  </a:lnTo>
                  <a:lnTo>
                    <a:pt x="29" y="19"/>
                  </a:lnTo>
                  <a:lnTo>
                    <a:pt x="31" y="25"/>
                  </a:lnTo>
                  <a:lnTo>
                    <a:pt x="34" y="30"/>
                  </a:lnTo>
                  <a:lnTo>
                    <a:pt x="36" y="34"/>
                  </a:lnTo>
                  <a:lnTo>
                    <a:pt x="38" y="38"/>
                  </a:lnTo>
                  <a:lnTo>
                    <a:pt x="34" y="42"/>
                  </a:lnTo>
                  <a:lnTo>
                    <a:pt x="31" y="44"/>
                  </a:lnTo>
                  <a:lnTo>
                    <a:pt x="25" y="44"/>
                  </a:lnTo>
                  <a:lnTo>
                    <a:pt x="19" y="45"/>
                  </a:lnTo>
                  <a:lnTo>
                    <a:pt x="10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0" y="87"/>
                  </a:lnTo>
                  <a:lnTo>
                    <a:pt x="17" y="82"/>
                  </a:lnTo>
                  <a:lnTo>
                    <a:pt x="29" y="76"/>
                  </a:lnTo>
                  <a:lnTo>
                    <a:pt x="38" y="72"/>
                  </a:lnTo>
                  <a:lnTo>
                    <a:pt x="46" y="72"/>
                  </a:lnTo>
                  <a:lnTo>
                    <a:pt x="51" y="78"/>
                  </a:lnTo>
                  <a:lnTo>
                    <a:pt x="55" y="87"/>
                  </a:lnTo>
                  <a:lnTo>
                    <a:pt x="55" y="97"/>
                  </a:lnTo>
                  <a:lnTo>
                    <a:pt x="55" y="104"/>
                  </a:lnTo>
                  <a:lnTo>
                    <a:pt x="51" y="112"/>
                  </a:lnTo>
                  <a:lnTo>
                    <a:pt x="48" y="116"/>
                  </a:lnTo>
                  <a:lnTo>
                    <a:pt x="42" y="120"/>
                  </a:lnTo>
                  <a:lnTo>
                    <a:pt x="38" y="120"/>
                  </a:lnTo>
                  <a:lnTo>
                    <a:pt x="27" y="116"/>
                  </a:lnTo>
                  <a:lnTo>
                    <a:pt x="17" y="112"/>
                  </a:lnTo>
                  <a:lnTo>
                    <a:pt x="10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2" y="177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19" name="Freeform 151"/>
            <p:cNvSpPr>
              <a:spLocks/>
            </p:cNvSpPr>
            <p:nvPr/>
          </p:nvSpPr>
          <p:spPr bwMode="auto">
            <a:xfrm>
              <a:off x="4415" y="2313"/>
              <a:ext cx="69" cy="113"/>
            </a:xfrm>
            <a:custGeom>
              <a:avLst/>
              <a:gdLst>
                <a:gd name="T0" fmla="*/ 0 w 139"/>
                <a:gd name="T1" fmla="*/ 6 h 226"/>
                <a:gd name="T2" fmla="*/ 0 w 139"/>
                <a:gd name="T3" fmla="*/ 6 h 226"/>
                <a:gd name="T4" fmla="*/ 0 w 139"/>
                <a:gd name="T5" fmla="*/ 6 h 226"/>
                <a:gd name="T6" fmla="*/ 1 w 139"/>
                <a:gd name="T7" fmla="*/ 6 h 226"/>
                <a:gd name="T8" fmla="*/ 1 w 139"/>
                <a:gd name="T9" fmla="*/ 6 h 226"/>
                <a:gd name="T10" fmla="*/ 1 w 139"/>
                <a:gd name="T11" fmla="*/ 7 h 226"/>
                <a:gd name="T12" fmla="*/ 1 w 139"/>
                <a:gd name="T13" fmla="*/ 7 h 226"/>
                <a:gd name="T14" fmla="*/ 1 w 139"/>
                <a:gd name="T15" fmla="*/ 7 h 226"/>
                <a:gd name="T16" fmla="*/ 2 w 139"/>
                <a:gd name="T17" fmla="*/ 7 h 226"/>
                <a:gd name="T18" fmla="*/ 2 w 139"/>
                <a:gd name="T19" fmla="*/ 7 h 226"/>
                <a:gd name="T20" fmla="*/ 2 w 139"/>
                <a:gd name="T21" fmla="*/ 7 h 226"/>
                <a:gd name="T22" fmla="*/ 2 w 139"/>
                <a:gd name="T23" fmla="*/ 6 h 226"/>
                <a:gd name="T24" fmla="*/ 2 w 139"/>
                <a:gd name="T25" fmla="*/ 6 h 226"/>
                <a:gd name="T26" fmla="*/ 2 w 139"/>
                <a:gd name="T27" fmla="*/ 6 h 226"/>
                <a:gd name="T28" fmla="*/ 3 w 139"/>
                <a:gd name="T29" fmla="*/ 6 h 226"/>
                <a:gd name="T30" fmla="*/ 3 w 139"/>
                <a:gd name="T31" fmla="*/ 6 h 226"/>
                <a:gd name="T32" fmla="*/ 4 w 139"/>
                <a:gd name="T33" fmla="*/ 6 h 226"/>
                <a:gd name="T34" fmla="*/ 4 w 139"/>
                <a:gd name="T35" fmla="*/ 6 h 226"/>
                <a:gd name="T36" fmla="*/ 4 w 139"/>
                <a:gd name="T37" fmla="*/ 6 h 226"/>
                <a:gd name="T38" fmla="*/ 4 w 139"/>
                <a:gd name="T39" fmla="*/ 5 h 226"/>
                <a:gd name="T40" fmla="*/ 4 w 139"/>
                <a:gd name="T41" fmla="*/ 5 h 226"/>
                <a:gd name="T42" fmla="*/ 3 w 139"/>
                <a:gd name="T43" fmla="*/ 5 h 226"/>
                <a:gd name="T44" fmla="*/ 3 w 139"/>
                <a:gd name="T45" fmla="*/ 5 h 226"/>
                <a:gd name="T46" fmla="*/ 2 w 139"/>
                <a:gd name="T47" fmla="*/ 5 h 226"/>
                <a:gd name="T48" fmla="*/ 2 w 139"/>
                <a:gd name="T49" fmla="*/ 4 h 226"/>
                <a:gd name="T50" fmla="*/ 2 w 139"/>
                <a:gd name="T51" fmla="*/ 4 h 226"/>
                <a:gd name="T52" fmla="*/ 2 w 139"/>
                <a:gd name="T53" fmla="*/ 4 h 226"/>
                <a:gd name="T54" fmla="*/ 3 w 139"/>
                <a:gd name="T55" fmla="*/ 4 h 226"/>
                <a:gd name="T56" fmla="*/ 3 w 139"/>
                <a:gd name="T57" fmla="*/ 4 h 226"/>
                <a:gd name="T58" fmla="*/ 4 w 139"/>
                <a:gd name="T59" fmla="*/ 3 h 226"/>
                <a:gd name="T60" fmla="*/ 4 w 139"/>
                <a:gd name="T61" fmla="*/ 3 h 226"/>
                <a:gd name="T62" fmla="*/ 4 w 139"/>
                <a:gd name="T63" fmla="*/ 3 h 226"/>
                <a:gd name="T64" fmla="*/ 4 w 139"/>
                <a:gd name="T65" fmla="*/ 2 h 226"/>
                <a:gd name="T66" fmla="*/ 4 w 139"/>
                <a:gd name="T67" fmla="*/ 2 h 226"/>
                <a:gd name="T68" fmla="*/ 4 w 139"/>
                <a:gd name="T69" fmla="*/ 2 h 226"/>
                <a:gd name="T70" fmla="*/ 3 w 139"/>
                <a:gd name="T71" fmla="*/ 2 h 226"/>
                <a:gd name="T72" fmla="*/ 3 w 139"/>
                <a:gd name="T73" fmla="*/ 2 h 226"/>
                <a:gd name="T74" fmla="*/ 2 w 139"/>
                <a:gd name="T75" fmla="*/ 2 h 226"/>
                <a:gd name="T76" fmla="*/ 2 w 139"/>
                <a:gd name="T77" fmla="*/ 2 h 226"/>
                <a:gd name="T78" fmla="*/ 2 w 139"/>
                <a:gd name="T79" fmla="*/ 1 h 226"/>
                <a:gd name="T80" fmla="*/ 2 w 139"/>
                <a:gd name="T81" fmla="*/ 1 h 226"/>
                <a:gd name="T82" fmla="*/ 2 w 139"/>
                <a:gd name="T83" fmla="*/ 1 h 226"/>
                <a:gd name="T84" fmla="*/ 1 w 139"/>
                <a:gd name="T85" fmla="*/ 0 h 226"/>
                <a:gd name="T86" fmla="*/ 1 w 139"/>
                <a:gd name="T87" fmla="*/ 1 h 226"/>
                <a:gd name="T88" fmla="*/ 1 w 139"/>
                <a:gd name="T89" fmla="*/ 1 h 226"/>
                <a:gd name="T90" fmla="*/ 1 w 139"/>
                <a:gd name="T91" fmla="*/ 1 h 226"/>
                <a:gd name="T92" fmla="*/ 1 w 139"/>
                <a:gd name="T93" fmla="*/ 1 h 226"/>
                <a:gd name="T94" fmla="*/ 1 w 139"/>
                <a:gd name="T95" fmla="*/ 2 h 226"/>
                <a:gd name="T96" fmla="*/ 0 w 139"/>
                <a:gd name="T97" fmla="*/ 2 h 226"/>
                <a:gd name="T98" fmla="*/ 0 w 139"/>
                <a:gd name="T99" fmla="*/ 2 h 226"/>
                <a:gd name="T100" fmla="*/ 0 w 139"/>
                <a:gd name="T101" fmla="*/ 2 h 226"/>
                <a:gd name="T102" fmla="*/ 0 w 139"/>
                <a:gd name="T103" fmla="*/ 3 h 226"/>
                <a:gd name="T104" fmla="*/ 0 w 139"/>
                <a:gd name="T105" fmla="*/ 3 h 226"/>
                <a:gd name="T106" fmla="*/ 0 w 139"/>
                <a:gd name="T107" fmla="*/ 3 h 226"/>
                <a:gd name="T108" fmla="*/ 1 w 139"/>
                <a:gd name="T109" fmla="*/ 3 h 226"/>
                <a:gd name="T110" fmla="*/ 1 w 139"/>
                <a:gd name="T111" fmla="*/ 3 h 226"/>
                <a:gd name="T112" fmla="*/ 1 w 139"/>
                <a:gd name="T113" fmla="*/ 4 h 226"/>
                <a:gd name="T114" fmla="*/ 1 w 139"/>
                <a:gd name="T115" fmla="*/ 4 h 226"/>
                <a:gd name="T116" fmla="*/ 1 w 139"/>
                <a:gd name="T117" fmla="*/ 4 h 226"/>
                <a:gd name="T118" fmla="*/ 0 w 139"/>
                <a:gd name="T119" fmla="*/ 4 h 226"/>
                <a:gd name="T120" fmla="*/ 0 w 139"/>
                <a:gd name="T121" fmla="*/ 4 h 226"/>
                <a:gd name="T122" fmla="*/ 0 w 139"/>
                <a:gd name="T123" fmla="*/ 4 h 226"/>
                <a:gd name="T124" fmla="*/ 0 w 139"/>
                <a:gd name="T125" fmla="*/ 6 h 2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9" h="226">
                  <a:moveTo>
                    <a:pt x="2" y="175"/>
                  </a:moveTo>
                  <a:lnTo>
                    <a:pt x="2" y="175"/>
                  </a:lnTo>
                  <a:lnTo>
                    <a:pt x="6" y="175"/>
                  </a:lnTo>
                  <a:lnTo>
                    <a:pt x="12" y="175"/>
                  </a:lnTo>
                  <a:lnTo>
                    <a:pt x="19" y="175"/>
                  </a:lnTo>
                  <a:lnTo>
                    <a:pt x="27" y="175"/>
                  </a:lnTo>
                  <a:lnTo>
                    <a:pt x="33" y="175"/>
                  </a:lnTo>
                  <a:lnTo>
                    <a:pt x="38" y="177"/>
                  </a:lnTo>
                  <a:lnTo>
                    <a:pt x="44" y="181"/>
                  </a:lnTo>
                  <a:lnTo>
                    <a:pt x="46" y="186"/>
                  </a:lnTo>
                  <a:lnTo>
                    <a:pt x="44" y="194"/>
                  </a:lnTo>
                  <a:lnTo>
                    <a:pt x="40" y="204"/>
                  </a:lnTo>
                  <a:lnTo>
                    <a:pt x="38" y="213"/>
                  </a:lnTo>
                  <a:lnTo>
                    <a:pt x="42" y="219"/>
                  </a:lnTo>
                  <a:lnTo>
                    <a:pt x="50" y="223"/>
                  </a:lnTo>
                  <a:lnTo>
                    <a:pt x="57" y="224"/>
                  </a:lnTo>
                  <a:lnTo>
                    <a:pt x="67" y="226"/>
                  </a:lnTo>
                  <a:lnTo>
                    <a:pt x="72" y="223"/>
                  </a:lnTo>
                  <a:lnTo>
                    <a:pt x="80" y="219"/>
                  </a:lnTo>
                  <a:lnTo>
                    <a:pt x="84" y="213"/>
                  </a:lnTo>
                  <a:lnTo>
                    <a:pt x="86" y="209"/>
                  </a:lnTo>
                  <a:lnTo>
                    <a:pt x="84" y="200"/>
                  </a:lnTo>
                  <a:lnTo>
                    <a:pt x="84" y="192"/>
                  </a:lnTo>
                  <a:lnTo>
                    <a:pt x="80" y="186"/>
                  </a:lnTo>
                  <a:lnTo>
                    <a:pt x="80" y="183"/>
                  </a:lnTo>
                  <a:lnTo>
                    <a:pt x="80" y="177"/>
                  </a:lnTo>
                  <a:lnTo>
                    <a:pt x="84" y="175"/>
                  </a:lnTo>
                  <a:lnTo>
                    <a:pt x="90" y="175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10" y="175"/>
                  </a:lnTo>
                  <a:lnTo>
                    <a:pt x="116" y="175"/>
                  </a:lnTo>
                  <a:lnTo>
                    <a:pt x="122" y="177"/>
                  </a:lnTo>
                  <a:lnTo>
                    <a:pt x="131" y="177"/>
                  </a:lnTo>
                  <a:lnTo>
                    <a:pt x="135" y="177"/>
                  </a:lnTo>
                  <a:lnTo>
                    <a:pt x="135" y="175"/>
                  </a:lnTo>
                  <a:lnTo>
                    <a:pt x="135" y="171"/>
                  </a:lnTo>
                  <a:lnTo>
                    <a:pt x="135" y="166"/>
                  </a:lnTo>
                  <a:lnTo>
                    <a:pt x="135" y="160"/>
                  </a:lnTo>
                  <a:lnTo>
                    <a:pt x="135" y="152"/>
                  </a:lnTo>
                  <a:lnTo>
                    <a:pt x="133" y="147"/>
                  </a:lnTo>
                  <a:lnTo>
                    <a:pt x="131" y="141"/>
                  </a:lnTo>
                  <a:lnTo>
                    <a:pt x="129" y="137"/>
                  </a:lnTo>
                  <a:lnTo>
                    <a:pt x="118" y="135"/>
                  </a:lnTo>
                  <a:lnTo>
                    <a:pt x="110" y="137"/>
                  </a:lnTo>
                  <a:lnTo>
                    <a:pt x="99" y="141"/>
                  </a:lnTo>
                  <a:lnTo>
                    <a:pt x="90" y="143"/>
                  </a:lnTo>
                  <a:lnTo>
                    <a:pt x="84" y="141"/>
                  </a:lnTo>
                  <a:lnTo>
                    <a:pt x="80" y="133"/>
                  </a:lnTo>
                  <a:lnTo>
                    <a:pt x="78" y="126"/>
                  </a:lnTo>
                  <a:lnTo>
                    <a:pt x="80" y="120"/>
                  </a:lnTo>
                  <a:lnTo>
                    <a:pt x="80" y="112"/>
                  </a:lnTo>
                  <a:lnTo>
                    <a:pt x="86" y="109"/>
                  </a:lnTo>
                  <a:lnTo>
                    <a:pt x="91" y="105"/>
                  </a:lnTo>
                  <a:lnTo>
                    <a:pt x="99" y="105"/>
                  </a:lnTo>
                  <a:lnTo>
                    <a:pt x="107" y="105"/>
                  </a:lnTo>
                  <a:lnTo>
                    <a:pt x="114" y="105"/>
                  </a:lnTo>
                  <a:lnTo>
                    <a:pt x="120" y="105"/>
                  </a:lnTo>
                  <a:lnTo>
                    <a:pt x="128" y="103"/>
                  </a:lnTo>
                  <a:lnTo>
                    <a:pt x="131" y="95"/>
                  </a:lnTo>
                  <a:lnTo>
                    <a:pt x="135" y="88"/>
                  </a:lnTo>
                  <a:lnTo>
                    <a:pt x="137" y="82"/>
                  </a:lnTo>
                  <a:lnTo>
                    <a:pt x="139" y="80"/>
                  </a:lnTo>
                  <a:lnTo>
                    <a:pt x="137" y="76"/>
                  </a:lnTo>
                  <a:lnTo>
                    <a:pt x="135" y="70"/>
                  </a:lnTo>
                  <a:lnTo>
                    <a:pt x="135" y="63"/>
                  </a:lnTo>
                  <a:lnTo>
                    <a:pt x="133" y="55"/>
                  </a:lnTo>
                  <a:lnTo>
                    <a:pt x="129" y="44"/>
                  </a:lnTo>
                  <a:lnTo>
                    <a:pt x="129" y="40"/>
                  </a:lnTo>
                  <a:lnTo>
                    <a:pt x="128" y="40"/>
                  </a:lnTo>
                  <a:lnTo>
                    <a:pt x="122" y="40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1" y="40"/>
                  </a:lnTo>
                  <a:lnTo>
                    <a:pt x="95" y="40"/>
                  </a:lnTo>
                  <a:lnTo>
                    <a:pt x="88" y="40"/>
                  </a:lnTo>
                  <a:lnTo>
                    <a:pt x="84" y="40"/>
                  </a:lnTo>
                  <a:lnTo>
                    <a:pt x="78" y="40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82" y="31"/>
                  </a:lnTo>
                  <a:lnTo>
                    <a:pt x="84" y="19"/>
                  </a:lnTo>
                  <a:lnTo>
                    <a:pt x="80" y="10"/>
                  </a:lnTo>
                  <a:lnTo>
                    <a:pt x="74" y="4"/>
                  </a:lnTo>
                  <a:lnTo>
                    <a:pt x="69" y="2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4" y="2"/>
                  </a:lnTo>
                  <a:lnTo>
                    <a:pt x="38" y="8"/>
                  </a:lnTo>
                  <a:lnTo>
                    <a:pt x="33" y="13"/>
                  </a:lnTo>
                  <a:lnTo>
                    <a:pt x="31" y="19"/>
                  </a:lnTo>
                  <a:lnTo>
                    <a:pt x="33" y="23"/>
                  </a:lnTo>
                  <a:lnTo>
                    <a:pt x="34" y="29"/>
                  </a:lnTo>
                  <a:lnTo>
                    <a:pt x="38" y="32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3" y="42"/>
                  </a:lnTo>
                  <a:lnTo>
                    <a:pt x="27" y="44"/>
                  </a:lnTo>
                  <a:lnTo>
                    <a:pt x="19" y="44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0" y="42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6" y="88"/>
                  </a:lnTo>
                  <a:lnTo>
                    <a:pt x="13" y="86"/>
                  </a:lnTo>
                  <a:lnTo>
                    <a:pt x="21" y="80"/>
                  </a:lnTo>
                  <a:lnTo>
                    <a:pt x="29" y="74"/>
                  </a:lnTo>
                  <a:lnTo>
                    <a:pt x="38" y="70"/>
                  </a:lnTo>
                  <a:lnTo>
                    <a:pt x="48" y="72"/>
                  </a:lnTo>
                  <a:lnTo>
                    <a:pt x="53" y="76"/>
                  </a:lnTo>
                  <a:lnTo>
                    <a:pt x="57" y="86"/>
                  </a:lnTo>
                  <a:lnTo>
                    <a:pt x="57" y="95"/>
                  </a:lnTo>
                  <a:lnTo>
                    <a:pt x="55" y="105"/>
                  </a:lnTo>
                  <a:lnTo>
                    <a:pt x="52" y="110"/>
                  </a:lnTo>
                  <a:lnTo>
                    <a:pt x="50" y="116"/>
                  </a:lnTo>
                  <a:lnTo>
                    <a:pt x="44" y="118"/>
                  </a:lnTo>
                  <a:lnTo>
                    <a:pt x="38" y="118"/>
                  </a:lnTo>
                  <a:lnTo>
                    <a:pt x="27" y="114"/>
                  </a:lnTo>
                  <a:lnTo>
                    <a:pt x="17" y="110"/>
                  </a:lnTo>
                  <a:lnTo>
                    <a:pt x="12" y="110"/>
                  </a:lnTo>
                  <a:lnTo>
                    <a:pt x="6" y="110"/>
                  </a:lnTo>
                  <a:lnTo>
                    <a:pt x="0" y="110"/>
                  </a:lnTo>
                  <a:lnTo>
                    <a:pt x="2" y="175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0" name="Freeform 152"/>
            <p:cNvSpPr>
              <a:spLocks/>
            </p:cNvSpPr>
            <p:nvPr/>
          </p:nvSpPr>
          <p:spPr bwMode="auto">
            <a:xfrm>
              <a:off x="4609" y="2308"/>
              <a:ext cx="69" cy="113"/>
            </a:xfrm>
            <a:custGeom>
              <a:avLst/>
              <a:gdLst>
                <a:gd name="T0" fmla="*/ 1 w 137"/>
                <a:gd name="T1" fmla="*/ 6 h 226"/>
                <a:gd name="T2" fmla="*/ 2 w 137"/>
                <a:gd name="T3" fmla="*/ 6 h 226"/>
                <a:gd name="T4" fmla="*/ 2 w 137"/>
                <a:gd name="T5" fmla="*/ 7 h 226"/>
                <a:gd name="T6" fmla="*/ 2 w 137"/>
                <a:gd name="T7" fmla="*/ 7 h 226"/>
                <a:gd name="T8" fmla="*/ 3 w 137"/>
                <a:gd name="T9" fmla="*/ 8 h 226"/>
                <a:gd name="T10" fmla="*/ 3 w 137"/>
                <a:gd name="T11" fmla="*/ 7 h 226"/>
                <a:gd name="T12" fmla="*/ 3 w 137"/>
                <a:gd name="T13" fmla="*/ 6 h 226"/>
                <a:gd name="T14" fmla="*/ 3 w 137"/>
                <a:gd name="T15" fmla="*/ 6 h 226"/>
                <a:gd name="T16" fmla="*/ 4 w 137"/>
                <a:gd name="T17" fmla="*/ 6 h 226"/>
                <a:gd name="T18" fmla="*/ 4 w 137"/>
                <a:gd name="T19" fmla="*/ 6 h 226"/>
                <a:gd name="T20" fmla="*/ 5 w 137"/>
                <a:gd name="T21" fmla="*/ 6 h 226"/>
                <a:gd name="T22" fmla="*/ 5 w 137"/>
                <a:gd name="T23" fmla="*/ 6 h 226"/>
                <a:gd name="T24" fmla="*/ 5 w 137"/>
                <a:gd name="T25" fmla="*/ 5 h 226"/>
                <a:gd name="T26" fmla="*/ 4 w 137"/>
                <a:gd name="T27" fmla="*/ 5 h 226"/>
                <a:gd name="T28" fmla="*/ 3 w 137"/>
                <a:gd name="T29" fmla="*/ 5 h 226"/>
                <a:gd name="T30" fmla="*/ 3 w 137"/>
                <a:gd name="T31" fmla="*/ 4 h 226"/>
                <a:gd name="T32" fmla="*/ 3 w 137"/>
                <a:gd name="T33" fmla="*/ 4 h 226"/>
                <a:gd name="T34" fmla="*/ 4 w 137"/>
                <a:gd name="T35" fmla="*/ 4 h 226"/>
                <a:gd name="T36" fmla="*/ 4 w 137"/>
                <a:gd name="T37" fmla="*/ 4 h 226"/>
                <a:gd name="T38" fmla="*/ 5 w 137"/>
                <a:gd name="T39" fmla="*/ 3 h 226"/>
                <a:gd name="T40" fmla="*/ 5 w 137"/>
                <a:gd name="T41" fmla="*/ 3 h 226"/>
                <a:gd name="T42" fmla="*/ 5 w 137"/>
                <a:gd name="T43" fmla="*/ 2 h 226"/>
                <a:gd name="T44" fmla="*/ 4 w 137"/>
                <a:gd name="T45" fmla="*/ 2 h 226"/>
                <a:gd name="T46" fmla="*/ 4 w 137"/>
                <a:gd name="T47" fmla="*/ 2 h 226"/>
                <a:gd name="T48" fmla="*/ 3 w 137"/>
                <a:gd name="T49" fmla="*/ 2 h 226"/>
                <a:gd name="T50" fmla="*/ 3 w 137"/>
                <a:gd name="T51" fmla="*/ 2 h 226"/>
                <a:gd name="T52" fmla="*/ 3 w 137"/>
                <a:gd name="T53" fmla="*/ 1 h 226"/>
                <a:gd name="T54" fmla="*/ 3 w 137"/>
                <a:gd name="T55" fmla="*/ 1 h 226"/>
                <a:gd name="T56" fmla="*/ 2 w 137"/>
                <a:gd name="T57" fmla="*/ 0 h 226"/>
                <a:gd name="T58" fmla="*/ 2 w 137"/>
                <a:gd name="T59" fmla="*/ 1 h 226"/>
                <a:gd name="T60" fmla="*/ 1 w 137"/>
                <a:gd name="T61" fmla="*/ 1 h 226"/>
                <a:gd name="T62" fmla="*/ 2 w 137"/>
                <a:gd name="T63" fmla="*/ 2 h 226"/>
                <a:gd name="T64" fmla="*/ 1 w 137"/>
                <a:gd name="T65" fmla="*/ 2 h 226"/>
                <a:gd name="T66" fmla="*/ 1 w 137"/>
                <a:gd name="T67" fmla="*/ 2 h 226"/>
                <a:gd name="T68" fmla="*/ 1 w 137"/>
                <a:gd name="T69" fmla="*/ 3 h 226"/>
                <a:gd name="T70" fmla="*/ 1 w 137"/>
                <a:gd name="T71" fmla="*/ 3 h 226"/>
                <a:gd name="T72" fmla="*/ 2 w 137"/>
                <a:gd name="T73" fmla="*/ 3 h 226"/>
                <a:gd name="T74" fmla="*/ 2 w 137"/>
                <a:gd name="T75" fmla="*/ 4 h 226"/>
                <a:gd name="T76" fmla="*/ 2 w 137"/>
                <a:gd name="T77" fmla="*/ 4 h 226"/>
                <a:gd name="T78" fmla="*/ 1 w 137"/>
                <a:gd name="T79" fmla="*/ 4 h 226"/>
                <a:gd name="T80" fmla="*/ 1 w 137"/>
                <a:gd name="T81" fmla="*/ 4 h 226"/>
                <a:gd name="T82" fmla="*/ 1 w 137"/>
                <a:gd name="T83" fmla="*/ 4 h 2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7" h="226">
                  <a:moveTo>
                    <a:pt x="2" y="176"/>
                  </a:moveTo>
                  <a:lnTo>
                    <a:pt x="6" y="175"/>
                  </a:lnTo>
                  <a:lnTo>
                    <a:pt x="17" y="175"/>
                  </a:lnTo>
                  <a:lnTo>
                    <a:pt x="25" y="175"/>
                  </a:lnTo>
                  <a:lnTo>
                    <a:pt x="30" y="176"/>
                  </a:lnTo>
                  <a:lnTo>
                    <a:pt x="36" y="178"/>
                  </a:lnTo>
                  <a:lnTo>
                    <a:pt x="42" y="180"/>
                  </a:lnTo>
                  <a:lnTo>
                    <a:pt x="44" y="186"/>
                  </a:lnTo>
                  <a:lnTo>
                    <a:pt x="42" y="195"/>
                  </a:lnTo>
                  <a:lnTo>
                    <a:pt x="40" y="203"/>
                  </a:lnTo>
                  <a:lnTo>
                    <a:pt x="38" y="213"/>
                  </a:lnTo>
                  <a:lnTo>
                    <a:pt x="42" y="218"/>
                  </a:lnTo>
                  <a:lnTo>
                    <a:pt x="47" y="222"/>
                  </a:lnTo>
                  <a:lnTo>
                    <a:pt x="57" y="224"/>
                  </a:lnTo>
                  <a:lnTo>
                    <a:pt x="65" y="226"/>
                  </a:lnTo>
                  <a:lnTo>
                    <a:pt x="72" y="222"/>
                  </a:lnTo>
                  <a:lnTo>
                    <a:pt x="80" y="218"/>
                  </a:lnTo>
                  <a:lnTo>
                    <a:pt x="84" y="213"/>
                  </a:lnTo>
                  <a:lnTo>
                    <a:pt x="85" y="207"/>
                  </a:lnTo>
                  <a:lnTo>
                    <a:pt x="84" y="199"/>
                  </a:lnTo>
                  <a:lnTo>
                    <a:pt x="82" y="192"/>
                  </a:lnTo>
                  <a:lnTo>
                    <a:pt x="78" y="186"/>
                  </a:lnTo>
                  <a:lnTo>
                    <a:pt x="78" y="184"/>
                  </a:lnTo>
                  <a:lnTo>
                    <a:pt x="78" y="178"/>
                  </a:lnTo>
                  <a:lnTo>
                    <a:pt x="84" y="176"/>
                  </a:lnTo>
                  <a:lnTo>
                    <a:pt x="87" y="176"/>
                  </a:lnTo>
                  <a:lnTo>
                    <a:pt x="97" y="176"/>
                  </a:lnTo>
                  <a:lnTo>
                    <a:pt x="103" y="176"/>
                  </a:lnTo>
                  <a:lnTo>
                    <a:pt x="108" y="176"/>
                  </a:lnTo>
                  <a:lnTo>
                    <a:pt x="114" y="176"/>
                  </a:lnTo>
                  <a:lnTo>
                    <a:pt x="120" y="178"/>
                  </a:lnTo>
                  <a:lnTo>
                    <a:pt x="129" y="178"/>
                  </a:lnTo>
                  <a:lnTo>
                    <a:pt x="135" y="178"/>
                  </a:lnTo>
                  <a:lnTo>
                    <a:pt x="135" y="176"/>
                  </a:lnTo>
                  <a:lnTo>
                    <a:pt x="135" y="173"/>
                  </a:lnTo>
                  <a:lnTo>
                    <a:pt x="135" y="167"/>
                  </a:lnTo>
                  <a:lnTo>
                    <a:pt x="135" y="161"/>
                  </a:lnTo>
                  <a:lnTo>
                    <a:pt x="133" y="152"/>
                  </a:lnTo>
                  <a:lnTo>
                    <a:pt x="131" y="146"/>
                  </a:lnTo>
                  <a:lnTo>
                    <a:pt x="129" y="140"/>
                  </a:lnTo>
                  <a:lnTo>
                    <a:pt x="127" y="138"/>
                  </a:lnTo>
                  <a:lnTo>
                    <a:pt x="118" y="135"/>
                  </a:lnTo>
                  <a:lnTo>
                    <a:pt x="108" y="138"/>
                  </a:lnTo>
                  <a:lnTo>
                    <a:pt x="97" y="142"/>
                  </a:lnTo>
                  <a:lnTo>
                    <a:pt x="89" y="144"/>
                  </a:lnTo>
                  <a:lnTo>
                    <a:pt x="82" y="140"/>
                  </a:lnTo>
                  <a:lnTo>
                    <a:pt x="78" y="135"/>
                  </a:lnTo>
                  <a:lnTo>
                    <a:pt x="76" y="127"/>
                  </a:lnTo>
                  <a:lnTo>
                    <a:pt x="78" y="119"/>
                  </a:lnTo>
                  <a:lnTo>
                    <a:pt x="80" y="112"/>
                  </a:lnTo>
                  <a:lnTo>
                    <a:pt x="85" y="108"/>
                  </a:lnTo>
                  <a:lnTo>
                    <a:pt x="91" y="106"/>
                  </a:lnTo>
                  <a:lnTo>
                    <a:pt x="97" y="106"/>
                  </a:lnTo>
                  <a:lnTo>
                    <a:pt x="106" y="106"/>
                  </a:lnTo>
                  <a:lnTo>
                    <a:pt x="114" y="106"/>
                  </a:lnTo>
                  <a:lnTo>
                    <a:pt x="120" y="106"/>
                  </a:lnTo>
                  <a:lnTo>
                    <a:pt x="127" y="102"/>
                  </a:lnTo>
                  <a:lnTo>
                    <a:pt x="131" y="97"/>
                  </a:lnTo>
                  <a:lnTo>
                    <a:pt x="135" y="89"/>
                  </a:lnTo>
                  <a:lnTo>
                    <a:pt x="135" y="83"/>
                  </a:lnTo>
                  <a:lnTo>
                    <a:pt x="137" y="79"/>
                  </a:lnTo>
                  <a:lnTo>
                    <a:pt x="135" y="78"/>
                  </a:lnTo>
                  <a:lnTo>
                    <a:pt x="135" y="72"/>
                  </a:lnTo>
                  <a:lnTo>
                    <a:pt x="133" y="62"/>
                  </a:lnTo>
                  <a:lnTo>
                    <a:pt x="131" y="57"/>
                  </a:lnTo>
                  <a:lnTo>
                    <a:pt x="129" y="49"/>
                  </a:lnTo>
                  <a:lnTo>
                    <a:pt x="129" y="45"/>
                  </a:lnTo>
                  <a:lnTo>
                    <a:pt x="127" y="41"/>
                  </a:lnTo>
                  <a:lnTo>
                    <a:pt x="125" y="41"/>
                  </a:lnTo>
                  <a:lnTo>
                    <a:pt x="120" y="41"/>
                  </a:lnTo>
                  <a:lnTo>
                    <a:pt x="114" y="41"/>
                  </a:lnTo>
                  <a:lnTo>
                    <a:pt x="108" y="41"/>
                  </a:lnTo>
                  <a:lnTo>
                    <a:pt x="101" y="41"/>
                  </a:lnTo>
                  <a:lnTo>
                    <a:pt x="93" y="41"/>
                  </a:lnTo>
                  <a:lnTo>
                    <a:pt x="85" y="41"/>
                  </a:lnTo>
                  <a:lnTo>
                    <a:pt x="84" y="41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6" y="34"/>
                  </a:lnTo>
                  <a:lnTo>
                    <a:pt x="80" y="30"/>
                  </a:lnTo>
                  <a:lnTo>
                    <a:pt x="82" y="24"/>
                  </a:lnTo>
                  <a:lnTo>
                    <a:pt x="84" y="19"/>
                  </a:lnTo>
                  <a:lnTo>
                    <a:pt x="82" y="13"/>
                  </a:lnTo>
                  <a:lnTo>
                    <a:pt x="78" y="11"/>
                  </a:lnTo>
                  <a:lnTo>
                    <a:pt x="74" y="5"/>
                  </a:lnTo>
                  <a:lnTo>
                    <a:pt x="68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2" y="2"/>
                  </a:lnTo>
                  <a:lnTo>
                    <a:pt x="36" y="7"/>
                  </a:lnTo>
                  <a:lnTo>
                    <a:pt x="32" y="13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4" y="30"/>
                  </a:lnTo>
                  <a:lnTo>
                    <a:pt x="36" y="34"/>
                  </a:lnTo>
                  <a:lnTo>
                    <a:pt x="38" y="40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5" y="45"/>
                  </a:lnTo>
                  <a:lnTo>
                    <a:pt x="19" y="45"/>
                  </a:lnTo>
                  <a:lnTo>
                    <a:pt x="9" y="45"/>
                  </a:lnTo>
                  <a:lnTo>
                    <a:pt x="4" y="45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2" y="89"/>
                  </a:lnTo>
                  <a:lnTo>
                    <a:pt x="11" y="85"/>
                  </a:lnTo>
                  <a:lnTo>
                    <a:pt x="19" y="79"/>
                  </a:lnTo>
                  <a:lnTo>
                    <a:pt x="28" y="76"/>
                  </a:lnTo>
                  <a:lnTo>
                    <a:pt x="38" y="72"/>
                  </a:lnTo>
                  <a:lnTo>
                    <a:pt x="46" y="74"/>
                  </a:lnTo>
                  <a:lnTo>
                    <a:pt x="51" y="78"/>
                  </a:lnTo>
                  <a:lnTo>
                    <a:pt x="57" y="87"/>
                  </a:lnTo>
                  <a:lnTo>
                    <a:pt x="57" y="97"/>
                  </a:lnTo>
                  <a:lnTo>
                    <a:pt x="57" y="106"/>
                  </a:lnTo>
                  <a:lnTo>
                    <a:pt x="53" y="112"/>
                  </a:lnTo>
                  <a:lnTo>
                    <a:pt x="47" y="116"/>
                  </a:lnTo>
                  <a:lnTo>
                    <a:pt x="42" y="118"/>
                  </a:lnTo>
                  <a:lnTo>
                    <a:pt x="38" y="118"/>
                  </a:lnTo>
                  <a:lnTo>
                    <a:pt x="30" y="116"/>
                  </a:lnTo>
                  <a:lnTo>
                    <a:pt x="25" y="114"/>
                  </a:lnTo>
                  <a:lnTo>
                    <a:pt x="21" y="112"/>
                  </a:lnTo>
                  <a:lnTo>
                    <a:pt x="17" y="112"/>
                  </a:lnTo>
                  <a:lnTo>
                    <a:pt x="9" y="112"/>
                  </a:lnTo>
                  <a:lnTo>
                    <a:pt x="4" y="112"/>
                  </a:lnTo>
                  <a:lnTo>
                    <a:pt x="2" y="112"/>
                  </a:lnTo>
                  <a:lnTo>
                    <a:pt x="2" y="17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1" name="Freeform 153"/>
            <p:cNvSpPr>
              <a:spLocks/>
            </p:cNvSpPr>
            <p:nvPr/>
          </p:nvSpPr>
          <p:spPr bwMode="auto">
            <a:xfrm>
              <a:off x="4447" y="2311"/>
              <a:ext cx="197" cy="117"/>
            </a:xfrm>
            <a:custGeom>
              <a:avLst/>
              <a:gdLst>
                <a:gd name="T0" fmla="*/ 9 w 393"/>
                <a:gd name="T1" fmla="*/ 2 h 234"/>
                <a:gd name="T2" fmla="*/ 9 w 393"/>
                <a:gd name="T3" fmla="*/ 2 h 234"/>
                <a:gd name="T4" fmla="*/ 9 w 393"/>
                <a:gd name="T5" fmla="*/ 2 h 234"/>
                <a:gd name="T6" fmla="*/ 9 w 393"/>
                <a:gd name="T7" fmla="*/ 2 h 234"/>
                <a:gd name="T8" fmla="*/ 9 w 393"/>
                <a:gd name="T9" fmla="*/ 3 h 234"/>
                <a:gd name="T10" fmla="*/ 9 w 393"/>
                <a:gd name="T11" fmla="*/ 3 h 234"/>
                <a:gd name="T12" fmla="*/ 8 w 393"/>
                <a:gd name="T13" fmla="*/ 3 h 234"/>
                <a:gd name="T14" fmla="*/ 8 w 393"/>
                <a:gd name="T15" fmla="*/ 3 h 234"/>
                <a:gd name="T16" fmla="*/ 8 w 393"/>
                <a:gd name="T17" fmla="*/ 3 h 234"/>
                <a:gd name="T18" fmla="*/ 8 w 393"/>
                <a:gd name="T19" fmla="*/ 2 h 234"/>
                <a:gd name="T20" fmla="*/ 8 w 393"/>
                <a:gd name="T21" fmla="*/ 2 h 234"/>
                <a:gd name="T22" fmla="*/ 8 w 393"/>
                <a:gd name="T23" fmla="*/ 2 h 234"/>
                <a:gd name="T24" fmla="*/ 6 w 393"/>
                <a:gd name="T25" fmla="*/ 2 h 234"/>
                <a:gd name="T26" fmla="*/ 6 w 393"/>
                <a:gd name="T27" fmla="*/ 2 h 234"/>
                <a:gd name="T28" fmla="*/ 6 w 393"/>
                <a:gd name="T29" fmla="*/ 1 h 234"/>
                <a:gd name="T30" fmla="*/ 6 w 393"/>
                <a:gd name="T31" fmla="*/ 1 h 234"/>
                <a:gd name="T32" fmla="*/ 5 w 393"/>
                <a:gd name="T33" fmla="*/ 1 h 234"/>
                <a:gd name="T34" fmla="*/ 5 w 393"/>
                <a:gd name="T35" fmla="*/ 0 h 234"/>
                <a:gd name="T36" fmla="*/ 5 w 393"/>
                <a:gd name="T37" fmla="*/ 1 h 234"/>
                <a:gd name="T38" fmla="*/ 4 w 393"/>
                <a:gd name="T39" fmla="*/ 1 h 234"/>
                <a:gd name="T40" fmla="*/ 5 w 393"/>
                <a:gd name="T41" fmla="*/ 2 h 234"/>
                <a:gd name="T42" fmla="*/ 3 w 393"/>
                <a:gd name="T43" fmla="*/ 2 h 234"/>
                <a:gd name="T44" fmla="*/ 3 w 393"/>
                <a:gd name="T45" fmla="*/ 2 h 234"/>
                <a:gd name="T46" fmla="*/ 3 w 393"/>
                <a:gd name="T47" fmla="*/ 2 h 234"/>
                <a:gd name="T48" fmla="*/ 3 w 393"/>
                <a:gd name="T49" fmla="*/ 3 h 234"/>
                <a:gd name="T50" fmla="*/ 3 w 393"/>
                <a:gd name="T51" fmla="*/ 3 h 234"/>
                <a:gd name="T52" fmla="*/ 3 w 393"/>
                <a:gd name="T53" fmla="*/ 3 h 234"/>
                <a:gd name="T54" fmla="*/ 3 w 393"/>
                <a:gd name="T55" fmla="*/ 3 h 234"/>
                <a:gd name="T56" fmla="*/ 2 w 393"/>
                <a:gd name="T57" fmla="*/ 3 h 234"/>
                <a:gd name="T58" fmla="*/ 2 w 393"/>
                <a:gd name="T59" fmla="*/ 3 h 234"/>
                <a:gd name="T60" fmla="*/ 2 w 393"/>
                <a:gd name="T61" fmla="*/ 3 h 234"/>
                <a:gd name="T62" fmla="*/ 2 w 393"/>
                <a:gd name="T63" fmla="*/ 3 h 234"/>
                <a:gd name="T64" fmla="*/ 2 w 393"/>
                <a:gd name="T65" fmla="*/ 2 h 234"/>
                <a:gd name="T66" fmla="*/ 2 w 393"/>
                <a:gd name="T67" fmla="*/ 2 h 234"/>
                <a:gd name="T68" fmla="*/ 1 w 393"/>
                <a:gd name="T69" fmla="*/ 6 h 234"/>
                <a:gd name="T70" fmla="*/ 4 w 393"/>
                <a:gd name="T71" fmla="*/ 6 h 234"/>
                <a:gd name="T72" fmla="*/ 4 w 393"/>
                <a:gd name="T73" fmla="*/ 6 h 234"/>
                <a:gd name="T74" fmla="*/ 4 w 393"/>
                <a:gd name="T75" fmla="*/ 6 h 234"/>
                <a:gd name="T76" fmla="*/ 4 w 393"/>
                <a:gd name="T77" fmla="*/ 5 h 234"/>
                <a:gd name="T78" fmla="*/ 5 w 393"/>
                <a:gd name="T79" fmla="*/ 5 h 234"/>
                <a:gd name="T80" fmla="*/ 5 w 393"/>
                <a:gd name="T81" fmla="*/ 5 h 234"/>
                <a:gd name="T82" fmla="*/ 5 w 393"/>
                <a:gd name="T83" fmla="*/ 5 h 234"/>
                <a:gd name="T84" fmla="*/ 5 w 393"/>
                <a:gd name="T85" fmla="*/ 6 h 234"/>
                <a:gd name="T86" fmla="*/ 5 w 393"/>
                <a:gd name="T87" fmla="*/ 6 h 234"/>
                <a:gd name="T88" fmla="*/ 6 w 393"/>
                <a:gd name="T89" fmla="*/ 6 h 234"/>
                <a:gd name="T90" fmla="*/ 6 w 393"/>
                <a:gd name="T91" fmla="*/ 7 h 234"/>
                <a:gd name="T92" fmla="*/ 6 w 393"/>
                <a:gd name="T93" fmla="*/ 7 h 234"/>
                <a:gd name="T94" fmla="*/ 6 w 393"/>
                <a:gd name="T95" fmla="*/ 7 h 234"/>
                <a:gd name="T96" fmla="*/ 6 w 393"/>
                <a:gd name="T97" fmla="*/ 8 h 234"/>
                <a:gd name="T98" fmla="*/ 6 w 393"/>
                <a:gd name="T99" fmla="*/ 8 h 234"/>
                <a:gd name="T100" fmla="*/ 7 w 393"/>
                <a:gd name="T101" fmla="*/ 8 h 234"/>
                <a:gd name="T102" fmla="*/ 7 w 393"/>
                <a:gd name="T103" fmla="*/ 7 h 234"/>
                <a:gd name="T104" fmla="*/ 7 w 393"/>
                <a:gd name="T105" fmla="*/ 7 h 234"/>
                <a:gd name="T106" fmla="*/ 7 w 393"/>
                <a:gd name="T107" fmla="*/ 6 h 234"/>
                <a:gd name="T108" fmla="*/ 13 w 393"/>
                <a:gd name="T109" fmla="*/ 6 h 234"/>
                <a:gd name="T110" fmla="*/ 11 w 393"/>
                <a:gd name="T111" fmla="*/ 2 h 23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34">
                  <a:moveTo>
                    <a:pt x="348" y="42"/>
                  </a:moveTo>
                  <a:lnTo>
                    <a:pt x="272" y="40"/>
                  </a:lnTo>
                  <a:lnTo>
                    <a:pt x="270" y="40"/>
                  </a:lnTo>
                  <a:lnTo>
                    <a:pt x="266" y="44"/>
                  </a:lnTo>
                  <a:lnTo>
                    <a:pt x="260" y="46"/>
                  </a:lnTo>
                  <a:lnTo>
                    <a:pt x="264" y="54"/>
                  </a:lnTo>
                  <a:lnTo>
                    <a:pt x="270" y="57"/>
                  </a:lnTo>
                  <a:lnTo>
                    <a:pt x="274" y="63"/>
                  </a:lnTo>
                  <a:lnTo>
                    <a:pt x="277" y="69"/>
                  </a:lnTo>
                  <a:lnTo>
                    <a:pt x="277" y="74"/>
                  </a:lnTo>
                  <a:lnTo>
                    <a:pt x="272" y="78"/>
                  </a:lnTo>
                  <a:lnTo>
                    <a:pt x="264" y="82"/>
                  </a:lnTo>
                  <a:lnTo>
                    <a:pt x="256" y="84"/>
                  </a:lnTo>
                  <a:lnTo>
                    <a:pt x="249" y="84"/>
                  </a:lnTo>
                  <a:lnTo>
                    <a:pt x="239" y="80"/>
                  </a:lnTo>
                  <a:lnTo>
                    <a:pt x="232" y="78"/>
                  </a:lnTo>
                  <a:lnTo>
                    <a:pt x="228" y="74"/>
                  </a:lnTo>
                  <a:lnTo>
                    <a:pt x="226" y="71"/>
                  </a:lnTo>
                  <a:lnTo>
                    <a:pt x="230" y="63"/>
                  </a:lnTo>
                  <a:lnTo>
                    <a:pt x="236" y="57"/>
                  </a:lnTo>
                  <a:lnTo>
                    <a:pt x="234" y="52"/>
                  </a:lnTo>
                  <a:lnTo>
                    <a:pt x="232" y="48"/>
                  </a:lnTo>
                  <a:lnTo>
                    <a:pt x="230" y="42"/>
                  </a:lnTo>
                  <a:lnTo>
                    <a:pt x="230" y="40"/>
                  </a:lnTo>
                  <a:lnTo>
                    <a:pt x="171" y="42"/>
                  </a:lnTo>
                  <a:lnTo>
                    <a:pt x="169" y="40"/>
                  </a:lnTo>
                  <a:lnTo>
                    <a:pt x="165" y="38"/>
                  </a:lnTo>
                  <a:lnTo>
                    <a:pt x="163" y="35"/>
                  </a:lnTo>
                  <a:lnTo>
                    <a:pt x="165" y="31"/>
                  </a:lnTo>
                  <a:lnTo>
                    <a:pt x="171" y="25"/>
                  </a:lnTo>
                  <a:lnTo>
                    <a:pt x="171" y="19"/>
                  </a:lnTo>
                  <a:lnTo>
                    <a:pt x="169" y="14"/>
                  </a:lnTo>
                  <a:lnTo>
                    <a:pt x="165" y="8"/>
                  </a:lnTo>
                  <a:lnTo>
                    <a:pt x="158" y="4"/>
                  </a:lnTo>
                  <a:lnTo>
                    <a:pt x="152" y="2"/>
                  </a:lnTo>
                  <a:lnTo>
                    <a:pt x="142" y="0"/>
                  </a:lnTo>
                  <a:lnTo>
                    <a:pt x="135" y="2"/>
                  </a:lnTo>
                  <a:lnTo>
                    <a:pt x="129" y="6"/>
                  </a:lnTo>
                  <a:lnTo>
                    <a:pt x="125" y="12"/>
                  </a:lnTo>
                  <a:lnTo>
                    <a:pt x="125" y="21"/>
                  </a:lnTo>
                  <a:lnTo>
                    <a:pt x="131" y="31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91" y="44"/>
                  </a:lnTo>
                  <a:lnTo>
                    <a:pt x="87" y="44"/>
                  </a:lnTo>
                  <a:lnTo>
                    <a:pt x="83" y="48"/>
                  </a:lnTo>
                  <a:lnTo>
                    <a:pt x="80" y="52"/>
                  </a:lnTo>
                  <a:lnTo>
                    <a:pt x="82" y="57"/>
                  </a:lnTo>
                  <a:lnTo>
                    <a:pt x="83" y="61"/>
                  </a:lnTo>
                  <a:lnTo>
                    <a:pt x="85" y="69"/>
                  </a:lnTo>
                  <a:lnTo>
                    <a:pt x="87" y="74"/>
                  </a:lnTo>
                  <a:lnTo>
                    <a:pt x="87" y="80"/>
                  </a:lnTo>
                  <a:lnTo>
                    <a:pt x="85" y="86"/>
                  </a:lnTo>
                  <a:lnTo>
                    <a:pt x="80" y="90"/>
                  </a:lnTo>
                  <a:lnTo>
                    <a:pt x="74" y="94"/>
                  </a:lnTo>
                  <a:lnTo>
                    <a:pt x="68" y="95"/>
                  </a:lnTo>
                  <a:lnTo>
                    <a:pt x="59" y="94"/>
                  </a:lnTo>
                  <a:lnTo>
                    <a:pt x="53" y="92"/>
                  </a:lnTo>
                  <a:lnTo>
                    <a:pt x="47" y="86"/>
                  </a:lnTo>
                  <a:lnTo>
                    <a:pt x="47" y="84"/>
                  </a:lnTo>
                  <a:lnTo>
                    <a:pt x="45" y="78"/>
                  </a:lnTo>
                  <a:lnTo>
                    <a:pt x="49" y="74"/>
                  </a:lnTo>
                  <a:lnTo>
                    <a:pt x="53" y="71"/>
                  </a:lnTo>
                  <a:lnTo>
                    <a:pt x="57" y="67"/>
                  </a:lnTo>
                  <a:lnTo>
                    <a:pt x="57" y="59"/>
                  </a:lnTo>
                  <a:lnTo>
                    <a:pt x="57" y="54"/>
                  </a:lnTo>
                  <a:lnTo>
                    <a:pt x="57" y="48"/>
                  </a:lnTo>
                  <a:lnTo>
                    <a:pt x="57" y="46"/>
                  </a:lnTo>
                  <a:lnTo>
                    <a:pt x="0" y="46"/>
                  </a:lnTo>
                  <a:lnTo>
                    <a:pt x="6" y="181"/>
                  </a:lnTo>
                  <a:lnTo>
                    <a:pt x="70" y="185"/>
                  </a:lnTo>
                  <a:lnTo>
                    <a:pt x="125" y="187"/>
                  </a:lnTo>
                  <a:lnTo>
                    <a:pt x="121" y="183"/>
                  </a:lnTo>
                  <a:lnTo>
                    <a:pt x="120" y="177"/>
                  </a:lnTo>
                  <a:lnTo>
                    <a:pt x="118" y="170"/>
                  </a:lnTo>
                  <a:lnTo>
                    <a:pt x="116" y="162"/>
                  </a:lnTo>
                  <a:lnTo>
                    <a:pt x="114" y="154"/>
                  </a:lnTo>
                  <a:lnTo>
                    <a:pt x="118" y="149"/>
                  </a:lnTo>
                  <a:lnTo>
                    <a:pt x="120" y="145"/>
                  </a:lnTo>
                  <a:lnTo>
                    <a:pt x="129" y="145"/>
                  </a:lnTo>
                  <a:lnTo>
                    <a:pt x="139" y="141"/>
                  </a:lnTo>
                  <a:lnTo>
                    <a:pt x="148" y="141"/>
                  </a:lnTo>
                  <a:lnTo>
                    <a:pt x="156" y="145"/>
                  </a:lnTo>
                  <a:lnTo>
                    <a:pt x="160" y="152"/>
                  </a:lnTo>
                  <a:lnTo>
                    <a:pt x="160" y="160"/>
                  </a:lnTo>
                  <a:lnTo>
                    <a:pt x="154" y="171"/>
                  </a:lnTo>
                  <a:lnTo>
                    <a:pt x="148" y="179"/>
                  </a:lnTo>
                  <a:lnTo>
                    <a:pt x="148" y="185"/>
                  </a:lnTo>
                  <a:lnTo>
                    <a:pt x="186" y="181"/>
                  </a:lnTo>
                  <a:lnTo>
                    <a:pt x="188" y="185"/>
                  </a:lnTo>
                  <a:lnTo>
                    <a:pt x="186" y="196"/>
                  </a:lnTo>
                  <a:lnTo>
                    <a:pt x="179" y="198"/>
                  </a:lnTo>
                  <a:lnTo>
                    <a:pt x="171" y="202"/>
                  </a:lnTo>
                  <a:lnTo>
                    <a:pt x="165" y="208"/>
                  </a:lnTo>
                  <a:lnTo>
                    <a:pt x="165" y="213"/>
                  </a:lnTo>
                  <a:lnTo>
                    <a:pt x="165" y="217"/>
                  </a:lnTo>
                  <a:lnTo>
                    <a:pt x="169" y="223"/>
                  </a:lnTo>
                  <a:lnTo>
                    <a:pt x="175" y="227"/>
                  </a:lnTo>
                  <a:lnTo>
                    <a:pt x="184" y="230"/>
                  </a:lnTo>
                  <a:lnTo>
                    <a:pt x="192" y="232"/>
                  </a:lnTo>
                  <a:lnTo>
                    <a:pt x="199" y="234"/>
                  </a:lnTo>
                  <a:lnTo>
                    <a:pt x="205" y="230"/>
                  </a:lnTo>
                  <a:lnTo>
                    <a:pt x="213" y="230"/>
                  </a:lnTo>
                  <a:lnTo>
                    <a:pt x="217" y="221"/>
                  </a:lnTo>
                  <a:lnTo>
                    <a:pt x="215" y="213"/>
                  </a:lnTo>
                  <a:lnTo>
                    <a:pt x="209" y="204"/>
                  </a:lnTo>
                  <a:lnTo>
                    <a:pt x="209" y="196"/>
                  </a:lnTo>
                  <a:lnTo>
                    <a:pt x="207" y="185"/>
                  </a:lnTo>
                  <a:lnTo>
                    <a:pt x="209" y="181"/>
                  </a:lnTo>
                  <a:lnTo>
                    <a:pt x="388" y="185"/>
                  </a:lnTo>
                  <a:lnTo>
                    <a:pt x="393" y="48"/>
                  </a:lnTo>
                  <a:lnTo>
                    <a:pt x="348" y="4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2" name="Freeform 154"/>
            <p:cNvSpPr>
              <a:spLocks/>
            </p:cNvSpPr>
            <p:nvPr/>
          </p:nvSpPr>
          <p:spPr bwMode="auto">
            <a:xfrm>
              <a:off x="3931" y="2398"/>
              <a:ext cx="93" cy="97"/>
            </a:xfrm>
            <a:custGeom>
              <a:avLst/>
              <a:gdLst>
                <a:gd name="T0" fmla="*/ 4 w 186"/>
                <a:gd name="T1" fmla="*/ 1 h 194"/>
                <a:gd name="T2" fmla="*/ 3 w 186"/>
                <a:gd name="T3" fmla="*/ 1 h 194"/>
                <a:gd name="T4" fmla="*/ 3 w 186"/>
                <a:gd name="T5" fmla="*/ 1 h 194"/>
                <a:gd name="T6" fmla="*/ 3 w 186"/>
                <a:gd name="T7" fmla="*/ 1 h 194"/>
                <a:gd name="T8" fmla="*/ 2 w 186"/>
                <a:gd name="T9" fmla="*/ 1 h 194"/>
                <a:gd name="T10" fmla="*/ 2 w 186"/>
                <a:gd name="T11" fmla="*/ 0 h 194"/>
                <a:gd name="T12" fmla="*/ 2 w 186"/>
                <a:gd name="T13" fmla="*/ 1 h 194"/>
                <a:gd name="T14" fmla="*/ 1 w 186"/>
                <a:gd name="T15" fmla="*/ 1 h 194"/>
                <a:gd name="T16" fmla="*/ 1 w 186"/>
                <a:gd name="T17" fmla="*/ 1 h 194"/>
                <a:gd name="T18" fmla="*/ 1 w 186"/>
                <a:gd name="T19" fmla="*/ 2 h 194"/>
                <a:gd name="T20" fmla="*/ 2 w 186"/>
                <a:gd name="T21" fmla="*/ 2 h 194"/>
                <a:gd name="T22" fmla="*/ 2 w 186"/>
                <a:gd name="T23" fmla="*/ 2 h 194"/>
                <a:gd name="T24" fmla="*/ 2 w 186"/>
                <a:gd name="T25" fmla="*/ 2 h 194"/>
                <a:gd name="T26" fmla="*/ 1 w 186"/>
                <a:gd name="T27" fmla="*/ 3 h 194"/>
                <a:gd name="T28" fmla="*/ 1 w 186"/>
                <a:gd name="T29" fmla="*/ 3 h 194"/>
                <a:gd name="T30" fmla="*/ 1 w 186"/>
                <a:gd name="T31" fmla="*/ 3 h 194"/>
                <a:gd name="T32" fmla="*/ 1 w 186"/>
                <a:gd name="T33" fmla="*/ 4 h 194"/>
                <a:gd name="T34" fmla="*/ 2 w 186"/>
                <a:gd name="T35" fmla="*/ 4 h 194"/>
                <a:gd name="T36" fmla="*/ 2 w 186"/>
                <a:gd name="T37" fmla="*/ 3 h 194"/>
                <a:gd name="T38" fmla="*/ 2 w 186"/>
                <a:gd name="T39" fmla="*/ 3 h 194"/>
                <a:gd name="T40" fmla="*/ 3 w 186"/>
                <a:gd name="T41" fmla="*/ 3 h 194"/>
                <a:gd name="T42" fmla="*/ 3 w 186"/>
                <a:gd name="T43" fmla="*/ 4 h 194"/>
                <a:gd name="T44" fmla="*/ 3 w 186"/>
                <a:gd name="T45" fmla="*/ 4 h 194"/>
                <a:gd name="T46" fmla="*/ 2 w 186"/>
                <a:gd name="T47" fmla="*/ 5 h 194"/>
                <a:gd name="T48" fmla="*/ 2 w 186"/>
                <a:gd name="T49" fmla="*/ 5 h 194"/>
                <a:gd name="T50" fmla="*/ 2 w 186"/>
                <a:gd name="T51" fmla="*/ 5 h 194"/>
                <a:gd name="T52" fmla="*/ 2 w 186"/>
                <a:gd name="T53" fmla="*/ 6 h 194"/>
                <a:gd name="T54" fmla="*/ 2 w 186"/>
                <a:gd name="T55" fmla="*/ 6 h 194"/>
                <a:gd name="T56" fmla="*/ 2 w 186"/>
                <a:gd name="T57" fmla="*/ 6 h 194"/>
                <a:gd name="T58" fmla="*/ 3 w 186"/>
                <a:gd name="T59" fmla="*/ 6 h 194"/>
                <a:gd name="T60" fmla="*/ 3 w 186"/>
                <a:gd name="T61" fmla="*/ 6 h 194"/>
                <a:gd name="T62" fmla="*/ 3 w 186"/>
                <a:gd name="T63" fmla="*/ 6 h 194"/>
                <a:gd name="T64" fmla="*/ 4 w 186"/>
                <a:gd name="T65" fmla="*/ 6 h 194"/>
                <a:gd name="T66" fmla="*/ 4 w 186"/>
                <a:gd name="T67" fmla="*/ 6 h 194"/>
                <a:gd name="T68" fmla="*/ 4 w 186"/>
                <a:gd name="T69" fmla="*/ 6 h 194"/>
                <a:gd name="T70" fmla="*/ 4 w 186"/>
                <a:gd name="T71" fmla="*/ 6 h 194"/>
                <a:gd name="T72" fmla="*/ 5 w 186"/>
                <a:gd name="T73" fmla="*/ 6 h 194"/>
                <a:gd name="T74" fmla="*/ 5 w 186"/>
                <a:gd name="T75" fmla="*/ 7 h 194"/>
                <a:gd name="T76" fmla="*/ 5 w 186"/>
                <a:gd name="T77" fmla="*/ 6 h 194"/>
                <a:gd name="T78" fmla="*/ 6 w 186"/>
                <a:gd name="T79" fmla="*/ 6 h 194"/>
                <a:gd name="T80" fmla="*/ 6 w 186"/>
                <a:gd name="T81" fmla="*/ 6 h 194"/>
                <a:gd name="T82" fmla="*/ 6 w 186"/>
                <a:gd name="T83" fmla="*/ 5 h 194"/>
                <a:gd name="T84" fmla="*/ 5 w 186"/>
                <a:gd name="T85" fmla="*/ 5 h 194"/>
                <a:gd name="T86" fmla="*/ 5 w 186"/>
                <a:gd name="T87" fmla="*/ 5 h 194"/>
                <a:gd name="T88" fmla="*/ 6 w 186"/>
                <a:gd name="T89" fmla="*/ 5 h 194"/>
                <a:gd name="T90" fmla="*/ 6 w 186"/>
                <a:gd name="T91" fmla="*/ 4 h 194"/>
                <a:gd name="T92" fmla="*/ 6 w 186"/>
                <a:gd name="T93" fmla="*/ 3 h 194"/>
                <a:gd name="T94" fmla="*/ 5 w 186"/>
                <a:gd name="T95" fmla="*/ 3 h 194"/>
                <a:gd name="T96" fmla="*/ 5 w 186"/>
                <a:gd name="T97" fmla="*/ 3 h 194"/>
                <a:gd name="T98" fmla="*/ 5 w 186"/>
                <a:gd name="T99" fmla="*/ 4 h 194"/>
                <a:gd name="T100" fmla="*/ 5 w 186"/>
                <a:gd name="T101" fmla="*/ 4 h 194"/>
                <a:gd name="T102" fmla="*/ 4 w 186"/>
                <a:gd name="T103" fmla="*/ 4 h 194"/>
                <a:gd name="T104" fmla="*/ 4 w 186"/>
                <a:gd name="T105" fmla="*/ 4 h 194"/>
                <a:gd name="T106" fmla="*/ 4 w 186"/>
                <a:gd name="T107" fmla="*/ 3 h 194"/>
                <a:gd name="T108" fmla="*/ 4 w 186"/>
                <a:gd name="T109" fmla="*/ 3 h 194"/>
                <a:gd name="T110" fmla="*/ 5 w 186"/>
                <a:gd name="T111" fmla="*/ 3 h 194"/>
                <a:gd name="T112" fmla="*/ 5 w 186"/>
                <a:gd name="T113" fmla="*/ 3 h 194"/>
                <a:gd name="T114" fmla="*/ 4 w 186"/>
                <a:gd name="T115" fmla="*/ 1 h 1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6" h="194">
                  <a:moveTo>
                    <a:pt x="108" y="12"/>
                  </a:moveTo>
                  <a:lnTo>
                    <a:pt x="104" y="14"/>
                  </a:lnTo>
                  <a:lnTo>
                    <a:pt x="95" y="21"/>
                  </a:lnTo>
                  <a:lnTo>
                    <a:pt x="89" y="23"/>
                  </a:lnTo>
                  <a:lnTo>
                    <a:pt x="83" y="27"/>
                  </a:lnTo>
                  <a:lnTo>
                    <a:pt x="78" y="29"/>
                  </a:lnTo>
                  <a:lnTo>
                    <a:pt x="74" y="31"/>
                  </a:lnTo>
                  <a:lnTo>
                    <a:pt x="66" y="25"/>
                  </a:lnTo>
                  <a:lnTo>
                    <a:pt x="62" y="19"/>
                  </a:lnTo>
                  <a:lnTo>
                    <a:pt x="60" y="10"/>
                  </a:lnTo>
                  <a:lnTo>
                    <a:pt x="57" y="2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22" y="33"/>
                  </a:lnTo>
                  <a:lnTo>
                    <a:pt x="24" y="38"/>
                  </a:lnTo>
                  <a:lnTo>
                    <a:pt x="32" y="42"/>
                  </a:lnTo>
                  <a:lnTo>
                    <a:pt x="36" y="46"/>
                  </a:lnTo>
                  <a:lnTo>
                    <a:pt x="41" y="50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6" y="61"/>
                  </a:lnTo>
                  <a:lnTo>
                    <a:pt x="28" y="67"/>
                  </a:lnTo>
                  <a:lnTo>
                    <a:pt x="19" y="73"/>
                  </a:lnTo>
                  <a:lnTo>
                    <a:pt x="9" y="78"/>
                  </a:lnTo>
                  <a:lnTo>
                    <a:pt x="1" y="82"/>
                  </a:lnTo>
                  <a:lnTo>
                    <a:pt x="0" y="84"/>
                  </a:lnTo>
                  <a:lnTo>
                    <a:pt x="1" y="90"/>
                  </a:lnTo>
                  <a:lnTo>
                    <a:pt x="7" y="101"/>
                  </a:lnTo>
                  <a:lnTo>
                    <a:pt x="17" y="111"/>
                  </a:lnTo>
                  <a:lnTo>
                    <a:pt x="26" y="116"/>
                  </a:lnTo>
                  <a:lnTo>
                    <a:pt x="34" y="113"/>
                  </a:lnTo>
                  <a:lnTo>
                    <a:pt x="43" y="103"/>
                  </a:lnTo>
                  <a:lnTo>
                    <a:pt x="49" y="95"/>
                  </a:lnTo>
                  <a:lnTo>
                    <a:pt x="55" y="90"/>
                  </a:lnTo>
                  <a:lnTo>
                    <a:pt x="60" y="86"/>
                  </a:lnTo>
                  <a:lnTo>
                    <a:pt x="68" y="90"/>
                  </a:lnTo>
                  <a:lnTo>
                    <a:pt x="74" y="94"/>
                  </a:lnTo>
                  <a:lnTo>
                    <a:pt x="78" y="101"/>
                  </a:lnTo>
                  <a:lnTo>
                    <a:pt x="78" y="109"/>
                  </a:lnTo>
                  <a:lnTo>
                    <a:pt x="78" y="116"/>
                  </a:lnTo>
                  <a:lnTo>
                    <a:pt x="74" y="122"/>
                  </a:lnTo>
                  <a:lnTo>
                    <a:pt x="70" y="126"/>
                  </a:lnTo>
                  <a:lnTo>
                    <a:pt x="62" y="130"/>
                  </a:lnTo>
                  <a:lnTo>
                    <a:pt x="55" y="133"/>
                  </a:lnTo>
                  <a:lnTo>
                    <a:pt x="49" y="135"/>
                  </a:lnTo>
                  <a:lnTo>
                    <a:pt x="45" y="143"/>
                  </a:lnTo>
                  <a:lnTo>
                    <a:pt x="45" y="151"/>
                  </a:lnTo>
                  <a:lnTo>
                    <a:pt x="49" y="158"/>
                  </a:lnTo>
                  <a:lnTo>
                    <a:pt x="51" y="164"/>
                  </a:lnTo>
                  <a:lnTo>
                    <a:pt x="53" y="168"/>
                  </a:lnTo>
                  <a:lnTo>
                    <a:pt x="53" y="170"/>
                  </a:lnTo>
                  <a:lnTo>
                    <a:pt x="57" y="173"/>
                  </a:lnTo>
                  <a:lnTo>
                    <a:pt x="62" y="179"/>
                  </a:lnTo>
                  <a:lnTo>
                    <a:pt x="70" y="185"/>
                  </a:lnTo>
                  <a:lnTo>
                    <a:pt x="78" y="192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85" y="190"/>
                  </a:lnTo>
                  <a:lnTo>
                    <a:pt x="89" y="187"/>
                  </a:lnTo>
                  <a:lnTo>
                    <a:pt x="97" y="183"/>
                  </a:lnTo>
                  <a:lnTo>
                    <a:pt x="102" y="179"/>
                  </a:lnTo>
                  <a:lnTo>
                    <a:pt x="108" y="173"/>
                  </a:lnTo>
                  <a:lnTo>
                    <a:pt x="114" y="171"/>
                  </a:lnTo>
                  <a:lnTo>
                    <a:pt x="119" y="168"/>
                  </a:lnTo>
                  <a:lnTo>
                    <a:pt x="127" y="168"/>
                  </a:lnTo>
                  <a:lnTo>
                    <a:pt x="127" y="177"/>
                  </a:lnTo>
                  <a:lnTo>
                    <a:pt x="127" y="181"/>
                  </a:lnTo>
                  <a:lnTo>
                    <a:pt x="129" y="187"/>
                  </a:lnTo>
                  <a:lnTo>
                    <a:pt x="133" y="190"/>
                  </a:lnTo>
                  <a:lnTo>
                    <a:pt x="138" y="194"/>
                  </a:lnTo>
                  <a:lnTo>
                    <a:pt x="144" y="194"/>
                  </a:lnTo>
                  <a:lnTo>
                    <a:pt x="152" y="192"/>
                  </a:lnTo>
                  <a:lnTo>
                    <a:pt x="159" y="189"/>
                  </a:lnTo>
                  <a:lnTo>
                    <a:pt x="167" y="185"/>
                  </a:lnTo>
                  <a:lnTo>
                    <a:pt x="171" y="177"/>
                  </a:lnTo>
                  <a:lnTo>
                    <a:pt x="174" y="171"/>
                  </a:lnTo>
                  <a:lnTo>
                    <a:pt x="174" y="162"/>
                  </a:lnTo>
                  <a:lnTo>
                    <a:pt x="174" y="158"/>
                  </a:lnTo>
                  <a:lnTo>
                    <a:pt x="169" y="152"/>
                  </a:lnTo>
                  <a:lnTo>
                    <a:pt x="163" y="151"/>
                  </a:lnTo>
                  <a:lnTo>
                    <a:pt x="157" y="149"/>
                  </a:lnTo>
                  <a:lnTo>
                    <a:pt x="155" y="147"/>
                  </a:lnTo>
                  <a:lnTo>
                    <a:pt x="155" y="141"/>
                  </a:lnTo>
                  <a:lnTo>
                    <a:pt x="157" y="139"/>
                  </a:lnTo>
                  <a:lnTo>
                    <a:pt x="163" y="133"/>
                  </a:lnTo>
                  <a:lnTo>
                    <a:pt x="171" y="130"/>
                  </a:lnTo>
                  <a:lnTo>
                    <a:pt x="180" y="122"/>
                  </a:lnTo>
                  <a:lnTo>
                    <a:pt x="186" y="118"/>
                  </a:lnTo>
                  <a:lnTo>
                    <a:pt x="161" y="84"/>
                  </a:lnTo>
                  <a:lnTo>
                    <a:pt x="159" y="84"/>
                  </a:lnTo>
                  <a:lnTo>
                    <a:pt x="157" y="84"/>
                  </a:lnTo>
                  <a:lnTo>
                    <a:pt x="155" y="84"/>
                  </a:lnTo>
                  <a:lnTo>
                    <a:pt x="152" y="92"/>
                  </a:lnTo>
                  <a:lnTo>
                    <a:pt x="148" y="99"/>
                  </a:lnTo>
                  <a:lnTo>
                    <a:pt x="144" y="111"/>
                  </a:lnTo>
                  <a:lnTo>
                    <a:pt x="136" y="118"/>
                  </a:lnTo>
                  <a:lnTo>
                    <a:pt x="129" y="124"/>
                  </a:lnTo>
                  <a:lnTo>
                    <a:pt x="121" y="122"/>
                  </a:lnTo>
                  <a:lnTo>
                    <a:pt x="116" y="116"/>
                  </a:lnTo>
                  <a:lnTo>
                    <a:pt x="108" y="109"/>
                  </a:lnTo>
                  <a:lnTo>
                    <a:pt x="104" y="101"/>
                  </a:lnTo>
                  <a:lnTo>
                    <a:pt x="102" y="94"/>
                  </a:lnTo>
                  <a:lnTo>
                    <a:pt x="104" y="86"/>
                  </a:lnTo>
                  <a:lnTo>
                    <a:pt x="106" y="82"/>
                  </a:lnTo>
                  <a:lnTo>
                    <a:pt x="112" y="80"/>
                  </a:lnTo>
                  <a:lnTo>
                    <a:pt x="123" y="75"/>
                  </a:lnTo>
                  <a:lnTo>
                    <a:pt x="135" y="75"/>
                  </a:lnTo>
                  <a:lnTo>
                    <a:pt x="142" y="69"/>
                  </a:lnTo>
                  <a:lnTo>
                    <a:pt x="146" y="65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3" name="Freeform 155"/>
            <p:cNvSpPr>
              <a:spLocks/>
            </p:cNvSpPr>
            <p:nvPr/>
          </p:nvSpPr>
          <p:spPr bwMode="auto">
            <a:xfrm>
              <a:off x="3934" y="2626"/>
              <a:ext cx="69" cy="114"/>
            </a:xfrm>
            <a:custGeom>
              <a:avLst/>
              <a:gdLst>
                <a:gd name="T0" fmla="*/ 4 w 139"/>
                <a:gd name="T1" fmla="*/ 2 h 228"/>
                <a:gd name="T2" fmla="*/ 3 w 139"/>
                <a:gd name="T3" fmla="*/ 2 h 228"/>
                <a:gd name="T4" fmla="*/ 2 w 139"/>
                <a:gd name="T5" fmla="*/ 2 h 228"/>
                <a:gd name="T6" fmla="*/ 3 w 139"/>
                <a:gd name="T7" fmla="*/ 1 h 228"/>
                <a:gd name="T8" fmla="*/ 2 w 139"/>
                <a:gd name="T9" fmla="*/ 1 h 228"/>
                <a:gd name="T10" fmla="*/ 1 w 139"/>
                <a:gd name="T11" fmla="*/ 1 h 228"/>
                <a:gd name="T12" fmla="*/ 1 w 139"/>
                <a:gd name="T13" fmla="*/ 1 h 228"/>
                <a:gd name="T14" fmla="*/ 1 w 139"/>
                <a:gd name="T15" fmla="*/ 2 h 228"/>
                <a:gd name="T16" fmla="*/ 1 w 139"/>
                <a:gd name="T17" fmla="*/ 2 h 228"/>
                <a:gd name="T18" fmla="*/ 0 w 139"/>
                <a:gd name="T19" fmla="*/ 2 h 228"/>
                <a:gd name="T20" fmla="*/ 0 w 139"/>
                <a:gd name="T21" fmla="*/ 2 h 228"/>
                <a:gd name="T22" fmla="*/ 0 w 139"/>
                <a:gd name="T23" fmla="*/ 2 h 228"/>
                <a:gd name="T24" fmla="*/ 0 w 139"/>
                <a:gd name="T25" fmla="*/ 3 h 228"/>
                <a:gd name="T26" fmla="*/ 0 w 139"/>
                <a:gd name="T27" fmla="*/ 3 h 228"/>
                <a:gd name="T28" fmla="*/ 0 w 139"/>
                <a:gd name="T29" fmla="*/ 3 h 228"/>
                <a:gd name="T30" fmla="*/ 1 w 139"/>
                <a:gd name="T31" fmla="*/ 3 h 228"/>
                <a:gd name="T32" fmla="*/ 1 w 139"/>
                <a:gd name="T33" fmla="*/ 4 h 228"/>
                <a:gd name="T34" fmla="*/ 1 w 139"/>
                <a:gd name="T35" fmla="*/ 4 h 228"/>
                <a:gd name="T36" fmla="*/ 0 w 139"/>
                <a:gd name="T37" fmla="*/ 4 h 228"/>
                <a:gd name="T38" fmla="*/ 0 w 139"/>
                <a:gd name="T39" fmla="*/ 4 h 228"/>
                <a:gd name="T40" fmla="*/ 0 w 139"/>
                <a:gd name="T41" fmla="*/ 5 h 228"/>
                <a:gd name="T42" fmla="*/ 0 w 139"/>
                <a:gd name="T43" fmla="*/ 6 h 228"/>
                <a:gd name="T44" fmla="*/ 0 w 139"/>
                <a:gd name="T45" fmla="*/ 6 h 228"/>
                <a:gd name="T46" fmla="*/ 0 w 139"/>
                <a:gd name="T47" fmla="*/ 6 h 228"/>
                <a:gd name="T48" fmla="*/ 0 w 139"/>
                <a:gd name="T49" fmla="*/ 6 h 228"/>
                <a:gd name="T50" fmla="*/ 1 w 139"/>
                <a:gd name="T51" fmla="*/ 6 h 228"/>
                <a:gd name="T52" fmla="*/ 1 w 139"/>
                <a:gd name="T53" fmla="*/ 6 h 228"/>
                <a:gd name="T54" fmla="*/ 1 w 139"/>
                <a:gd name="T55" fmla="*/ 7 h 228"/>
                <a:gd name="T56" fmla="*/ 2 w 139"/>
                <a:gd name="T57" fmla="*/ 7 h 228"/>
                <a:gd name="T58" fmla="*/ 2 w 139"/>
                <a:gd name="T59" fmla="*/ 7 h 228"/>
                <a:gd name="T60" fmla="*/ 3 w 139"/>
                <a:gd name="T61" fmla="*/ 7 h 228"/>
                <a:gd name="T62" fmla="*/ 3 w 139"/>
                <a:gd name="T63" fmla="*/ 6 h 228"/>
                <a:gd name="T64" fmla="*/ 3 w 139"/>
                <a:gd name="T65" fmla="*/ 6 h 228"/>
                <a:gd name="T66" fmla="*/ 3 w 139"/>
                <a:gd name="T67" fmla="*/ 6 h 228"/>
                <a:gd name="T68" fmla="*/ 4 w 139"/>
                <a:gd name="T69" fmla="*/ 6 h 228"/>
                <a:gd name="T70" fmla="*/ 4 w 139"/>
                <a:gd name="T71" fmla="*/ 5 h 228"/>
                <a:gd name="T72" fmla="*/ 3 w 139"/>
                <a:gd name="T73" fmla="*/ 5 h 228"/>
                <a:gd name="T74" fmla="*/ 2 w 139"/>
                <a:gd name="T75" fmla="*/ 5 h 228"/>
                <a:gd name="T76" fmla="*/ 2 w 139"/>
                <a:gd name="T77" fmla="*/ 5 h 228"/>
                <a:gd name="T78" fmla="*/ 2 w 139"/>
                <a:gd name="T79" fmla="*/ 4 h 228"/>
                <a:gd name="T80" fmla="*/ 3 w 139"/>
                <a:gd name="T81" fmla="*/ 4 h 228"/>
                <a:gd name="T82" fmla="*/ 3 w 139"/>
                <a:gd name="T83" fmla="*/ 4 h 228"/>
                <a:gd name="T84" fmla="*/ 4 w 139"/>
                <a:gd name="T85" fmla="*/ 4 h 228"/>
                <a:gd name="T86" fmla="*/ 4 w 139"/>
                <a:gd name="T87" fmla="*/ 2 h 2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9" h="228">
                  <a:moveTo>
                    <a:pt x="135" y="51"/>
                  </a:moveTo>
                  <a:lnTo>
                    <a:pt x="133" y="51"/>
                  </a:lnTo>
                  <a:lnTo>
                    <a:pt x="130" y="51"/>
                  </a:lnTo>
                  <a:lnTo>
                    <a:pt x="124" y="51"/>
                  </a:lnTo>
                  <a:lnTo>
                    <a:pt x="118" y="51"/>
                  </a:lnTo>
                  <a:lnTo>
                    <a:pt x="111" y="49"/>
                  </a:lnTo>
                  <a:lnTo>
                    <a:pt x="105" y="49"/>
                  </a:lnTo>
                  <a:lnTo>
                    <a:pt x="99" y="49"/>
                  </a:lnTo>
                  <a:lnTo>
                    <a:pt x="95" y="47"/>
                  </a:lnTo>
                  <a:lnTo>
                    <a:pt x="92" y="40"/>
                  </a:lnTo>
                  <a:lnTo>
                    <a:pt x="93" y="32"/>
                  </a:lnTo>
                  <a:lnTo>
                    <a:pt x="97" y="22"/>
                  </a:lnTo>
                  <a:lnTo>
                    <a:pt x="99" y="15"/>
                  </a:lnTo>
                  <a:lnTo>
                    <a:pt x="95" y="5"/>
                  </a:lnTo>
                  <a:lnTo>
                    <a:pt x="88" y="3"/>
                  </a:lnTo>
                  <a:lnTo>
                    <a:pt x="78" y="0"/>
                  </a:lnTo>
                  <a:lnTo>
                    <a:pt x="71" y="2"/>
                  </a:lnTo>
                  <a:lnTo>
                    <a:pt x="63" y="3"/>
                  </a:lnTo>
                  <a:lnTo>
                    <a:pt x="57" y="7"/>
                  </a:lnTo>
                  <a:lnTo>
                    <a:pt x="52" y="11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5" y="32"/>
                  </a:lnTo>
                  <a:lnTo>
                    <a:pt x="55" y="38"/>
                  </a:lnTo>
                  <a:lnTo>
                    <a:pt x="57" y="45"/>
                  </a:lnTo>
                  <a:lnTo>
                    <a:pt x="55" y="47"/>
                  </a:lnTo>
                  <a:lnTo>
                    <a:pt x="53" y="49"/>
                  </a:lnTo>
                  <a:lnTo>
                    <a:pt x="46" y="49"/>
                  </a:lnTo>
                  <a:lnTo>
                    <a:pt x="38" y="51"/>
                  </a:lnTo>
                  <a:lnTo>
                    <a:pt x="31" y="49"/>
                  </a:lnTo>
                  <a:lnTo>
                    <a:pt x="27" y="49"/>
                  </a:lnTo>
                  <a:lnTo>
                    <a:pt x="19" y="47"/>
                  </a:lnTo>
                  <a:lnTo>
                    <a:pt x="15" y="47"/>
                  </a:lnTo>
                  <a:lnTo>
                    <a:pt x="4" y="47"/>
                  </a:lnTo>
                  <a:lnTo>
                    <a:pt x="2" y="47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8" y="89"/>
                  </a:lnTo>
                  <a:lnTo>
                    <a:pt x="17" y="91"/>
                  </a:lnTo>
                  <a:lnTo>
                    <a:pt x="27" y="89"/>
                  </a:lnTo>
                  <a:lnTo>
                    <a:pt x="38" y="83"/>
                  </a:lnTo>
                  <a:lnTo>
                    <a:pt x="48" y="83"/>
                  </a:lnTo>
                  <a:lnTo>
                    <a:pt x="53" y="85"/>
                  </a:lnTo>
                  <a:lnTo>
                    <a:pt x="57" y="91"/>
                  </a:lnTo>
                  <a:lnTo>
                    <a:pt x="57" y="99"/>
                  </a:lnTo>
                  <a:lnTo>
                    <a:pt x="57" y="106"/>
                  </a:lnTo>
                  <a:lnTo>
                    <a:pt x="55" y="112"/>
                  </a:lnTo>
                  <a:lnTo>
                    <a:pt x="50" y="118"/>
                  </a:lnTo>
                  <a:lnTo>
                    <a:pt x="44" y="121"/>
                  </a:lnTo>
                  <a:lnTo>
                    <a:pt x="38" y="121"/>
                  </a:lnTo>
                  <a:lnTo>
                    <a:pt x="31" y="121"/>
                  </a:lnTo>
                  <a:lnTo>
                    <a:pt x="23" y="119"/>
                  </a:lnTo>
                  <a:lnTo>
                    <a:pt x="15" y="118"/>
                  </a:lnTo>
                  <a:lnTo>
                    <a:pt x="8" y="121"/>
                  </a:lnTo>
                  <a:lnTo>
                    <a:pt x="4" y="127"/>
                  </a:lnTo>
                  <a:lnTo>
                    <a:pt x="2" y="137"/>
                  </a:lnTo>
                  <a:lnTo>
                    <a:pt x="0" y="144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0" y="161"/>
                  </a:lnTo>
                  <a:lnTo>
                    <a:pt x="2" y="169"/>
                  </a:lnTo>
                  <a:lnTo>
                    <a:pt x="2" y="176"/>
                  </a:lnTo>
                  <a:lnTo>
                    <a:pt x="4" y="182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7" y="184"/>
                  </a:lnTo>
                  <a:lnTo>
                    <a:pt x="27" y="184"/>
                  </a:lnTo>
                  <a:lnTo>
                    <a:pt x="33" y="184"/>
                  </a:lnTo>
                  <a:lnTo>
                    <a:pt x="40" y="184"/>
                  </a:lnTo>
                  <a:lnTo>
                    <a:pt x="46" y="184"/>
                  </a:lnTo>
                  <a:lnTo>
                    <a:pt x="53" y="186"/>
                  </a:lnTo>
                  <a:lnTo>
                    <a:pt x="57" y="186"/>
                  </a:lnTo>
                  <a:lnTo>
                    <a:pt x="57" y="188"/>
                  </a:lnTo>
                  <a:lnTo>
                    <a:pt x="57" y="192"/>
                  </a:lnTo>
                  <a:lnTo>
                    <a:pt x="55" y="197"/>
                  </a:lnTo>
                  <a:lnTo>
                    <a:pt x="52" y="207"/>
                  </a:lnTo>
                  <a:lnTo>
                    <a:pt x="55" y="216"/>
                  </a:lnTo>
                  <a:lnTo>
                    <a:pt x="59" y="220"/>
                  </a:lnTo>
                  <a:lnTo>
                    <a:pt x="67" y="224"/>
                  </a:lnTo>
                  <a:lnTo>
                    <a:pt x="74" y="226"/>
                  </a:lnTo>
                  <a:lnTo>
                    <a:pt x="84" y="228"/>
                  </a:lnTo>
                  <a:lnTo>
                    <a:pt x="92" y="224"/>
                  </a:lnTo>
                  <a:lnTo>
                    <a:pt x="99" y="220"/>
                  </a:lnTo>
                  <a:lnTo>
                    <a:pt x="103" y="213"/>
                  </a:lnTo>
                  <a:lnTo>
                    <a:pt x="105" y="207"/>
                  </a:lnTo>
                  <a:lnTo>
                    <a:pt x="103" y="201"/>
                  </a:lnTo>
                  <a:lnTo>
                    <a:pt x="101" y="197"/>
                  </a:lnTo>
                  <a:lnTo>
                    <a:pt x="97" y="192"/>
                  </a:lnTo>
                  <a:lnTo>
                    <a:pt x="97" y="188"/>
                  </a:lnTo>
                  <a:lnTo>
                    <a:pt x="99" y="184"/>
                  </a:lnTo>
                  <a:lnTo>
                    <a:pt x="103" y="184"/>
                  </a:lnTo>
                  <a:lnTo>
                    <a:pt x="111" y="182"/>
                  </a:lnTo>
                  <a:lnTo>
                    <a:pt x="118" y="182"/>
                  </a:lnTo>
                  <a:lnTo>
                    <a:pt x="124" y="182"/>
                  </a:lnTo>
                  <a:lnTo>
                    <a:pt x="131" y="184"/>
                  </a:lnTo>
                  <a:lnTo>
                    <a:pt x="135" y="184"/>
                  </a:lnTo>
                  <a:lnTo>
                    <a:pt x="139" y="184"/>
                  </a:lnTo>
                  <a:lnTo>
                    <a:pt x="135" y="142"/>
                  </a:lnTo>
                  <a:lnTo>
                    <a:pt x="135" y="138"/>
                  </a:lnTo>
                  <a:lnTo>
                    <a:pt x="133" y="138"/>
                  </a:lnTo>
                  <a:lnTo>
                    <a:pt x="130" y="138"/>
                  </a:lnTo>
                  <a:lnTo>
                    <a:pt x="124" y="142"/>
                  </a:lnTo>
                  <a:lnTo>
                    <a:pt x="116" y="146"/>
                  </a:lnTo>
                  <a:lnTo>
                    <a:pt x="107" y="152"/>
                  </a:lnTo>
                  <a:lnTo>
                    <a:pt x="97" y="154"/>
                  </a:lnTo>
                  <a:lnTo>
                    <a:pt x="90" y="154"/>
                  </a:lnTo>
                  <a:lnTo>
                    <a:pt x="84" y="148"/>
                  </a:lnTo>
                  <a:lnTo>
                    <a:pt x="80" y="140"/>
                  </a:lnTo>
                  <a:lnTo>
                    <a:pt x="78" y="131"/>
                  </a:lnTo>
                  <a:lnTo>
                    <a:pt x="80" y="121"/>
                  </a:lnTo>
                  <a:lnTo>
                    <a:pt x="84" y="114"/>
                  </a:lnTo>
                  <a:lnTo>
                    <a:pt x="88" y="110"/>
                  </a:lnTo>
                  <a:lnTo>
                    <a:pt x="92" y="108"/>
                  </a:lnTo>
                  <a:lnTo>
                    <a:pt x="99" y="110"/>
                  </a:lnTo>
                  <a:lnTo>
                    <a:pt x="103" y="110"/>
                  </a:lnTo>
                  <a:lnTo>
                    <a:pt x="109" y="112"/>
                  </a:lnTo>
                  <a:lnTo>
                    <a:pt x="114" y="116"/>
                  </a:lnTo>
                  <a:lnTo>
                    <a:pt x="122" y="118"/>
                  </a:lnTo>
                  <a:lnTo>
                    <a:pt x="124" y="118"/>
                  </a:lnTo>
                  <a:lnTo>
                    <a:pt x="130" y="118"/>
                  </a:lnTo>
                  <a:lnTo>
                    <a:pt x="133" y="118"/>
                  </a:lnTo>
                  <a:lnTo>
                    <a:pt x="135" y="118"/>
                  </a:lnTo>
                  <a:lnTo>
                    <a:pt x="135" y="51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4" name="Freeform 156"/>
            <p:cNvSpPr>
              <a:spLocks/>
            </p:cNvSpPr>
            <p:nvPr/>
          </p:nvSpPr>
          <p:spPr bwMode="auto">
            <a:xfrm>
              <a:off x="4847" y="2305"/>
              <a:ext cx="91" cy="93"/>
            </a:xfrm>
            <a:custGeom>
              <a:avLst/>
              <a:gdLst>
                <a:gd name="T0" fmla="*/ 1 w 183"/>
                <a:gd name="T1" fmla="*/ 1 h 184"/>
                <a:gd name="T2" fmla="*/ 1 w 183"/>
                <a:gd name="T3" fmla="*/ 1 h 184"/>
                <a:gd name="T4" fmla="*/ 1 w 183"/>
                <a:gd name="T5" fmla="*/ 1 h 184"/>
                <a:gd name="T6" fmla="*/ 1 w 183"/>
                <a:gd name="T7" fmla="*/ 1 h 184"/>
                <a:gd name="T8" fmla="*/ 1 w 183"/>
                <a:gd name="T9" fmla="*/ 1 h 184"/>
                <a:gd name="T10" fmla="*/ 1 w 183"/>
                <a:gd name="T11" fmla="*/ 1 h 184"/>
                <a:gd name="T12" fmla="*/ 0 w 183"/>
                <a:gd name="T13" fmla="*/ 1 h 184"/>
                <a:gd name="T14" fmla="*/ 0 w 183"/>
                <a:gd name="T15" fmla="*/ 1 h 184"/>
                <a:gd name="T16" fmla="*/ 0 w 183"/>
                <a:gd name="T17" fmla="*/ 1 h 184"/>
                <a:gd name="T18" fmla="*/ 0 w 183"/>
                <a:gd name="T19" fmla="*/ 2 h 184"/>
                <a:gd name="T20" fmla="*/ 0 w 183"/>
                <a:gd name="T21" fmla="*/ 2 h 184"/>
                <a:gd name="T22" fmla="*/ 0 w 183"/>
                <a:gd name="T23" fmla="*/ 2 h 184"/>
                <a:gd name="T24" fmla="*/ 0 w 183"/>
                <a:gd name="T25" fmla="*/ 3 h 184"/>
                <a:gd name="T26" fmla="*/ 0 w 183"/>
                <a:gd name="T27" fmla="*/ 3 h 184"/>
                <a:gd name="T28" fmla="*/ 0 w 183"/>
                <a:gd name="T29" fmla="*/ 3 h 184"/>
                <a:gd name="T30" fmla="*/ 0 w 183"/>
                <a:gd name="T31" fmla="*/ 3 h 184"/>
                <a:gd name="T32" fmla="*/ 0 w 183"/>
                <a:gd name="T33" fmla="*/ 2 h 184"/>
                <a:gd name="T34" fmla="*/ 1 w 183"/>
                <a:gd name="T35" fmla="*/ 2 h 184"/>
                <a:gd name="T36" fmla="*/ 1 w 183"/>
                <a:gd name="T37" fmla="*/ 2 h 184"/>
                <a:gd name="T38" fmla="*/ 1 w 183"/>
                <a:gd name="T39" fmla="*/ 4 h 184"/>
                <a:gd name="T40" fmla="*/ 3 w 183"/>
                <a:gd name="T41" fmla="*/ 6 h 184"/>
                <a:gd name="T42" fmla="*/ 5 w 183"/>
                <a:gd name="T43" fmla="*/ 6 h 184"/>
                <a:gd name="T44" fmla="*/ 5 w 183"/>
                <a:gd name="T45" fmla="*/ 3 h 184"/>
                <a:gd name="T46" fmla="*/ 5 w 183"/>
                <a:gd name="T47" fmla="*/ 3 h 184"/>
                <a:gd name="T48" fmla="*/ 5 w 183"/>
                <a:gd name="T49" fmla="*/ 3 h 184"/>
                <a:gd name="T50" fmla="*/ 5 w 183"/>
                <a:gd name="T51" fmla="*/ 3 h 184"/>
                <a:gd name="T52" fmla="*/ 5 w 183"/>
                <a:gd name="T53" fmla="*/ 3 h 184"/>
                <a:gd name="T54" fmla="*/ 4 w 183"/>
                <a:gd name="T55" fmla="*/ 3 h 184"/>
                <a:gd name="T56" fmla="*/ 4 w 183"/>
                <a:gd name="T57" fmla="*/ 2 h 184"/>
                <a:gd name="T58" fmla="*/ 4 w 183"/>
                <a:gd name="T59" fmla="*/ 2 h 184"/>
                <a:gd name="T60" fmla="*/ 4 w 183"/>
                <a:gd name="T61" fmla="*/ 2 h 184"/>
                <a:gd name="T62" fmla="*/ 4 w 183"/>
                <a:gd name="T63" fmla="*/ 2 h 184"/>
                <a:gd name="T64" fmla="*/ 4 w 183"/>
                <a:gd name="T65" fmla="*/ 2 h 184"/>
                <a:gd name="T66" fmla="*/ 4 w 183"/>
                <a:gd name="T67" fmla="*/ 2 h 184"/>
                <a:gd name="T68" fmla="*/ 4 w 183"/>
                <a:gd name="T69" fmla="*/ 2 h 184"/>
                <a:gd name="T70" fmla="*/ 4 w 183"/>
                <a:gd name="T71" fmla="*/ 2 h 184"/>
                <a:gd name="T72" fmla="*/ 5 w 183"/>
                <a:gd name="T73" fmla="*/ 2 h 184"/>
                <a:gd name="T74" fmla="*/ 5 w 183"/>
                <a:gd name="T75" fmla="*/ 2 h 184"/>
                <a:gd name="T76" fmla="*/ 5 w 183"/>
                <a:gd name="T77" fmla="*/ 2 h 184"/>
                <a:gd name="T78" fmla="*/ 5 w 183"/>
                <a:gd name="T79" fmla="*/ 2 h 184"/>
                <a:gd name="T80" fmla="*/ 5 w 183"/>
                <a:gd name="T81" fmla="*/ 0 h 184"/>
                <a:gd name="T82" fmla="*/ 1 w 183"/>
                <a:gd name="T83" fmla="*/ 1 h 184"/>
                <a:gd name="T84" fmla="*/ 1 w 183"/>
                <a:gd name="T85" fmla="*/ 1 h 1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3" h="184">
                  <a:moveTo>
                    <a:pt x="44" y="2"/>
                  </a:moveTo>
                  <a:lnTo>
                    <a:pt x="44" y="6"/>
                  </a:lnTo>
                  <a:lnTo>
                    <a:pt x="46" y="13"/>
                  </a:lnTo>
                  <a:lnTo>
                    <a:pt x="44" y="23"/>
                  </a:lnTo>
                  <a:lnTo>
                    <a:pt x="44" y="30"/>
                  </a:lnTo>
                  <a:lnTo>
                    <a:pt x="36" y="30"/>
                  </a:lnTo>
                  <a:lnTo>
                    <a:pt x="29" y="30"/>
                  </a:lnTo>
                  <a:lnTo>
                    <a:pt x="17" y="28"/>
                  </a:lnTo>
                  <a:lnTo>
                    <a:pt x="10" y="30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8" y="65"/>
                  </a:lnTo>
                  <a:lnTo>
                    <a:pt x="12" y="65"/>
                  </a:lnTo>
                  <a:lnTo>
                    <a:pt x="17" y="66"/>
                  </a:lnTo>
                  <a:lnTo>
                    <a:pt x="23" y="65"/>
                  </a:lnTo>
                  <a:lnTo>
                    <a:pt x="31" y="63"/>
                  </a:lnTo>
                  <a:lnTo>
                    <a:pt x="40" y="61"/>
                  </a:lnTo>
                  <a:lnTo>
                    <a:pt x="46" y="59"/>
                  </a:lnTo>
                  <a:lnTo>
                    <a:pt x="57" y="97"/>
                  </a:lnTo>
                  <a:lnTo>
                    <a:pt x="120" y="184"/>
                  </a:lnTo>
                  <a:lnTo>
                    <a:pt x="169" y="163"/>
                  </a:lnTo>
                  <a:lnTo>
                    <a:pt x="183" y="80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67" y="66"/>
                  </a:lnTo>
                  <a:lnTo>
                    <a:pt x="160" y="66"/>
                  </a:lnTo>
                  <a:lnTo>
                    <a:pt x="152" y="66"/>
                  </a:lnTo>
                  <a:lnTo>
                    <a:pt x="147" y="63"/>
                  </a:lnTo>
                  <a:lnTo>
                    <a:pt x="143" y="63"/>
                  </a:lnTo>
                  <a:lnTo>
                    <a:pt x="135" y="55"/>
                  </a:lnTo>
                  <a:lnTo>
                    <a:pt x="135" y="47"/>
                  </a:lnTo>
                  <a:lnTo>
                    <a:pt x="137" y="42"/>
                  </a:lnTo>
                  <a:lnTo>
                    <a:pt x="147" y="38"/>
                  </a:lnTo>
                  <a:lnTo>
                    <a:pt x="150" y="36"/>
                  </a:lnTo>
                  <a:lnTo>
                    <a:pt x="158" y="36"/>
                  </a:lnTo>
                  <a:lnTo>
                    <a:pt x="164" y="36"/>
                  </a:lnTo>
                  <a:lnTo>
                    <a:pt x="169" y="36"/>
                  </a:lnTo>
                  <a:lnTo>
                    <a:pt x="177" y="36"/>
                  </a:lnTo>
                  <a:lnTo>
                    <a:pt x="181" y="38"/>
                  </a:lnTo>
                  <a:lnTo>
                    <a:pt x="183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5" name="Freeform 157"/>
            <p:cNvSpPr>
              <a:spLocks/>
            </p:cNvSpPr>
            <p:nvPr/>
          </p:nvSpPr>
          <p:spPr bwMode="auto">
            <a:xfrm>
              <a:off x="4391" y="2292"/>
              <a:ext cx="279" cy="74"/>
            </a:xfrm>
            <a:custGeom>
              <a:avLst/>
              <a:gdLst>
                <a:gd name="T0" fmla="*/ 1 w 559"/>
                <a:gd name="T1" fmla="*/ 0 h 149"/>
                <a:gd name="T2" fmla="*/ 1 w 559"/>
                <a:gd name="T3" fmla="*/ 1 h 149"/>
                <a:gd name="T4" fmla="*/ 1 w 559"/>
                <a:gd name="T5" fmla="*/ 1 h 149"/>
                <a:gd name="T6" fmla="*/ 1 w 559"/>
                <a:gd name="T7" fmla="*/ 1 h 149"/>
                <a:gd name="T8" fmla="*/ 1 w 559"/>
                <a:gd name="T9" fmla="*/ 1 h 149"/>
                <a:gd name="T10" fmla="*/ 0 w 559"/>
                <a:gd name="T11" fmla="*/ 1 h 149"/>
                <a:gd name="T12" fmla="*/ 0 w 559"/>
                <a:gd name="T13" fmla="*/ 1 h 149"/>
                <a:gd name="T14" fmla="*/ 0 w 559"/>
                <a:gd name="T15" fmla="*/ 1 h 149"/>
                <a:gd name="T16" fmla="*/ 0 w 559"/>
                <a:gd name="T17" fmla="*/ 1 h 149"/>
                <a:gd name="T18" fmla="*/ 0 w 559"/>
                <a:gd name="T19" fmla="*/ 1 h 149"/>
                <a:gd name="T20" fmla="*/ 0 w 559"/>
                <a:gd name="T21" fmla="*/ 2 h 149"/>
                <a:gd name="T22" fmla="*/ 0 w 559"/>
                <a:gd name="T23" fmla="*/ 2 h 149"/>
                <a:gd name="T24" fmla="*/ 0 w 559"/>
                <a:gd name="T25" fmla="*/ 2 h 149"/>
                <a:gd name="T26" fmla="*/ 0 w 559"/>
                <a:gd name="T27" fmla="*/ 2 h 149"/>
                <a:gd name="T28" fmla="*/ 0 w 559"/>
                <a:gd name="T29" fmla="*/ 2 h 149"/>
                <a:gd name="T30" fmla="*/ 0 w 559"/>
                <a:gd name="T31" fmla="*/ 2 h 149"/>
                <a:gd name="T32" fmla="*/ 1 w 559"/>
                <a:gd name="T33" fmla="*/ 2 h 149"/>
                <a:gd name="T34" fmla="*/ 1 w 559"/>
                <a:gd name="T35" fmla="*/ 2 h 149"/>
                <a:gd name="T36" fmla="*/ 1 w 559"/>
                <a:gd name="T37" fmla="*/ 3 h 149"/>
                <a:gd name="T38" fmla="*/ 4 w 559"/>
                <a:gd name="T39" fmla="*/ 3 h 149"/>
                <a:gd name="T40" fmla="*/ 4 w 559"/>
                <a:gd name="T41" fmla="*/ 4 h 149"/>
                <a:gd name="T42" fmla="*/ 14 w 559"/>
                <a:gd name="T43" fmla="*/ 4 h 149"/>
                <a:gd name="T44" fmla="*/ 14 w 559"/>
                <a:gd name="T45" fmla="*/ 3 h 149"/>
                <a:gd name="T46" fmla="*/ 17 w 559"/>
                <a:gd name="T47" fmla="*/ 3 h 149"/>
                <a:gd name="T48" fmla="*/ 17 w 559"/>
                <a:gd name="T49" fmla="*/ 2 h 149"/>
                <a:gd name="T50" fmla="*/ 17 w 559"/>
                <a:gd name="T51" fmla="*/ 2 h 149"/>
                <a:gd name="T52" fmla="*/ 16 w 559"/>
                <a:gd name="T53" fmla="*/ 2 h 149"/>
                <a:gd name="T54" fmla="*/ 16 w 559"/>
                <a:gd name="T55" fmla="*/ 2 h 149"/>
                <a:gd name="T56" fmla="*/ 16 w 559"/>
                <a:gd name="T57" fmla="*/ 2 h 149"/>
                <a:gd name="T58" fmla="*/ 16 w 559"/>
                <a:gd name="T59" fmla="*/ 2 h 149"/>
                <a:gd name="T60" fmla="*/ 16 w 559"/>
                <a:gd name="T61" fmla="*/ 2 h 149"/>
                <a:gd name="T62" fmla="*/ 15 w 559"/>
                <a:gd name="T63" fmla="*/ 2 h 149"/>
                <a:gd name="T64" fmla="*/ 15 w 559"/>
                <a:gd name="T65" fmla="*/ 2 h 149"/>
                <a:gd name="T66" fmla="*/ 15 w 559"/>
                <a:gd name="T67" fmla="*/ 1 h 149"/>
                <a:gd name="T68" fmla="*/ 16 w 559"/>
                <a:gd name="T69" fmla="*/ 1 h 149"/>
                <a:gd name="T70" fmla="*/ 16 w 559"/>
                <a:gd name="T71" fmla="*/ 1 h 149"/>
                <a:gd name="T72" fmla="*/ 16 w 559"/>
                <a:gd name="T73" fmla="*/ 1 h 149"/>
                <a:gd name="T74" fmla="*/ 16 w 559"/>
                <a:gd name="T75" fmla="*/ 1 h 149"/>
                <a:gd name="T76" fmla="*/ 16 w 559"/>
                <a:gd name="T77" fmla="*/ 1 h 149"/>
                <a:gd name="T78" fmla="*/ 16 w 559"/>
                <a:gd name="T79" fmla="*/ 1 h 149"/>
                <a:gd name="T80" fmla="*/ 17 w 559"/>
                <a:gd name="T81" fmla="*/ 1 h 149"/>
                <a:gd name="T82" fmla="*/ 17 w 559"/>
                <a:gd name="T83" fmla="*/ 1 h 149"/>
                <a:gd name="T84" fmla="*/ 17 w 559"/>
                <a:gd name="T85" fmla="*/ 1 h 149"/>
                <a:gd name="T86" fmla="*/ 17 w 559"/>
                <a:gd name="T87" fmla="*/ 0 h 149"/>
                <a:gd name="T88" fmla="*/ 1 w 559"/>
                <a:gd name="T89" fmla="*/ 0 h 149"/>
                <a:gd name="T90" fmla="*/ 1 w 559"/>
                <a:gd name="T91" fmla="*/ 0 h 1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59" h="149">
                  <a:moveTo>
                    <a:pt x="43" y="0"/>
                  </a:moveTo>
                  <a:lnTo>
                    <a:pt x="45" y="44"/>
                  </a:lnTo>
                  <a:lnTo>
                    <a:pt x="43" y="44"/>
                  </a:lnTo>
                  <a:lnTo>
                    <a:pt x="38" y="44"/>
                  </a:lnTo>
                  <a:lnTo>
                    <a:pt x="32" y="42"/>
                  </a:lnTo>
                  <a:lnTo>
                    <a:pt x="26" y="42"/>
                  </a:lnTo>
                  <a:lnTo>
                    <a:pt x="17" y="42"/>
                  </a:lnTo>
                  <a:lnTo>
                    <a:pt x="9" y="46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3" y="73"/>
                  </a:lnTo>
                  <a:lnTo>
                    <a:pt x="7" y="82"/>
                  </a:lnTo>
                  <a:lnTo>
                    <a:pt x="15" y="86"/>
                  </a:lnTo>
                  <a:lnTo>
                    <a:pt x="22" y="86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43" y="97"/>
                  </a:lnTo>
                  <a:lnTo>
                    <a:pt x="135" y="97"/>
                  </a:lnTo>
                  <a:lnTo>
                    <a:pt x="144" y="139"/>
                  </a:lnTo>
                  <a:lnTo>
                    <a:pt x="467" y="149"/>
                  </a:lnTo>
                  <a:lnTo>
                    <a:pt x="477" y="116"/>
                  </a:lnTo>
                  <a:lnTo>
                    <a:pt x="559" y="114"/>
                  </a:lnTo>
                  <a:lnTo>
                    <a:pt x="559" y="74"/>
                  </a:lnTo>
                  <a:lnTo>
                    <a:pt x="555" y="74"/>
                  </a:lnTo>
                  <a:lnTo>
                    <a:pt x="543" y="78"/>
                  </a:lnTo>
                  <a:lnTo>
                    <a:pt x="538" y="78"/>
                  </a:lnTo>
                  <a:lnTo>
                    <a:pt x="530" y="78"/>
                  </a:lnTo>
                  <a:lnTo>
                    <a:pt x="524" y="78"/>
                  </a:lnTo>
                  <a:lnTo>
                    <a:pt x="521" y="78"/>
                  </a:lnTo>
                  <a:lnTo>
                    <a:pt x="511" y="73"/>
                  </a:lnTo>
                  <a:lnTo>
                    <a:pt x="509" y="67"/>
                  </a:lnTo>
                  <a:lnTo>
                    <a:pt x="509" y="57"/>
                  </a:lnTo>
                  <a:lnTo>
                    <a:pt x="513" y="50"/>
                  </a:lnTo>
                  <a:lnTo>
                    <a:pt x="517" y="44"/>
                  </a:lnTo>
                  <a:lnTo>
                    <a:pt x="524" y="40"/>
                  </a:lnTo>
                  <a:lnTo>
                    <a:pt x="530" y="40"/>
                  </a:lnTo>
                  <a:lnTo>
                    <a:pt x="538" y="40"/>
                  </a:lnTo>
                  <a:lnTo>
                    <a:pt x="543" y="40"/>
                  </a:lnTo>
                  <a:lnTo>
                    <a:pt x="551" y="40"/>
                  </a:lnTo>
                  <a:lnTo>
                    <a:pt x="557" y="40"/>
                  </a:lnTo>
                  <a:lnTo>
                    <a:pt x="559" y="40"/>
                  </a:lnTo>
                  <a:lnTo>
                    <a:pt x="559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6" name="Freeform 158"/>
            <p:cNvSpPr>
              <a:spLocks/>
            </p:cNvSpPr>
            <p:nvPr/>
          </p:nvSpPr>
          <p:spPr bwMode="auto">
            <a:xfrm>
              <a:off x="4261" y="2624"/>
              <a:ext cx="69" cy="112"/>
            </a:xfrm>
            <a:custGeom>
              <a:avLst/>
              <a:gdLst>
                <a:gd name="T0" fmla="*/ 4 w 139"/>
                <a:gd name="T1" fmla="*/ 2 h 224"/>
                <a:gd name="T2" fmla="*/ 3 w 139"/>
                <a:gd name="T3" fmla="*/ 2 h 224"/>
                <a:gd name="T4" fmla="*/ 2 w 139"/>
                <a:gd name="T5" fmla="*/ 2 h 224"/>
                <a:gd name="T6" fmla="*/ 3 w 139"/>
                <a:gd name="T7" fmla="*/ 1 h 224"/>
                <a:gd name="T8" fmla="*/ 2 w 139"/>
                <a:gd name="T9" fmla="*/ 1 h 224"/>
                <a:gd name="T10" fmla="*/ 1 w 139"/>
                <a:gd name="T11" fmla="*/ 0 h 224"/>
                <a:gd name="T12" fmla="*/ 1 w 139"/>
                <a:gd name="T13" fmla="*/ 1 h 224"/>
                <a:gd name="T14" fmla="*/ 1 w 139"/>
                <a:gd name="T15" fmla="*/ 2 h 224"/>
                <a:gd name="T16" fmla="*/ 1 w 139"/>
                <a:gd name="T17" fmla="*/ 2 h 224"/>
                <a:gd name="T18" fmla="*/ 1 w 139"/>
                <a:gd name="T19" fmla="*/ 2 h 224"/>
                <a:gd name="T20" fmla="*/ 0 w 139"/>
                <a:gd name="T21" fmla="*/ 2 h 224"/>
                <a:gd name="T22" fmla="*/ 0 w 139"/>
                <a:gd name="T23" fmla="*/ 2 h 224"/>
                <a:gd name="T24" fmla="*/ 0 w 139"/>
                <a:gd name="T25" fmla="*/ 2 h 224"/>
                <a:gd name="T26" fmla="*/ 0 w 139"/>
                <a:gd name="T27" fmla="*/ 3 h 224"/>
                <a:gd name="T28" fmla="*/ 0 w 139"/>
                <a:gd name="T29" fmla="*/ 3 h 224"/>
                <a:gd name="T30" fmla="*/ 1 w 139"/>
                <a:gd name="T31" fmla="*/ 3 h 224"/>
                <a:gd name="T32" fmla="*/ 1 w 139"/>
                <a:gd name="T33" fmla="*/ 4 h 224"/>
                <a:gd name="T34" fmla="*/ 1 w 139"/>
                <a:gd name="T35" fmla="*/ 4 h 224"/>
                <a:gd name="T36" fmla="*/ 0 w 139"/>
                <a:gd name="T37" fmla="*/ 4 h 224"/>
                <a:gd name="T38" fmla="*/ 0 w 139"/>
                <a:gd name="T39" fmla="*/ 4 h 224"/>
                <a:gd name="T40" fmla="*/ 0 w 139"/>
                <a:gd name="T41" fmla="*/ 5 h 224"/>
                <a:gd name="T42" fmla="*/ 0 w 139"/>
                <a:gd name="T43" fmla="*/ 5 h 224"/>
                <a:gd name="T44" fmla="*/ 0 w 139"/>
                <a:gd name="T45" fmla="*/ 6 h 224"/>
                <a:gd name="T46" fmla="*/ 0 w 139"/>
                <a:gd name="T47" fmla="*/ 6 h 224"/>
                <a:gd name="T48" fmla="*/ 1 w 139"/>
                <a:gd name="T49" fmla="*/ 6 h 224"/>
                <a:gd name="T50" fmla="*/ 1 w 139"/>
                <a:gd name="T51" fmla="*/ 6 h 224"/>
                <a:gd name="T52" fmla="*/ 1 w 139"/>
                <a:gd name="T53" fmla="*/ 7 h 224"/>
                <a:gd name="T54" fmla="*/ 1 w 139"/>
                <a:gd name="T55" fmla="*/ 7 h 224"/>
                <a:gd name="T56" fmla="*/ 2 w 139"/>
                <a:gd name="T57" fmla="*/ 7 h 224"/>
                <a:gd name="T58" fmla="*/ 3 w 139"/>
                <a:gd name="T59" fmla="*/ 7 h 224"/>
                <a:gd name="T60" fmla="*/ 3 w 139"/>
                <a:gd name="T61" fmla="*/ 7 h 224"/>
                <a:gd name="T62" fmla="*/ 3 w 139"/>
                <a:gd name="T63" fmla="*/ 6 h 224"/>
                <a:gd name="T64" fmla="*/ 3 w 139"/>
                <a:gd name="T65" fmla="*/ 6 h 224"/>
                <a:gd name="T66" fmla="*/ 4 w 139"/>
                <a:gd name="T67" fmla="*/ 6 h 224"/>
                <a:gd name="T68" fmla="*/ 4 w 139"/>
                <a:gd name="T69" fmla="*/ 5 h 224"/>
                <a:gd name="T70" fmla="*/ 3 w 139"/>
                <a:gd name="T71" fmla="*/ 5 h 224"/>
                <a:gd name="T72" fmla="*/ 3 w 139"/>
                <a:gd name="T73" fmla="*/ 5 h 224"/>
                <a:gd name="T74" fmla="*/ 2 w 139"/>
                <a:gd name="T75" fmla="*/ 5 h 224"/>
                <a:gd name="T76" fmla="*/ 2 w 139"/>
                <a:gd name="T77" fmla="*/ 4 h 224"/>
                <a:gd name="T78" fmla="*/ 3 w 139"/>
                <a:gd name="T79" fmla="*/ 4 h 224"/>
                <a:gd name="T80" fmla="*/ 3 w 139"/>
                <a:gd name="T81" fmla="*/ 4 h 224"/>
                <a:gd name="T82" fmla="*/ 4 w 139"/>
                <a:gd name="T83" fmla="*/ 4 h 2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9" h="224">
                  <a:moveTo>
                    <a:pt x="137" y="49"/>
                  </a:moveTo>
                  <a:lnTo>
                    <a:pt x="135" y="49"/>
                  </a:lnTo>
                  <a:lnTo>
                    <a:pt x="131" y="49"/>
                  </a:lnTo>
                  <a:lnTo>
                    <a:pt x="124" y="49"/>
                  </a:lnTo>
                  <a:lnTo>
                    <a:pt x="118" y="49"/>
                  </a:lnTo>
                  <a:lnTo>
                    <a:pt x="110" y="47"/>
                  </a:lnTo>
                  <a:lnTo>
                    <a:pt x="105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1" y="38"/>
                  </a:lnTo>
                  <a:lnTo>
                    <a:pt x="95" y="30"/>
                  </a:lnTo>
                  <a:lnTo>
                    <a:pt x="97" y="21"/>
                  </a:lnTo>
                  <a:lnTo>
                    <a:pt x="101" y="11"/>
                  </a:lnTo>
                  <a:lnTo>
                    <a:pt x="95" y="6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7" y="6"/>
                  </a:lnTo>
                  <a:lnTo>
                    <a:pt x="53" y="9"/>
                  </a:lnTo>
                  <a:lnTo>
                    <a:pt x="52" y="19"/>
                  </a:lnTo>
                  <a:lnTo>
                    <a:pt x="52" y="25"/>
                  </a:lnTo>
                  <a:lnTo>
                    <a:pt x="55" y="32"/>
                  </a:lnTo>
                  <a:lnTo>
                    <a:pt x="57" y="36"/>
                  </a:lnTo>
                  <a:lnTo>
                    <a:pt x="59" y="42"/>
                  </a:lnTo>
                  <a:lnTo>
                    <a:pt x="57" y="45"/>
                  </a:lnTo>
                  <a:lnTo>
                    <a:pt x="53" y="47"/>
                  </a:lnTo>
                  <a:lnTo>
                    <a:pt x="46" y="47"/>
                  </a:lnTo>
                  <a:lnTo>
                    <a:pt x="40" y="49"/>
                  </a:lnTo>
                  <a:lnTo>
                    <a:pt x="33" y="47"/>
                  </a:lnTo>
                  <a:lnTo>
                    <a:pt x="27" y="47"/>
                  </a:lnTo>
                  <a:lnTo>
                    <a:pt x="19" y="47"/>
                  </a:lnTo>
                  <a:lnTo>
                    <a:pt x="15" y="47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9"/>
                  </a:lnTo>
                  <a:lnTo>
                    <a:pt x="2" y="55"/>
                  </a:lnTo>
                  <a:lnTo>
                    <a:pt x="2" y="63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7"/>
                  </a:lnTo>
                  <a:lnTo>
                    <a:pt x="17" y="87"/>
                  </a:lnTo>
                  <a:lnTo>
                    <a:pt x="29" y="85"/>
                  </a:lnTo>
                  <a:lnTo>
                    <a:pt x="38" y="82"/>
                  </a:lnTo>
                  <a:lnTo>
                    <a:pt x="50" y="82"/>
                  </a:lnTo>
                  <a:lnTo>
                    <a:pt x="55" y="83"/>
                  </a:lnTo>
                  <a:lnTo>
                    <a:pt x="57" y="89"/>
                  </a:lnTo>
                  <a:lnTo>
                    <a:pt x="59" y="97"/>
                  </a:lnTo>
                  <a:lnTo>
                    <a:pt x="59" y="106"/>
                  </a:lnTo>
                  <a:lnTo>
                    <a:pt x="55" y="112"/>
                  </a:lnTo>
                  <a:lnTo>
                    <a:pt x="52" y="116"/>
                  </a:lnTo>
                  <a:lnTo>
                    <a:pt x="46" y="120"/>
                  </a:lnTo>
                  <a:lnTo>
                    <a:pt x="40" y="120"/>
                  </a:lnTo>
                  <a:lnTo>
                    <a:pt x="31" y="120"/>
                  </a:lnTo>
                  <a:lnTo>
                    <a:pt x="23" y="118"/>
                  </a:lnTo>
                  <a:lnTo>
                    <a:pt x="15" y="118"/>
                  </a:lnTo>
                  <a:lnTo>
                    <a:pt x="10" y="122"/>
                  </a:lnTo>
                  <a:lnTo>
                    <a:pt x="6" y="125"/>
                  </a:lnTo>
                  <a:lnTo>
                    <a:pt x="2" y="135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60"/>
                  </a:lnTo>
                  <a:lnTo>
                    <a:pt x="2" y="169"/>
                  </a:lnTo>
                  <a:lnTo>
                    <a:pt x="6" y="180"/>
                  </a:lnTo>
                  <a:lnTo>
                    <a:pt x="8" y="184"/>
                  </a:lnTo>
                  <a:lnTo>
                    <a:pt x="8" y="182"/>
                  </a:lnTo>
                  <a:lnTo>
                    <a:pt x="14" y="182"/>
                  </a:lnTo>
                  <a:lnTo>
                    <a:pt x="19" y="182"/>
                  </a:lnTo>
                  <a:lnTo>
                    <a:pt x="27" y="182"/>
                  </a:lnTo>
                  <a:lnTo>
                    <a:pt x="34" y="182"/>
                  </a:lnTo>
                  <a:lnTo>
                    <a:pt x="42" y="182"/>
                  </a:lnTo>
                  <a:lnTo>
                    <a:pt x="48" y="182"/>
                  </a:lnTo>
                  <a:lnTo>
                    <a:pt x="55" y="184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7" y="190"/>
                  </a:lnTo>
                  <a:lnTo>
                    <a:pt x="57" y="194"/>
                  </a:lnTo>
                  <a:lnTo>
                    <a:pt x="53" y="205"/>
                  </a:lnTo>
                  <a:lnTo>
                    <a:pt x="57" y="217"/>
                  </a:lnTo>
                  <a:lnTo>
                    <a:pt x="61" y="218"/>
                  </a:lnTo>
                  <a:lnTo>
                    <a:pt x="69" y="222"/>
                  </a:lnTo>
                  <a:lnTo>
                    <a:pt x="76" y="224"/>
                  </a:lnTo>
                  <a:lnTo>
                    <a:pt x="86" y="224"/>
                  </a:lnTo>
                  <a:lnTo>
                    <a:pt x="91" y="220"/>
                  </a:lnTo>
                  <a:lnTo>
                    <a:pt x="99" y="217"/>
                  </a:lnTo>
                  <a:lnTo>
                    <a:pt x="103" y="211"/>
                  </a:lnTo>
                  <a:lnTo>
                    <a:pt x="107" y="207"/>
                  </a:lnTo>
                  <a:lnTo>
                    <a:pt x="103" y="199"/>
                  </a:lnTo>
                  <a:lnTo>
                    <a:pt x="101" y="194"/>
                  </a:lnTo>
                  <a:lnTo>
                    <a:pt x="97" y="188"/>
                  </a:lnTo>
                  <a:lnTo>
                    <a:pt x="97" y="186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10" y="182"/>
                  </a:lnTo>
                  <a:lnTo>
                    <a:pt x="120" y="182"/>
                  </a:lnTo>
                  <a:lnTo>
                    <a:pt x="126" y="182"/>
                  </a:lnTo>
                  <a:lnTo>
                    <a:pt x="131" y="182"/>
                  </a:lnTo>
                  <a:lnTo>
                    <a:pt x="135" y="182"/>
                  </a:lnTo>
                  <a:lnTo>
                    <a:pt x="139" y="182"/>
                  </a:lnTo>
                  <a:lnTo>
                    <a:pt x="137" y="139"/>
                  </a:lnTo>
                  <a:lnTo>
                    <a:pt x="135" y="137"/>
                  </a:lnTo>
                  <a:lnTo>
                    <a:pt x="129" y="135"/>
                  </a:lnTo>
                  <a:lnTo>
                    <a:pt x="126" y="139"/>
                  </a:lnTo>
                  <a:lnTo>
                    <a:pt x="118" y="142"/>
                  </a:lnTo>
                  <a:lnTo>
                    <a:pt x="109" y="148"/>
                  </a:lnTo>
                  <a:lnTo>
                    <a:pt x="97" y="152"/>
                  </a:lnTo>
                  <a:lnTo>
                    <a:pt x="90" y="152"/>
                  </a:lnTo>
                  <a:lnTo>
                    <a:pt x="84" y="146"/>
                  </a:lnTo>
                  <a:lnTo>
                    <a:pt x="80" y="139"/>
                  </a:lnTo>
                  <a:lnTo>
                    <a:pt x="80" y="127"/>
                  </a:lnTo>
                  <a:lnTo>
                    <a:pt x="80" y="120"/>
                  </a:lnTo>
                  <a:lnTo>
                    <a:pt x="84" y="112"/>
                  </a:lnTo>
                  <a:lnTo>
                    <a:pt x="88" y="108"/>
                  </a:lnTo>
                  <a:lnTo>
                    <a:pt x="93" y="104"/>
                  </a:lnTo>
                  <a:lnTo>
                    <a:pt x="101" y="106"/>
                  </a:lnTo>
                  <a:lnTo>
                    <a:pt x="109" y="110"/>
                  </a:lnTo>
                  <a:lnTo>
                    <a:pt x="120" y="116"/>
                  </a:lnTo>
                  <a:lnTo>
                    <a:pt x="126" y="116"/>
                  </a:lnTo>
                  <a:lnTo>
                    <a:pt x="131" y="116"/>
                  </a:lnTo>
                  <a:lnTo>
                    <a:pt x="135" y="116"/>
                  </a:lnTo>
                  <a:lnTo>
                    <a:pt x="137" y="116"/>
                  </a:lnTo>
                  <a:lnTo>
                    <a:pt x="137" y="49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7" name="Freeform 159"/>
            <p:cNvSpPr>
              <a:spLocks/>
            </p:cNvSpPr>
            <p:nvPr/>
          </p:nvSpPr>
          <p:spPr bwMode="auto">
            <a:xfrm>
              <a:off x="4057" y="2628"/>
              <a:ext cx="69" cy="113"/>
            </a:xfrm>
            <a:custGeom>
              <a:avLst/>
              <a:gdLst>
                <a:gd name="T0" fmla="*/ 5 w 137"/>
                <a:gd name="T1" fmla="*/ 1 h 227"/>
                <a:gd name="T2" fmla="*/ 4 w 137"/>
                <a:gd name="T3" fmla="*/ 1 h 227"/>
                <a:gd name="T4" fmla="*/ 4 w 137"/>
                <a:gd name="T5" fmla="*/ 1 h 227"/>
                <a:gd name="T6" fmla="*/ 4 w 137"/>
                <a:gd name="T7" fmla="*/ 0 h 227"/>
                <a:gd name="T8" fmla="*/ 3 w 137"/>
                <a:gd name="T9" fmla="*/ 0 h 227"/>
                <a:gd name="T10" fmla="*/ 2 w 137"/>
                <a:gd name="T11" fmla="*/ 0 h 227"/>
                <a:gd name="T12" fmla="*/ 2 w 137"/>
                <a:gd name="T13" fmla="*/ 0 h 227"/>
                <a:gd name="T14" fmla="*/ 2 w 137"/>
                <a:gd name="T15" fmla="*/ 1 h 227"/>
                <a:gd name="T16" fmla="*/ 2 w 137"/>
                <a:gd name="T17" fmla="*/ 1 h 227"/>
                <a:gd name="T18" fmla="*/ 1 w 137"/>
                <a:gd name="T19" fmla="*/ 1 h 227"/>
                <a:gd name="T20" fmla="*/ 1 w 137"/>
                <a:gd name="T21" fmla="*/ 1 h 227"/>
                <a:gd name="T22" fmla="*/ 1 w 137"/>
                <a:gd name="T23" fmla="*/ 1 h 227"/>
                <a:gd name="T24" fmla="*/ 1 w 137"/>
                <a:gd name="T25" fmla="*/ 2 h 227"/>
                <a:gd name="T26" fmla="*/ 1 w 137"/>
                <a:gd name="T27" fmla="*/ 2 h 227"/>
                <a:gd name="T28" fmla="*/ 2 w 137"/>
                <a:gd name="T29" fmla="*/ 2 h 227"/>
                <a:gd name="T30" fmla="*/ 2 w 137"/>
                <a:gd name="T31" fmla="*/ 3 h 227"/>
                <a:gd name="T32" fmla="*/ 2 w 137"/>
                <a:gd name="T33" fmla="*/ 3 h 227"/>
                <a:gd name="T34" fmla="*/ 1 w 137"/>
                <a:gd name="T35" fmla="*/ 3 h 227"/>
                <a:gd name="T36" fmla="*/ 1 w 137"/>
                <a:gd name="T37" fmla="*/ 3 h 227"/>
                <a:gd name="T38" fmla="*/ 0 w 137"/>
                <a:gd name="T39" fmla="*/ 4 h 227"/>
                <a:gd name="T40" fmla="*/ 0 w 137"/>
                <a:gd name="T41" fmla="*/ 4 h 227"/>
                <a:gd name="T42" fmla="*/ 1 w 137"/>
                <a:gd name="T43" fmla="*/ 5 h 227"/>
                <a:gd name="T44" fmla="*/ 1 w 137"/>
                <a:gd name="T45" fmla="*/ 5 h 227"/>
                <a:gd name="T46" fmla="*/ 1 w 137"/>
                <a:gd name="T47" fmla="*/ 5 h 227"/>
                <a:gd name="T48" fmla="*/ 2 w 137"/>
                <a:gd name="T49" fmla="*/ 5 h 227"/>
                <a:gd name="T50" fmla="*/ 2 w 137"/>
                <a:gd name="T51" fmla="*/ 5 h 227"/>
                <a:gd name="T52" fmla="*/ 2 w 137"/>
                <a:gd name="T53" fmla="*/ 6 h 227"/>
                <a:gd name="T54" fmla="*/ 2 w 137"/>
                <a:gd name="T55" fmla="*/ 6 h 227"/>
                <a:gd name="T56" fmla="*/ 3 w 137"/>
                <a:gd name="T57" fmla="*/ 7 h 227"/>
                <a:gd name="T58" fmla="*/ 3 w 137"/>
                <a:gd name="T59" fmla="*/ 6 h 227"/>
                <a:gd name="T60" fmla="*/ 4 w 137"/>
                <a:gd name="T61" fmla="*/ 6 h 227"/>
                <a:gd name="T62" fmla="*/ 4 w 137"/>
                <a:gd name="T63" fmla="*/ 5 h 227"/>
                <a:gd name="T64" fmla="*/ 4 w 137"/>
                <a:gd name="T65" fmla="*/ 5 h 227"/>
                <a:gd name="T66" fmla="*/ 4 w 137"/>
                <a:gd name="T67" fmla="*/ 5 h 227"/>
                <a:gd name="T68" fmla="*/ 5 w 137"/>
                <a:gd name="T69" fmla="*/ 5 h 227"/>
                <a:gd name="T70" fmla="*/ 5 w 137"/>
                <a:gd name="T71" fmla="*/ 4 h 227"/>
                <a:gd name="T72" fmla="*/ 4 w 137"/>
                <a:gd name="T73" fmla="*/ 4 h 227"/>
                <a:gd name="T74" fmla="*/ 3 w 137"/>
                <a:gd name="T75" fmla="*/ 4 h 227"/>
                <a:gd name="T76" fmla="*/ 3 w 137"/>
                <a:gd name="T77" fmla="*/ 4 h 227"/>
                <a:gd name="T78" fmla="*/ 3 w 137"/>
                <a:gd name="T79" fmla="*/ 3 h 227"/>
                <a:gd name="T80" fmla="*/ 4 w 137"/>
                <a:gd name="T81" fmla="*/ 3 h 227"/>
                <a:gd name="T82" fmla="*/ 4 w 137"/>
                <a:gd name="T83" fmla="*/ 3 h 227"/>
                <a:gd name="T84" fmla="*/ 5 w 137"/>
                <a:gd name="T85" fmla="*/ 3 h 227"/>
                <a:gd name="T86" fmla="*/ 5 w 137"/>
                <a:gd name="T87" fmla="*/ 1 h 2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27">
                  <a:moveTo>
                    <a:pt x="137" y="50"/>
                  </a:moveTo>
                  <a:lnTo>
                    <a:pt x="135" y="50"/>
                  </a:lnTo>
                  <a:lnTo>
                    <a:pt x="132" y="50"/>
                  </a:lnTo>
                  <a:lnTo>
                    <a:pt x="126" y="50"/>
                  </a:lnTo>
                  <a:lnTo>
                    <a:pt x="120" y="50"/>
                  </a:lnTo>
                  <a:lnTo>
                    <a:pt x="113" y="48"/>
                  </a:lnTo>
                  <a:lnTo>
                    <a:pt x="107" y="48"/>
                  </a:lnTo>
                  <a:lnTo>
                    <a:pt x="99" y="46"/>
                  </a:lnTo>
                  <a:lnTo>
                    <a:pt x="97" y="46"/>
                  </a:lnTo>
                  <a:lnTo>
                    <a:pt x="92" y="38"/>
                  </a:lnTo>
                  <a:lnTo>
                    <a:pt x="94" y="31"/>
                  </a:lnTo>
                  <a:lnTo>
                    <a:pt x="97" y="21"/>
                  </a:lnTo>
                  <a:lnTo>
                    <a:pt x="99" y="14"/>
                  </a:lnTo>
                  <a:lnTo>
                    <a:pt x="95" y="6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2"/>
                  </a:lnTo>
                  <a:lnTo>
                    <a:pt x="59" y="6"/>
                  </a:lnTo>
                  <a:lnTo>
                    <a:pt x="54" y="12"/>
                  </a:lnTo>
                  <a:lnTo>
                    <a:pt x="54" y="19"/>
                  </a:lnTo>
                  <a:lnTo>
                    <a:pt x="52" y="25"/>
                  </a:lnTo>
                  <a:lnTo>
                    <a:pt x="56" y="33"/>
                  </a:lnTo>
                  <a:lnTo>
                    <a:pt x="56" y="38"/>
                  </a:lnTo>
                  <a:lnTo>
                    <a:pt x="59" y="44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38" y="50"/>
                  </a:lnTo>
                  <a:lnTo>
                    <a:pt x="27" y="48"/>
                  </a:lnTo>
                  <a:lnTo>
                    <a:pt x="16" y="48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4" y="84"/>
                  </a:lnTo>
                  <a:lnTo>
                    <a:pt x="10" y="90"/>
                  </a:lnTo>
                  <a:lnTo>
                    <a:pt x="18" y="90"/>
                  </a:lnTo>
                  <a:lnTo>
                    <a:pt x="29" y="88"/>
                  </a:lnTo>
                  <a:lnTo>
                    <a:pt x="38" y="82"/>
                  </a:lnTo>
                  <a:lnTo>
                    <a:pt x="48" y="82"/>
                  </a:lnTo>
                  <a:lnTo>
                    <a:pt x="54" y="84"/>
                  </a:lnTo>
                  <a:lnTo>
                    <a:pt x="57" y="90"/>
                  </a:lnTo>
                  <a:lnTo>
                    <a:pt x="59" y="97"/>
                  </a:lnTo>
                  <a:lnTo>
                    <a:pt x="59" y="107"/>
                  </a:lnTo>
                  <a:lnTo>
                    <a:pt x="56" y="113"/>
                  </a:lnTo>
                  <a:lnTo>
                    <a:pt x="52" y="116"/>
                  </a:lnTo>
                  <a:lnTo>
                    <a:pt x="44" y="120"/>
                  </a:lnTo>
                  <a:lnTo>
                    <a:pt x="38" y="120"/>
                  </a:lnTo>
                  <a:lnTo>
                    <a:pt x="31" y="120"/>
                  </a:lnTo>
                  <a:lnTo>
                    <a:pt x="23" y="118"/>
                  </a:lnTo>
                  <a:lnTo>
                    <a:pt x="16" y="118"/>
                  </a:lnTo>
                  <a:lnTo>
                    <a:pt x="12" y="124"/>
                  </a:lnTo>
                  <a:lnTo>
                    <a:pt x="4" y="128"/>
                  </a:lnTo>
                  <a:lnTo>
                    <a:pt x="2" y="137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2" y="162"/>
                  </a:lnTo>
                  <a:lnTo>
                    <a:pt x="4" y="170"/>
                  </a:lnTo>
                  <a:lnTo>
                    <a:pt x="4" y="175"/>
                  </a:lnTo>
                  <a:lnTo>
                    <a:pt x="6" y="181"/>
                  </a:lnTo>
                  <a:lnTo>
                    <a:pt x="8" y="183"/>
                  </a:lnTo>
                  <a:lnTo>
                    <a:pt x="10" y="185"/>
                  </a:lnTo>
                  <a:lnTo>
                    <a:pt x="14" y="185"/>
                  </a:lnTo>
                  <a:lnTo>
                    <a:pt x="19" y="185"/>
                  </a:lnTo>
                  <a:lnTo>
                    <a:pt x="27" y="185"/>
                  </a:lnTo>
                  <a:lnTo>
                    <a:pt x="35" y="185"/>
                  </a:lnTo>
                  <a:lnTo>
                    <a:pt x="40" y="185"/>
                  </a:lnTo>
                  <a:lnTo>
                    <a:pt x="48" y="185"/>
                  </a:lnTo>
                  <a:lnTo>
                    <a:pt x="54" y="185"/>
                  </a:lnTo>
                  <a:lnTo>
                    <a:pt x="59" y="185"/>
                  </a:lnTo>
                  <a:lnTo>
                    <a:pt x="59" y="187"/>
                  </a:lnTo>
                  <a:lnTo>
                    <a:pt x="59" y="191"/>
                  </a:lnTo>
                  <a:lnTo>
                    <a:pt x="56" y="196"/>
                  </a:lnTo>
                  <a:lnTo>
                    <a:pt x="54" y="200"/>
                  </a:lnTo>
                  <a:lnTo>
                    <a:pt x="52" y="208"/>
                  </a:lnTo>
                  <a:lnTo>
                    <a:pt x="52" y="211"/>
                  </a:lnTo>
                  <a:lnTo>
                    <a:pt x="56" y="217"/>
                  </a:lnTo>
                  <a:lnTo>
                    <a:pt x="61" y="221"/>
                  </a:lnTo>
                  <a:lnTo>
                    <a:pt x="67" y="225"/>
                  </a:lnTo>
                  <a:lnTo>
                    <a:pt x="76" y="227"/>
                  </a:lnTo>
                  <a:lnTo>
                    <a:pt x="84" y="227"/>
                  </a:lnTo>
                  <a:lnTo>
                    <a:pt x="90" y="223"/>
                  </a:lnTo>
                  <a:lnTo>
                    <a:pt x="99" y="219"/>
                  </a:lnTo>
                  <a:lnTo>
                    <a:pt x="103" y="213"/>
                  </a:lnTo>
                  <a:lnTo>
                    <a:pt x="105" y="210"/>
                  </a:lnTo>
                  <a:lnTo>
                    <a:pt x="103" y="202"/>
                  </a:lnTo>
                  <a:lnTo>
                    <a:pt x="101" y="196"/>
                  </a:lnTo>
                  <a:lnTo>
                    <a:pt x="97" y="191"/>
                  </a:lnTo>
                  <a:lnTo>
                    <a:pt x="97" y="187"/>
                  </a:lnTo>
                  <a:lnTo>
                    <a:pt x="99" y="185"/>
                  </a:lnTo>
                  <a:lnTo>
                    <a:pt x="105" y="183"/>
                  </a:lnTo>
                  <a:lnTo>
                    <a:pt x="111" y="183"/>
                  </a:lnTo>
                  <a:lnTo>
                    <a:pt x="118" y="183"/>
                  </a:lnTo>
                  <a:lnTo>
                    <a:pt x="124" y="183"/>
                  </a:lnTo>
                  <a:lnTo>
                    <a:pt x="132" y="183"/>
                  </a:lnTo>
                  <a:lnTo>
                    <a:pt x="135" y="183"/>
                  </a:lnTo>
                  <a:lnTo>
                    <a:pt x="137" y="183"/>
                  </a:lnTo>
                  <a:lnTo>
                    <a:pt x="137" y="141"/>
                  </a:lnTo>
                  <a:lnTo>
                    <a:pt x="135" y="139"/>
                  </a:lnTo>
                  <a:lnTo>
                    <a:pt x="133" y="137"/>
                  </a:lnTo>
                  <a:lnTo>
                    <a:pt x="130" y="137"/>
                  </a:lnTo>
                  <a:lnTo>
                    <a:pt x="124" y="141"/>
                  </a:lnTo>
                  <a:lnTo>
                    <a:pt x="116" y="145"/>
                  </a:lnTo>
                  <a:lnTo>
                    <a:pt x="107" y="151"/>
                  </a:lnTo>
                  <a:lnTo>
                    <a:pt x="97" y="153"/>
                  </a:lnTo>
                  <a:lnTo>
                    <a:pt x="90" y="153"/>
                  </a:lnTo>
                  <a:lnTo>
                    <a:pt x="84" y="147"/>
                  </a:lnTo>
                  <a:lnTo>
                    <a:pt x="80" y="139"/>
                  </a:lnTo>
                  <a:lnTo>
                    <a:pt x="78" y="130"/>
                  </a:lnTo>
                  <a:lnTo>
                    <a:pt x="82" y="120"/>
                  </a:lnTo>
                  <a:lnTo>
                    <a:pt x="84" y="113"/>
                  </a:lnTo>
                  <a:lnTo>
                    <a:pt x="88" y="109"/>
                  </a:lnTo>
                  <a:lnTo>
                    <a:pt x="94" y="107"/>
                  </a:lnTo>
                  <a:lnTo>
                    <a:pt x="99" y="109"/>
                  </a:lnTo>
                  <a:lnTo>
                    <a:pt x="105" y="109"/>
                  </a:lnTo>
                  <a:lnTo>
                    <a:pt x="111" y="111"/>
                  </a:lnTo>
                  <a:lnTo>
                    <a:pt x="114" y="113"/>
                  </a:lnTo>
                  <a:lnTo>
                    <a:pt x="120" y="116"/>
                  </a:lnTo>
                  <a:lnTo>
                    <a:pt x="126" y="116"/>
                  </a:lnTo>
                  <a:lnTo>
                    <a:pt x="132" y="116"/>
                  </a:lnTo>
                  <a:lnTo>
                    <a:pt x="135" y="116"/>
                  </a:lnTo>
                  <a:lnTo>
                    <a:pt x="137" y="116"/>
                  </a:lnTo>
                  <a:lnTo>
                    <a:pt x="137" y="5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8" name="Freeform 160"/>
            <p:cNvSpPr>
              <a:spLocks/>
            </p:cNvSpPr>
            <p:nvPr/>
          </p:nvSpPr>
          <p:spPr bwMode="auto">
            <a:xfrm>
              <a:off x="4091" y="2622"/>
              <a:ext cx="197" cy="116"/>
            </a:xfrm>
            <a:custGeom>
              <a:avLst/>
              <a:gdLst>
                <a:gd name="T0" fmla="*/ 4 w 393"/>
                <a:gd name="T1" fmla="*/ 6 h 232"/>
                <a:gd name="T2" fmla="*/ 4 w 393"/>
                <a:gd name="T3" fmla="*/ 6 h 232"/>
                <a:gd name="T4" fmla="*/ 5 w 393"/>
                <a:gd name="T5" fmla="*/ 6 h 232"/>
                <a:gd name="T6" fmla="*/ 4 w 393"/>
                <a:gd name="T7" fmla="*/ 6 h 232"/>
                <a:gd name="T8" fmla="*/ 4 w 393"/>
                <a:gd name="T9" fmla="*/ 5 h 232"/>
                <a:gd name="T10" fmla="*/ 4 w 393"/>
                <a:gd name="T11" fmla="*/ 5 h 232"/>
                <a:gd name="T12" fmla="*/ 5 w 393"/>
                <a:gd name="T13" fmla="*/ 5 h 232"/>
                <a:gd name="T14" fmla="*/ 5 w 393"/>
                <a:gd name="T15" fmla="*/ 5 h 232"/>
                <a:gd name="T16" fmla="*/ 6 w 393"/>
                <a:gd name="T17" fmla="*/ 6 h 232"/>
                <a:gd name="T18" fmla="*/ 5 w 393"/>
                <a:gd name="T19" fmla="*/ 6 h 232"/>
                <a:gd name="T20" fmla="*/ 5 w 393"/>
                <a:gd name="T21" fmla="*/ 6 h 232"/>
                <a:gd name="T22" fmla="*/ 6 w 393"/>
                <a:gd name="T23" fmla="*/ 6 h 232"/>
                <a:gd name="T24" fmla="*/ 7 w 393"/>
                <a:gd name="T25" fmla="*/ 6 h 232"/>
                <a:gd name="T26" fmla="*/ 8 w 393"/>
                <a:gd name="T27" fmla="*/ 7 h 232"/>
                <a:gd name="T28" fmla="*/ 7 w 393"/>
                <a:gd name="T29" fmla="*/ 7 h 232"/>
                <a:gd name="T30" fmla="*/ 7 w 393"/>
                <a:gd name="T31" fmla="*/ 7 h 232"/>
                <a:gd name="T32" fmla="*/ 8 w 393"/>
                <a:gd name="T33" fmla="*/ 8 h 232"/>
                <a:gd name="T34" fmla="*/ 8 w 393"/>
                <a:gd name="T35" fmla="*/ 8 h 232"/>
                <a:gd name="T36" fmla="*/ 9 w 393"/>
                <a:gd name="T37" fmla="*/ 8 h 232"/>
                <a:gd name="T38" fmla="*/ 9 w 393"/>
                <a:gd name="T39" fmla="*/ 7 h 232"/>
                <a:gd name="T40" fmla="*/ 9 w 393"/>
                <a:gd name="T41" fmla="*/ 7 h 232"/>
                <a:gd name="T42" fmla="*/ 10 w 393"/>
                <a:gd name="T43" fmla="*/ 6 h 232"/>
                <a:gd name="T44" fmla="*/ 10 w 393"/>
                <a:gd name="T45" fmla="*/ 6 h 232"/>
                <a:gd name="T46" fmla="*/ 10 w 393"/>
                <a:gd name="T47" fmla="*/ 6 h 232"/>
                <a:gd name="T48" fmla="*/ 10 w 393"/>
                <a:gd name="T49" fmla="*/ 6 h 232"/>
                <a:gd name="T50" fmla="*/ 10 w 393"/>
                <a:gd name="T51" fmla="*/ 5 h 232"/>
                <a:gd name="T52" fmla="*/ 10 w 393"/>
                <a:gd name="T53" fmla="*/ 5 h 232"/>
                <a:gd name="T54" fmla="*/ 11 w 393"/>
                <a:gd name="T55" fmla="*/ 5 h 232"/>
                <a:gd name="T56" fmla="*/ 11 w 393"/>
                <a:gd name="T57" fmla="*/ 5 h 232"/>
                <a:gd name="T58" fmla="*/ 11 w 393"/>
                <a:gd name="T59" fmla="*/ 5 h 232"/>
                <a:gd name="T60" fmla="*/ 11 w 393"/>
                <a:gd name="T61" fmla="*/ 5 h 232"/>
                <a:gd name="T62" fmla="*/ 11 w 393"/>
                <a:gd name="T63" fmla="*/ 6 h 232"/>
                <a:gd name="T64" fmla="*/ 11 w 393"/>
                <a:gd name="T65" fmla="*/ 6 h 232"/>
                <a:gd name="T66" fmla="*/ 11 w 393"/>
                <a:gd name="T67" fmla="*/ 6 h 232"/>
                <a:gd name="T68" fmla="*/ 13 w 393"/>
                <a:gd name="T69" fmla="*/ 2 h 232"/>
                <a:gd name="T70" fmla="*/ 9 w 393"/>
                <a:gd name="T71" fmla="*/ 2 h 232"/>
                <a:gd name="T72" fmla="*/ 9 w 393"/>
                <a:gd name="T73" fmla="*/ 2 h 232"/>
                <a:gd name="T74" fmla="*/ 9 w 393"/>
                <a:gd name="T75" fmla="*/ 3 h 232"/>
                <a:gd name="T76" fmla="*/ 9 w 393"/>
                <a:gd name="T77" fmla="*/ 3 h 232"/>
                <a:gd name="T78" fmla="*/ 9 w 393"/>
                <a:gd name="T79" fmla="*/ 3 h 232"/>
                <a:gd name="T80" fmla="*/ 8 w 393"/>
                <a:gd name="T81" fmla="*/ 3 h 232"/>
                <a:gd name="T82" fmla="*/ 8 w 393"/>
                <a:gd name="T83" fmla="*/ 3 h 232"/>
                <a:gd name="T84" fmla="*/ 8 w 393"/>
                <a:gd name="T85" fmla="*/ 2 h 232"/>
                <a:gd name="T86" fmla="*/ 8 w 393"/>
                <a:gd name="T87" fmla="*/ 2 h 232"/>
                <a:gd name="T88" fmla="*/ 7 w 393"/>
                <a:gd name="T89" fmla="*/ 2 h 232"/>
                <a:gd name="T90" fmla="*/ 7 w 393"/>
                <a:gd name="T91" fmla="*/ 2 h 232"/>
                <a:gd name="T92" fmla="*/ 8 w 393"/>
                <a:gd name="T93" fmla="*/ 1 h 232"/>
                <a:gd name="T94" fmla="*/ 8 w 393"/>
                <a:gd name="T95" fmla="*/ 1 h 232"/>
                <a:gd name="T96" fmla="*/ 7 w 393"/>
                <a:gd name="T97" fmla="*/ 1 h 232"/>
                <a:gd name="T98" fmla="*/ 7 w 393"/>
                <a:gd name="T99" fmla="*/ 0 h 232"/>
                <a:gd name="T100" fmla="*/ 6 w 393"/>
                <a:gd name="T101" fmla="*/ 1 h 232"/>
                <a:gd name="T102" fmla="*/ 6 w 393"/>
                <a:gd name="T103" fmla="*/ 1 h 232"/>
                <a:gd name="T104" fmla="*/ 6 w 393"/>
                <a:gd name="T105" fmla="*/ 1 h 232"/>
                <a:gd name="T106" fmla="*/ 6 w 393"/>
                <a:gd name="T107" fmla="*/ 2 h 232"/>
                <a:gd name="T108" fmla="*/ 1 w 393"/>
                <a:gd name="T109" fmla="*/ 2 h 232"/>
                <a:gd name="T110" fmla="*/ 2 w 393"/>
                <a:gd name="T111" fmla="*/ 6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3" h="232">
                  <a:moveTo>
                    <a:pt x="45" y="190"/>
                  </a:moveTo>
                  <a:lnTo>
                    <a:pt x="118" y="192"/>
                  </a:lnTo>
                  <a:lnTo>
                    <a:pt x="120" y="192"/>
                  </a:lnTo>
                  <a:lnTo>
                    <a:pt x="125" y="190"/>
                  </a:lnTo>
                  <a:lnTo>
                    <a:pt x="129" y="184"/>
                  </a:lnTo>
                  <a:lnTo>
                    <a:pt x="129" y="181"/>
                  </a:lnTo>
                  <a:lnTo>
                    <a:pt x="122" y="175"/>
                  </a:lnTo>
                  <a:lnTo>
                    <a:pt x="118" y="169"/>
                  </a:lnTo>
                  <a:lnTo>
                    <a:pt x="114" y="164"/>
                  </a:lnTo>
                  <a:lnTo>
                    <a:pt x="116" y="158"/>
                  </a:lnTo>
                  <a:lnTo>
                    <a:pt x="120" y="154"/>
                  </a:lnTo>
                  <a:lnTo>
                    <a:pt x="127" y="150"/>
                  </a:lnTo>
                  <a:lnTo>
                    <a:pt x="135" y="150"/>
                  </a:lnTo>
                  <a:lnTo>
                    <a:pt x="144" y="150"/>
                  </a:lnTo>
                  <a:lnTo>
                    <a:pt x="152" y="152"/>
                  </a:lnTo>
                  <a:lnTo>
                    <a:pt x="160" y="154"/>
                  </a:lnTo>
                  <a:lnTo>
                    <a:pt x="163" y="160"/>
                  </a:lnTo>
                  <a:lnTo>
                    <a:pt x="167" y="164"/>
                  </a:lnTo>
                  <a:lnTo>
                    <a:pt x="161" y="169"/>
                  </a:lnTo>
                  <a:lnTo>
                    <a:pt x="156" y="175"/>
                  </a:lnTo>
                  <a:lnTo>
                    <a:pt x="156" y="181"/>
                  </a:lnTo>
                  <a:lnTo>
                    <a:pt x="158" y="186"/>
                  </a:lnTo>
                  <a:lnTo>
                    <a:pt x="160" y="190"/>
                  </a:lnTo>
                  <a:lnTo>
                    <a:pt x="161" y="192"/>
                  </a:lnTo>
                  <a:lnTo>
                    <a:pt x="218" y="192"/>
                  </a:lnTo>
                  <a:lnTo>
                    <a:pt x="220" y="192"/>
                  </a:lnTo>
                  <a:lnTo>
                    <a:pt x="224" y="196"/>
                  </a:lnTo>
                  <a:lnTo>
                    <a:pt x="228" y="198"/>
                  </a:lnTo>
                  <a:lnTo>
                    <a:pt x="228" y="203"/>
                  </a:lnTo>
                  <a:lnTo>
                    <a:pt x="220" y="207"/>
                  </a:lnTo>
                  <a:lnTo>
                    <a:pt x="218" y="213"/>
                  </a:lnTo>
                  <a:lnTo>
                    <a:pt x="220" y="219"/>
                  </a:lnTo>
                  <a:lnTo>
                    <a:pt x="226" y="224"/>
                  </a:lnTo>
                  <a:lnTo>
                    <a:pt x="232" y="230"/>
                  </a:lnTo>
                  <a:lnTo>
                    <a:pt x="239" y="232"/>
                  </a:lnTo>
                  <a:lnTo>
                    <a:pt x="249" y="232"/>
                  </a:lnTo>
                  <a:lnTo>
                    <a:pt x="256" y="230"/>
                  </a:lnTo>
                  <a:lnTo>
                    <a:pt x="262" y="226"/>
                  </a:lnTo>
                  <a:lnTo>
                    <a:pt x="270" y="222"/>
                  </a:lnTo>
                  <a:lnTo>
                    <a:pt x="266" y="213"/>
                  </a:lnTo>
                  <a:lnTo>
                    <a:pt x="262" y="203"/>
                  </a:lnTo>
                  <a:lnTo>
                    <a:pt x="262" y="194"/>
                  </a:lnTo>
                  <a:lnTo>
                    <a:pt x="264" y="190"/>
                  </a:lnTo>
                  <a:lnTo>
                    <a:pt x="304" y="190"/>
                  </a:lnTo>
                  <a:lnTo>
                    <a:pt x="304" y="188"/>
                  </a:lnTo>
                  <a:lnTo>
                    <a:pt x="308" y="186"/>
                  </a:lnTo>
                  <a:lnTo>
                    <a:pt x="310" y="181"/>
                  </a:lnTo>
                  <a:lnTo>
                    <a:pt x="312" y="177"/>
                  </a:lnTo>
                  <a:lnTo>
                    <a:pt x="308" y="171"/>
                  </a:lnTo>
                  <a:lnTo>
                    <a:pt x="306" y="165"/>
                  </a:lnTo>
                  <a:lnTo>
                    <a:pt x="304" y="160"/>
                  </a:lnTo>
                  <a:lnTo>
                    <a:pt x="304" y="154"/>
                  </a:lnTo>
                  <a:lnTo>
                    <a:pt x="306" y="148"/>
                  </a:lnTo>
                  <a:lnTo>
                    <a:pt x="312" y="143"/>
                  </a:lnTo>
                  <a:lnTo>
                    <a:pt x="317" y="139"/>
                  </a:lnTo>
                  <a:lnTo>
                    <a:pt x="327" y="139"/>
                  </a:lnTo>
                  <a:lnTo>
                    <a:pt x="333" y="139"/>
                  </a:lnTo>
                  <a:lnTo>
                    <a:pt x="338" y="143"/>
                  </a:lnTo>
                  <a:lnTo>
                    <a:pt x="344" y="146"/>
                  </a:lnTo>
                  <a:lnTo>
                    <a:pt x="346" y="152"/>
                  </a:lnTo>
                  <a:lnTo>
                    <a:pt x="346" y="154"/>
                  </a:lnTo>
                  <a:lnTo>
                    <a:pt x="344" y="158"/>
                  </a:lnTo>
                  <a:lnTo>
                    <a:pt x="340" y="162"/>
                  </a:lnTo>
                  <a:lnTo>
                    <a:pt x="338" y="169"/>
                  </a:lnTo>
                  <a:lnTo>
                    <a:pt x="336" y="175"/>
                  </a:lnTo>
                  <a:lnTo>
                    <a:pt x="336" y="181"/>
                  </a:lnTo>
                  <a:lnTo>
                    <a:pt x="336" y="186"/>
                  </a:lnTo>
                  <a:lnTo>
                    <a:pt x="338" y="188"/>
                  </a:lnTo>
                  <a:lnTo>
                    <a:pt x="393" y="190"/>
                  </a:lnTo>
                  <a:lnTo>
                    <a:pt x="388" y="55"/>
                  </a:lnTo>
                  <a:lnTo>
                    <a:pt x="323" y="51"/>
                  </a:lnTo>
                  <a:lnTo>
                    <a:pt x="270" y="48"/>
                  </a:lnTo>
                  <a:lnTo>
                    <a:pt x="270" y="51"/>
                  </a:lnTo>
                  <a:lnTo>
                    <a:pt x="272" y="57"/>
                  </a:lnTo>
                  <a:lnTo>
                    <a:pt x="274" y="65"/>
                  </a:lnTo>
                  <a:lnTo>
                    <a:pt x="277" y="74"/>
                  </a:lnTo>
                  <a:lnTo>
                    <a:pt x="277" y="80"/>
                  </a:lnTo>
                  <a:lnTo>
                    <a:pt x="274" y="86"/>
                  </a:lnTo>
                  <a:lnTo>
                    <a:pt x="270" y="89"/>
                  </a:lnTo>
                  <a:lnTo>
                    <a:pt x="264" y="91"/>
                  </a:lnTo>
                  <a:lnTo>
                    <a:pt x="255" y="93"/>
                  </a:lnTo>
                  <a:lnTo>
                    <a:pt x="245" y="93"/>
                  </a:lnTo>
                  <a:lnTo>
                    <a:pt x="236" y="89"/>
                  </a:lnTo>
                  <a:lnTo>
                    <a:pt x="232" y="82"/>
                  </a:lnTo>
                  <a:lnTo>
                    <a:pt x="232" y="72"/>
                  </a:lnTo>
                  <a:lnTo>
                    <a:pt x="237" y="63"/>
                  </a:lnTo>
                  <a:lnTo>
                    <a:pt x="241" y="53"/>
                  </a:lnTo>
                  <a:lnTo>
                    <a:pt x="245" y="51"/>
                  </a:lnTo>
                  <a:lnTo>
                    <a:pt x="205" y="51"/>
                  </a:lnTo>
                  <a:lnTo>
                    <a:pt x="203" y="48"/>
                  </a:lnTo>
                  <a:lnTo>
                    <a:pt x="205" y="40"/>
                  </a:lnTo>
                  <a:lnTo>
                    <a:pt x="213" y="34"/>
                  </a:lnTo>
                  <a:lnTo>
                    <a:pt x="220" y="30"/>
                  </a:lnTo>
                  <a:lnTo>
                    <a:pt x="226" y="27"/>
                  </a:lnTo>
                  <a:lnTo>
                    <a:pt x="230" y="23"/>
                  </a:lnTo>
                  <a:lnTo>
                    <a:pt x="228" y="15"/>
                  </a:lnTo>
                  <a:lnTo>
                    <a:pt x="224" y="11"/>
                  </a:lnTo>
                  <a:lnTo>
                    <a:pt x="217" y="6"/>
                  </a:lnTo>
                  <a:lnTo>
                    <a:pt x="211" y="4"/>
                  </a:lnTo>
                  <a:lnTo>
                    <a:pt x="201" y="0"/>
                  </a:lnTo>
                  <a:lnTo>
                    <a:pt x="194" y="0"/>
                  </a:lnTo>
                  <a:lnTo>
                    <a:pt x="186" y="2"/>
                  </a:lnTo>
                  <a:lnTo>
                    <a:pt x="180" y="4"/>
                  </a:lnTo>
                  <a:lnTo>
                    <a:pt x="177" y="13"/>
                  </a:lnTo>
                  <a:lnTo>
                    <a:pt x="179" y="23"/>
                  </a:lnTo>
                  <a:lnTo>
                    <a:pt x="182" y="30"/>
                  </a:lnTo>
                  <a:lnTo>
                    <a:pt x="186" y="40"/>
                  </a:lnTo>
                  <a:lnTo>
                    <a:pt x="186" y="46"/>
                  </a:lnTo>
                  <a:lnTo>
                    <a:pt x="186" y="51"/>
                  </a:lnTo>
                  <a:lnTo>
                    <a:pt x="4" y="48"/>
                  </a:lnTo>
                  <a:lnTo>
                    <a:pt x="0" y="184"/>
                  </a:lnTo>
                  <a:lnTo>
                    <a:pt x="45" y="19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29" name="Freeform 161"/>
            <p:cNvSpPr>
              <a:spLocks/>
            </p:cNvSpPr>
            <p:nvPr/>
          </p:nvSpPr>
          <p:spPr bwMode="auto">
            <a:xfrm>
              <a:off x="4037" y="2543"/>
              <a:ext cx="261" cy="157"/>
            </a:xfrm>
            <a:custGeom>
              <a:avLst/>
              <a:gdLst>
                <a:gd name="T0" fmla="*/ 1 w 521"/>
                <a:gd name="T1" fmla="*/ 0 h 314"/>
                <a:gd name="T2" fmla="*/ 8 w 521"/>
                <a:gd name="T3" fmla="*/ 0 h 314"/>
                <a:gd name="T4" fmla="*/ 10 w 521"/>
                <a:gd name="T5" fmla="*/ 2 h 314"/>
                <a:gd name="T6" fmla="*/ 14 w 521"/>
                <a:gd name="T7" fmla="*/ 1 h 314"/>
                <a:gd name="T8" fmla="*/ 16 w 521"/>
                <a:gd name="T9" fmla="*/ 4 h 314"/>
                <a:gd name="T10" fmla="*/ 17 w 521"/>
                <a:gd name="T11" fmla="*/ 5 h 314"/>
                <a:gd name="T12" fmla="*/ 16 w 521"/>
                <a:gd name="T13" fmla="*/ 10 h 314"/>
                <a:gd name="T14" fmla="*/ 10 w 521"/>
                <a:gd name="T15" fmla="*/ 9 h 314"/>
                <a:gd name="T16" fmla="*/ 0 w 521"/>
                <a:gd name="T17" fmla="*/ 10 h 314"/>
                <a:gd name="T18" fmla="*/ 1 w 521"/>
                <a:gd name="T19" fmla="*/ 0 h 314"/>
                <a:gd name="T20" fmla="*/ 1 w 521"/>
                <a:gd name="T21" fmla="*/ 0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21" h="314">
                  <a:moveTo>
                    <a:pt x="6" y="0"/>
                  </a:moveTo>
                  <a:lnTo>
                    <a:pt x="238" y="0"/>
                  </a:lnTo>
                  <a:lnTo>
                    <a:pt x="320" y="53"/>
                  </a:lnTo>
                  <a:lnTo>
                    <a:pt x="443" y="12"/>
                  </a:lnTo>
                  <a:lnTo>
                    <a:pt x="487" y="101"/>
                  </a:lnTo>
                  <a:lnTo>
                    <a:pt x="521" y="158"/>
                  </a:lnTo>
                  <a:lnTo>
                    <a:pt x="510" y="293"/>
                  </a:lnTo>
                  <a:lnTo>
                    <a:pt x="295" y="280"/>
                  </a:lnTo>
                  <a:lnTo>
                    <a:pt x="0" y="3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0" name="Freeform 162"/>
            <p:cNvSpPr>
              <a:spLocks/>
            </p:cNvSpPr>
            <p:nvPr/>
          </p:nvSpPr>
          <p:spPr bwMode="auto">
            <a:xfrm>
              <a:off x="4521" y="2834"/>
              <a:ext cx="68" cy="112"/>
            </a:xfrm>
            <a:custGeom>
              <a:avLst/>
              <a:gdLst>
                <a:gd name="T0" fmla="*/ 5 w 135"/>
                <a:gd name="T1" fmla="*/ 2 h 224"/>
                <a:gd name="T2" fmla="*/ 4 w 135"/>
                <a:gd name="T3" fmla="*/ 2 h 224"/>
                <a:gd name="T4" fmla="*/ 4 w 135"/>
                <a:gd name="T5" fmla="*/ 2 h 224"/>
                <a:gd name="T6" fmla="*/ 4 w 135"/>
                <a:gd name="T7" fmla="*/ 2 h 224"/>
                <a:gd name="T8" fmla="*/ 3 w 135"/>
                <a:gd name="T9" fmla="*/ 2 h 224"/>
                <a:gd name="T10" fmla="*/ 3 w 135"/>
                <a:gd name="T11" fmla="*/ 1 h 224"/>
                <a:gd name="T12" fmla="*/ 3 w 135"/>
                <a:gd name="T13" fmla="*/ 1 h 224"/>
                <a:gd name="T14" fmla="*/ 3 w 135"/>
                <a:gd name="T15" fmla="*/ 0 h 224"/>
                <a:gd name="T16" fmla="*/ 2 w 135"/>
                <a:gd name="T17" fmla="*/ 1 h 224"/>
                <a:gd name="T18" fmla="*/ 2 w 135"/>
                <a:gd name="T19" fmla="*/ 1 h 224"/>
                <a:gd name="T20" fmla="*/ 2 w 135"/>
                <a:gd name="T21" fmla="*/ 1 h 224"/>
                <a:gd name="T22" fmla="*/ 2 w 135"/>
                <a:gd name="T23" fmla="*/ 2 h 224"/>
                <a:gd name="T24" fmla="*/ 2 w 135"/>
                <a:gd name="T25" fmla="*/ 2 h 224"/>
                <a:gd name="T26" fmla="*/ 2 w 135"/>
                <a:gd name="T27" fmla="*/ 2 h 224"/>
                <a:gd name="T28" fmla="*/ 1 w 135"/>
                <a:gd name="T29" fmla="*/ 2 h 224"/>
                <a:gd name="T30" fmla="*/ 1 w 135"/>
                <a:gd name="T31" fmla="*/ 2 h 224"/>
                <a:gd name="T32" fmla="*/ 0 w 135"/>
                <a:gd name="T33" fmla="*/ 2 h 224"/>
                <a:gd name="T34" fmla="*/ 0 w 135"/>
                <a:gd name="T35" fmla="*/ 2 h 224"/>
                <a:gd name="T36" fmla="*/ 0 w 135"/>
                <a:gd name="T37" fmla="*/ 3 h 224"/>
                <a:gd name="T38" fmla="*/ 1 w 135"/>
                <a:gd name="T39" fmla="*/ 3 h 224"/>
                <a:gd name="T40" fmla="*/ 1 w 135"/>
                <a:gd name="T41" fmla="*/ 3 h 224"/>
                <a:gd name="T42" fmla="*/ 2 w 135"/>
                <a:gd name="T43" fmla="*/ 3 h 224"/>
                <a:gd name="T44" fmla="*/ 2 w 135"/>
                <a:gd name="T45" fmla="*/ 3 h 224"/>
                <a:gd name="T46" fmla="*/ 2 w 135"/>
                <a:gd name="T47" fmla="*/ 4 h 224"/>
                <a:gd name="T48" fmla="*/ 2 w 135"/>
                <a:gd name="T49" fmla="*/ 4 h 224"/>
                <a:gd name="T50" fmla="*/ 2 w 135"/>
                <a:gd name="T51" fmla="*/ 4 h 224"/>
                <a:gd name="T52" fmla="*/ 1 w 135"/>
                <a:gd name="T53" fmla="*/ 4 h 224"/>
                <a:gd name="T54" fmla="*/ 1 w 135"/>
                <a:gd name="T55" fmla="*/ 4 h 224"/>
                <a:gd name="T56" fmla="*/ 1 w 135"/>
                <a:gd name="T57" fmla="*/ 4 h 224"/>
                <a:gd name="T58" fmla="*/ 0 w 135"/>
                <a:gd name="T59" fmla="*/ 5 h 224"/>
                <a:gd name="T60" fmla="*/ 0 w 135"/>
                <a:gd name="T61" fmla="*/ 5 h 224"/>
                <a:gd name="T62" fmla="*/ 0 w 135"/>
                <a:gd name="T63" fmla="*/ 5 h 224"/>
                <a:gd name="T64" fmla="*/ 1 w 135"/>
                <a:gd name="T65" fmla="*/ 6 h 224"/>
                <a:gd name="T66" fmla="*/ 1 w 135"/>
                <a:gd name="T67" fmla="*/ 6 h 224"/>
                <a:gd name="T68" fmla="*/ 1 w 135"/>
                <a:gd name="T69" fmla="*/ 6 h 224"/>
                <a:gd name="T70" fmla="*/ 1 w 135"/>
                <a:gd name="T71" fmla="*/ 6 h 224"/>
                <a:gd name="T72" fmla="*/ 1 w 135"/>
                <a:gd name="T73" fmla="*/ 6 h 224"/>
                <a:gd name="T74" fmla="*/ 2 w 135"/>
                <a:gd name="T75" fmla="*/ 6 h 224"/>
                <a:gd name="T76" fmla="*/ 2 w 135"/>
                <a:gd name="T77" fmla="*/ 6 h 224"/>
                <a:gd name="T78" fmla="*/ 2 w 135"/>
                <a:gd name="T79" fmla="*/ 6 h 224"/>
                <a:gd name="T80" fmla="*/ 2 w 135"/>
                <a:gd name="T81" fmla="*/ 7 h 224"/>
                <a:gd name="T82" fmla="*/ 2 w 135"/>
                <a:gd name="T83" fmla="*/ 7 h 224"/>
                <a:gd name="T84" fmla="*/ 2 w 135"/>
                <a:gd name="T85" fmla="*/ 7 h 224"/>
                <a:gd name="T86" fmla="*/ 3 w 135"/>
                <a:gd name="T87" fmla="*/ 7 h 224"/>
                <a:gd name="T88" fmla="*/ 3 w 135"/>
                <a:gd name="T89" fmla="*/ 7 h 224"/>
                <a:gd name="T90" fmla="*/ 4 w 135"/>
                <a:gd name="T91" fmla="*/ 7 h 224"/>
                <a:gd name="T92" fmla="*/ 4 w 135"/>
                <a:gd name="T93" fmla="*/ 7 h 224"/>
                <a:gd name="T94" fmla="*/ 4 w 135"/>
                <a:gd name="T95" fmla="*/ 6 h 224"/>
                <a:gd name="T96" fmla="*/ 4 w 135"/>
                <a:gd name="T97" fmla="*/ 6 h 224"/>
                <a:gd name="T98" fmla="*/ 4 w 135"/>
                <a:gd name="T99" fmla="*/ 6 h 224"/>
                <a:gd name="T100" fmla="*/ 5 w 135"/>
                <a:gd name="T101" fmla="*/ 6 h 224"/>
                <a:gd name="T102" fmla="*/ 5 w 135"/>
                <a:gd name="T103" fmla="*/ 5 h 224"/>
                <a:gd name="T104" fmla="*/ 5 w 135"/>
                <a:gd name="T105" fmla="*/ 5 h 224"/>
                <a:gd name="T106" fmla="*/ 4 w 135"/>
                <a:gd name="T107" fmla="*/ 5 h 224"/>
                <a:gd name="T108" fmla="*/ 4 w 135"/>
                <a:gd name="T109" fmla="*/ 5 h 224"/>
                <a:gd name="T110" fmla="*/ 3 w 135"/>
                <a:gd name="T111" fmla="*/ 5 h 224"/>
                <a:gd name="T112" fmla="*/ 3 w 135"/>
                <a:gd name="T113" fmla="*/ 5 h 224"/>
                <a:gd name="T114" fmla="*/ 3 w 135"/>
                <a:gd name="T115" fmla="*/ 4 h 224"/>
                <a:gd name="T116" fmla="*/ 3 w 135"/>
                <a:gd name="T117" fmla="*/ 4 h 224"/>
                <a:gd name="T118" fmla="*/ 4 w 135"/>
                <a:gd name="T119" fmla="*/ 4 h 224"/>
                <a:gd name="T120" fmla="*/ 4 w 135"/>
                <a:gd name="T121" fmla="*/ 4 h 224"/>
                <a:gd name="T122" fmla="*/ 5 w 135"/>
                <a:gd name="T123" fmla="*/ 4 h 224"/>
                <a:gd name="T124" fmla="*/ 5 w 135"/>
                <a:gd name="T125" fmla="*/ 2 h 2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5" h="224">
                  <a:moveTo>
                    <a:pt x="135" y="48"/>
                  </a:moveTo>
                  <a:lnTo>
                    <a:pt x="133" y="48"/>
                  </a:lnTo>
                  <a:lnTo>
                    <a:pt x="129" y="48"/>
                  </a:lnTo>
                  <a:lnTo>
                    <a:pt x="124" y="48"/>
                  </a:lnTo>
                  <a:lnTo>
                    <a:pt x="118" y="48"/>
                  </a:lnTo>
                  <a:lnTo>
                    <a:pt x="110" y="46"/>
                  </a:lnTo>
                  <a:lnTo>
                    <a:pt x="105" y="46"/>
                  </a:lnTo>
                  <a:lnTo>
                    <a:pt x="97" y="46"/>
                  </a:lnTo>
                  <a:lnTo>
                    <a:pt x="95" y="44"/>
                  </a:lnTo>
                  <a:lnTo>
                    <a:pt x="89" y="38"/>
                  </a:lnTo>
                  <a:lnTo>
                    <a:pt x="93" y="29"/>
                  </a:lnTo>
                  <a:lnTo>
                    <a:pt x="95" y="19"/>
                  </a:lnTo>
                  <a:lnTo>
                    <a:pt x="99" y="11"/>
                  </a:lnTo>
                  <a:lnTo>
                    <a:pt x="93" y="4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1" y="2"/>
                  </a:lnTo>
                  <a:lnTo>
                    <a:pt x="55" y="6"/>
                  </a:lnTo>
                  <a:lnTo>
                    <a:pt x="51" y="11"/>
                  </a:lnTo>
                  <a:lnTo>
                    <a:pt x="51" y="17"/>
                  </a:lnTo>
                  <a:lnTo>
                    <a:pt x="51" y="25"/>
                  </a:lnTo>
                  <a:lnTo>
                    <a:pt x="53" y="32"/>
                  </a:lnTo>
                  <a:lnTo>
                    <a:pt x="55" y="36"/>
                  </a:lnTo>
                  <a:lnTo>
                    <a:pt x="57" y="42"/>
                  </a:lnTo>
                  <a:lnTo>
                    <a:pt x="55" y="44"/>
                  </a:lnTo>
                  <a:lnTo>
                    <a:pt x="51" y="48"/>
                  </a:lnTo>
                  <a:lnTo>
                    <a:pt x="46" y="48"/>
                  </a:lnTo>
                  <a:lnTo>
                    <a:pt x="36" y="48"/>
                  </a:lnTo>
                  <a:lnTo>
                    <a:pt x="25" y="46"/>
                  </a:lnTo>
                  <a:lnTo>
                    <a:pt x="13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4" y="84"/>
                  </a:lnTo>
                  <a:lnTo>
                    <a:pt x="10" y="89"/>
                  </a:lnTo>
                  <a:lnTo>
                    <a:pt x="15" y="89"/>
                  </a:lnTo>
                  <a:lnTo>
                    <a:pt x="27" y="86"/>
                  </a:lnTo>
                  <a:lnTo>
                    <a:pt x="36" y="80"/>
                  </a:lnTo>
                  <a:lnTo>
                    <a:pt x="46" y="80"/>
                  </a:lnTo>
                  <a:lnTo>
                    <a:pt x="53" y="82"/>
                  </a:lnTo>
                  <a:lnTo>
                    <a:pt x="57" y="89"/>
                  </a:lnTo>
                  <a:lnTo>
                    <a:pt x="57" y="97"/>
                  </a:lnTo>
                  <a:lnTo>
                    <a:pt x="57" y="106"/>
                  </a:lnTo>
                  <a:lnTo>
                    <a:pt x="53" y="110"/>
                  </a:lnTo>
                  <a:lnTo>
                    <a:pt x="50" y="116"/>
                  </a:lnTo>
                  <a:lnTo>
                    <a:pt x="42" y="118"/>
                  </a:lnTo>
                  <a:lnTo>
                    <a:pt x="36" y="118"/>
                  </a:lnTo>
                  <a:lnTo>
                    <a:pt x="29" y="118"/>
                  </a:lnTo>
                  <a:lnTo>
                    <a:pt x="21" y="116"/>
                  </a:lnTo>
                  <a:lnTo>
                    <a:pt x="13" y="116"/>
                  </a:lnTo>
                  <a:lnTo>
                    <a:pt x="10" y="122"/>
                  </a:lnTo>
                  <a:lnTo>
                    <a:pt x="4" y="127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2" y="167"/>
                  </a:lnTo>
                  <a:lnTo>
                    <a:pt x="4" y="173"/>
                  </a:lnTo>
                  <a:lnTo>
                    <a:pt x="4" y="179"/>
                  </a:lnTo>
                  <a:lnTo>
                    <a:pt x="6" y="181"/>
                  </a:lnTo>
                  <a:lnTo>
                    <a:pt x="6" y="183"/>
                  </a:lnTo>
                  <a:lnTo>
                    <a:pt x="8" y="183"/>
                  </a:lnTo>
                  <a:lnTo>
                    <a:pt x="12" y="183"/>
                  </a:lnTo>
                  <a:lnTo>
                    <a:pt x="17" y="183"/>
                  </a:lnTo>
                  <a:lnTo>
                    <a:pt x="25" y="183"/>
                  </a:lnTo>
                  <a:lnTo>
                    <a:pt x="32" y="183"/>
                  </a:lnTo>
                  <a:lnTo>
                    <a:pt x="40" y="183"/>
                  </a:lnTo>
                  <a:lnTo>
                    <a:pt x="46" y="183"/>
                  </a:lnTo>
                  <a:lnTo>
                    <a:pt x="51" y="183"/>
                  </a:lnTo>
                  <a:lnTo>
                    <a:pt x="55" y="183"/>
                  </a:lnTo>
                  <a:lnTo>
                    <a:pt x="57" y="184"/>
                  </a:lnTo>
                  <a:lnTo>
                    <a:pt x="57" y="188"/>
                  </a:lnTo>
                  <a:lnTo>
                    <a:pt x="55" y="194"/>
                  </a:lnTo>
                  <a:lnTo>
                    <a:pt x="51" y="198"/>
                  </a:lnTo>
                  <a:lnTo>
                    <a:pt x="51" y="205"/>
                  </a:lnTo>
                  <a:lnTo>
                    <a:pt x="51" y="211"/>
                  </a:lnTo>
                  <a:lnTo>
                    <a:pt x="55" y="217"/>
                  </a:lnTo>
                  <a:lnTo>
                    <a:pt x="59" y="219"/>
                  </a:lnTo>
                  <a:lnTo>
                    <a:pt x="67" y="222"/>
                  </a:lnTo>
                  <a:lnTo>
                    <a:pt x="74" y="224"/>
                  </a:lnTo>
                  <a:lnTo>
                    <a:pt x="84" y="224"/>
                  </a:lnTo>
                  <a:lnTo>
                    <a:pt x="89" y="221"/>
                  </a:lnTo>
                  <a:lnTo>
                    <a:pt x="97" y="217"/>
                  </a:lnTo>
                  <a:lnTo>
                    <a:pt x="101" y="211"/>
                  </a:lnTo>
                  <a:lnTo>
                    <a:pt x="105" y="207"/>
                  </a:lnTo>
                  <a:lnTo>
                    <a:pt x="101" y="196"/>
                  </a:lnTo>
                  <a:lnTo>
                    <a:pt x="97" y="184"/>
                  </a:lnTo>
                  <a:lnTo>
                    <a:pt x="99" y="183"/>
                  </a:lnTo>
                  <a:lnTo>
                    <a:pt x="103" y="183"/>
                  </a:lnTo>
                  <a:lnTo>
                    <a:pt x="108" y="183"/>
                  </a:lnTo>
                  <a:lnTo>
                    <a:pt x="116" y="183"/>
                  </a:lnTo>
                  <a:lnTo>
                    <a:pt x="122" y="183"/>
                  </a:lnTo>
                  <a:lnTo>
                    <a:pt x="129" y="183"/>
                  </a:lnTo>
                  <a:lnTo>
                    <a:pt x="133" y="183"/>
                  </a:lnTo>
                  <a:lnTo>
                    <a:pt x="135" y="183"/>
                  </a:lnTo>
                  <a:lnTo>
                    <a:pt x="135" y="141"/>
                  </a:lnTo>
                  <a:lnTo>
                    <a:pt x="133" y="139"/>
                  </a:lnTo>
                  <a:lnTo>
                    <a:pt x="133" y="135"/>
                  </a:lnTo>
                  <a:lnTo>
                    <a:pt x="127" y="135"/>
                  </a:lnTo>
                  <a:lnTo>
                    <a:pt x="124" y="139"/>
                  </a:lnTo>
                  <a:lnTo>
                    <a:pt x="116" y="143"/>
                  </a:lnTo>
                  <a:lnTo>
                    <a:pt x="107" y="148"/>
                  </a:lnTo>
                  <a:lnTo>
                    <a:pt x="95" y="152"/>
                  </a:lnTo>
                  <a:lnTo>
                    <a:pt x="88" y="152"/>
                  </a:lnTo>
                  <a:lnTo>
                    <a:pt x="82" y="146"/>
                  </a:lnTo>
                  <a:lnTo>
                    <a:pt x="80" y="139"/>
                  </a:lnTo>
                  <a:lnTo>
                    <a:pt x="78" y="127"/>
                  </a:lnTo>
                  <a:lnTo>
                    <a:pt x="80" y="118"/>
                  </a:lnTo>
                  <a:lnTo>
                    <a:pt x="82" y="112"/>
                  </a:lnTo>
                  <a:lnTo>
                    <a:pt x="86" y="108"/>
                  </a:lnTo>
                  <a:lnTo>
                    <a:pt x="91" y="106"/>
                  </a:lnTo>
                  <a:lnTo>
                    <a:pt x="99" y="106"/>
                  </a:lnTo>
                  <a:lnTo>
                    <a:pt x="108" y="108"/>
                  </a:lnTo>
                  <a:lnTo>
                    <a:pt x="120" y="114"/>
                  </a:lnTo>
                  <a:lnTo>
                    <a:pt x="129" y="114"/>
                  </a:lnTo>
                  <a:lnTo>
                    <a:pt x="135" y="114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1" name="Freeform 163"/>
            <p:cNvSpPr>
              <a:spLocks/>
            </p:cNvSpPr>
            <p:nvPr/>
          </p:nvSpPr>
          <p:spPr bwMode="auto">
            <a:xfrm>
              <a:off x="3805" y="2623"/>
              <a:ext cx="93" cy="101"/>
            </a:xfrm>
            <a:custGeom>
              <a:avLst/>
              <a:gdLst>
                <a:gd name="T0" fmla="*/ 4 w 186"/>
                <a:gd name="T1" fmla="*/ 1 h 201"/>
                <a:gd name="T2" fmla="*/ 3 w 186"/>
                <a:gd name="T3" fmla="*/ 1 h 201"/>
                <a:gd name="T4" fmla="*/ 3 w 186"/>
                <a:gd name="T5" fmla="*/ 1 h 201"/>
                <a:gd name="T6" fmla="*/ 3 w 186"/>
                <a:gd name="T7" fmla="*/ 1 h 201"/>
                <a:gd name="T8" fmla="*/ 3 w 186"/>
                <a:gd name="T9" fmla="*/ 1 h 201"/>
                <a:gd name="T10" fmla="*/ 2 w 186"/>
                <a:gd name="T11" fmla="*/ 0 h 201"/>
                <a:gd name="T12" fmla="*/ 2 w 186"/>
                <a:gd name="T13" fmla="*/ 1 h 201"/>
                <a:gd name="T14" fmla="*/ 1 w 186"/>
                <a:gd name="T15" fmla="*/ 1 h 201"/>
                <a:gd name="T16" fmla="*/ 1 w 186"/>
                <a:gd name="T17" fmla="*/ 1 h 201"/>
                <a:gd name="T18" fmla="*/ 1 w 186"/>
                <a:gd name="T19" fmla="*/ 2 h 201"/>
                <a:gd name="T20" fmla="*/ 2 w 186"/>
                <a:gd name="T21" fmla="*/ 2 h 201"/>
                <a:gd name="T22" fmla="*/ 2 w 186"/>
                <a:gd name="T23" fmla="*/ 2 h 201"/>
                <a:gd name="T24" fmla="*/ 2 w 186"/>
                <a:gd name="T25" fmla="*/ 2 h 201"/>
                <a:gd name="T26" fmla="*/ 1 w 186"/>
                <a:gd name="T27" fmla="*/ 3 h 201"/>
                <a:gd name="T28" fmla="*/ 1 w 186"/>
                <a:gd name="T29" fmla="*/ 3 h 201"/>
                <a:gd name="T30" fmla="*/ 1 w 186"/>
                <a:gd name="T31" fmla="*/ 3 h 201"/>
                <a:gd name="T32" fmla="*/ 1 w 186"/>
                <a:gd name="T33" fmla="*/ 4 h 201"/>
                <a:gd name="T34" fmla="*/ 1 w 186"/>
                <a:gd name="T35" fmla="*/ 4 h 201"/>
                <a:gd name="T36" fmla="*/ 1 w 186"/>
                <a:gd name="T37" fmla="*/ 4 h 201"/>
                <a:gd name="T38" fmla="*/ 2 w 186"/>
                <a:gd name="T39" fmla="*/ 4 h 201"/>
                <a:gd name="T40" fmla="*/ 2 w 186"/>
                <a:gd name="T41" fmla="*/ 3 h 201"/>
                <a:gd name="T42" fmla="*/ 3 w 186"/>
                <a:gd name="T43" fmla="*/ 3 h 201"/>
                <a:gd name="T44" fmla="*/ 3 w 186"/>
                <a:gd name="T45" fmla="*/ 4 h 201"/>
                <a:gd name="T46" fmla="*/ 3 w 186"/>
                <a:gd name="T47" fmla="*/ 4 h 201"/>
                <a:gd name="T48" fmla="*/ 3 w 186"/>
                <a:gd name="T49" fmla="*/ 4 h 201"/>
                <a:gd name="T50" fmla="*/ 2 w 186"/>
                <a:gd name="T51" fmla="*/ 5 h 201"/>
                <a:gd name="T52" fmla="*/ 2 w 186"/>
                <a:gd name="T53" fmla="*/ 5 h 201"/>
                <a:gd name="T54" fmla="*/ 2 w 186"/>
                <a:gd name="T55" fmla="*/ 5 h 201"/>
                <a:gd name="T56" fmla="*/ 2 w 186"/>
                <a:gd name="T57" fmla="*/ 6 h 201"/>
                <a:gd name="T58" fmla="*/ 2 w 186"/>
                <a:gd name="T59" fmla="*/ 6 h 201"/>
                <a:gd name="T60" fmla="*/ 2 w 186"/>
                <a:gd name="T61" fmla="*/ 6 h 201"/>
                <a:gd name="T62" fmla="*/ 3 w 186"/>
                <a:gd name="T63" fmla="*/ 7 h 201"/>
                <a:gd name="T64" fmla="*/ 3 w 186"/>
                <a:gd name="T65" fmla="*/ 7 h 201"/>
                <a:gd name="T66" fmla="*/ 3 w 186"/>
                <a:gd name="T67" fmla="*/ 6 h 201"/>
                <a:gd name="T68" fmla="*/ 4 w 186"/>
                <a:gd name="T69" fmla="*/ 6 h 201"/>
                <a:gd name="T70" fmla="*/ 4 w 186"/>
                <a:gd name="T71" fmla="*/ 6 h 201"/>
                <a:gd name="T72" fmla="*/ 4 w 186"/>
                <a:gd name="T73" fmla="*/ 6 h 201"/>
                <a:gd name="T74" fmla="*/ 4 w 186"/>
                <a:gd name="T75" fmla="*/ 6 h 201"/>
                <a:gd name="T76" fmla="*/ 5 w 186"/>
                <a:gd name="T77" fmla="*/ 7 h 201"/>
                <a:gd name="T78" fmla="*/ 5 w 186"/>
                <a:gd name="T79" fmla="*/ 7 h 201"/>
                <a:gd name="T80" fmla="*/ 6 w 186"/>
                <a:gd name="T81" fmla="*/ 7 h 201"/>
                <a:gd name="T82" fmla="*/ 6 w 186"/>
                <a:gd name="T83" fmla="*/ 6 h 201"/>
                <a:gd name="T84" fmla="*/ 6 w 186"/>
                <a:gd name="T85" fmla="*/ 6 h 201"/>
                <a:gd name="T86" fmla="*/ 6 w 186"/>
                <a:gd name="T87" fmla="*/ 5 h 201"/>
                <a:gd name="T88" fmla="*/ 5 w 186"/>
                <a:gd name="T89" fmla="*/ 5 h 201"/>
                <a:gd name="T90" fmla="*/ 5 w 186"/>
                <a:gd name="T91" fmla="*/ 5 h 201"/>
                <a:gd name="T92" fmla="*/ 6 w 186"/>
                <a:gd name="T93" fmla="*/ 5 h 201"/>
                <a:gd name="T94" fmla="*/ 6 w 186"/>
                <a:gd name="T95" fmla="*/ 5 h 201"/>
                <a:gd name="T96" fmla="*/ 6 w 186"/>
                <a:gd name="T97" fmla="*/ 5 h 201"/>
                <a:gd name="T98" fmla="*/ 5 w 186"/>
                <a:gd name="T99" fmla="*/ 3 h 201"/>
                <a:gd name="T100" fmla="*/ 5 w 186"/>
                <a:gd name="T101" fmla="*/ 3 h 201"/>
                <a:gd name="T102" fmla="*/ 5 w 186"/>
                <a:gd name="T103" fmla="*/ 4 h 201"/>
                <a:gd name="T104" fmla="*/ 5 w 186"/>
                <a:gd name="T105" fmla="*/ 4 h 201"/>
                <a:gd name="T106" fmla="*/ 4 w 186"/>
                <a:gd name="T107" fmla="*/ 4 h 201"/>
                <a:gd name="T108" fmla="*/ 4 w 186"/>
                <a:gd name="T109" fmla="*/ 4 h 201"/>
                <a:gd name="T110" fmla="*/ 4 w 186"/>
                <a:gd name="T111" fmla="*/ 4 h 201"/>
                <a:gd name="T112" fmla="*/ 4 w 186"/>
                <a:gd name="T113" fmla="*/ 3 h 201"/>
                <a:gd name="T114" fmla="*/ 4 w 186"/>
                <a:gd name="T115" fmla="*/ 3 h 201"/>
                <a:gd name="T116" fmla="*/ 5 w 186"/>
                <a:gd name="T117" fmla="*/ 3 h 201"/>
                <a:gd name="T118" fmla="*/ 4 w 186"/>
                <a:gd name="T119" fmla="*/ 1 h 2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6" h="201">
                  <a:moveTo>
                    <a:pt x="116" y="17"/>
                  </a:moveTo>
                  <a:lnTo>
                    <a:pt x="110" y="19"/>
                  </a:lnTo>
                  <a:lnTo>
                    <a:pt x="100" y="27"/>
                  </a:lnTo>
                  <a:lnTo>
                    <a:pt x="93" y="28"/>
                  </a:lnTo>
                  <a:lnTo>
                    <a:pt x="87" y="32"/>
                  </a:lnTo>
                  <a:lnTo>
                    <a:pt x="79" y="32"/>
                  </a:lnTo>
                  <a:lnTo>
                    <a:pt x="76" y="34"/>
                  </a:lnTo>
                  <a:lnTo>
                    <a:pt x="70" y="28"/>
                  </a:lnTo>
                  <a:lnTo>
                    <a:pt x="68" y="23"/>
                  </a:lnTo>
                  <a:lnTo>
                    <a:pt x="66" y="13"/>
                  </a:lnTo>
                  <a:lnTo>
                    <a:pt x="62" y="6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2"/>
                  </a:lnTo>
                  <a:lnTo>
                    <a:pt x="34" y="9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22" y="27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6" y="44"/>
                  </a:lnTo>
                  <a:lnTo>
                    <a:pt x="40" y="49"/>
                  </a:lnTo>
                  <a:lnTo>
                    <a:pt x="43" y="53"/>
                  </a:lnTo>
                  <a:lnTo>
                    <a:pt x="45" y="55"/>
                  </a:lnTo>
                  <a:lnTo>
                    <a:pt x="43" y="59"/>
                  </a:lnTo>
                  <a:lnTo>
                    <a:pt x="38" y="63"/>
                  </a:lnTo>
                  <a:lnTo>
                    <a:pt x="32" y="68"/>
                  </a:lnTo>
                  <a:lnTo>
                    <a:pt x="21" y="72"/>
                  </a:lnTo>
                  <a:lnTo>
                    <a:pt x="9" y="78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2" y="87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11" y="106"/>
                  </a:lnTo>
                  <a:lnTo>
                    <a:pt x="15" y="112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32" y="112"/>
                  </a:lnTo>
                  <a:lnTo>
                    <a:pt x="40" y="106"/>
                  </a:lnTo>
                  <a:lnTo>
                    <a:pt x="47" y="97"/>
                  </a:lnTo>
                  <a:lnTo>
                    <a:pt x="55" y="91"/>
                  </a:lnTo>
                  <a:lnTo>
                    <a:pt x="60" y="89"/>
                  </a:lnTo>
                  <a:lnTo>
                    <a:pt x="68" y="91"/>
                  </a:lnTo>
                  <a:lnTo>
                    <a:pt x="72" y="99"/>
                  </a:lnTo>
                  <a:lnTo>
                    <a:pt x="76" y="106"/>
                  </a:lnTo>
                  <a:lnTo>
                    <a:pt x="78" y="112"/>
                  </a:lnTo>
                  <a:lnTo>
                    <a:pt x="76" y="118"/>
                  </a:lnTo>
                  <a:lnTo>
                    <a:pt x="72" y="124"/>
                  </a:lnTo>
                  <a:lnTo>
                    <a:pt x="68" y="127"/>
                  </a:lnTo>
                  <a:lnTo>
                    <a:pt x="60" y="129"/>
                  </a:lnTo>
                  <a:lnTo>
                    <a:pt x="53" y="133"/>
                  </a:lnTo>
                  <a:lnTo>
                    <a:pt x="45" y="137"/>
                  </a:lnTo>
                  <a:lnTo>
                    <a:pt x="43" y="143"/>
                  </a:lnTo>
                  <a:lnTo>
                    <a:pt x="41" y="150"/>
                  </a:lnTo>
                  <a:lnTo>
                    <a:pt x="43" y="160"/>
                  </a:lnTo>
                  <a:lnTo>
                    <a:pt x="45" y="165"/>
                  </a:lnTo>
                  <a:lnTo>
                    <a:pt x="49" y="169"/>
                  </a:lnTo>
                  <a:lnTo>
                    <a:pt x="49" y="171"/>
                  </a:lnTo>
                  <a:lnTo>
                    <a:pt x="53" y="177"/>
                  </a:lnTo>
                  <a:lnTo>
                    <a:pt x="57" y="182"/>
                  </a:lnTo>
                  <a:lnTo>
                    <a:pt x="62" y="188"/>
                  </a:lnTo>
                  <a:lnTo>
                    <a:pt x="70" y="196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8" y="196"/>
                  </a:lnTo>
                  <a:lnTo>
                    <a:pt x="83" y="192"/>
                  </a:lnTo>
                  <a:lnTo>
                    <a:pt x="89" y="188"/>
                  </a:lnTo>
                  <a:lnTo>
                    <a:pt x="95" y="184"/>
                  </a:lnTo>
                  <a:lnTo>
                    <a:pt x="102" y="179"/>
                  </a:lnTo>
                  <a:lnTo>
                    <a:pt x="106" y="177"/>
                  </a:lnTo>
                  <a:lnTo>
                    <a:pt x="112" y="175"/>
                  </a:lnTo>
                  <a:lnTo>
                    <a:pt x="117" y="173"/>
                  </a:lnTo>
                  <a:lnTo>
                    <a:pt x="119" y="175"/>
                  </a:lnTo>
                  <a:lnTo>
                    <a:pt x="119" y="179"/>
                  </a:lnTo>
                  <a:lnTo>
                    <a:pt x="121" y="184"/>
                  </a:lnTo>
                  <a:lnTo>
                    <a:pt x="123" y="194"/>
                  </a:lnTo>
                  <a:lnTo>
                    <a:pt x="133" y="201"/>
                  </a:lnTo>
                  <a:lnTo>
                    <a:pt x="138" y="201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1" y="194"/>
                  </a:lnTo>
                  <a:lnTo>
                    <a:pt x="165" y="188"/>
                  </a:lnTo>
                  <a:lnTo>
                    <a:pt x="169" y="181"/>
                  </a:lnTo>
                  <a:lnTo>
                    <a:pt x="171" y="173"/>
                  </a:lnTo>
                  <a:lnTo>
                    <a:pt x="171" y="169"/>
                  </a:lnTo>
                  <a:lnTo>
                    <a:pt x="165" y="162"/>
                  </a:lnTo>
                  <a:lnTo>
                    <a:pt x="161" y="160"/>
                  </a:lnTo>
                  <a:lnTo>
                    <a:pt x="156" y="156"/>
                  </a:lnTo>
                  <a:lnTo>
                    <a:pt x="154" y="156"/>
                  </a:lnTo>
                  <a:lnTo>
                    <a:pt x="152" y="152"/>
                  </a:lnTo>
                  <a:lnTo>
                    <a:pt x="156" y="148"/>
                  </a:lnTo>
                  <a:lnTo>
                    <a:pt x="159" y="143"/>
                  </a:lnTo>
                  <a:lnTo>
                    <a:pt x="167" y="139"/>
                  </a:lnTo>
                  <a:lnTo>
                    <a:pt x="173" y="135"/>
                  </a:lnTo>
                  <a:lnTo>
                    <a:pt x="178" y="133"/>
                  </a:lnTo>
                  <a:lnTo>
                    <a:pt x="184" y="129"/>
                  </a:lnTo>
                  <a:lnTo>
                    <a:pt x="186" y="129"/>
                  </a:lnTo>
                  <a:lnTo>
                    <a:pt x="161" y="93"/>
                  </a:lnTo>
                  <a:lnTo>
                    <a:pt x="159" y="91"/>
                  </a:lnTo>
                  <a:lnTo>
                    <a:pt x="157" y="91"/>
                  </a:lnTo>
                  <a:lnTo>
                    <a:pt x="154" y="93"/>
                  </a:lnTo>
                  <a:lnTo>
                    <a:pt x="152" y="101"/>
                  </a:lnTo>
                  <a:lnTo>
                    <a:pt x="146" y="108"/>
                  </a:lnTo>
                  <a:lnTo>
                    <a:pt x="140" y="118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19" y="127"/>
                  </a:lnTo>
                  <a:lnTo>
                    <a:pt x="112" y="124"/>
                  </a:lnTo>
                  <a:lnTo>
                    <a:pt x="106" y="114"/>
                  </a:lnTo>
                  <a:lnTo>
                    <a:pt x="104" y="106"/>
                  </a:lnTo>
                  <a:lnTo>
                    <a:pt x="100" y="99"/>
                  </a:lnTo>
                  <a:lnTo>
                    <a:pt x="104" y="91"/>
                  </a:lnTo>
                  <a:lnTo>
                    <a:pt x="106" y="87"/>
                  </a:lnTo>
                  <a:lnTo>
                    <a:pt x="112" y="85"/>
                  </a:lnTo>
                  <a:lnTo>
                    <a:pt x="123" y="84"/>
                  </a:lnTo>
                  <a:lnTo>
                    <a:pt x="135" y="80"/>
                  </a:lnTo>
                  <a:lnTo>
                    <a:pt x="144" y="74"/>
                  </a:lnTo>
                  <a:lnTo>
                    <a:pt x="150" y="72"/>
                  </a:lnTo>
                  <a:lnTo>
                    <a:pt x="116" y="17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2" name="Freeform 164"/>
            <p:cNvSpPr>
              <a:spLocks/>
            </p:cNvSpPr>
            <p:nvPr/>
          </p:nvSpPr>
          <p:spPr bwMode="auto">
            <a:xfrm>
              <a:off x="3828" y="2285"/>
              <a:ext cx="89" cy="102"/>
            </a:xfrm>
            <a:custGeom>
              <a:avLst/>
              <a:gdLst>
                <a:gd name="T0" fmla="*/ 5 w 179"/>
                <a:gd name="T1" fmla="*/ 2 h 205"/>
                <a:gd name="T2" fmla="*/ 4 w 179"/>
                <a:gd name="T3" fmla="*/ 1 h 205"/>
                <a:gd name="T4" fmla="*/ 4 w 179"/>
                <a:gd name="T5" fmla="*/ 1 h 205"/>
                <a:gd name="T6" fmla="*/ 4 w 179"/>
                <a:gd name="T7" fmla="*/ 1 h 205"/>
                <a:gd name="T8" fmla="*/ 5 w 179"/>
                <a:gd name="T9" fmla="*/ 0 h 205"/>
                <a:gd name="T10" fmla="*/ 4 w 179"/>
                <a:gd name="T11" fmla="*/ 0 h 205"/>
                <a:gd name="T12" fmla="*/ 4 w 179"/>
                <a:gd name="T13" fmla="*/ 0 h 205"/>
                <a:gd name="T14" fmla="*/ 3 w 179"/>
                <a:gd name="T15" fmla="*/ 0 h 205"/>
                <a:gd name="T16" fmla="*/ 3 w 179"/>
                <a:gd name="T17" fmla="*/ 0 h 205"/>
                <a:gd name="T18" fmla="*/ 3 w 179"/>
                <a:gd name="T19" fmla="*/ 0 h 205"/>
                <a:gd name="T20" fmla="*/ 3 w 179"/>
                <a:gd name="T21" fmla="*/ 1 h 205"/>
                <a:gd name="T22" fmla="*/ 3 w 179"/>
                <a:gd name="T23" fmla="*/ 1 h 205"/>
                <a:gd name="T24" fmla="*/ 2 w 179"/>
                <a:gd name="T25" fmla="*/ 0 h 205"/>
                <a:gd name="T26" fmla="*/ 2 w 179"/>
                <a:gd name="T27" fmla="*/ 0 h 205"/>
                <a:gd name="T28" fmla="*/ 1 w 179"/>
                <a:gd name="T29" fmla="*/ 0 h 205"/>
                <a:gd name="T30" fmla="*/ 1 w 179"/>
                <a:gd name="T31" fmla="*/ 0 h 205"/>
                <a:gd name="T32" fmla="*/ 1 w 179"/>
                <a:gd name="T33" fmla="*/ 1 h 205"/>
                <a:gd name="T34" fmla="*/ 1 w 179"/>
                <a:gd name="T35" fmla="*/ 1 h 205"/>
                <a:gd name="T36" fmla="*/ 2 w 179"/>
                <a:gd name="T37" fmla="*/ 1 h 205"/>
                <a:gd name="T38" fmla="*/ 2 w 179"/>
                <a:gd name="T39" fmla="*/ 2 h 205"/>
                <a:gd name="T40" fmla="*/ 2 w 179"/>
                <a:gd name="T41" fmla="*/ 2 h 205"/>
                <a:gd name="T42" fmla="*/ 2 w 179"/>
                <a:gd name="T43" fmla="*/ 2 h 205"/>
                <a:gd name="T44" fmla="*/ 2 w 179"/>
                <a:gd name="T45" fmla="*/ 2 h 205"/>
                <a:gd name="T46" fmla="*/ 1 w 179"/>
                <a:gd name="T47" fmla="*/ 2 h 205"/>
                <a:gd name="T48" fmla="*/ 1 w 179"/>
                <a:gd name="T49" fmla="*/ 2 h 205"/>
                <a:gd name="T50" fmla="*/ 0 w 179"/>
                <a:gd name="T51" fmla="*/ 2 h 205"/>
                <a:gd name="T52" fmla="*/ 0 w 179"/>
                <a:gd name="T53" fmla="*/ 2 h 205"/>
                <a:gd name="T54" fmla="*/ 0 w 179"/>
                <a:gd name="T55" fmla="*/ 3 h 205"/>
                <a:gd name="T56" fmla="*/ 0 w 179"/>
                <a:gd name="T57" fmla="*/ 3 h 205"/>
                <a:gd name="T58" fmla="*/ 0 w 179"/>
                <a:gd name="T59" fmla="*/ 3 h 205"/>
                <a:gd name="T60" fmla="*/ 0 w 179"/>
                <a:gd name="T61" fmla="*/ 4 h 205"/>
                <a:gd name="T62" fmla="*/ 0 w 179"/>
                <a:gd name="T63" fmla="*/ 4 h 205"/>
                <a:gd name="T64" fmla="*/ 0 w 179"/>
                <a:gd name="T65" fmla="*/ 4 h 205"/>
                <a:gd name="T66" fmla="*/ 1 w 179"/>
                <a:gd name="T67" fmla="*/ 4 h 205"/>
                <a:gd name="T68" fmla="*/ 1 w 179"/>
                <a:gd name="T69" fmla="*/ 4 h 205"/>
                <a:gd name="T70" fmla="*/ 1 w 179"/>
                <a:gd name="T71" fmla="*/ 5 h 205"/>
                <a:gd name="T72" fmla="*/ 0 w 179"/>
                <a:gd name="T73" fmla="*/ 5 h 205"/>
                <a:gd name="T74" fmla="*/ 0 w 179"/>
                <a:gd name="T75" fmla="*/ 5 h 205"/>
                <a:gd name="T76" fmla="*/ 1 w 179"/>
                <a:gd name="T77" fmla="*/ 6 h 205"/>
                <a:gd name="T78" fmla="*/ 1 w 179"/>
                <a:gd name="T79" fmla="*/ 6 h 205"/>
                <a:gd name="T80" fmla="*/ 2 w 179"/>
                <a:gd name="T81" fmla="*/ 6 h 205"/>
                <a:gd name="T82" fmla="*/ 2 w 179"/>
                <a:gd name="T83" fmla="*/ 6 h 205"/>
                <a:gd name="T84" fmla="*/ 2 w 179"/>
                <a:gd name="T85" fmla="*/ 5 h 205"/>
                <a:gd name="T86" fmla="*/ 2 w 179"/>
                <a:gd name="T87" fmla="*/ 5 h 205"/>
                <a:gd name="T88" fmla="*/ 2 w 179"/>
                <a:gd name="T89" fmla="*/ 5 h 205"/>
                <a:gd name="T90" fmla="*/ 3 w 179"/>
                <a:gd name="T91" fmla="*/ 5 h 205"/>
                <a:gd name="T92" fmla="*/ 3 w 179"/>
                <a:gd name="T93" fmla="*/ 6 h 205"/>
                <a:gd name="T94" fmla="*/ 4 w 179"/>
                <a:gd name="T95" fmla="*/ 4 h 205"/>
                <a:gd name="T96" fmla="*/ 4 w 179"/>
                <a:gd name="T97" fmla="*/ 4 h 205"/>
                <a:gd name="T98" fmla="*/ 3 w 179"/>
                <a:gd name="T99" fmla="*/ 4 h 205"/>
                <a:gd name="T100" fmla="*/ 3 w 179"/>
                <a:gd name="T101" fmla="*/ 4 h 205"/>
                <a:gd name="T102" fmla="*/ 2 w 179"/>
                <a:gd name="T103" fmla="*/ 4 h 205"/>
                <a:gd name="T104" fmla="*/ 2 w 179"/>
                <a:gd name="T105" fmla="*/ 3 h 205"/>
                <a:gd name="T106" fmla="*/ 2 w 179"/>
                <a:gd name="T107" fmla="*/ 3 h 205"/>
                <a:gd name="T108" fmla="*/ 3 w 179"/>
                <a:gd name="T109" fmla="*/ 3 h 205"/>
                <a:gd name="T110" fmla="*/ 3 w 179"/>
                <a:gd name="T111" fmla="*/ 3 h 205"/>
                <a:gd name="T112" fmla="*/ 4 w 179"/>
                <a:gd name="T113" fmla="*/ 3 h 205"/>
                <a:gd name="T114" fmla="*/ 4 w 179"/>
                <a:gd name="T115" fmla="*/ 4 h 205"/>
                <a:gd name="T116" fmla="*/ 5 w 179"/>
                <a:gd name="T117" fmla="*/ 2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9" h="205">
                  <a:moveTo>
                    <a:pt x="179" y="78"/>
                  </a:moveTo>
                  <a:lnTo>
                    <a:pt x="173" y="74"/>
                  </a:lnTo>
                  <a:lnTo>
                    <a:pt x="164" y="69"/>
                  </a:lnTo>
                  <a:lnTo>
                    <a:pt x="152" y="61"/>
                  </a:lnTo>
                  <a:lnTo>
                    <a:pt x="145" y="55"/>
                  </a:lnTo>
                  <a:lnTo>
                    <a:pt x="145" y="48"/>
                  </a:lnTo>
                  <a:lnTo>
                    <a:pt x="150" y="40"/>
                  </a:lnTo>
                  <a:lnTo>
                    <a:pt x="158" y="34"/>
                  </a:lnTo>
                  <a:lnTo>
                    <a:pt x="164" y="29"/>
                  </a:lnTo>
                  <a:lnTo>
                    <a:pt x="164" y="21"/>
                  </a:lnTo>
                  <a:lnTo>
                    <a:pt x="160" y="13"/>
                  </a:lnTo>
                  <a:lnTo>
                    <a:pt x="154" y="6"/>
                  </a:lnTo>
                  <a:lnTo>
                    <a:pt x="147" y="4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4" y="4"/>
                  </a:lnTo>
                  <a:lnTo>
                    <a:pt x="122" y="10"/>
                  </a:lnTo>
                  <a:lnTo>
                    <a:pt x="118" y="15"/>
                  </a:lnTo>
                  <a:lnTo>
                    <a:pt x="116" y="21"/>
                  </a:lnTo>
                  <a:lnTo>
                    <a:pt x="116" y="27"/>
                  </a:lnTo>
                  <a:lnTo>
                    <a:pt x="114" y="32"/>
                  </a:lnTo>
                  <a:lnTo>
                    <a:pt x="111" y="36"/>
                  </a:lnTo>
                  <a:lnTo>
                    <a:pt x="107" y="36"/>
                  </a:lnTo>
                  <a:lnTo>
                    <a:pt x="101" y="32"/>
                  </a:lnTo>
                  <a:lnTo>
                    <a:pt x="93" y="29"/>
                  </a:lnTo>
                  <a:lnTo>
                    <a:pt x="84" y="21"/>
                  </a:lnTo>
                  <a:lnTo>
                    <a:pt x="74" y="15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1" y="12"/>
                  </a:lnTo>
                  <a:lnTo>
                    <a:pt x="55" y="23"/>
                  </a:lnTo>
                  <a:lnTo>
                    <a:pt x="50" y="29"/>
                  </a:lnTo>
                  <a:lnTo>
                    <a:pt x="48" y="36"/>
                  </a:lnTo>
                  <a:lnTo>
                    <a:pt x="46" y="42"/>
                  </a:lnTo>
                  <a:lnTo>
                    <a:pt x="48" y="48"/>
                  </a:lnTo>
                  <a:lnTo>
                    <a:pt x="55" y="53"/>
                  </a:lnTo>
                  <a:lnTo>
                    <a:pt x="67" y="57"/>
                  </a:lnTo>
                  <a:lnTo>
                    <a:pt x="78" y="59"/>
                  </a:lnTo>
                  <a:lnTo>
                    <a:pt x="88" y="63"/>
                  </a:lnTo>
                  <a:lnTo>
                    <a:pt x="90" y="67"/>
                  </a:lnTo>
                  <a:lnTo>
                    <a:pt x="90" y="74"/>
                  </a:lnTo>
                  <a:lnTo>
                    <a:pt x="88" y="82"/>
                  </a:lnTo>
                  <a:lnTo>
                    <a:pt x="82" y="89"/>
                  </a:lnTo>
                  <a:lnTo>
                    <a:pt x="76" y="91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2" y="88"/>
                  </a:lnTo>
                  <a:lnTo>
                    <a:pt x="46" y="82"/>
                  </a:lnTo>
                  <a:lnTo>
                    <a:pt x="38" y="78"/>
                  </a:lnTo>
                  <a:lnTo>
                    <a:pt x="33" y="78"/>
                  </a:lnTo>
                  <a:lnTo>
                    <a:pt x="25" y="80"/>
                  </a:lnTo>
                  <a:lnTo>
                    <a:pt x="19" y="88"/>
                  </a:lnTo>
                  <a:lnTo>
                    <a:pt x="15" y="91"/>
                  </a:lnTo>
                  <a:lnTo>
                    <a:pt x="14" y="95"/>
                  </a:lnTo>
                  <a:lnTo>
                    <a:pt x="12" y="97"/>
                  </a:lnTo>
                  <a:lnTo>
                    <a:pt x="10" y="101"/>
                  </a:lnTo>
                  <a:lnTo>
                    <a:pt x="6" y="108"/>
                  </a:lnTo>
                  <a:lnTo>
                    <a:pt x="6" y="116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6" y="133"/>
                  </a:lnTo>
                  <a:lnTo>
                    <a:pt x="17" y="141"/>
                  </a:lnTo>
                  <a:lnTo>
                    <a:pt x="23" y="145"/>
                  </a:lnTo>
                  <a:lnTo>
                    <a:pt x="31" y="148"/>
                  </a:lnTo>
                  <a:lnTo>
                    <a:pt x="34" y="150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2" y="162"/>
                  </a:lnTo>
                  <a:lnTo>
                    <a:pt x="38" y="166"/>
                  </a:lnTo>
                  <a:lnTo>
                    <a:pt x="31" y="173"/>
                  </a:lnTo>
                  <a:lnTo>
                    <a:pt x="29" y="183"/>
                  </a:lnTo>
                  <a:lnTo>
                    <a:pt x="31" y="188"/>
                  </a:lnTo>
                  <a:lnTo>
                    <a:pt x="34" y="196"/>
                  </a:lnTo>
                  <a:lnTo>
                    <a:pt x="40" y="200"/>
                  </a:lnTo>
                  <a:lnTo>
                    <a:pt x="48" y="205"/>
                  </a:lnTo>
                  <a:lnTo>
                    <a:pt x="55" y="205"/>
                  </a:lnTo>
                  <a:lnTo>
                    <a:pt x="65" y="205"/>
                  </a:lnTo>
                  <a:lnTo>
                    <a:pt x="71" y="204"/>
                  </a:lnTo>
                  <a:lnTo>
                    <a:pt x="76" y="200"/>
                  </a:lnTo>
                  <a:lnTo>
                    <a:pt x="76" y="194"/>
                  </a:lnTo>
                  <a:lnTo>
                    <a:pt x="76" y="188"/>
                  </a:lnTo>
                  <a:lnTo>
                    <a:pt x="76" y="183"/>
                  </a:lnTo>
                  <a:lnTo>
                    <a:pt x="78" y="179"/>
                  </a:lnTo>
                  <a:lnTo>
                    <a:pt x="80" y="177"/>
                  </a:lnTo>
                  <a:lnTo>
                    <a:pt x="84" y="177"/>
                  </a:lnTo>
                  <a:lnTo>
                    <a:pt x="90" y="179"/>
                  </a:lnTo>
                  <a:lnTo>
                    <a:pt x="97" y="183"/>
                  </a:lnTo>
                  <a:lnTo>
                    <a:pt x="103" y="186"/>
                  </a:lnTo>
                  <a:lnTo>
                    <a:pt x="109" y="190"/>
                  </a:lnTo>
                  <a:lnTo>
                    <a:pt x="112" y="192"/>
                  </a:lnTo>
                  <a:lnTo>
                    <a:pt x="114" y="194"/>
                  </a:lnTo>
                  <a:lnTo>
                    <a:pt x="133" y="158"/>
                  </a:lnTo>
                  <a:lnTo>
                    <a:pt x="133" y="156"/>
                  </a:lnTo>
                  <a:lnTo>
                    <a:pt x="133" y="154"/>
                  </a:lnTo>
                  <a:lnTo>
                    <a:pt x="130" y="150"/>
                  </a:lnTo>
                  <a:lnTo>
                    <a:pt x="126" y="150"/>
                  </a:lnTo>
                  <a:lnTo>
                    <a:pt x="116" y="150"/>
                  </a:lnTo>
                  <a:lnTo>
                    <a:pt x="105" y="150"/>
                  </a:lnTo>
                  <a:lnTo>
                    <a:pt x="93" y="148"/>
                  </a:lnTo>
                  <a:lnTo>
                    <a:pt x="88" y="145"/>
                  </a:lnTo>
                  <a:lnTo>
                    <a:pt x="84" y="137"/>
                  </a:lnTo>
                  <a:lnTo>
                    <a:pt x="86" y="127"/>
                  </a:lnTo>
                  <a:lnTo>
                    <a:pt x="90" y="118"/>
                  </a:lnTo>
                  <a:lnTo>
                    <a:pt x="95" y="112"/>
                  </a:lnTo>
                  <a:lnTo>
                    <a:pt x="101" y="107"/>
                  </a:lnTo>
                  <a:lnTo>
                    <a:pt x="107" y="105"/>
                  </a:lnTo>
                  <a:lnTo>
                    <a:pt x="112" y="107"/>
                  </a:lnTo>
                  <a:lnTo>
                    <a:pt x="118" y="110"/>
                  </a:lnTo>
                  <a:lnTo>
                    <a:pt x="126" y="118"/>
                  </a:lnTo>
                  <a:lnTo>
                    <a:pt x="133" y="127"/>
                  </a:lnTo>
                  <a:lnTo>
                    <a:pt x="143" y="131"/>
                  </a:lnTo>
                  <a:lnTo>
                    <a:pt x="147" y="133"/>
                  </a:lnTo>
                  <a:lnTo>
                    <a:pt x="179" y="78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3" name="Freeform 165"/>
            <p:cNvSpPr>
              <a:spLocks/>
            </p:cNvSpPr>
            <p:nvPr/>
          </p:nvSpPr>
          <p:spPr bwMode="auto">
            <a:xfrm>
              <a:off x="3869" y="2289"/>
              <a:ext cx="50" cy="62"/>
            </a:xfrm>
            <a:custGeom>
              <a:avLst/>
              <a:gdLst>
                <a:gd name="T0" fmla="*/ 1 w 101"/>
                <a:gd name="T1" fmla="*/ 2 h 123"/>
                <a:gd name="T2" fmla="*/ 1 w 101"/>
                <a:gd name="T3" fmla="*/ 2 h 123"/>
                <a:gd name="T4" fmla="*/ 1 w 101"/>
                <a:gd name="T5" fmla="*/ 1 h 123"/>
                <a:gd name="T6" fmla="*/ 1 w 101"/>
                <a:gd name="T7" fmla="*/ 1 h 123"/>
                <a:gd name="T8" fmla="*/ 1 w 101"/>
                <a:gd name="T9" fmla="*/ 1 h 123"/>
                <a:gd name="T10" fmla="*/ 1 w 101"/>
                <a:gd name="T11" fmla="*/ 1 h 123"/>
                <a:gd name="T12" fmla="*/ 2 w 101"/>
                <a:gd name="T13" fmla="*/ 1 h 123"/>
                <a:gd name="T14" fmla="*/ 2 w 101"/>
                <a:gd name="T15" fmla="*/ 0 h 123"/>
                <a:gd name="T16" fmla="*/ 2 w 101"/>
                <a:gd name="T17" fmla="*/ 0 h 123"/>
                <a:gd name="T18" fmla="*/ 2 w 101"/>
                <a:gd name="T19" fmla="*/ 0 h 123"/>
                <a:gd name="T20" fmla="*/ 2 w 101"/>
                <a:gd name="T21" fmla="*/ 1 h 123"/>
                <a:gd name="T22" fmla="*/ 2 w 101"/>
                <a:gd name="T23" fmla="*/ 1 h 123"/>
                <a:gd name="T24" fmla="*/ 2 w 101"/>
                <a:gd name="T25" fmla="*/ 1 h 123"/>
                <a:gd name="T26" fmla="*/ 2 w 101"/>
                <a:gd name="T27" fmla="*/ 1 h 123"/>
                <a:gd name="T28" fmla="*/ 2 w 101"/>
                <a:gd name="T29" fmla="*/ 1 h 123"/>
                <a:gd name="T30" fmla="*/ 2 w 101"/>
                <a:gd name="T31" fmla="*/ 1 h 123"/>
                <a:gd name="T32" fmla="*/ 2 w 101"/>
                <a:gd name="T33" fmla="*/ 2 h 123"/>
                <a:gd name="T34" fmla="*/ 1 w 101"/>
                <a:gd name="T35" fmla="*/ 2 h 123"/>
                <a:gd name="T36" fmla="*/ 1 w 101"/>
                <a:gd name="T37" fmla="*/ 2 h 123"/>
                <a:gd name="T38" fmla="*/ 1 w 101"/>
                <a:gd name="T39" fmla="*/ 2 h 123"/>
                <a:gd name="T40" fmla="*/ 2 w 101"/>
                <a:gd name="T41" fmla="*/ 2 h 123"/>
                <a:gd name="T42" fmla="*/ 2 w 101"/>
                <a:gd name="T43" fmla="*/ 2 h 123"/>
                <a:gd name="T44" fmla="*/ 2 w 101"/>
                <a:gd name="T45" fmla="*/ 2 h 123"/>
                <a:gd name="T46" fmla="*/ 3 w 101"/>
                <a:gd name="T47" fmla="*/ 2 h 123"/>
                <a:gd name="T48" fmla="*/ 3 w 101"/>
                <a:gd name="T49" fmla="*/ 3 h 123"/>
                <a:gd name="T50" fmla="*/ 2 w 101"/>
                <a:gd name="T51" fmla="*/ 4 h 123"/>
                <a:gd name="T52" fmla="*/ 1 w 101"/>
                <a:gd name="T53" fmla="*/ 3 h 123"/>
                <a:gd name="T54" fmla="*/ 0 w 101"/>
                <a:gd name="T55" fmla="*/ 3 h 123"/>
                <a:gd name="T56" fmla="*/ 0 w 101"/>
                <a:gd name="T57" fmla="*/ 3 h 123"/>
                <a:gd name="T58" fmla="*/ 0 w 101"/>
                <a:gd name="T59" fmla="*/ 3 h 123"/>
                <a:gd name="T60" fmla="*/ 0 w 101"/>
                <a:gd name="T61" fmla="*/ 3 h 123"/>
                <a:gd name="T62" fmla="*/ 0 w 101"/>
                <a:gd name="T63" fmla="*/ 2 h 123"/>
                <a:gd name="T64" fmla="*/ 0 w 101"/>
                <a:gd name="T65" fmla="*/ 2 h 123"/>
                <a:gd name="T66" fmla="*/ 0 w 101"/>
                <a:gd name="T67" fmla="*/ 2 h 123"/>
                <a:gd name="T68" fmla="*/ 1 w 101"/>
                <a:gd name="T69" fmla="*/ 2 h 123"/>
                <a:gd name="T70" fmla="*/ 1 w 101"/>
                <a:gd name="T71" fmla="*/ 2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1" h="123">
                  <a:moveTo>
                    <a:pt x="34" y="43"/>
                  </a:moveTo>
                  <a:lnTo>
                    <a:pt x="34" y="38"/>
                  </a:lnTo>
                  <a:lnTo>
                    <a:pt x="36" y="30"/>
                  </a:lnTo>
                  <a:lnTo>
                    <a:pt x="40" y="21"/>
                  </a:lnTo>
                  <a:lnTo>
                    <a:pt x="48" y="13"/>
                  </a:lnTo>
                  <a:lnTo>
                    <a:pt x="55" y="5"/>
                  </a:lnTo>
                  <a:lnTo>
                    <a:pt x="65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80" y="9"/>
                  </a:lnTo>
                  <a:lnTo>
                    <a:pt x="82" y="15"/>
                  </a:lnTo>
                  <a:lnTo>
                    <a:pt x="80" y="21"/>
                  </a:lnTo>
                  <a:lnTo>
                    <a:pt x="78" y="26"/>
                  </a:lnTo>
                  <a:lnTo>
                    <a:pt x="74" y="30"/>
                  </a:lnTo>
                  <a:lnTo>
                    <a:pt x="68" y="36"/>
                  </a:lnTo>
                  <a:lnTo>
                    <a:pt x="63" y="38"/>
                  </a:lnTo>
                  <a:lnTo>
                    <a:pt x="63" y="40"/>
                  </a:lnTo>
                  <a:lnTo>
                    <a:pt x="63" y="43"/>
                  </a:lnTo>
                  <a:lnTo>
                    <a:pt x="68" y="47"/>
                  </a:lnTo>
                  <a:lnTo>
                    <a:pt x="78" y="51"/>
                  </a:lnTo>
                  <a:lnTo>
                    <a:pt x="89" y="59"/>
                  </a:lnTo>
                  <a:lnTo>
                    <a:pt x="97" y="64"/>
                  </a:lnTo>
                  <a:lnTo>
                    <a:pt x="101" y="68"/>
                  </a:lnTo>
                  <a:lnTo>
                    <a:pt x="67" y="123"/>
                  </a:lnTo>
                  <a:lnTo>
                    <a:pt x="49" y="79"/>
                  </a:lnTo>
                  <a:lnTo>
                    <a:pt x="29" y="74"/>
                  </a:lnTo>
                  <a:lnTo>
                    <a:pt x="2" y="81"/>
                  </a:lnTo>
                  <a:lnTo>
                    <a:pt x="6" y="78"/>
                  </a:lnTo>
                  <a:lnTo>
                    <a:pt x="9" y="66"/>
                  </a:lnTo>
                  <a:lnTo>
                    <a:pt x="6" y="57"/>
                  </a:lnTo>
                  <a:lnTo>
                    <a:pt x="4" y="51"/>
                  </a:lnTo>
                  <a:lnTo>
                    <a:pt x="0" y="47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4" name="Freeform 166"/>
            <p:cNvSpPr>
              <a:spLocks/>
            </p:cNvSpPr>
            <p:nvPr/>
          </p:nvSpPr>
          <p:spPr bwMode="auto">
            <a:xfrm>
              <a:off x="3827" y="2339"/>
              <a:ext cx="37" cy="48"/>
            </a:xfrm>
            <a:custGeom>
              <a:avLst/>
              <a:gdLst>
                <a:gd name="T0" fmla="*/ 1 w 74"/>
                <a:gd name="T1" fmla="*/ 0 h 97"/>
                <a:gd name="T2" fmla="*/ 1 w 74"/>
                <a:gd name="T3" fmla="*/ 0 h 97"/>
                <a:gd name="T4" fmla="*/ 1 w 74"/>
                <a:gd name="T5" fmla="*/ 0 h 97"/>
                <a:gd name="T6" fmla="*/ 2 w 74"/>
                <a:gd name="T7" fmla="*/ 0 h 97"/>
                <a:gd name="T8" fmla="*/ 2 w 74"/>
                <a:gd name="T9" fmla="*/ 0 h 97"/>
                <a:gd name="T10" fmla="*/ 2 w 74"/>
                <a:gd name="T11" fmla="*/ 0 h 97"/>
                <a:gd name="T12" fmla="*/ 2 w 74"/>
                <a:gd name="T13" fmla="*/ 0 h 97"/>
                <a:gd name="T14" fmla="*/ 2 w 74"/>
                <a:gd name="T15" fmla="*/ 0 h 97"/>
                <a:gd name="T16" fmla="*/ 2 w 74"/>
                <a:gd name="T17" fmla="*/ 0 h 97"/>
                <a:gd name="T18" fmla="*/ 2 w 74"/>
                <a:gd name="T19" fmla="*/ 0 h 97"/>
                <a:gd name="T20" fmla="*/ 2 w 74"/>
                <a:gd name="T21" fmla="*/ 0 h 97"/>
                <a:gd name="T22" fmla="*/ 3 w 74"/>
                <a:gd name="T23" fmla="*/ 0 h 97"/>
                <a:gd name="T24" fmla="*/ 3 w 74"/>
                <a:gd name="T25" fmla="*/ 1 h 97"/>
                <a:gd name="T26" fmla="*/ 3 w 74"/>
                <a:gd name="T27" fmla="*/ 1 h 97"/>
                <a:gd name="T28" fmla="*/ 3 w 74"/>
                <a:gd name="T29" fmla="*/ 1 h 97"/>
                <a:gd name="T30" fmla="*/ 3 w 74"/>
                <a:gd name="T31" fmla="*/ 1 h 97"/>
                <a:gd name="T32" fmla="*/ 3 w 74"/>
                <a:gd name="T33" fmla="*/ 1 h 97"/>
                <a:gd name="T34" fmla="*/ 2 w 74"/>
                <a:gd name="T35" fmla="*/ 2 h 97"/>
                <a:gd name="T36" fmla="*/ 2 w 74"/>
                <a:gd name="T37" fmla="*/ 2 h 97"/>
                <a:gd name="T38" fmla="*/ 2 w 74"/>
                <a:gd name="T39" fmla="*/ 2 h 97"/>
                <a:gd name="T40" fmla="*/ 2 w 74"/>
                <a:gd name="T41" fmla="*/ 2 h 97"/>
                <a:gd name="T42" fmla="*/ 2 w 74"/>
                <a:gd name="T43" fmla="*/ 2 h 97"/>
                <a:gd name="T44" fmla="*/ 2 w 74"/>
                <a:gd name="T45" fmla="*/ 3 h 97"/>
                <a:gd name="T46" fmla="*/ 2 w 74"/>
                <a:gd name="T47" fmla="*/ 3 h 97"/>
                <a:gd name="T48" fmla="*/ 2 w 74"/>
                <a:gd name="T49" fmla="*/ 2 h 97"/>
                <a:gd name="T50" fmla="*/ 2 w 74"/>
                <a:gd name="T51" fmla="*/ 2 h 97"/>
                <a:gd name="T52" fmla="*/ 1 w 74"/>
                <a:gd name="T53" fmla="*/ 2 h 97"/>
                <a:gd name="T54" fmla="*/ 1 w 74"/>
                <a:gd name="T55" fmla="*/ 2 h 97"/>
                <a:gd name="T56" fmla="*/ 1 w 74"/>
                <a:gd name="T57" fmla="*/ 2 h 97"/>
                <a:gd name="T58" fmla="*/ 2 w 74"/>
                <a:gd name="T59" fmla="*/ 1 h 97"/>
                <a:gd name="T60" fmla="*/ 2 w 74"/>
                <a:gd name="T61" fmla="*/ 1 h 97"/>
                <a:gd name="T62" fmla="*/ 2 w 74"/>
                <a:gd name="T63" fmla="*/ 1 h 97"/>
                <a:gd name="T64" fmla="*/ 2 w 74"/>
                <a:gd name="T65" fmla="*/ 1 h 97"/>
                <a:gd name="T66" fmla="*/ 0 w 74"/>
                <a:gd name="T67" fmla="*/ 0 h 97"/>
                <a:gd name="T68" fmla="*/ 1 w 74"/>
                <a:gd name="T69" fmla="*/ 0 h 97"/>
                <a:gd name="T70" fmla="*/ 1 w 74"/>
                <a:gd name="T71" fmla="*/ 0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4" h="97">
                  <a:moveTo>
                    <a:pt x="14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5" y="19"/>
                  </a:lnTo>
                  <a:lnTo>
                    <a:pt x="61" y="23"/>
                  </a:lnTo>
                  <a:lnTo>
                    <a:pt x="69" y="29"/>
                  </a:lnTo>
                  <a:lnTo>
                    <a:pt x="74" y="35"/>
                  </a:lnTo>
                  <a:lnTo>
                    <a:pt x="74" y="39"/>
                  </a:lnTo>
                  <a:lnTo>
                    <a:pt x="74" y="46"/>
                  </a:lnTo>
                  <a:lnTo>
                    <a:pt x="71" y="52"/>
                  </a:lnTo>
                  <a:lnTo>
                    <a:pt x="67" y="63"/>
                  </a:lnTo>
                  <a:lnTo>
                    <a:pt x="63" y="67"/>
                  </a:lnTo>
                  <a:lnTo>
                    <a:pt x="61" y="73"/>
                  </a:lnTo>
                  <a:lnTo>
                    <a:pt x="57" y="78"/>
                  </a:lnTo>
                  <a:lnTo>
                    <a:pt x="54" y="84"/>
                  </a:lnTo>
                  <a:lnTo>
                    <a:pt x="48" y="92"/>
                  </a:lnTo>
                  <a:lnTo>
                    <a:pt x="48" y="97"/>
                  </a:lnTo>
                  <a:lnTo>
                    <a:pt x="46" y="96"/>
                  </a:lnTo>
                  <a:lnTo>
                    <a:pt x="40" y="90"/>
                  </a:lnTo>
                  <a:lnTo>
                    <a:pt x="35" y="84"/>
                  </a:lnTo>
                  <a:lnTo>
                    <a:pt x="29" y="80"/>
                  </a:lnTo>
                  <a:lnTo>
                    <a:pt x="25" y="71"/>
                  </a:lnTo>
                  <a:lnTo>
                    <a:pt x="29" y="65"/>
                  </a:lnTo>
                  <a:lnTo>
                    <a:pt x="33" y="59"/>
                  </a:lnTo>
                  <a:lnTo>
                    <a:pt x="36" y="54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0" y="2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5" name="Freeform 167"/>
            <p:cNvSpPr>
              <a:spLocks/>
            </p:cNvSpPr>
            <p:nvPr/>
          </p:nvSpPr>
          <p:spPr bwMode="auto">
            <a:xfrm>
              <a:off x="3814" y="2484"/>
              <a:ext cx="92" cy="96"/>
            </a:xfrm>
            <a:custGeom>
              <a:avLst/>
              <a:gdLst>
                <a:gd name="T0" fmla="*/ 6 w 184"/>
                <a:gd name="T1" fmla="*/ 3 h 192"/>
                <a:gd name="T2" fmla="*/ 5 w 184"/>
                <a:gd name="T3" fmla="*/ 3 h 192"/>
                <a:gd name="T4" fmla="*/ 5 w 184"/>
                <a:gd name="T5" fmla="*/ 2 h 192"/>
                <a:gd name="T6" fmla="*/ 6 w 184"/>
                <a:gd name="T7" fmla="*/ 2 h 192"/>
                <a:gd name="T8" fmla="*/ 6 w 184"/>
                <a:gd name="T9" fmla="*/ 1 h 192"/>
                <a:gd name="T10" fmla="*/ 6 w 184"/>
                <a:gd name="T11" fmla="*/ 1 h 192"/>
                <a:gd name="T12" fmla="*/ 5 w 184"/>
                <a:gd name="T13" fmla="*/ 1 h 192"/>
                <a:gd name="T14" fmla="*/ 5 w 184"/>
                <a:gd name="T15" fmla="*/ 1 h 192"/>
                <a:gd name="T16" fmla="*/ 5 w 184"/>
                <a:gd name="T17" fmla="*/ 1 h 192"/>
                <a:gd name="T18" fmla="*/ 5 w 184"/>
                <a:gd name="T19" fmla="*/ 1 h 192"/>
                <a:gd name="T20" fmla="*/ 4 w 184"/>
                <a:gd name="T21" fmla="*/ 2 h 192"/>
                <a:gd name="T22" fmla="*/ 4 w 184"/>
                <a:gd name="T23" fmla="*/ 2 h 192"/>
                <a:gd name="T24" fmla="*/ 4 w 184"/>
                <a:gd name="T25" fmla="*/ 1 h 192"/>
                <a:gd name="T26" fmla="*/ 3 w 184"/>
                <a:gd name="T27" fmla="*/ 1 h 192"/>
                <a:gd name="T28" fmla="*/ 3 w 184"/>
                <a:gd name="T29" fmla="*/ 1 h 192"/>
                <a:gd name="T30" fmla="*/ 3 w 184"/>
                <a:gd name="T31" fmla="*/ 1 h 192"/>
                <a:gd name="T32" fmla="*/ 2 w 184"/>
                <a:gd name="T33" fmla="*/ 1 h 192"/>
                <a:gd name="T34" fmla="*/ 3 w 184"/>
                <a:gd name="T35" fmla="*/ 2 h 192"/>
                <a:gd name="T36" fmla="*/ 3 w 184"/>
                <a:gd name="T37" fmla="*/ 2 h 192"/>
                <a:gd name="T38" fmla="*/ 4 w 184"/>
                <a:gd name="T39" fmla="*/ 2 h 192"/>
                <a:gd name="T40" fmla="*/ 3 w 184"/>
                <a:gd name="T41" fmla="*/ 3 h 192"/>
                <a:gd name="T42" fmla="*/ 3 w 184"/>
                <a:gd name="T43" fmla="*/ 3 h 192"/>
                <a:gd name="T44" fmla="*/ 3 w 184"/>
                <a:gd name="T45" fmla="*/ 3 h 192"/>
                <a:gd name="T46" fmla="*/ 2 w 184"/>
                <a:gd name="T47" fmla="*/ 3 h 192"/>
                <a:gd name="T48" fmla="*/ 2 w 184"/>
                <a:gd name="T49" fmla="*/ 2 h 192"/>
                <a:gd name="T50" fmla="*/ 1 w 184"/>
                <a:gd name="T51" fmla="*/ 2 h 192"/>
                <a:gd name="T52" fmla="*/ 1 w 184"/>
                <a:gd name="T53" fmla="*/ 3 h 192"/>
                <a:gd name="T54" fmla="*/ 1 w 184"/>
                <a:gd name="T55" fmla="*/ 3 h 192"/>
                <a:gd name="T56" fmla="*/ 1 w 184"/>
                <a:gd name="T57" fmla="*/ 3 h 192"/>
                <a:gd name="T58" fmla="*/ 1 w 184"/>
                <a:gd name="T59" fmla="*/ 4 h 192"/>
                <a:gd name="T60" fmla="*/ 0 w 184"/>
                <a:gd name="T61" fmla="*/ 4 h 192"/>
                <a:gd name="T62" fmla="*/ 1 w 184"/>
                <a:gd name="T63" fmla="*/ 4 h 192"/>
                <a:gd name="T64" fmla="*/ 1 w 184"/>
                <a:gd name="T65" fmla="*/ 4 h 192"/>
                <a:gd name="T66" fmla="*/ 1 w 184"/>
                <a:gd name="T67" fmla="*/ 5 h 192"/>
                <a:gd name="T68" fmla="*/ 2 w 184"/>
                <a:gd name="T69" fmla="*/ 5 h 192"/>
                <a:gd name="T70" fmla="*/ 1 w 184"/>
                <a:gd name="T71" fmla="*/ 5 h 192"/>
                <a:gd name="T72" fmla="*/ 1 w 184"/>
                <a:gd name="T73" fmla="*/ 6 h 192"/>
                <a:gd name="T74" fmla="*/ 1 w 184"/>
                <a:gd name="T75" fmla="*/ 6 h 192"/>
                <a:gd name="T76" fmla="*/ 2 w 184"/>
                <a:gd name="T77" fmla="*/ 6 h 192"/>
                <a:gd name="T78" fmla="*/ 2 w 184"/>
                <a:gd name="T79" fmla="*/ 6 h 192"/>
                <a:gd name="T80" fmla="*/ 2 w 184"/>
                <a:gd name="T81" fmla="*/ 6 h 192"/>
                <a:gd name="T82" fmla="*/ 2 w 184"/>
                <a:gd name="T83" fmla="*/ 6 h 192"/>
                <a:gd name="T84" fmla="*/ 3 w 184"/>
                <a:gd name="T85" fmla="*/ 6 h 192"/>
                <a:gd name="T86" fmla="*/ 3 w 184"/>
                <a:gd name="T87" fmla="*/ 6 h 192"/>
                <a:gd name="T88" fmla="*/ 4 w 184"/>
                <a:gd name="T89" fmla="*/ 5 h 192"/>
                <a:gd name="T90" fmla="*/ 4 w 184"/>
                <a:gd name="T91" fmla="*/ 5 h 192"/>
                <a:gd name="T92" fmla="*/ 4 w 184"/>
                <a:gd name="T93" fmla="*/ 5 h 192"/>
                <a:gd name="T94" fmla="*/ 3 w 184"/>
                <a:gd name="T95" fmla="*/ 5 h 192"/>
                <a:gd name="T96" fmla="*/ 3 w 184"/>
                <a:gd name="T97" fmla="*/ 5 h 192"/>
                <a:gd name="T98" fmla="*/ 3 w 184"/>
                <a:gd name="T99" fmla="*/ 4 h 192"/>
                <a:gd name="T100" fmla="*/ 3 w 184"/>
                <a:gd name="T101" fmla="*/ 4 h 192"/>
                <a:gd name="T102" fmla="*/ 4 w 184"/>
                <a:gd name="T103" fmla="*/ 4 h 192"/>
                <a:gd name="T104" fmla="*/ 4 w 184"/>
                <a:gd name="T105" fmla="*/ 4 h 192"/>
                <a:gd name="T106" fmla="*/ 4 w 184"/>
                <a:gd name="T107" fmla="*/ 4 h 192"/>
                <a:gd name="T108" fmla="*/ 5 w 184"/>
                <a:gd name="T109" fmla="*/ 5 h 192"/>
                <a:gd name="T110" fmla="*/ 6 w 184"/>
                <a:gd name="T111" fmla="*/ 3 h 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4" h="192">
                  <a:moveTo>
                    <a:pt x="184" y="90"/>
                  </a:moveTo>
                  <a:lnTo>
                    <a:pt x="178" y="86"/>
                  </a:lnTo>
                  <a:lnTo>
                    <a:pt x="171" y="78"/>
                  </a:lnTo>
                  <a:lnTo>
                    <a:pt x="159" y="69"/>
                  </a:lnTo>
                  <a:lnTo>
                    <a:pt x="156" y="59"/>
                  </a:lnTo>
                  <a:lnTo>
                    <a:pt x="156" y="52"/>
                  </a:lnTo>
                  <a:lnTo>
                    <a:pt x="163" y="48"/>
                  </a:lnTo>
                  <a:lnTo>
                    <a:pt x="171" y="44"/>
                  </a:lnTo>
                  <a:lnTo>
                    <a:pt x="178" y="38"/>
                  </a:lnTo>
                  <a:lnTo>
                    <a:pt x="180" y="31"/>
                  </a:lnTo>
                  <a:lnTo>
                    <a:pt x="178" y="23"/>
                  </a:lnTo>
                  <a:lnTo>
                    <a:pt x="173" y="16"/>
                  </a:lnTo>
                  <a:lnTo>
                    <a:pt x="167" y="10"/>
                  </a:lnTo>
                  <a:lnTo>
                    <a:pt x="158" y="6"/>
                  </a:lnTo>
                  <a:lnTo>
                    <a:pt x="152" y="6"/>
                  </a:lnTo>
                  <a:lnTo>
                    <a:pt x="144" y="8"/>
                  </a:lnTo>
                  <a:lnTo>
                    <a:pt x="140" y="12"/>
                  </a:lnTo>
                  <a:lnTo>
                    <a:pt x="135" y="17"/>
                  </a:lnTo>
                  <a:lnTo>
                    <a:pt x="133" y="23"/>
                  </a:lnTo>
                  <a:lnTo>
                    <a:pt x="131" y="29"/>
                  </a:lnTo>
                  <a:lnTo>
                    <a:pt x="129" y="35"/>
                  </a:lnTo>
                  <a:lnTo>
                    <a:pt x="125" y="35"/>
                  </a:lnTo>
                  <a:lnTo>
                    <a:pt x="121" y="35"/>
                  </a:lnTo>
                  <a:lnTo>
                    <a:pt x="116" y="33"/>
                  </a:lnTo>
                  <a:lnTo>
                    <a:pt x="110" y="25"/>
                  </a:lnTo>
                  <a:lnTo>
                    <a:pt x="100" y="17"/>
                  </a:lnTo>
                  <a:lnTo>
                    <a:pt x="93" y="10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81" y="4"/>
                  </a:lnTo>
                  <a:lnTo>
                    <a:pt x="72" y="12"/>
                  </a:lnTo>
                  <a:lnTo>
                    <a:pt x="66" y="17"/>
                  </a:lnTo>
                  <a:lnTo>
                    <a:pt x="62" y="23"/>
                  </a:lnTo>
                  <a:lnTo>
                    <a:pt x="61" y="29"/>
                  </a:lnTo>
                  <a:lnTo>
                    <a:pt x="61" y="36"/>
                  </a:lnTo>
                  <a:lnTo>
                    <a:pt x="66" y="42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5" y="55"/>
                  </a:lnTo>
                  <a:lnTo>
                    <a:pt x="99" y="61"/>
                  </a:lnTo>
                  <a:lnTo>
                    <a:pt x="97" y="69"/>
                  </a:lnTo>
                  <a:lnTo>
                    <a:pt x="93" y="76"/>
                  </a:lnTo>
                  <a:lnTo>
                    <a:pt x="87" y="80"/>
                  </a:lnTo>
                  <a:lnTo>
                    <a:pt x="81" y="84"/>
                  </a:lnTo>
                  <a:lnTo>
                    <a:pt x="74" y="84"/>
                  </a:lnTo>
                  <a:lnTo>
                    <a:pt x="68" y="82"/>
                  </a:lnTo>
                  <a:lnTo>
                    <a:pt x="62" y="78"/>
                  </a:lnTo>
                  <a:lnTo>
                    <a:pt x="59" y="73"/>
                  </a:lnTo>
                  <a:lnTo>
                    <a:pt x="53" y="67"/>
                  </a:lnTo>
                  <a:lnTo>
                    <a:pt x="47" y="63"/>
                  </a:lnTo>
                  <a:lnTo>
                    <a:pt x="42" y="61"/>
                  </a:lnTo>
                  <a:lnTo>
                    <a:pt x="32" y="63"/>
                  </a:lnTo>
                  <a:lnTo>
                    <a:pt x="26" y="67"/>
                  </a:lnTo>
                  <a:lnTo>
                    <a:pt x="21" y="71"/>
                  </a:lnTo>
                  <a:lnTo>
                    <a:pt x="17" y="73"/>
                  </a:lnTo>
                  <a:lnTo>
                    <a:pt x="15" y="75"/>
                  </a:lnTo>
                  <a:lnTo>
                    <a:pt x="13" y="78"/>
                  </a:lnTo>
                  <a:lnTo>
                    <a:pt x="9" y="84"/>
                  </a:lnTo>
                  <a:lnTo>
                    <a:pt x="5" y="92"/>
                  </a:lnTo>
                  <a:lnTo>
                    <a:pt x="2" y="97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4" y="111"/>
                  </a:lnTo>
                  <a:lnTo>
                    <a:pt x="13" y="118"/>
                  </a:lnTo>
                  <a:lnTo>
                    <a:pt x="19" y="124"/>
                  </a:lnTo>
                  <a:lnTo>
                    <a:pt x="24" y="130"/>
                  </a:lnTo>
                  <a:lnTo>
                    <a:pt x="28" y="133"/>
                  </a:lnTo>
                  <a:lnTo>
                    <a:pt x="34" y="137"/>
                  </a:lnTo>
                  <a:lnTo>
                    <a:pt x="34" y="145"/>
                  </a:lnTo>
                  <a:lnTo>
                    <a:pt x="26" y="149"/>
                  </a:lnTo>
                  <a:lnTo>
                    <a:pt x="17" y="152"/>
                  </a:lnTo>
                  <a:lnTo>
                    <a:pt x="15" y="162"/>
                  </a:lnTo>
                  <a:lnTo>
                    <a:pt x="15" y="170"/>
                  </a:lnTo>
                  <a:lnTo>
                    <a:pt x="17" y="177"/>
                  </a:lnTo>
                  <a:lnTo>
                    <a:pt x="23" y="183"/>
                  </a:lnTo>
                  <a:lnTo>
                    <a:pt x="28" y="189"/>
                  </a:lnTo>
                  <a:lnTo>
                    <a:pt x="36" y="190"/>
                  </a:lnTo>
                  <a:lnTo>
                    <a:pt x="43" y="192"/>
                  </a:lnTo>
                  <a:lnTo>
                    <a:pt x="51" y="190"/>
                  </a:lnTo>
                  <a:lnTo>
                    <a:pt x="57" y="189"/>
                  </a:lnTo>
                  <a:lnTo>
                    <a:pt x="61" y="183"/>
                  </a:lnTo>
                  <a:lnTo>
                    <a:pt x="61" y="177"/>
                  </a:lnTo>
                  <a:lnTo>
                    <a:pt x="62" y="171"/>
                  </a:lnTo>
                  <a:lnTo>
                    <a:pt x="62" y="170"/>
                  </a:lnTo>
                  <a:lnTo>
                    <a:pt x="72" y="170"/>
                  </a:lnTo>
                  <a:lnTo>
                    <a:pt x="83" y="177"/>
                  </a:lnTo>
                  <a:lnTo>
                    <a:pt x="93" y="187"/>
                  </a:lnTo>
                  <a:lnTo>
                    <a:pt x="99" y="190"/>
                  </a:lnTo>
                  <a:lnTo>
                    <a:pt x="123" y="160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1" y="152"/>
                  </a:lnTo>
                  <a:lnTo>
                    <a:pt x="118" y="151"/>
                  </a:lnTo>
                  <a:lnTo>
                    <a:pt x="106" y="149"/>
                  </a:lnTo>
                  <a:lnTo>
                    <a:pt x="95" y="147"/>
                  </a:lnTo>
                  <a:lnTo>
                    <a:pt x="87" y="143"/>
                  </a:lnTo>
                  <a:lnTo>
                    <a:pt x="81" y="137"/>
                  </a:lnTo>
                  <a:lnTo>
                    <a:pt x="80" y="128"/>
                  </a:lnTo>
                  <a:lnTo>
                    <a:pt x="83" y="120"/>
                  </a:lnTo>
                  <a:lnTo>
                    <a:pt x="87" y="113"/>
                  </a:lnTo>
                  <a:lnTo>
                    <a:pt x="95" y="107"/>
                  </a:lnTo>
                  <a:lnTo>
                    <a:pt x="100" y="103"/>
                  </a:lnTo>
                  <a:lnTo>
                    <a:pt x="106" y="103"/>
                  </a:lnTo>
                  <a:lnTo>
                    <a:pt x="112" y="105"/>
                  </a:lnTo>
                  <a:lnTo>
                    <a:pt x="119" y="109"/>
                  </a:lnTo>
                  <a:lnTo>
                    <a:pt x="123" y="118"/>
                  </a:lnTo>
                  <a:lnTo>
                    <a:pt x="127" y="128"/>
                  </a:lnTo>
                  <a:lnTo>
                    <a:pt x="135" y="137"/>
                  </a:lnTo>
                  <a:lnTo>
                    <a:pt x="140" y="139"/>
                  </a:lnTo>
                  <a:lnTo>
                    <a:pt x="184" y="90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6" name="Freeform 168"/>
            <p:cNvSpPr>
              <a:spLocks/>
            </p:cNvSpPr>
            <p:nvPr/>
          </p:nvSpPr>
          <p:spPr bwMode="auto">
            <a:xfrm>
              <a:off x="3859" y="2488"/>
              <a:ext cx="49" cy="61"/>
            </a:xfrm>
            <a:custGeom>
              <a:avLst/>
              <a:gdLst>
                <a:gd name="T0" fmla="*/ 1 w 99"/>
                <a:gd name="T1" fmla="*/ 2 h 122"/>
                <a:gd name="T2" fmla="*/ 1 w 99"/>
                <a:gd name="T3" fmla="*/ 1 h 122"/>
                <a:gd name="T4" fmla="*/ 1 w 99"/>
                <a:gd name="T5" fmla="*/ 1 h 122"/>
                <a:gd name="T6" fmla="*/ 1 w 99"/>
                <a:gd name="T7" fmla="*/ 1 h 122"/>
                <a:gd name="T8" fmla="*/ 1 w 99"/>
                <a:gd name="T9" fmla="*/ 1 h 122"/>
                <a:gd name="T10" fmla="*/ 1 w 99"/>
                <a:gd name="T11" fmla="*/ 1 h 122"/>
                <a:gd name="T12" fmla="*/ 2 w 99"/>
                <a:gd name="T13" fmla="*/ 1 h 122"/>
                <a:gd name="T14" fmla="*/ 2 w 99"/>
                <a:gd name="T15" fmla="*/ 0 h 122"/>
                <a:gd name="T16" fmla="*/ 2 w 99"/>
                <a:gd name="T17" fmla="*/ 0 h 122"/>
                <a:gd name="T18" fmla="*/ 2 w 99"/>
                <a:gd name="T19" fmla="*/ 1 h 122"/>
                <a:gd name="T20" fmla="*/ 2 w 99"/>
                <a:gd name="T21" fmla="*/ 1 h 122"/>
                <a:gd name="T22" fmla="*/ 2 w 99"/>
                <a:gd name="T23" fmla="*/ 1 h 122"/>
                <a:gd name="T24" fmla="*/ 2 w 99"/>
                <a:gd name="T25" fmla="*/ 1 h 122"/>
                <a:gd name="T26" fmla="*/ 2 w 99"/>
                <a:gd name="T27" fmla="*/ 1 h 122"/>
                <a:gd name="T28" fmla="*/ 2 w 99"/>
                <a:gd name="T29" fmla="*/ 1 h 122"/>
                <a:gd name="T30" fmla="*/ 2 w 99"/>
                <a:gd name="T31" fmla="*/ 1 h 122"/>
                <a:gd name="T32" fmla="*/ 2 w 99"/>
                <a:gd name="T33" fmla="*/ 2 h 122"/>
                <a:gd name="T34" fmla="*/ 1 w 99"/>
                <a:gd name="T35" fmla="*/ 2 h 122"/>
                <a:gd name="T36" fmla="*/ 2 w 99"/>
                <a:gd name="T37" fmla="*/ 2 h 122"/>
                <a:gd name="T38" fmla="*/ 2 w 99"/>
                <a:gd name="T39" fmla="*/ 2 h 122"/>
                <a:gd name="T40" fmla="*/ 2 w 99"/>
                <a:gd name="T41" fmla="*/ 2 h 122"/>
                <a:gd name="T42" fmla="*/ 2 w 99"/>
                <a:gd name="T43" fmla="*/ 3 h 122"/>
                <a:gd name="T44" fmla="*/ 3 w 99"/>
                <a:gd name="T45" fmla="*/ 3 h 122"/>
                <a:gd name="T46" fmla="*/ 1 w 99"/>
                <a:gd name="T47" fmla="*/ 4 h 122"/>
                <a:gd name="T48" fmla="*/ 1 w 99"/>
                <a:gd name="T49" fmla="*/ 3 h 122"/>
                <a:gd name="T50" fmla="*/ 0 w 99"/>
                <a:gd name="T51" fmla="*/ 3 h 122"/>
                <a:gd name="T52" fmla="*/ 0 w 99"/>
                <a:gd name="T53" fmla="*/ 3 h 122"/>
                <a:gd name="T54" fmla="*/ 0 w 99"/>
                <a:gd name="T55" fmla="*/ 3 h 122"/>
                <a:gd name="T56" fmla="*/ 0 w 99"/>
                <a:gd name="T57" fmla="*/ 2 h 122"/>
                <a:gd name="T58" fmla="*/ 0 w 99"/>
                <a:gd name="T59" fmla="*/ 2 h 122"/>
                <a:gd name="T60" fmla="*/ 0 w 99"/>
                <a:gd name="T61" fmla="*/ 2 h 122"/>
                <a:gd name="T62" fmla="*/ 0 w 99"/>
                <a:gd name="T63" fmla="*/ 2 h 122"/>
                <a:gd name="T64" fmla="*/ 0 w 99"/>
                <a:gd name="T65" fmla="*/ 2 h 122"/>
                <a:gd name="T66" fmla="*/ 1 w 99"/>
                <a:gd name="T67" fmla="*/ 2 h 122"/>
                <a:gd name="T68" fmla="*/ 1 w 99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9" h="122">
                  <a:moveTo>
                    <a:pt x="34" y="36"/>
                  </a:moveTo>
                  <a:lnTo>
                    <a:pt x="34" y="32"/>
                  </a:lnTo>
                  <a:lnTo>
                    <a:pt x="38" y="27"/>
                  </a:lnTo>
                  <a:lnTo>
                    <a:pt x="44" y="19"/>
                  </a:lnTo>
                  <a:lnTo>
                    <a:pt x="51" y="11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4" y="9"/>
                  </a:lnTo>
                  <a:lnTo>
                    <a:pt x="86" y="17"/>
                  </a:lnTo>
                  <a:lnTo>
                    <a:pt x="84" y="21"/>
                  </a:lnTo>
                  <a:lnTo>
                    <a:pt x="78" y="27"/>
                  </a:lnTo>
                  <a:lnTo>
                    <a:pt x="72" y="30"/>
                  </a:lnTo>
                  <a:lnTo>
                    <a:pt x="69" y="34"/>
                  </a:lnTo>
                  <a:lnTo>
                    <a:pt x="63" y="38"/>
                  </a:lnTo>
                  <a:lnTo>
                    <a:pt x="69" y="46"/>
                  </a:lnTo>
                  <a:lnTo>
                    <a:pt x="76" y="53"/>
                  </a:lnTo>
                  <a:lnTo>
                    <a:pt x="88" y="61"/>
                  </a:lnTo>
                  <a:lnTo>
                    <a:pt x="95" y="68"/>
                  </a:lnTo>
                  <a:lnTo>
                    <a:pt x="99" y="70"/>
                  </a:lnTo>
                  <a:lnTo>
                    <a:pt x="57" y="122"/>
                  </a:lnTo>
                  <a:lnTo>
                    <a:pt x="46" y="76"/>
                  </a:lnTo>
                  <a:lnTo>
                    <a:pt x="27" y="68"/>
                  </a:lnTo>
                  <a:lnTo>
                    <a:pt x="0" y="72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4" y="49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7" name="Freeform 169"/>
            <p:cNvSpPr>
              <a:spLocks/>
            </p:cNvSpPr>
            <p:nvPr/>
          </p:nvSpPr>
          <p:spPr bwMode="auto">
            <a:xfrm>
              <a:off x="3814" y="2530"/>
              <a:ext cx="35" cy="48"/>
            </a:xfrm>
            <a:custGeom>
              <a:avLst/>
              <a:gdLst>
                <a:gd name="T0" fmla="*/ 1 w 70"/>
                <a:gd name="T1" fmla="*/ 0 h 97"/>
                <a:gd name="T2" fmla="*/ 1 w 70"/>
                <a:gd name="T3" fmla="*/ 0 h 97"/>
                <a:gd name="T4" fmla="*/ 1 w 70"/>
                <a:gd name="T5" fmla="*/ 0 h 97"/>
                <a:gd name="T6" fmla="*/ 2 w 70"/>
                <a:gd name="T7" fmla="*/ 0 h 97"/>
                <a:gd name="T8" fmla="*/ 2 w 70"/>
                <a:gd name="T9" fmla="*/ 0 h 97"/>
                <a:gd name="T10" fmla="*/ 2 w 70"/>
                <a:gd name="T11" fmla="*/ 0 h 97"/>
                <a:gd name="T12" fmla="*/ 2 w 70"/>
                <a:gd name="T13" fmla="*/ 0 h 97"/>
                <a:gd name="T14" fmla="*/ 2 w 70"/>
                <a:gd name="T15" fmla="*/ 0 h 97"/>
                <a:gd name="T16" fmla="*/ 2 w 70"/>
                <a:gd name="T17" fmla="*/ 0 h 97"/>
                <a:gd name="T18" fmla="*/ 2 w 70"/>
                <a:gd name="T19" fmla="*/ 0 h 97"/>
                <a:gd name="T20" fmla="*/ 2 w 70"/>
                <a:gd name="T21" fmla="*/ 0 h 97"/>
                <a:gd name="T22" fmla="*/ 2 w 70"/>
                <a:gd name="T23" fmla="*/ 1 h 97"/>
                <a:gd name="T24" fmla="*/ 3 w 70"/>
                <a:gd name="T25" fmla="*/ 1 h 97"/>
                <a:gd name="T26" fmla="*/ 3 w 70"/>
                <a:gd name="T27" fmla="*/ 1 h 97"/>
                <a:gd name="T28" fmla="*/ 3 w 70"/>
                <a:gd name="T29" fmla="*/ 1 h 97"/>
                <a:gd name="T30" fmla="*/ 2 w 70"/>
                <a:gd name="T31" fmla="*/ 1 h 97"/>
                <a:gd name="T32" fmla="*/ 2 w 70"/>
                <a:gd name="T33" fmla="*/ 2 h 97"/>
                <a:gd name="T34" fmla="*/ 2 w 70"/>
                <a:gd name="T35" fmla="*/ 2 h 97"/>
                <a:gd name="T36" fmla="*/ 2 w 70"/>
                <a:gd name="T37" fmla="*/ 2 h 97"/>
                <a:gd name="T38" fmla="*/ 2 w 70"/>
                <a:gd name="T39" fmla="*/ 2 h 97"/>
                <a:gd name="T40" fmla="*/ 2 w 70"/>
                <a:gd name="T41" fmla="*/ 3 h 97"/>
                <a:gd name="T42" fmla="*/ 2 w 70"/>
                <a:gd name="T43" fmla="*/ 2 h 97"/>
                <a:gd name="T44" fmla="*/ 1 w 70"/>
                <a:gd name="T45" fmla="*/ 2 h 97"/>
                <a:gd name="T46" fmla="*/ 1 w 70"/>
                <a:gd name="T47" fmla="*/ 2 h 97"/>
                <a:gd name="T48" fmla="*/ 1 w 70"/>
                <a:gd name="T49" fmla="*/ 2 h 97"/>
                <a:gd name="T50" fmla="*/ 1 w 70"/>
                <a:gd name="T51" fmla="*/ 2 h 97"/>
                <a:gd name="T52" fmla="*/ 1 w 70"/>
                <a:gd name="T53" fmla="*/ 2 h 97"/>
                <a:gd name="T54" fmla="*/ 1 w 70"/>
                <a:gd name="T55" fmla="*/ 2 h 97"/>
                <a:gd name="T56" fmla="*/ 1 w 70"/>
                <a:gd name="T57" fmla="*/ 2 h 97"/>
                <a:gd name="T58" fmla="*/ 1 w 70"/>
                <a:gd name="T59" fmla="*/ 1 h 97"/>
                <a:gd name="T60" fmla="*/ 1 w 70"/>
                <a:gd name="T61" fmla="*/ 1 h 97"/>
                <a:gd name="T62" fmla="*/ 2 w 70"/>
                <a:gd name="T63" fmla="*/ 1 h 97"/>
                <a:gd name="T64" fmla="*/ 2 w 70"/>
                <a:gd name="T65" fmla="*/ 1 h 97"/>
                <a:gd name="T66" fmla="*/ 0 w 70"/>
                <a:gd name="T67" fmla="*/ 0 h 97"/>
                <a:gd name="T68" fmla="*/ 1 w 70"/>
                <a:gd name="T69" fmla="*/ 0 h 97"/>
                <a:gd name="T70" fmla="*/ 1 w 70"/>
                <a:gd name="T71" fmla="*/ 0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0" h="97">
                  <a:moveTo>
                    <a:pt x="15" y="0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51" y="21"/>
                  </a:lnTo>
                  <a:lnTo>
                    <a:pt x="59" y="26"/>
                  </a:lnTo>
                  <a:lnTo>
                    <a:pt x="62" y="32"/>
                  </a:lnTo>
                  <a:lnTo>
                    <a:pt x="70" y="38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64" y="57"/>
                  </a:lnTo>
                  <a:lnTo>
                    <a:pt x="59" y="68"/>
                  </a:lnTo>
                  <a:lnTo>
                    <a:pt x="51" y="76"/>
                  </a:lnTo>
                  <a:lnTo>
                    <a:pt x="43" y="87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34" y="95"/>
                  </a:lnTo>
                  <a:lnTo>
                    <a:pt x="30" y="91"/>
                  </a:lnTo>
                  <a:lnTo>
                    <a:pt x="23" y="85"/>
                  </a:lnTo>
                  <a:lnTo>
                    <a:pt x="21" y="79"/>
                  </a:lnTo>
                  <a:lnTo>
                    <a:pt x="17" y="74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23" y="64"/>
                  </a:lnTo>
                  <a:lnTo>
                    <a:pt x="26" y="59"/>
                  </a:lnTo>
                  <a:lnTo>
                    <a:pt x="32" y="55"/>
                  </a:lnTo>
                  <a:lnTo>
                    <a:pt x="38" y="49"/>
                  </a:lnTo>
                  <a:lnTo>
                    <a:pt x="40" y="49"/>
                  </a:lnTo>
                  <a:lnTo>
                    <a:pt x="0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8" name="Freeform 170"/>
            <p:cNvSpPr>
              <a:spLocks/>
            </p:cNvSpPr>
            <p:nvPr/>
          </p:nvSpPr>
          <p:spPr bwMode="auto">
            <a:xfrm>
              <a:off x="4615" y="2801"/>
              <a:ext cx="90" cy="102"/>
            </a:xfrm>
            <a:custGeom>
              <a:avLst/>
              <a:gdLst>
                <a:gd name="T0" fmla="*/ 6 w 179"/>
                <a:gd name="T1" fmla="*/ 2 h 206"/>
                <a:gd name="T2" fmla="*/ 5 w 179"/>
                <a:gd name="T3" fmla="*/ 1 h 206"/>
                <a:gd name="T4" fmla="*/ 5 w 179"/>
                <a:gd name="T5" fmla="*/ 1 h 206"/>
                <a:gd name="T6" fmla="*/ 5 w 179"/>
                <a:gd name="T7" fmla="*/ 1 h 206"/>
                <a:gd name="T8" fmla="*/ 6 w 179"/>
                <a:gd name="T9" fmla="*/ 0 h 206"/>
                <a:gd name="T10" fmla="*/ 5 w 179"/>
                <a:gd name="T11" fmla="*/ 0 h 206"/>
                <a:gd name="T12" fmla="*/ 5 w 179"/>
                <a:gd name="T13" fmla="*/ 0 h 206"/>
                <a:gd name="T14" fmla="*/ 4 w 179"/>
                <a:gd name="T15" fmla="*/ 0 h 206"/>
                <a:gd name="T16" fmla="*/ 4 w 179"/>
                <a:gd name="T17" fmla="*/ 0 h 206"/>
                <a:gd name="T18" fmla="*/ 4 w 179"/>
                <a:gd name="T19" fmla="*/ 0 h 206"/>
                <a:gd name="T20" fmla="*/ 4 w 179"/>
                <a:gd name="T21" fmla="*/ 1 h 206"/>
                <a:gd name="T22" fmla="*/ 4 w 179"/>
                <a:gd name="T23" fmla="*/ 1 h 206"/>
                <a:gd name="T24" fmla="*/ 3 w 179"/>
                <a:gd name="T25" fmla="*/ 0 h 206"/>
                <a:gd name="T26" fmla="*/ 3 w 179"/>
                <a:gd name="T27" fmla="*/ 0 h 206"/>
                <a:gd name="T28" fmla="*/ 2 w 179"/>
                <a:gd name="T29" fmla="*/ 0 h 206"/>
                <a:gd name="T30" fmla="*/ 2 w 179"/>
                <a:gd name="T31" fmla="*/ 0 h 206"/>
                <a:gd name="T32" fmla="*/ 2 w 179"/>
                <a:gd name="T33" fmla="*/ 1 h 206"/>
                <a:gd name="T34" fmla="*/ 2 w 179"/>
                <a:gd name="T35" fmla="*/ 1 h 206"/>
                <a:gd name="T36" fmla="*/ 3 w 179"/>
                <a:gd name="T37" fmla="*/ 1 h 206"/>
                <a:gd name="T38" fmla="*/ 3 w 179"/>
                <a:gd name="T39" fmla="*/ 2 h 206"/>
                <a:gd name="T40" fmla="*/ 3 w 179"/>
                <a:gd name="T41" fmla="*/ 2 h 206"/>
                <a:gd name="T42" fmla="*/ 3 w 179"/>
                <a:gd name="T43" fmla="*/ 2 h 206"/>
                <a:gd name="T44" fmla="*/ 3 w 179"/>
                <a:gd name="T45" fmla="*/ 2 h 206"/>
                <a:gd name="T46" fmla="*/ 2 w 179"/>
                <a:gd name="T47" fmla="*/ 2 h 206"/>
                <a:gd name="T48" fmla="*/ 2 w 179"/>
                <a:gd name="T49" fmla="*/ 2 h 206"/>
                <a:gd name="T50" fmla="*/ 1 w 179"/>
                <a:gd name="T51" fmla="*/ 2 h 206"/>
                <a:gd name="T52" fmla="*/ 1 w 179"/>
                <a:gd name="T53" fmla="*/ 2 h 206"/>
                <a:gd name="T54" fmla="*/ 1 w 179"/>
                <a:gd name="T55" fmla="*/ 3 h 206"/>
                <a:gd name="T56" fmla="*/ 1 w 179"/>
                <a:gd name="T57" fmla="*/ 3 h 206"/>
                <a:gd name="T58" fmla="*/ 0 w 179"/>
                <a:gd name="T59" fmla="*/ 3 h 206"/>
                <a:gd name="T60" fmla="*/ 0 w 179"/>
                <a:gd name="T61" fmla="*/ 4 h 206"/>
                <a:gd name="T62" fmla="*/ 1 w 179"/>
                <a:gd name="T63" fmla="*/ 4 h 206"/>
                <a:gd name="T64" fmla="*/ 1 w 179"/>
                <a:gd name="T65" fmla="*/ 4 h 206"/>
                <a:gd name="T66" fmla="*/ 1 w 179"/>
                <a:gd name="T67" fmla="*/ 4 h 206"/>
                <a:gd name="T68" fmla="*/ 2 w 179"/>
                <a:gd name="T69" fmla="*/ 4 h 206"/>
                <a:gd name="T70" fmla="*/ 2 w 179"/>
                <a:gd name="T71" fmla="*/ 5 h 206"/>
                <a:gd name="T72" fmla="*/ 1 w 179"/>
                <a:gd name="T73" fmla="*/ 5 h 206"/>
                <a:gd name="T74" fmla="*/ 2 w 179"/>
                <a:gd name="T75" fmla="*/ 6 h 206"/>
                <a:gd name="T76" fmla="*/ 2 w 179"/>
                <a:gd name="T77" fmla="*/ 6 h 206"/>
                <a:gd name="T78" fmla="*/ 2 w 179"/>
                <a:gd name="T79" fmla="*/ 6 h 206"/>
                <a:gd name="T80" fmla="*/ 3 w 179"/>
                <a:gd name="T81" fmla="*/ 6 h 206"/>
                <a:gd name="T82" fmla="*/ 3 w 179"/>
                <a:gd name="T83" fmla="*/ 5 h 206"/>
                <a:gd name="T84" fmla="*/ 3 w 179"/>
                <a:gd name="T85" fmla="*/ 5 h 206"/>
                <a:gd name="T86" fmla="*/ 3 w 179"/>
                <a:gd name="T87" fmla="*/ 5 h 206"/>
                <a:gd name="T88" fmla="*/ 4 w 179"/>
                <a:gd name="T89" fmla="*/ 5 h 206"/>
                <a:gd name="T90" fmla="*/ 4 w 179"/>
                <a:gd name="T91" fmla="*/ 6 h 206"/>
                <a:gd name="T92" fmla="*/ 5 w 179"/>
                <a:gd name="T93" fmla="*/ 4 h 206"/>
                <a:gd name="T94" fmla="*/ 5 w 179"/>
                <a:gd name="T95" fmla="*/ 4 h 206"/>
                <a:gd name="T96" fmla="*/ 4 w 179"/>
                <a:gd name="T97" fmla="*/ 4 h 206"/>
                <a:gd name="T98" fmla="*/ 3 w 179"/>
                <a:gd name="T99" fmla="*/ 4 h 206"/>
                <a:gd name="T100" fmla="*/ 3 w 179"/>
                <a:gd name="T101" fmla="*/ 4 h 206"/>
                <a:gd name="T102" fmla="*/ 3 w 179"/>
                <a:gd name="T103" fmla="*/ 3 h 206"/>
                <a:gd name="T104" fmla="*/ 4 w 179"/>
                <a:gd name="T105" fmla="*/ 3 h 206"/>
                <a:gd name="T106" fmla="*/ 4 w 179"/>
                <a:gd name="T107" fmla="*/ 3 h 206"/>
                <a:gd name="T108" fmla="*/ 4 w 179"/>
                <a:gd name="T109" fmla="*/ 3 h 206"/>
                <a:gd name="T110" fmla="*/ 5 w 179"/>
                <a:gd name="T111" fmla="*/ 4 h 206"/>
                <a:gd name="T112" fmla="*/ 5 w 179"/>
                <a:gd name="T113" fmla="*/ 4 h 206"/>
                <a:gd name="T114" fmla="*/ 6 w 179"/>
                <a:gd name="T115" fmla="*/ 2 h 2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9" h="206">
                  <a:moveTo>
                    <a:pt x="179" y="78"/>
                  </a:moveTo>
                  <a:lnTo>
                    <a:pt x="173" y="75"/>
                  </a:lnTo>
                  <a:lnTo>
                    <a:pt x="164" y="69"/>
                  </a:lnTo>
                  <a:lnTo>
                    <a:pt x="152" y="61"/>
                  </a:lnTo>
                  <a:lnTo>
                    <a:pt x="145" y="52"/>
                  </a:lnTo>
                  <a:lnTo>
                    <a:pt x="145" y="46"/>
                  </a:lnTo>
                  <a:lnTo>
                    <a:pt x="150" y="40"/>
                  </a:lnTo>
                  <a:lnTo>
                    <a:pt x="158" y="33"/>
                  </a:lnTo>
                  <a:lnTo>
                    <a:pt x="164" y="25"/>
                  </a:lnTo>
                  <a:lnTo>
                    <a:pt x="164" y="19"/>
                  </a:lnTo>
                  <a:lnTo>
                    <a:pt x="160" y="12"/>
                  </a:lnTo>
                  <a:lnTo>
                    <a:pt x="152" y="6"/>
                  </a:lnTo>
                  <a:lnTo>
                    <a:pt x="145" y="2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4" y="2"/>
                  </a:lnTo>
                  <a:lnTo>
                    <a:pt x="120" y="8"/>
                  </a:lnTo>
                  <a:lnTo>
                    <a:pt x="116" y="14"/>
                  </a:lnTo>
                  <a:lnTo>
                    <a:pt x="114" y="21"/>
                  </a:lnTo>
                  <a:lnTo>
                    <a:pt x="114" y="27"/>
                  </a:lnTo>
                  <a:lnTo>
                    <a:pt x="112" y="33"/>
                  </a:lnTo>
                  <a:lnTo>
                    <a:pt x="109" y="37"/>
                  </a:lnTo>
                  <a:lnTo>
                    <a:pt x="107" y="37"/>
                  </a:lnTo>
                  <a:lnTo>
                    <a:pt x="99" y="33"/>
                  </a:lnTo>
                  <a:lnTo>
                    <a:pt x="93" y="29"/>
                  </a:lnTo>
                  <a:lnTo>
                    <a:pt x="84" y="21"/>
                  </a:lnTo>
                  <a:lnTo>
                    <a:pt x="74" y="16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59" y="12"/>
                  </a:lnTo>
                  <a:lnTo>
                    <a:pt x="54" y="23"/>
                  </a:lnTo>
                  <a:lnTo>
                    <a:pt x="50" y="29"/>
                  </a:lnTo>
                  <a:lnTo>
                    <a:pt x="46" y="37"/>
                  </a:lnTo>
                  <a:lnTo>
                    <a:pt x="46" y="42"/>
                  </a:lnTo>
                  <a:lnTo>
                    <a:pt x="48" y="48"/>
                  </a:lnTo>
                  <a:lnTo>
                    <a:pt x="54" y="54"/>
                  </a:lnTo>
                  <a:lnTo>
                    <a:pt x="65" y="57"/>
                  </a:lnTo>
                  <a:lnTo>
                    <a:pt x="74" y="57"/>
                  </a:lnTo>
                  <a:lnTo>
                    <a:pt x="84" y="63"/>
                  </a:lnTo>
                  <a:lnTo>
                    <a:pt x="88" y="67"/>
                  </a:lnTo>
                  <a:lnTo>
                    <a:pt x="90" y="75"/>
                  </a:lnTo>
                  <a:lnTo>
                    <a:pt x="86" y="82"/>
                  </a:lnTo>
                  <a:lnTo>
                    <a:pt x="82" y="90"/>
                  </a:lnTo>
                  <a:lnTo>
                    <a:pt x="76" y="92"/>
                  </a:lnTo>
                  <a:lnTo>
                    <a:pt x="71" y="94"/>
                  </a:lnTo>
                  <a:lnTo>
                    <a:pt x="65" y="94"/>
                  </a:lnTo>
                  <a:lnTo>
                    <a:pt x="59" y="92"/>
                  </a:lnTo>
                  <a:lnTo>
                    <a:pt x="52" y="86"/>
                  </a:lnTo>
                  <a:lnTo>
                    <a:pt x="46" y="82"/>
                  </a:lnTo>
                  <a:lnTo>
                    <a:pt x="38" y="78"/>
                  </a:lnTo>
                  <a:lnTo>
                    <a:pt x="33" y="78"/>
                  </a:lnTo>
                  <a:lnTo>
                    <a:pt x="25" y="80"/>
                  </a:lnTo>
                  <a:lnTo>
                    <a:pt x="17" y="86"/>
                  </a:lnTo>
                  <a:lnTo>
                    <a:pt x="14" y="92"/>
                  </a:lnTo>
                  <a:lnTo>
                    <a:pt x="12" y="94"/>
                  </a:lnTo>
                  <a:lnTo>
                    <a:pt x="12" y="96"/>
                  </a:lnTo>
                  <a:lnTo>
                    <a:pt x="8" y="101"/>
                  </a:lnTo>
                  <a:lnTo>
                    <a:pt x="6" y="107"/>
                  </a:lnTo>
                  <a:lnTo>
                    <a:pt x="2" y="116"/>
                  </a:lnTo>
                  <a:lnTo>
                    <a:pt x="0" y="122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6" y="134"/>
                  </a:lnTo>
                  <a:lnTo>
                    <a:pt x="10" y="135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29" y="147"/>
                  </a:lnTo>
                  <a:lnTo>
                    <a:pt x="35" y="151"/>
                  </a:lnTo>
                  <a:lnTo>
                    <a:pt x="40" y="153"/>
                  </a:lnTo>
                  <a:lnTo>
                    <a:pt x="42" y="160"/>
                  </a:lnTo>
                  <a:lnTo>
                    <a:pt x="36" y="166"/>
                  </a:lnTo>
                  <a:lnTo>
                    <a:pt x="29" y="172"/>
                  </a:lnTo>
                  <a:lnTo>
                    <a:pt x="27" y="183"/>
                  </a:lnTo>
                  <a:lnTo>
                    <a:pt x="29" y="189"/>
                  </a:lnTo>
                  <a:lnTo>
                    <a:pt x="35" y="194"/>
                  </a:lnTo>
                  <a:lnTo>
                    <a:pt x="40" y="200"/>
                  </a:lnTo>
                  <a:lnTo>
                    <a:pt x="46" y="206"/>
                  </a:lnTo>
                  <a:lnTo>
                    <a:pt x="54" y="206"/>
                  </a:lnTo>
                  <a:lnTo>
                    <a:pt x="61" y="206"/>
                  </a:lnTo>
                  <a:lnTo>
                    <a:pt x="69" y="204"/>
                  </a:lnTo>
                  <a:lnTo>
                    <a:pt x="74" y="200"/>
                  </a:lnTo>
                  <a:lnTo>
                    <a:pt x="74" y="194"/>
                  </a:lnTo>
                  <a:lnTo>
                    <a:pt x="74" y="189"/>
                  </a:lnTo>
                  <a:lnTo>
                    <a:pt x="74" y="183"/>
                  </a:lnTo>
                  <a:lnTo>
                    <a:pt x="76" y="179"/>
                  </a:lnTo>
                  <a:lnTo>
                    <a:pt x="78" y="177"/>
                  </a:lnTo>
                  <a:lnTo>
                    <a:pt x="84" y="177"/>
                  </a:lnTo>
                  <a:lnTo>
                    <a:pt x="90" y="179"/>
                  </a:lnTo>
                  <a:lnTo>
                    <a:pt x="97" y="183"/>
                  </a:lnTo>
                  <a:lnTo>
                    <a:pt x="109" y="191"/>
                  </a:lnTo>
                  <a:lnTo>
                    <a:pt x="112" y="194"/>
                  </a:lnTo>
                  <a:lnTo>
                    <a:pt x="133" y="158"/>
                  </a:lnTo>
                  <a:lnTo>
                    <a:pt x="131" y="156"/>
                  </a:lnTo>
                  <a:lnTo>
                    <a:pt x="131" y="153"/>
                  </a:lnTo>
                  <a:lnTo>
                    <a:pt x="130" y="151"/>
                  </a:lnTo>
                  <a:lnTo>
                    <a:pt x="124" y="151"/>
                  </a:lnTo>
                  <a:lnTo>
                    <a:pt x="112" y="151"/>
                  </a:lnTo>
                  <a:lnTo>
                    <a:pt x="103" y="151"/>
                  </a:lnTo>
                  <a:lnTo>
                    <a:pt x="92" y="149"/>
                  </a:lnTo>
                  <a:lnTo>
                    <a:pt x="86" y="145"/>
                  </a:lnTo>
                  <a:lnTo>
                    <a:pt x="84" y="135"/>
                  </a:lnTo>
                  <a:lnTo>
                    <a:pt x="86" y="128"/>
                  </a:lnTo>
                  <a:lnTo>
                    <a:pt x="90" y="118"/>
                  </a:lnTo>
                  <a:lnTo>
                    <a:pt x="95" y="113"/>
                  </a:lnTo>
                  <a:lnTo>
                    <a:pt x="101" y="107"/>
                  </a:lnTo>
                  <a:lnTo>
                    <a:pt x="107" y="105"/>
                  </a:lnTo>
                  <a:lnTo>
                    <a:pt x="112" y="105"/>
                  </a:lnTo>
                  <a:lnTo>
                    <a:pt x="116" y="109"/>
                  </a:lnTo>
                  <a:lnTo>
                    <a:pt x="124" y="118"/>
                  </a:lnTo>
                  <a:lnTo>
                    <a:pt x="131" y="128"/>
                  </a:lnTo>
                  <a:lnTo>
                    <a:pt x="135" y="130"/>
                  </a:lnTo>
                  <a:lnTo>
                    <a:pt x="141" y="132"/>
                  </a:lnTo>
                  <a:lnTo>
                    <a:pt x="145" y="134"/>
                  </a:lnTo>
                  <a:lnTo>
                    <a:pt x="147" y="134"/>
                  </a:lnTo>
                  <a:lnTo>
                    <a:pt x="179" y="78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39" name="Freeform 171"/>
            <p:cNvSpPr>
              <a:spLocks/>
            </p:cNvSpPr>
            <p:nvPr/>
          </p:nvSpPr>
          <p:spPr bwMode="auto">
            <a:xfrm>
              <a:off x="4655" y="2805"/>
              <a:ext cx="52" cy="62"/>
            </a:xfrm>
            <a:custGeom>
              <a:avLst/>
              <a:gdLst>
                <a:gd name="T0" fmla="*/ 1 w 105"/>
                <a:gd name="T1" fmla="*/ 1 h 126"/>
                <a:gd name="T2" fmla="*/ 1 w 105"/>
                <a:gd name="T3" fmla="*/ 1 h 126"/>
                <a:gd name="T4" fmla="*/ 1 w 105"/>
                <a:gd name="T5" fmla="*/ 1 h 126"/>
                <a:gd name="T6" fmla="*/ 1 w 105"/>
                <a:gd name="T7" fmla="*/ 0 h 126"/>
                <a:gd name="T8" fmla="*/ 1 w 105"/>
                <a:gd name="T9" fmla="*/ 0 h 126"/>
                <a:gd name="T10" fmla="*/ 1 w 105"/>
                <a:gd name="T11" fmla="*/ 0 h 126"/>
                <a:gd name="T12" fmla="*/ 1 w 105"/>
                <a:gd name="T13" fmla="*/ 0 h 126"/>
                <a:gd name="T14" fmla="*/ 2 w 105"/>
                <a:gd name="T15" fmla="*/ 0 h 126"/>
                <a:gd name="T16" fmla="*/ 2 w 105"/>
                <a:gd name="T17" fmla="*/ 0 h 126"/>
                <a:gd name="T18" fmla="*/ 2 w 105"/>
                <a:gd name="T19" fmla="*/ 0 h 126"/>
                <a:gd name="T20" fmla="*/ 2 w 105"/>
                <a:gd name="T21" fmla="*/ 0 h 126"/>
                <a:gd name="T22" fmla="*/ 2 w 105"/>
                <a:gd name="T23" fmla="*/ 0 h 126"/>
                <a:gd name="T24" fmla="*/ 2 w 105"/>
                <a:gd name="T25" fmla="*/ 0 h 126"/>
                <a:gd name="T26" fmla="*/ 2 w 105"/>
                <a:gd name="T27" fmla="*/ 0 h 126"/>
                <a:gd name="T28" fmla="*/ 2 w 105"/>
                <a:gd name="T29" fmla="*/ 0 h 126"/>
                <a:gd name="T30" fmla="*/ 2 w 105"/>
                <a:gd name="T31" fmla="*/ 1 h 126"/>
                <a:gd name="T32" fmla="*/ 2 w 105"/>
                <a:gd name="T33" fmla="*/ 1 h 126"/>
                <a:gd name="T34" fmla="*/ 2 w 105"/>
                <a:gd name="T35" fmla="*/ 1 h 126"/>
                <a:gd name="T36" fmla="*/ 1 w 105"/>
                <a:gd name="T37" fmla="*/ 1 h 126"/>
                <a:gd name="T38" fmla="*/ 1 w 105"/>
                <a:gd name="T39" fmla="*/ 1 h 126"/>
                <a:gd name="T40" fmla="*/ 2 w 105"/>
                <a:gd name="T41" fmla="*/ 1 h 126"/>
                <a:gd name="T42" fmla="*/ 2 w 105"/>
                <a:gd name="T43" fmla="*/ 1 h 126"/>
                <a:gd name="T44" fmla="*/ 2 w 105"/>
                <a:gd name="T45" fmla="*/ 1 h 126"/>
                <a:gd name="T46" fmla="*/ 2 w 105"/>
                <a:gd name="T47" fmla="*/ 1 h 126"/>
                <a:gd name="T48" fmla="*/ 2 w 105"/>
                <a:gd name="T49" fmla="*/ 1 h 126"/>
                <a:gd name="T50" fmla="*/ 3 w 105"/>
                <a:gd name="T51" fmla="*/ 2 h 126"/>
                <a:gd name="T52" fmla="*/ 3 w 105"/>
                <a:gd name="T53" fmla="*/ 2 h 126"/>
                <a:gd name="T54" fmla="*/ 2 w 105"/>
                <a:gd name="T55" fmla="*/ 3 h 126"/>
                <a:gd name="T56" fmla="*/ 1 w 105"/>
                <a:gd name="T57" fmla="*/ 2 h 126"/>
                <a:gd name="T58" fmla="*/ 0 w 105"/>
                <a:gd name="T59" fmla="*/ 2 h 126"/>
                <a:gd name="T60" fmla="*/ 0 w 105"/>
                <a:gd name="T61" fmla="*/ 2 h 126"/>
                <a:gd name="T62" fmla="*/ 0 w 105"/>
                <a:gd name="T63" fmla="*/ 2 h 126"/>
                <a:gd name="T64" fmla="*/ 0 w 105"/>
                <a:gd name="T65" fmla="*/ 2 h 126"/>
                <a:gd name="T66" fmla="*/ 0 w 105"/>
                <a:gd name="T67" fmla="*/ 2 h 126"/>
                <a:gd name="T68" fmla="*/ 0 w 105"/>
                <a:gd name="T69" fmla="*/ 2 h 126"/>
                <a:gd name="T70" fmla="*/ 0 w 105"/>
                <a:gd name="T71" fmla="*/ 1 h 126"/>
                <a:gd name="T72" fmla="*/ 0 w 105"/>
                <a:gd name="T73" fmla="*/ 1 h 126"/>
                <a:gd name="T74" fmla="*/ 0 w 105"/>
                <a:gd name="T75" fmla="*/ 1 h 126"/>
                <a:gd name="T76" fmla="*/ 1 w 105"/>
                <a:gd name="T77" fmla="*/ 1 h 126"/>
                <a:gd name="T78" fmla="*/ 1 w 105"/>
                <a:gd name="T79" fmla="*/ 1 h 1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5" h="126">
                  <a:moveTo>
                    <a:pt x="36" y="44"/>
                  </a:moveTo>
                  <a:lnTo>
                    <a:pt x="36" y="40"/>
                  </a:lnTo>
                  <a:lnTo>
                    <a:pt x="38" y="32"/>
                  </a:lnTo>
                  <a:lnTo>
                    <a:pt x="42" y="23"/>
                  </a:lnTo>
                  <a:lnTo>
                    <a:pt x="50" y="15"/>
                  </a:lnTo>
                  <a:lnTo>
                    <a:pt x="55" y="6"/>
                  </a:lnTo>
                  <a:lnTo>
                    <a:pt x="63" y="4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82" y="11"/>
                  </a:lnTo>
                  <a:lnTo>
                    <a:pt x="84" y="17"/>
                  </a:lnTo>
                  <a:lnTo>
                    <a:pt x="82" y="23"/>
                  </a:lnTo>
                  <a:lnTo>
                    <a:pt x="78" y="29"/>
                  </a:lnTo>
                  <a:lnTo>
                    <a:pt x="72" y="32"/>
                  </a:lnTo>
                  <a:lnTo>
                    <a:pt x="69" y="38"/>
                  </a:lnTo>
                  <a:lnTo>
                    <a:pt x="65" y="40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9" y="49"/>
                  </a:lnTo>
                  <a:lnTo>
                    <a:pt x="72" y="49"/>
                  </a:lnTo>
                  <a:lnTo>
                    <a:pt x="78" y="53"/>
                  </a:lnTo>
                  <a:lnTo>
                    <a:pt x="84" y="57"/>
                  </a:lnTo>
                  <a:lnTo>
                    <a:pt x="89" y="61"/>
                  </a:lnTo>
                  <a:lnTo>
                    <a:pt x="99" y="67"/>
                  </a:lnTo>
                  <a:lnTo>
                    <a:pt x="105" y="70"/>
                  </a:lnTo>
                  <a:lnTo>
                    <a:pt x="67" y="126"/>
                  </a:lnTo>
                  <a:lnTo>
                    <a:pt x="50" y="82"/>
                  </a:lnTo>
                  <a:lnTo>
                    <a:pt x="31" y="76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78"/>
                  </a:lnTo>
                  <a:lnTo>
                    <a:pt x="10" y="72"/>
                  </a:lnTo>
                  <a:lnTo>
                    <a:pt x="10" y="67"/>
                  </a:lnTo>
                  <a:lnTo>
                    <a:pt x="6" y="59"/>
                  </a:lnTo>
                  <a:lnTo>
                    <a:pt x="4" y="53"/>
                  </a:lnTo>
                  <a:lnTo>
                    <a:pt x="0" y="49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0" name="Freeform 172"/>
            <p:cNvSpPr>
              <a:spLocks/>
            </p:cNvSpPr>
            <p:nvPr/>
          </p:nvSpPr>
          <p:spPr bwMode="auto">
            <a:xfrm>
              <a:off x="4614" y="2854"/>
              <a:ext cx="37" cy="49"/>
            </a:xfrm>
            <a:custGeom>
              <a:avLst/>
              <a:gdLst>
                <a:gd name="T0" fmla="*/ 0 w 75"/>
                <a:gd name="T1" fmla="*/ 0 h 99"/>
                <a:gd name="T2" fmla="*/ 0 w 75"/>
                <a:gd name="T3" fmla="*/ 0 h 99"/>
                <a:gd name="T4" fmla="*/ 0 w 75"/>
                <a:gd name="T5" fmla="*/ 0 h 99"/>
                <a:gd name="T6" fmla="*/ 1 w 75"/>
                <a:gd name="T7" fmla="*/ 0 h 99"/>
                <a:gd name="T8" fmla="*/ 1 w 75"/>
                <a:gd name="T9" fmla="*/ 0 h 99"/>
                <a:gd name="T10" fmla="*/ 1 w 75"/>
                <a:gd name="T11" fmla="*/ 0 h 99"/>
                <a:gd name="T12" fmla="*/ 1 w 75"/>
                <a:gd name="T13" fmla="*/ 0 h 99"/>
                <a:gd name="T14" fmla="*/ 1 w 75"/>
                <a:gd name="T15" fmla="*/ 0 h 99"/>
                <a:gd name="T16" fmla="*/ 1 w 75"/>
                <a:gd name="T17" fmla="*/ 0 h 99"/>
                <a:gd name="T18" fmla="*/ 2 w 75"/>
                <a:gd name="T19" fmla="*/ 0 h 99"/>
                <a:gd name="T20" fmla="*/ 2 w 75"/>
                <a:gd name="T21" fmla="*/ 1 h 99"/>
                <a:gd name="T22" fmla="*/ 2 w 75"/>
                <a:gd name="T23" fmla="*/ 1 h 99"/>
                <a:gd name="T24" fmla="*/ 2 w 75"/>
                <a:gd name="T25" fmla="*/ 1 h 99"/>
                <a:gd name="T26" fmla="*/ 2 w 75"/>
                <a:gd name="T27" fmla="*/ 1 h 99"/>
                <a:gd name="T28" fmla="*/ 2 w 75"/>
                <a:gd name="T29" fmla="*/ 2 h 99"/>
                <a:gd name="T30" fmla="*/ 1 w 75"/>
                <a:gd name="T31" fmla="*/ 2 h 99"/>
                <a:gd name="T32" fmla="*/ 1 w 75"/>
                <a:gd name="T33" fmla="*/ 2 h 99"/>
                <a:gd name="T34" fmla="*/ 1 w 75"/>
                <a:gd name="T35" fmla="*/ 2 h 99"/>
                <a:gd name="T36" fmla="*/ 1 w 75"/>
                <a:gd name="T37" fmla="*/ 2 h 99"/>
                <a:gd name="T38" fmla="*/ 1 w 75"/>
                <a:gd name="T39" fmla="*/ 2 h 99"/>
                <a:gd name="T40" fmla="*/ 1 w 75"/>
                <a:gd name="T41" fmla="*/ 3 h 99"/>
                <a:gd name="T42" fmla="*/ 1 w 75"/>
                <a:gd name="T43" fmla="*/ 2 h 99"/>
                <a:gd name="T44" fmla="*/ 1 w 75"/>
                <a:gd name="T45" fmla="*/ 2 h 99"/>
                <a:gd name="T46" fmla="*/ 1 w 75"/>
                <a:gd name="T47" fmla="*/ 2 h 99"/>
                <a:gd name="T48" fmla="*/ 0 w 75"/>
                <a:gd name="T49" fmla="*/ 2 h 99"/>
                <a:gd name="T50" fmla="*/ 0 w 75"/>
                <a:gd name="T51" fmla="*/ 2 h 99"/>
                <a:gd name="T52" fmla="*/ 0 w 75"/>
                <a:gd name="T53" fmla="*/ 2 h 99"/>
                <a:gd name="T54" fmla="*/ 0 w 75"/>
                <a:gd name="T55" fmla="*/ 1 h 99"/>
                <a:gd name="T56" fmla="*/ 1 w 75"/>
                <a:gd name="T57" fmla="*/ 1 h 99"/>
                <a:gd name="T58" fmla="*/ 1 w 75"/>
                <a:gd name="T59" fmla="*/ 1 h 99"/>
                <a:gd name="T60" fmla="*/ 1 w 75"/>
                <a:gd name="T61" fmla="*/ 1 h 99"/>
                <a:gd name="T62" fmla="*/ 0 w 75"/>
                <a:gd name="T63" fmla="*/ 0 h 99"/>
                <a:gd name="T64" fmla="*/ 0 w 75"/>
                <a:gd name="T65" fmla="*/ 0 h 99"/>
                <a:gd name="T66" fmla="*/ 0 w 75"/>
                <a:gd name="T67" fmla="*/ 0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9">
                  <a:moveTo>
                    <a:pt x="12" y="2"/>
                  </a:moveTo>
                  <a:lnTo>
                    <a:pt x="16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6" y="8"/>
                  </a:lnTo>
                  <a:lnTo>
                    <a:pt x="48" y="17"/>
                  </a:lnTo>
                  <a:lnTo>
                    <a:pt x="54" y="21"/>
                  </a:lnTo>
                  <a:lnTo>
                    <a:pt x="61" y="25"/>
                  </a:lnTo>
                  <a:lnTo>
                    <a:pt x="67" y="28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5" y="46"/>
                  </a:lnTo>
                  <a:lnTo>
                    <a:pt x="71" y="51"/>
                  </a:lnTo>
                  <a:lnTo>
                    <a:pt x="65" y="65"/>
                  </a:lnTo>
                  <a:lnTo>
                    <a:pt x="61" y="66"/>
                  </a:lnTo>
                  <a:lnTo>
                    <a:pt x="59" y="74"/>
                  </a:lnTo>
                  <a:lnTo>
                    <a:pt x="56" y="80"/>
                  </a:lnTo>
                  <a:lnTo>
                    <a:pt x="54" y="85"/>
                  </a:lnTo>
                  <a:lnTo>
                    <a:pt x="50" y="93"/>
                  </a:lnTo>
                  <a:lnTo>
                    <a:pt x="48" y="99"/>
                  </a:lnTo>
                  <a:lnTo>
                    <a:pt x="46" y="95"/>
                  </a:lnTo>
                  <a:lnTo>
                    <a:pt x="40" y="91"/>
                  </a:lnTo>
                  <a:lnTo>
                    <a:pt x="33" y="85"/>
                  </a:lnTo>
                  <a:lnTo>
                    <a:pt x="29" y="82"/>
                  </a:lnTo>
                  <a:lnTo>
                    <a:pt x="23" y="72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7" y="55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0" y="27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1" name="Freeform 173"/>
            <p:cNvSpPr>
              <a:spLocks/>
            </p:cNvSpPr>
            <p:nvPr/>
          </p:nvSpPr>
          <p:spPr bwMode="auto">
            <a:xfrm>
              <a:off x="5208" y="2581"/>
              <a:ext cx="92" cy="97"/>
            </a:xfrm>
            <a:custGeom>
              <a:avLst/>
              <a:gdLst>
                <a:gd name="T0" fmla="*/ 6 w 184"/>
                <a:gd name="T1" fmla="*/ 3 h 194"/>
                <a:gd name="T2" fmla="*/ 6 w 184"/>
                <a:gd name="T3" fmla="*/ 3 h 194"/>
                <a:gd name="T4" fmla="*/ 5 w 184"/>
                <a:gd name="T5" fmla="*/ 2 h 194"/>
                <a:gd name="T6" fmla="*/ 6 w 184"/>
                <a:gd name="T7" fmla="*/ 2 h 194"/>
                <a:gd name="T8" fmla="*/ 6 w 184"/>
                <a:gd name="T9" fmla="*/ 2 h 194"/>
                <a:gd name="T10" fmla="*/ 6 w 184"/>
                <a:gd name="T11" fmla="*/ 1 h 194"/>
                <a:gd name="T12" fmla="*/ 5 w 184"/>
                <a:gd name="T13" fmla="*/ 1 h 194"/>
                <a:gd name="T14" fmla="*/ 5 w 184"/>
                <a:gd name="T15" fmla="*/ 1 h 194"/>
                <a:gd name="T16" fmla="*/ 5 w 184"/>
                <a:gd name="T17" fmla="*/ 1 h 194"/>
                <a:gd name="T18" fmla="*/ 5 w 184"/>
                <a:gd name="T19" fmla="*/ 1 h 194"/>
                <a:gd name="T20" fmla="*/ 4 w 184"/>
                <a:gd name="T21" fmla="*/ 2 h 194"/>
                <a:gd name="T22" fmla="*/ 4 w 184"/>
                <a:gd name="T23" fmla="*/ 2 h 194"/>
                <a:gd name="T24" fmla="*/ 4 w 184"/>
                <a:gd name="T25" fmla="*/ 1 h 194"/>
                <a:gd name="T26" fmla="*/ 3 w 184"/>
                <a:gd name="T27" fmla="*/ 1 h 194"/>
                <a:gd name="T28" fmla="*/ 3 w 184"/>
                <a:gd name="T29" fmla="*/ 1 h 194"/>
                <a:gd name="T30" fmla="*/ 3 w 184"/>
                <a:gd name="T31" fmla="*/ 1 h 194"/>
                <a:gd name="T32" fmla="*/ 2 w 184"/>
                <a:gd name="T33" fmla="*/ 2 h 194"/>
                <a:gd name="T34" fmla="*/ 3 w 184"/>
                <a:gd name="T35" fmla="*/ 2 h 194"/>
                <a:gd name="T36" fmla="*/ 3 w 184"/>
                <a:gd name="T37" fmla="*/ 2 h 194"/>
                <a:gd name="T38" fmla="*/ 4 w 184"/>
                <a:gd name="T39" fmla="*/ 3 h 194"/>
                <a:gd name="T40" fmla="*/ 3 w 184"/>
                <a:gd name="T41" fmla="*/ 3 h 194"/>
                <a:gd name="T42" fmla="*/ 3 w 184"/>
                <a:gd name="T43" fmla="*/ 3 h 194"/>
                <a:gd name="T44" fmla="*/ 3 w 184"/>
                <a:gd name="T45" fmla="*/ 3 h 194"/>
                <a:gd name="T46" fmla="*/ 2 w 184"/>
                <a:gd name="T47" fmla="*/ 3 h 194"/>
                <a:gd name="T48" fmla="*/ 2 w 184"/>
                <a:gd name="T49" fmla="*/ 3 h 194"/>
                <a:gd name="T50" fmla="*/ 1 w 184"/>
                <a:gd name="T51" fmla="*/ 3 h 194"/>
                <a:gd name="T52" fmla="*/ 1 w 184"/>
                <a:gd name="T53" fmla="*/ 3 h 194"/>
                <a:gd name="T54" fmla="*/ 1 w 184"/>
                <a:gd name="T55" fmla="*/ 3 h 194"/>
                <a:gd name="T56" fmla="*/ 1 w 184"/>
                <a:gd name="T57" fmla="*/ 3 h 194"/>
                <a:gd name="T58" fmla="*/ 0 w 184"/>
                <a:gd name="T59" fmla="*/ 4 h 194"/>
                <a:gd name="T60" fmla="*/ 1 w 184"/>
                <a:gd name="T61" fmla="*/ 4 h 194"/>
                <a:gd name="T62" fmla="*/ 1 w 184"/>
                <a:gd name="T63" fmla="*/ 5 h 194"/>
                <a:gd name="T64" fmla="*/ 2 w 184"/>
                <a:gd name="T65" fmla="*/ 5 h 194"/>
                <a:gd name="T66" fmla="*/ 1 w 184"/>
                <a:gd name="T67" fmla="*/ 5 h 194"/>
                <a:gd name="T68" fmla="*/ 1 w 184"/>
                <a:gd name="T69" fmla="*/ 5 h 194"/>
                <a:gd name="T70" fmla="*/ 1 w 184"/>
                <a:gd name="T71" fmla="*/ 6 h 194"/>
                <a:gd name="T72" fmla="*/ 1 w 184"/>
                <a:gd name="T73" fmla="*/ 6 h 194"/>
                <a:gd name="T74" fmla="*/ 2 w 184"/>
                <a:gd name="T75" fmla="*/ 7 h 194"/>
                <a:gd name="T76" fmla="*/ 2 w 184"/>
                <a:gd name="T77" fmla="*/ 7 h 194"/>
                <a:gd name="T78" fmla="*/ 2 w 184"/>
                <a:gd name="T79" fmla="*/ 6 h 194"/>
                <a:gd name="T80" fmla="*/ 2 w 184"/>
                <a:gd name="T81" fmla="*/ 6 h 194"/>
                <a:gd name="T82" fmla="*/ 3 w 184"/>
                <a:gd name="T83" fmla="*/ 6 h 194"/>
                <a:gd name="T84" fmla="*/ 3 w 184"/>
                <a:gd name="T85" fmla="*/ 6 h 194"/>
                <a:gd name="T86" fmla="*/ 3 w 184"/>
                <a:gd name="T87" fmla="*/ 6 h 194"/>
                <a:gd name="T88" fmla="*/ 4 w 184"/>
                <a:gd name="T89" fmla="*/ 5 h 194"/>
                <a:gd name="T90" fmla="*/ 4 w 184"/>
                <a:gd name="T91" fmla="*/ 5 h 194"/>
                <a:gd name="T92" fmla="*/ 4 w 184"/>
                <a:gd name="T93" fmla="*/ 5 h 194"/>
                <a:gd name="T94" fmla="*/ 3 w 184"/>
                <a:gd name="T95" fmla="*/ 5 h 194"/>
                <a:gd name="T96" fmla="*/ 3 w 184"/>
                <a:gd name="T97" fmla="*/ 5 h 194"/>
                <a:gd name="T98" fmla="*/ 3 w 184"/>
                <a:gd name="T99" fmla="*/ 4 h 194"/>
                <a:gd name="T100" fmla="*/ 3 w 184"/>
                <a:gd name="T101" fmla="*/ 4 h 194"/>
                <a:gd name="T102" fmla="*/ 4 w 184"/>
                <a:gd name="T103" fmla="*/ 4 h 194"/>
                <a:gd name="T104" fmla="*/ 4 w 184"/>
                <a:gd name="T105" fmla="*/ 4 h 194"/>
                <a:gd name="T106" fmla="*/ 5 w 184"/>
                <a:gd name="T107" fmla="*/ 5 h 194"/>
                <a:gd name="T108" fmla="*/ 5 w 184"/>
                <a:gd name="T109" fmla="*/ 5 h 194"/>
                <a:gd name="T110" fmla="*/ 5 w 184"/>
                <a:gd name="T111" fmla="*/ 5 h 194"/>
                <a:gd name="T112" fmla="*/ 6 w 184"/>
                <a:gd name="T113" fmla="*/ 3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4" h="194">
                  <a:moveTo>
                    <a:pt x="184" y="92"/>
                  </a:moveTo>
                  <a:lnTo>
                    <a:pt x="178" y="86"/>
                  </a:lnTo>
                  <a:lnTo>
                    <a:pt x="169" y="80"/>
                  </a:lnTo>
                  <a:lnTo>
                    <a:pt x="161" y="69"/>
                  </a:lnTo>
                  <a:lnTo>
                    <a:pt x="155" y="61"/>
                  </a:lnTo>
                  <a:lnTo>
                    <a:pt x="157" y="54"/>
                  </a:lnTo>
                  <a:lnTo>
                    <a:pt x="163" y="50"/>
                  </a:lnTo>
                  <a:lnTo>
                    <a:pt x="173" y="44"/>
                  </a:lnTo>
                  <a:lnTo>
                    <a:pt x="180" y="40"/>
                  </a:lnTo>
                  <a:lnTo>
                    <a:pt x="180" y="33"/>
                  </a:lnTo>
                  <a:lnTo>
                    <a:pt x="178" y="25"/>
                  </a:lnTo>
                  <a:lnTo>
                    <a:pt x="173" y="17"/>
                  </a:lnTo>
                  <a:lnTo>
                    <a:pt x="167" y="12"/>
                  </a:lnTo>
                  <a:lnTo>
                    <a:pt x="157" y="8"/>
                  </a:lnTo>
                  <a:lnTo>
                    <a:pt x="152" y="8"/>
                  </a:lnTo>
                  <a:lnTo>
                    <a:pt x="146" y="10"/>
                  </a:lnTo>
                  <a:lnTo>
                    <a:pt x="140" y="14"/>
                  </a:lnTo>
                  <a:lnTo>
                    <a:pt x="136" y="19"/>
                  </a:lnTo>
                  <a:lnTo>
                    <a:pt x="133" y="25"/>
                  </a:lnTo>
                  <a:lnTo>
                    <a:pt x="129" y="31"/>
                  </a:lnTo>
                  <a:lnTo>
                    <a:pt x="129" y="35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4" y="33"/>
                  </a:lnTo>
                  <a:lnTo>
                    <a:pt x="108" y="27"/>
                  </a:lnTo>
                  <a:lnTo>
                    <a:pt x="100" y="17"/>
                  </a:lnTo>
                  <a:lnTo>
                    <a:pt x="93" y="10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9" y="4"/>
                  </a:lnTo>
                  <a:lnTo>
                    <a:pt x="72" y="14"/>
                  </a:lnTo>
                  <a:lnTo>
                    <a:pt x="66" y="21"/>
                  </a:lnTo>
                  <a:lnTo>
                    <a:pt x="62" y="25"/>
                  </a:lnTo>
                  <a:lnTo>
                    <a:pt x="60" y="33"/>
                  </a:lnTo>
                  <a:lnTo>
                    <a:pt x="62" y="38"/>
                  </a:lnTo>
                  <a:lnTo>
                    <a:pt x="66" y="46"/>
                  </a:lnTo>
                  <a:lnTo>
                    <a:pt x="77" y="50"/>
                  </a:lnTo>
                  <a:lnTo>
                    <a:pt x="87" y="54"/>
                  </a:lnTo>
                  <a:lnTo>
                    <a:pt x="97" y="59"/>
                  </a:lnTo>
                  <a:lnTo>
                    <a:pt x="97" y="65"/>
                  </a:lnTo>
                  <a:lnTo>
                    <a:pt x="97" y="73"/>
                  </a:lnTo>
                  <a:lnTo>
                    <a:pt x="93" y="78"/>
                  </a:lnTo>
                  <a:lnTo>
                    <a:pt x="87" y="84"/>
                  </a:lnTo>
                  <a:lnTo>
                    <a:pt x="79" y="86"/>
                  </a:lnTo>
                  <a:lnTo>
                    <a:pt x="74" y="86"/>
                  </a:lnTo>
                  <a:lnTo>
                    <a:pt x="68" y="84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1" y="69"/>
                  </a:lnTo>
                  <a:lnTo>
                    <a:pt x="45" y="65"/>
                  </a:lnTo>
                  <a:lnTo>
                    <a:pt x="39" y="63"/>
                  </a:lnTo>
                  <a:lnTo>
                    <a:pt x="32" y="65"/>
                  </a:lnTo>
                  <a:lnTo>
                    <a:pt x="26" y="69"/>
                  </a:lnTo>
                  <a:lnTo>
                    <a:pt x="19" y="73"/>
                  </a:lnTo>
                  <a:lnTo>
                    <a:pt x="19" y="74"/>
                  </a:lnTo>
                  <a:lnTo>
                    <a:pt x="17" y="74"/>
                  </a:lnTo>
                  <a:lnTo>
                    <a:pt x="13" y="82"/>
                  </a:lnTo>
                  <a:lnTo>
                    <a:pt x="7" y="88"/>
                  </a:lnTo>
                  <a:lnTo>
                    <a:pt x="3" y="95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1" y="112"/>
                  </a:lnTo>
                  <a:lnTo>
                    <a:pt x="13" y="122"/>
                  </a:lnTo>
                  <a:lnTo>
                    <a:pt x="24" y="130"/>
                  </a:lnTo>
                  <a:lnTo>
                    <a:pt x="34" y="139"/>
                  </a:lnTo>
                  <a:lnTo>
                    <a:pt x="36" y="143"/>
                  </a:lnTo>
                  <a:lnTo>
                    <a:pt x="34" y="147"/>
                  </a:lnTo>
                  <a:lnTo>
                    <a:pt x="30" y="147"/>
                  </a:lnTo>
                  <a:lnTo>
                    <a:pt x="28" y="150"/>
                  </a:lnTo>
                  <a:lnTo>
                    <a:pt x="17" y="156"/>
                  </a:lnTo>
                  <a:lnTo>
                    <a:pt x="15" y="164"/>
                  </a:lnTo>
                  <a:lnTo>
                    <a:pt x="15" y="171"/>
                  </a:lnTo>
                  <a:lnTo>
                    <a:pt x="17" y="177"/>
                  </a:lnTo>
                  <a:lnTo>
                    <a:pt x="20" y="183"/>
                  </a:lnTo>
                  <a:lnTo>
                    <a:pt x="28" y="190"/>
                  </a:lnTo>
                  <a:lnTo>
                    <a:pt x="36" y="194"/>
                  </a:lnTo>
                  <a:lnTo>
                    <a:pt x="43" y="194"/>
                  </a:lnTo>
                  <a:lnTo>
                    <a:pt x="51" y="194"/>
                  </a:lnTo>
                  <a:lnTo>
                    <a:pt x="57" y="190"/>
                  </a:lnTo>
                  <a:lnTo>
                    <a:pt x="58" y="185"/>
                  </a:lnTo>
                  <a:lnTo>
                    <a:pt x="60" y="179"/>
                  </a:lnTo>
                  <a:lnTo>
                    <a:pt x="60" y="173"/>
                  </a:lnTo>
                  <a:lnTo>
                    <a:pt x="62" y="171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6" y="173"/>
                  </a:lnTo>
                  <a:lnTo>
                    <a:pt x="83" y="179"/>
                  </a:lnTo>
                  <a:lnTo>
                    <a:pt x="91" y="189"/>
                  </a:lnTo>
                  <a:lnTo>
                    <a:pt x="97" y="194"/>
                  </a:lnTo>
                  <a:lnTo>
                    <a:pt x="123" y="160"/>
                  </a:lnTo>
                  <a:lnTo>
                    <a:pt x="123" y="158"/>
                  </a:lnTo>
                  <a:lnTo>
                    <a:pt x="123" y="156"/>
                  </a:lnTo>
                  <a:lnTo>
                    <a:pt x="119" y="154"/>
                  </a:lnTo>
                  <a:lnTo>
                    <a:pt x="114" y="154"/>
                  </a:lnTo>
                  <a:lnTo>
                    <a:pt x="104" y="152"/>
                  </a:lnTo>
                  <a:lnTo>
                    <a:pt x="95" y="150"/>
                  </a:lnTo>
                  <a:lnTo>
                    <a:pt x="85" y="145"/>
                  </a:lnTo>
                  <a:lnTo>
                    <a:pt x="79" y="139"/>
                  </a:lnTo>
                  <a:lnTo>
                    <a:pt x="79" y="130"/>
                  </a:lnTo>
                  <a:lnTo>
                    <a:pt x="81" y="122"/>
                  </a:lnTo>
                  <a:lnTo>
                    <a:pt x="87" y="114"/>
                  </a:lnTo>
                  <a:lnTo>
                    <a:pt x="95" y="109"/>
                  </a:lnTo>
                  <a:lnTo>
                    <a:pt x="100" y="105"/>
                  </a:lnTo>
                  <a:lnTo>
                    <a:pt x="108" y="105"/>
                  </a:lnTo>
                  <a:lnTo>
                    <a:pt x="112" y="107"/>
                  </a:lnTo>
                  <a:lnTo>
                    <a:pt x="117" y="111"/>
                  </a:lnTo>
                  <a:lnTo>
                    <a:pt x="123" y="122"/>
                  </a:lnTo>
                  <a:lnTo>
                    <a:pt x="129" y="133"/>
                  </a:lnTo>
                  <a:lnTo>
                    <a:pt x="131" y="135"/>
                  </a:lnTo>
                  <a:lnTo>
                    <a:pt x="135" y="139"/>
                  </a:lnTo>
                  <a:lnTo>
                    <a:pt x="138" y="139"/>
                  </a:lnTo>
                  <a:lnTo>
                    <a:pt x="140" y="141"/>
                  </a:lnTo>
                  <a:lnTo>
                    <a:pt x="184" y="92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2" name="Freeform 174"/>
            <p:cNvSpPr>
              <a:spLocks/>
            </p:cNvSpPr>
            <p:nvPr/>
          </p:nvSpPr>
          <p:spPr bwMode="auto">
            <a:xfrm>
              <a:off x="5252" y="2586"/>
              <a:ext cx="49" cy="62"/>
            </a:xfrm>
            <a:custGeom>
              <a:avLst/>
              <a:gdLst>
                <a:gd name="T0" fmla="*/ 1 w 99"/>
                <a:gd name="T1" fmla="*/ 2 h 123"/>
                <a:gd name="T2" fmla="*/ 1 w 99"/>
                <a:gd name="T3" fmla="*/ 2 h 123"/>
                <a:gd name="T4" fmla="*/ 1 w 99"/>
                <a:gd name="T5" fmla="*/ 1 h 123"/>
                <a:gd name="T6" fmla="*/ 1 w 99"/>
                <a:gd name="T7" fmla="*/ 1 h 123"/>
                <a:gd name="T8" fmla="*/ 1 w 99"/>
                <a:gd name="T9" fmla="*/ 1 h 123"/>
                <a:gd name="T10" fmla="*/ 1 w 99"/>
                <a:gd name="T11" fmla="*/ 1 h 123"/>
                <a:gd name="T12" fmla="*/ 2 w 99"/>
                <a:gd name="T13" fmla="*/ 1 h 123"/>
                <a:gd name="T14" fmla="*/ 2 w 99"/>
                <a:gd name="T15" fmla="*/ 0 h 123"/>
                <a:gd name="T16" fmla="*/ 2 w 99"/>
                <a:gd name="T17" fmla="*/ 0 h 123"/>
                <a:gd name="T18" fmla="*/ 2 w 99"/>
                <a:gd name="T19" fmla="*/ 0 h 123"/>
                <a:gd name="T20" fmla="*/ 2 w 99"/>
                <a:gd name="T21" fmla="*/ 1 h 123"/>
                <a:gd name="T22" fmla="*/ 2 w 99"/>
                <a:gd name="T23" fmla="*/ 1 h 123"/>
                <a:gd name="T24" fmla="*/ 2 w 99"/>
                <a:gd name="T25" fmla="*/ 1 h 123"/>
                <a:gd name="T26" fmla="*/ 2 w 99"/>
                <a:gd name="T27" fmla="*/ 1 h 123"/>
                <a:gd name="T28" fmla="*/ 2 w 99"/>
                <a:gd name="T29" fmla="*/ 2 h 123"/>
                <a:gd name="T30" fmla="*/ 2 w 99"/>
                <a:gd name="T31" fmla="*/ 2 h 123"/>
                <a:gd name="T32" fmla="*/ 2 w 99"/>
                <a:gd name="T33" fmla="*/ 2 h 123"/>
                <a:gd name="T34" fmla="*/ 2 w 99"/>
                <a:gd name="T35" fmla="*/ 2 h 123"/>
                <a:gd name="T36" fmla="*/ 2 w 99"/>
                <a:gd name="T37" fmla="*/ 2 h 123"/>
                <a:gd name="T38" fmla="*/ 2 w 99"/>
                <a:gd name="T39" fmla="*/ 3 h 123"/>
                <a:gd name="T40" fmla="*/ 3 w 99"/>
                <a:gd name="T41" fmla="*/ 3 h 123"/>
                <a:gd name="T42" fmla="*/ 1 w 99"/>
                <a:gd name="T43" fmla="*/ 4 h 123"/>
                <a:gd name="T44" fmla="*/ 1 w 99"/>
                <a:gd name="T45" fmla="*/ 3 h 123"/>
                <a:gd name="T46" fmla="*/ 0 w 99"/>
                <a:gd name="T47" fmla="*/ 3 h 123"/>
                <a:gd name="T48" fmla="*/ 0 w 99"/>
                <a:gd name="T49" fmla="*/ 3 h 123"/>
                <a:gd name="T50" fmla="*/ 0 w 99"/>
                <a:gd name="T51" fmla="*/ 3 h 123"/>
                <a:gd name="T52" fmla="*/ 0 w 99"/>
                <a:gd name="T53" fmla="*/ 3 h 123"/>
                <a:gd name="T54" fmla="*/ 0 w 99"/>
                <a:gd name="T55" fmla="*/ 2 h 123"/>
                <a:gd name="T56" fmla="*/ 0 w 99"/>
                <a:gd name="T57" fmla="*/ 2 h 123"/>
                <a:gd name="T58" fmla="*/ 0 w 99"/>
                <a:gd name="T59" fmla="*/ 2 h 123"/>
                <a:gd name="T60" fmla="*/ 0 w 99"/>
                <a:gd name="T61" fmla="*/ 2 h 123"/>
                <a:gd name="T62" fmla="*/ 0 w 99"/>
                <a:gd name="T63" fmla="*/ 2 h 123"/>
                <a:gd name="T64" fmla="*/ 0 w 99"/>
                <a:gd name="T65" fmla="*/ 2 h 123"/>
                <a:gd name="T66" fmla="*/ 1 w 99"/>
                <a:gd name="T67" fmla="*/ 2 h 123"/>
                <a:gd name="T68" fmla="*/ 1 w 99"/>
                <a:gd name="T69" fmla="*/ 2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9" h="123">
                  <a:moveTo>
                    <a:pt x="36" y="36"/>
                  </a:moveTo>
                  <a:lnTo>
                    <a:pt x="36" y="34"/>
                  </a:lnTo>
                  <a:lnTo>
                    <a:pt x="40" y="26"/>
                  </a:lnTo>
                  <a:lnTo>
                    <a:pt x="44" y="17"/>
                  </a:lnTo>
                  <a:lnTo>
                    <a:pt x="51" y="11"/>
                  </a:lnTo>
                  <a:lnTo>
                    <a:pt x="59" y="4"/>
                  </a:lnTo>
                  <a:lnTo>
                    <a:pt x="68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4"/>
                  </a:lnTo>
                  <a:lnTo>
                    <a:pt x="86" y="11"/>
                  </a:lnTo>
                  <a:lnTo>
                    <a:pt x="87" y="17"/>
                  </a:lnTo>
                  <a:lnTo>
                    <a:pt x="82" y="28"/>
                  </a:lnTo>
                  <a:lnTo>
                    <a:pt x="70" y="36"/>
                  </a:lnTo>
                  <a:lnTo>
                    <a:pt x="65" y="40"/>
                  </a:lnTo>
                  <a:lnTo>
                    <a:pt x="68" y="45"/>
                  </a:lnTo>
                  <a:lnTo>
                    <a:pt x="76" y="51"/>
                  </a:lnTo>
                  <a:lnTo>
                    <a:pt x="87" y="61"/>
                  </a:lnTo>
                  <a:lnTo>
                    <a:pt x="93" y="68"/>
                  </a:lnTo>
                  <a:lnTo>
                    <a:pt x="99" y="72"/>
                  </a:lnTo>
                  <a:lnTo>
                    <a:pt x="59" y="123"/>
                  </a:lnTo>
                  <a:lnTo>
                    <a:pt x="48" y="76"/>
                  </a:lnTo>
                  <a:lnTo>
                    <a:pt x="27" y="68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4" y="70"/>
                  </a:lnTo>
                  <a:lnTo>
                    <a:pt x="8" y="64"/>
                  </a:lnTo>
                  <a:lnTo>
                    <a:pt x="10" y="59"/>
                  </a:lnTo>
                  <a:lnTo>
                    <a:pt x="8" y="51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3" name="Freeform 175"/>
            <p:cNvSpPr>
              <a:spLocks/>
            </p:cNvSpPr>
            <p:nvPr/>
          </p:nvSpPr>
          <p:spPr bwMode="auto">
            <a:xfrm>
              <a:off x="5206" y="2628"/>
              <a:ext cx="38" cy="49"/>
            </a:xfrm>
            <a:custGeom>
              <a:avLst/>
              <a:gdLst>
                <a:gd name="T0" fmla="*/ 1 w 76"/>
                <a:gd name="T1" fmla="*/ 0 h 99"/>
                <a:gd name="T2" fmla="*/ 1 w 76"/>
                <a:gd name="T3" fmla="*/ 0 h 99"/>
                <a:gd name="T4" fmla="*/ 1 w 76"/>
                <a:gd name="T5" fmla="*/ 0 h 99"/>
                <a:gd name="T6" fmla="*/ 2 w 76"/>
                <a:gd name="T7" fmla="*/ 0 h 99"/>
                <a:gd name="T8" fmla="*/ 2 w 76"/>
                <a:gd name="T9" fmla="*/ 0 h 99"/>
                <a:gd name="T10" fmla="*/ 2 w 76"/>
                <a:gd name="T11" fmla="*/ 0 h 99"/>
                <a:gd name="T12" fmla="*/ 2 w 76"/>
                <a:gd name="T13" fmla="*/ 0 h 99"/>
                <a:gd name="T14" fmla="*/ 2 w 76"/>
                <a:gd name="T15" fmla="*/ 0 h 99"/>
                <a:gd name="T16" fmla="*/ 2 w 76"/>
                <a:gd name="T17" fmla="*/ 0 h 99"/>
                <a:gd name="T18" fmla="*/ 3 w 76"/>
                <a:gd name="T19" fmla="*/ 1 h 99"/>
                <a:gd name="T20" fmla="*/ 3 w 76"/>
                <a:gd name="T21" fmla="*/ 1 h 99"/>
                <a:gd name="T22" fmla="*/ 3 w 76"/>
                <a:gd name="T23" fmla="*/ 1 h 99"/>
                <a:gd name="T24" fmla="*/ 3 w 76"/>
                <a:gd name="T25" fmla="*/ 1 h 99"/>
                <a:gd name="T26" fmla="*/ 3 w 76"/>
                <a:gd name="T27" fmla="*/ 1 h 99"/>
                <a:gd name="T28" fmla="*/ 2 w 76"/>
                <a:gd name="T29" fmla="*/ 2 h 99"/>
                <a:gd name="T30" fmla="*/ 2 w 76"/>
                <a:gd name="T31" fmla="*/ 2 h 99"/>
                <a:gd name="T32" fmla="*/ 2 w 76"/>
                <a:gd name="T33" fmla="*/ 2 h 99"/>
                <a:gd name="T34" fmla="*/ 2 w 76"/>
                <a:gd name="T35" fmla="*/ 3 h 99"/>
                <a:gd name="T36" fmla="*/ 2 w 76"/>
                <a:gd name="T37" fmla="*/ 3 h 99"/>
                <a:gd name="T38" fmla="*/ 2 w 76"/>
                <a:gd name="T39" fmla="*/ 3 h 99"/>
                <a:gd name="T40" fmla="*/ 2 w 76"/>
                <a:gd name="T41" fmla="*/ 2 h 99"/>
                <a:gd name="T42" fmla="*/ 1 w 76"/>
                <a:gd name="T43" fmla="*/ 2 h 99"/>
                <a:gd name="T44" fmla="*/ 1 w 76"/>
                <a:gd name="T45" fmla="*/ 2 h 99"/>
                <a:gd name="T46" fmla="*/ 1 w 76"/>
                <a:gd name="T47" fmla="*/ 2 h 99"/>
                <a:gd name="T48" fmla="*/ 1 w 76"/>
                <a:gd name="T49" fmla="*/ 2 h 99"/>
                <a:gd name="T50" fmla="*/ 1 w 76"/>
                <a:gd name="T51" fmla="*/ 1 h 99"/>
                <a:gd name="T52" fmla="*/ 2 w 76"/>
                <a:gd name="T53" fmla="*/ 1 h 99"/>
                <a:gd name="T54" fmla="*/ 2 w 76"/>
                <a:gd name="T55" fmla="*/ 1 h 99"/>
                <a:gd name="T56" fmla="*/ 2 w 76"/>
                <a:gd name="T57" fmla="*/ 1 h 99"/>
                <a:gd name="T58" fmla="*/ 0 w 76"/>
                <a:gd name="T59" fmla="*/ 0 h 99"/>
                <a:gd name="T60" fmla="*/ 1 w 76"/>
                <a:gd name="T61" fmla="*/ 0 h 99"/>
                <a:gd name="T62" fmla="*/ 1 w 76"/>
                <a:gd name="T63" fmla="*/ 0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" h="99">
                  <a:moveTo>
                    <a:pt x="15" y="0"/>
                  </a:moveTo>
                  <a:lnTo>
                    <a:pt x="19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47" y="2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55" y="23"/>
                  </a:lnTo>
                  <a:lnTo>
                    <a:pt x="61" y="27"/>
                  </a:lnTo>
                  <a:lnTo>
                    <a:pt x="68" y="33"/>
                  </a:lnTo>
                  <a:lnTo>
                    <a:pt x="74" y="40"/>
                  </a:lnTo>
                  <a:lnTo>
                    <a:pt x="76" y="42"/>
                  </a:lnTo>
                  <a:lnTo>
                    <a:pt x="72" y="50"/>
                  </a:lnTo>
                  <a:lnTo>
                    <a:pt x="68" y="57"/>
                  </a:lnTo>
                  <a:lnTo>
                    <a:pt x="64" y="67"/>
                  </a:lnTo>
                  <a:lnTo>
                    <a:pt x="55" y="76"/>
                  </a:lnTo>
                  <a:lnTo>
                    <a:pt x="49" y="88"/>
                  </a:lnTo>
                  <a:lnTo>
                    <a:pt x="43" y="96"/>
                  </a:lnTo>
                  <a:lnTo>
                    <a:pt x="42" y="99"/>
                  </a:lnTo>
                  <a:lnTo>
                    <a:pt x="40" y="97"/>
                  </a:lnTo>
                  <a:lnTo>
                    <a:pt x="34" y="92"/>
                  </a:lnTo>
                  <a:lnTo>
                    <a:pt x="28" y="86"/>
                  </a:lnTo>
                  <a:lnTo>
                    <a:pt x="24" y="80"/>
                  </a:lnTo>
                  <a:lnTo>
                    <a:pt x="19" y="71"/>
                  </a:lnTo>
                  <a:lnTo>
                    <a:pt x="24" y="65"/>
                  </a:lnTo>
                  <a:lnTo>
                    <a:pt x="30" y="59"/>
                  </a:lnTo>
                  <a:lnTo>
                    <a:pt x="34" y="54"/>
                  </a:lnTo>
                  <a:lnTo>
                    <a:pt x="40" y="52"/>
                  </a:lnTo>
                  <a:lnTo>
                    <a:pt x="42" y="50"/>
                  </a:lnTo>
                  <a:lnTo>
                    <a:pt x="0" y="2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4" name="Freeform 176"/>
            <p:cNvSpPr>
              <a:spLocks/>
            </p:cNvSpPr>
            <p:nvPr/>
          </p:nvSpPr>
          <p:spPr bwMode="auto">
            <a:xfrm>
              <a:off x="5240" y="2378"/>
              <a:ext cx="68" cy="112"/>
            </a:xfrm>
            <a:custGeom>
              <a:avLst/>
              <a:gdLst>
                <a:gd name="T0" fmla="*/ 4 w 137"/>
                <a:gd name="T1" fmla="*/ 1 h 225"/>
                <a:gd name="T2" fmla="*/ 3 w 137"/>
                <a:gd name="T3" fmla="*/ 1 h 225"/>
                <a:gd name="T4" fmla="*/ 2 w 137"/>
                <a:gd name="T5" fmla="*/ 1 h 225"/>
                <a:gd name="T6" fmla="*/ 2 w 137"/>
                <a:gd name="T7" fmla="*/ 0 h 225"/>
                <a:gd name="T8" fmla="*/ 2 w 137"/>
                <a:gd name="T9" fmla="*/ 0 h 225"/>
                <a:gd name="T10" fmla="*/ 1 w 137"/>
                <a:gd name="T11" fmla="*/ 0 h 225"/>
                <a:gd name="T12" fmla="*/ 1 w 137"/>
                <a:gd name="T13" fmla="*/ 0 h 225"/>
                <a:gd name="T14" fmla="*/ 1 w 137"/>
                <a:gd name="T15" fmla="*/ 1 h 225"/>
                <a:gd name="T16" fmla="*/ 1 w 137"/>
                <a:gd name="T17" fmla="*/ 1 h 225"/>
                <a:gd name="T18" fmla="*/ 0 w 137"/>
                <a:gd name="T19" fmla="*/ 1 h 225"/>
                <a:gd name="T20" fmla="*/ 0 w 137"/>
                <a:gd name="T21" fmla="*/ 1 h 225"/>
                <a:gd name="T22" fmla="*/ 0 w 137"/>
                <a:gd name="T23" fmla="*/ 1 h 225"/>
                <a:gd name="T24" fmla="*/ 0 w 137"/>
                <a:gd name="T25" fmla="*/ 1 h 225"/>
                <a:gd name="T26" fmla="*/ 0 w 137"/>
                <a:gd name="T27" fmla="*/ 2 h 225"/>
                <a:gd name="T28" fmla="*/ 0 w 137"/>
                <a:gd name="T29" fmla="*/ 2 h 225"/>
                <a:gd name="T30" fmla="*/ 1 w 137"/>
                <a:gd name="T31" fmla="*/ 2 h 225"/>
                <a:gd name="T32" fmla="*/ 1 w 137"/>
                <a:gd name="T33" fmla="*/ 3 h 225"/>
                <a:gd name="T34" fmla="*/ 1 w 137"/>
                <a:gd name="T35" fmla="*/ 3 h 225"/>
                <a:gd name="T36" fmla="*/ 0 w 137"/>
                <a:gd name="T37" fmla="*/ 3 h 225"/>
                <a:gd name="T38" fmla="*/ 0 w 137"/>
                <a:gd name="T39" fmla="*/ 3 h 225"/>
                <a:gd name="T40" fmla="*/ 0 w 137"/>
                <a:gd name="T41" fmla="*/ 4 h 225"/>
                <a:gd name="T42" fmla="*/ 0 w 137"/>
                <a:gd name="T43" fmla="*/ 5 h 225"/>
                <a:gd name="T44" fmla="*/ 0 w 137"/>
                <a:gd name="T45" fmla="*/ 5 h 225"/>
                <a:gd name="T46" fmla="*/ 0 w 137"/>
                <a:gd name="T47" fmla="*/ 5 h 225"/>
                <a:gd name="T48" fmla="*/ 0 w 137"/>
                <a:gd name="T49" fmla="*/ 5 h 225"/>
                <a:gd name="T50" fmla="*/ 1 w 137"/>
                <a:gd name="T51" fmla="*/ 5 h 225"/>
                <a:gd name="T52" fmla="*/ 1 w 137"/>
                <a:gd name="T53" fmla="*/ 5 h 225"/>
                <a:gd name="T54" fmla="*/ 1 w 137"/>
                <a:gd name="T55" fmla="*/ 6 h 225"/>
                <a:gd name="T56" fmla="*/ 2 w 137"/>
                <a:gd name="T57" fmla="*/ 6 h 225"/>
                <a:gd name="T58" fmla="*/ 2 w 137"/>
                <a:gd name="T59" fmla="*/ 6 h 225"/>
                <a:gd name="T60" fmla="*/ 3 w 137"/>
                <a:gd name="T61" fmla="*/ 6 h 225"/>
                <a:gd name="T62" fmla="*/ 2 w 137"/>
                <a:gd name="T63" fmla="*/ 5 h 225"/>
                <a:gd name="T64" fmla="*/ 3 w 137"/>
                <a:gd name="T65" fmla="*/ 5 h 225"/>
                <a:gd name="T66" fmla="*/ 3 w 137"/>
                <a:gd name="T67" fmla="*/ 5 h 225"/>
                <a:gd name="T68" fmla="*/ 4 w 137"/>
                <a:gd name="T69" fmla="*/ 5 h 225"/>
                <a:gd name="T70" fmla="*/ 4 w 137"/>
                <a:gd name="T71" fmla="*/ 4 h 225"/>
                <a:gd name="T72" fmla="*/ 3 w 137"/>
                <a:gd name="T73" fmla="*/ 4 h 225"/>
                <a:gd name="T74" fmla="*/ 2 w 137"/>
                <a:gd name="T75" fmla="*/ 4 h 225"/>
                <a:gd name="T76" fmla="*/ 2 w 137"/>
                <a:gd name="T77" fmla="*/ 4 h 225"/>
                <a:gd name="T78" fmla="*/ 2 w 137"/>
                <a:gd name="T79" fmla="*/ 3 h 225"/>
                <a:gd name="T80" fmla="*/ 3 w 137"/>
                <a:gd name="T81" fmla="*/ 3 h 225"/>
                <a:gd name="T82" fmla="*/ 3 w 137"/>
                <a:gd name="T83" fmla="*/ 3 h 225"/>
                <a:gd name="T84" fmla="*/ 4 w 137"/>
                <a:gd name="T85" fmla="*/ 3 h 225"/>
                <a:gd name="T86" fmla="*/ 4 w 137"/>
                <a:gd name="T87" fmla="*/ 1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25">
                  <a:moveTo>
                    <a:pt x="135" y="48"/>
                  </a:moveTo>
                  <a:lnTo>
                    <a:pt x="133" y="48"/>
                  </a:lnTo>
                  <a:lnTo>
                    <a:pt x="130" y="48"/>
                  </a:lnTo>
                  <a:lnTo>
                    <a:pt x="124" y="48"/>
                  </a:lnTo>
                  <a:lnTo>
                    <a:pt x="118" y="48"/>
                  </a:lnTo>
                  <a:lnTo>
                    <a:pt x="111" y="48"/>
                  </a:lnTo>
                  <a:lnTo>
                    <a:pt x="105" y="48"/>
                  </a:lnTo>
                  <a:lnTo>
                    <a:pt x="97" y="46"/>
                  </a:lnTo>
                  <a:lnTo>
                    <a:pt x="93" y="46"/>
                  </a:lnTo>
                  <a:lnTo>
                    <a:pt x="90" y="38"/>
                  </a:lnTo>
                  <a:lnTo>
                    <a:pt x="93" y="31"/>
                  </a:lnTo>
                  <a:lnTo>
                    <a:pt x="95" y="19"/>
                  </a:lnTo>
                  <a:lnTo>
                    <a:pt x="99" y="12"/>
                  </a:lnTo>
                  <a:lnTo>
                    <a:pt x="93" y="4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1" y="2"/>
                  </a:lnTo>
                  <a:lnTo>
                    <a:pt x="55" y="4"/>
                  </a:lnTo>
                  <a:lnTo>
                    <a:pt x="52" y="10"/>
                  </a:lnTo>
                  <a:lnTo>
                    <a:pt x="52" y="18"/>
                  </a:lnTo>
                  <a:lnTo>
                    <a:pt x="52" y="23"/>
                  </a:lnTo>
                  <a:lnTo>
                    <a:pt x="54" y="31"/>
                  </a:lnTo>
                  <a:lnTo>
                    <a:pt x="55" y="37"/>
                  </a:lnTo>
                  <a:lnTo>
                    <a:pt x="57" y="42"/>
                  </a:lnTo>
                  <a:lnTo>
                    <a:pt x="55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38" y="48"/>
                  </a:lnTo>
                  <a:lnTo>
                    <a:pt x="31" y="48"/>
                  </a:lnTo>
                  <a:lnTo>
                    <a:pt x="25" y="46"/>
                  </a:lnTo>
                  <a:lnTo>
                    <a:pt x="17" y="46"/>
                  </a:lnTo>
                  <a:lnTo>
                    <a:pt x="14" y="46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2" y="78"/>
                  </a:lnTo>
                  <a:lnTo>
                    <a:pt x="4" y="84"/>
                  </a:lnTo>
                  <a:lnTo>
                    <a:pt x="8" y="88"/>
                  </a:lnTo>
                  <a:lnTo>
                    <a:pt x="15" y="90"/>
                  </a:lnTo>
                  <a:lnTo>
                    <a:pt x="27" y="86"/>
                  </a:lnTo>
                  <a:lnTo>
                    <a:pt x="36" y="82"/>
                  </a:lnTo>
                  <a:lnTo>
                    <a:pt x="46" y="80"/>
                  </a:lnTo>
                  <a:lnTo>
                    <a:pt x="52" y="84"/>
                  </a:lnTo>
                  <a:lnTo>
                    <a:pt x="55" y="90"/>
                  </a:lnTo>
                  <a:lnTo>
                    <a:pt x="57" y="97"/>
                  </a:lnTo>
                  <a:lnTo>
                    <a:pt x="57" y="105"/>
                  </a:lnTo>
                  <a:lnTo>
                    <a:pt x="54" y="111"/>
                  </a:lnTo>
                  <a:lnTo>
                    <a:pt x="50" y="115"/>
                  </a:lnTo>
                  <a:lnTo>
                    <a:pt x="44" y="118"/>
                  </a:lnTo>
                  <a:lnTo>
                    <a:pt x="38" y="120"/>
                  </a:lnTo>
                  <a:lnTo>
                    <a:pt x="29" y="118"/>
                  </a:lnTo>
                  <a:lnTo>
                    <a:pt x="21" y="118"/>
                  </a:lnTo>
                  <a:lnTo>
                    <a:pt x="15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0" y="160"/>
                  </a:lnTo>
                  <a:lnTo>
                    <a:pt x="0" y="170"/>
                  </a:lnTo>
                  <a:lnTo>
                    <a:pt x="2" y="175"/>
                  </a:lnTo>
                  <a:lnTo>
                    <a:pt x="4" y="179"/>
                  </a:lnTo>
                  <a:lnTo>
                    <a:pt x="4" y="181"/>
                  </a:lnTo>
                  <a:lnTo>
                    <a:pt x="6" y="185"/>
                  </a:lnTo>
                  <a:lnTo>
                    <a:pt x="6" y="183"/>
                  </a:lnTo>
                  <a:lnTo>
                    <a:pt x="12" y="183"/>
                  </a:lnTo>
                  <a:lnTo>
                    <a:pt x="17" y="183"/>
                  </a:lnTo>
                  <a:lnTo>
                    <a:pt x="25" y="183"/>
                  </a:lnTo>
                  <a:lnTo>
                    <a:pt x="33" y="183"/>
                  </a:lnTo>
                  <a:lnTo>
                    <a:pt x="40" y="183"/>
                  </a:lnTo>
                  <a:lnTo>
                    <a:pt x="46" y="183"/>
                  </a:lnTo>
                  <a:lnTo>
                    <a:pt x="52" y="185"/>
                  </a:lnTo>
                  <a:lnTo>
                    <a:pt x="55" y="185"/>
                  </a:lnTo>
                  <a:lnTo>
                    <a:pt x="57" y="187"/>
                  </a:lnTo>
                  <a:lnTo>
                    <a:pt x="55" y="191"/>
                  </a:lnTo>
                  <a:lnTo>
                    <a:pt x="55" y="196"/>
                  </a:lnTo>
                  <a:lnTo>
                    <a:pt x="52" y="204"/>
                  </a:lnTo>
                  <a:lnTo>
                    <a:pt x="55" y="215"/>
                  </a:lnTo>
                  <a:lnTo>
                    <a:pt x="57" y="219"/>
                  </a:lnTo>
                  <a:lnTo>
                    <a:pt x="67" y="223"/>
                  </a:lnTo>
                  <a:lnTo>
                    <a:pt x="74" y="225"/>
                  </a:lnTo>
                  <a:lnTo>
                    <a:pt x="84" y="225"/>
                  </a:lnTo>
                  <a:lnTo>
                    <a:pt x="90" y="223"/>
                  </a:lnTo>
                  <a:lnTo>
                    <a:pt x="97" y="217"/>
                  </a:lnTo>
                  <a:lnTo>
                    <a:pt x="101" y="211"/>
                  </a:lnTo>
                  <a:lnTo>
                    <a:pt x="105" y="206"/>
                  </a:lnTo>
                  <a:lnTo>
                    <a:pt x="101" y="200"/>
                  </a:lnTo>
                  <a:lnTo>
                    <a:pt x="99" y="196"/>
                  </a:lnTo>
                  <a:lnTo>
                    <a:pt x="95" y="191"/>
                  </a:lnTo>
                  <a:lnTo>
                    <a:pt x="95" y="187"/>
                  </a:lnTo>
                  <a:lnTo>
                    <a:pt x="97" y="183"/>
                  </a:lnTo>
                  <a:lnTo>
                    <a:pt x="101" y="181"/>
                  </a:lnTo>
                  <a:lnTo>
                    <a:pt x="109" y="181"/>
                  </a:lnTo>
                  <a:lnTo>
                    <a:pt x="118" y="181"/>
                  </a:lnTo>
                  <a:lnTo>
                    <a:pt x="124" y="181"/>
                  </a:lnTo>
                  <a:lnTo>
                    <a:pt x="130" y="181"/>
                  </a:lnTo>
                  <a:lnTo>
                    <a:pt x="135" y="181"/>
                  </a:lnTo>
                  <a:lnTo>
                    <a:pt x="137" y="183"/>
                  </a:lnTo>
                  <a:lnTo>
                    <a:pt x="135" y="139"/>
                  </a:lnTo>
                  <a:lnTo>
                    <a:pt x="133" y="137"/>
                  </a:lnTo>
                  <a:lnTo>
                    <a:pt x="133" y="135"/>
                  </a:lnTo>
                  <a:lnTo>
                    <a:pt x="128" y="135"/>
                  </a:lnTo>
                  <a:lnTo>
                    <a:pt x="124" y="139"/>
                  </a:lnTo>
                  <a:lnTo>
                    <a:pt x="116" y="143"/>
                  </a:lnTo>
                  <a:lnTo>
                    <a:pt x="107" y="151"/>
                  </a:lnTo>
                  <a:lnTo>
                    <a:pt x="95" y="153"/>
                  </a:lnTo>
                  <a:lnTo>
                    <a:pt x="90" y="153"/>
                  </a:lnTo>
                  <a:lnTo>
                    <a:pt x="82" y="147"/>
                  </a:lnTo>
                  <a:lnTo>
                    <a:pt x="78" y="139"/>
                  </a:lnTo>
                  <a:lnTo>
                    <a:pt x="78" y="130"/>
                  </a:lnTo>
                  <a:lnTo>
                    <a:pt x="78" y="120"/>
                  </a:lnTo>
                  <a:lnTo>
                    <a:pt x="82" y="113"/>
                  </a:lnTo>
                  <a:lnTo>
                    <a:pt x="88" y="109"/>
                  </a:lnTo>
                  <a:lnTo>
                    <a:pt x="92" y="107"/>
                  </a:lnTo>
                  <a:lnTo>
                    <a:pt x="99" y="107"/>
                  </a:lnTo>
                  <a:lnTo>
                    <a:pt x="101" y="107"/>
                  </a:lnTo>
                  <a:lnTo>
                    <a:pt x="107" y="111"/>
                  </a:lnTo>
                  <a:lnTo>
                    <a:pt x="112" y="113"/>
                  </a:lnTo>
                  <a:lnTo>
                    <a:pt x="120" y="115"/>
                  </a:lnTo>
                  <a:lnTo>
                    <a:pt x="124" y="115"/>
                  </a:lnTo>
                  <a:lnTo>
                    <a:pt x="130" y="115"/>
                  </a:lnTo>
                  <a:lnTo>
                    <a:pt x="133" y="115"/>
                  </a:lnTo>
                  <a:lnTo>
                    <a:pt x="135" y="115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5" name="Freeform 177"/>
            <p:cNvSpPr>
              <a:spLocks/>
            </p:cNvSpPr>
            <p:nvPr/>
          </p:nvSpPr>
          <p:spPr bwMode="auto">
            <a:xfrm>
              <a:off x="5165" y="2441"/>
              <a:ext cx="94" cy="101"/>
            </a:xfrm>
            <a:custGeom>
              <a:avLst/>
              <a:gdLst>
                <a:gd name="T0" fmla="*/ 4 w 188"/>
                <a:gd name="T1" fmla="*/ 1 h 201"/>
                <a:gd name="T2" fmla="*/ 3 w 188"/>
                <a:gd name="T3" fmla="*/ 1 h 201"/>
                <a:gd name="T4" fmla="*/ 3 w 188"/>
                <a:gd name="T5" fmla="*/ 2 h 201"/>
                <a:gd name="T6" fmla="*/ 3 w 188"/>
                <a:gd name="T7" fmla="*/ 1 h 201"/>
                <a:gd name="T8" fmla="*/ 3 w 188"/>
                <a:gd name="T9" fmla="*/ 1 h 201"/>
                <a:gd name="T10" fmla="*/ 2 w 188"/>
                <a:gd name="T11" fmla="*/ 0 h 201"/>
                <a:gd name="T12" fmla="*/ 2 w 188"/>
                <a:gd name="T13" fmla="*/ 1 h 201"/>
                <a:gd name="T14" fmla="*/ 1 w 188"/>
                <a:gd name="T15" fmla="*/ 1 h 201"/>
                <a:gd name="T16" fmla="*/ 1 w 188"/>
                <a:gd name="T17" fmla="*/ 1 h 201"/>
                <a:gd name="T18" fmla="*/ 1 w 188"/>
                <a:gd name="T19" fmla="*/ 2 h 201"/>
                <a:gd name="T20" fmla="*/ 2 w 188"/>
                <a:gd name="T21" fmla="*/ 2 h 201"/>
                <a:gd name="T22" fmla="*/ 2 w 188"/>
                <a:gd name="T23" fmla="*/ 2 h 201"/>
                <a:gd name="T24" fmla="*/ 2 w 188"/>
                <a:gd name="T25" fmla="*/ 2 h 201"/>
                <a:gd name="T26" fmla="*/ 1 w 188"/>
                <a:gd name="T27" fmla="*/ 3 h 201"/>
                <a:gd name="T28" fmla="*/ 1 w 188"/>
                <a:gd name="T29" fmla="*/ 3 h 201"/>
                <a:gd name="T30" fmla="*/ 1 w 188"/>
                <a:gd name="T31" fmla="*/ 3 h 201"/>
                <a:gd name="T32" fmla="*/ 1 w 188"/>
                <a:gd name="T33" fmla="*/ 4 h 201"/>
                <a:gd name="T34" fmla="*/ 1 w 188"/>
                <a:gd name="T35" fmla="*/ 4 h 201"/>
                <a:gd name="T36" fmla="*/ 1 w 188"/>
                <a:gd name="T37" fmla="*/ 4 h 201"/>
                <a:gd name="T38" fmla="*/ 2 w 188"/>
                <a:gd name="T39" fmla="*/ 4 h 201"/>
                <a:gd name="T40" fmla="*/ 2 w 188"/>
                <a:gd name="T41" fmla="*/ 3 h 201"/>
                <a:gd name="T42" fmla="*/ 3 w 188"/>
                <a:gd name="T43" fmla="*/ 3 h 201"/>
                <a:gd name="T44" fmla="*/ 3 w 188"/>
                <a:gd name="T45" fmla="*/ 4 h 201"/>
                <a:gd name="T46" fmla="*/ 3 w 188"/>
                <a:gd name="T47" fmla="*/ 4 h 201"/>
                <a:gd name="T48" fmla="*/ 3 w 188"/>
                <a:gd name="T49" fmla="*/ 4 h 201"/>
                <a:gd name="T50" fmla="*/ 2 w 188"/>
                <a:gd name="T51" fmla="*/ 5 h 201"/>
                <a:gd name="T52" fmla="*/ 2 w 188"/>
                <a:gd name="T53" fmla="*/ 5 h 201"/>
                <a:gd name="T54" fmla="*/ 2 w 188"/>
                <a:gd name="T55" fmla="*/ 6 h 201"/>
                <a:gd name="T56" fmla="*/ 2 w 188"/>
                <a:gd name="T57" fmla="*/ 6 h 201"/>
                <a:gd name="T58" fmla="*/ 2 w 188"/>
                <a:gd name="T59" fmla="*/ 6 h 201"/>
                <a:gd name="T60" fmla="*/ 3 w 188"/>
                <a:gd name="T61" fmla="*/ 6 h 201"/>
                <a:gd name="T62" fmla="*/ 3 w 188"/>
                <a:gd name="T63" fmla="*/ 7 h 201"/>
                <a:gd name="T64" fmla="*/ 3 w 188"/>
                <a:gd name="T65" fmla="*/ 7 h 201"/>
                <a:gd name="T66" fmla="*/ 3 w 188"/>
                <a:gd name="T67" fmla="*/ 6 h 201"/>
                <a:gd name="T68" fmla="*/ 4 w 188"/>
                <a:gd name="T69" fmla="*/ 6 h 201"/>
                <a:gd name="T70" fmla="*/ 4 w 188"/>
                <a:gd name="T71" fmla="*/ 6 h 201"/>
                <a:gd name="T72" fmla="*/ 4 w 188"/>
                <a:gd name="T73" fmla="*/ 6 h 201"/>
                <a:gd name="T74" fmla="*/ 4 w 188"/>
                <a:gd name="T75" fmla="*/ 6 h 201"/>
                <a:gd name="T76" fmla="*/ 5 w 188"/>
                <a:gd name="T77" fmla="*/ 7 h 201"/>
                <a:gd name="T78" fmla="*/ 5 w 188"/>
                <a:gd name="T79" fmla="*/ 7 h 201"/>
                <a:gd name="T80" fmla="*/ 6 w 188"/>
                <a:gd name="T81" fmla="*/ 7 h 201"/>
                <a:gd name="T82" fmla="*/ 6 w 188"/>
                <a:gd name="T83" fmla="*/ 6 h 201"/>
                <a:gd name="T84" fmla="*/ 6 w 188"/>
                <a:gd name="T85" fmla="*/ 6 h 201"/>
                <a:gd name="T86" fmla="*/ 6 w 188"/>
                <a:gd name="T87" fmla="*/ 6 h 201"/>
                <a:gd name="T88" fmla="*/ 5 w 188"/>
                <a:gd name="T89" fmla="*/ 5 h 201"/>
                <a:gd name="T90" fmla="*/ 6 w 188"/>
                <a:gd name="T91" fmla="*/ 5 h 201"/>
                <a:gd name="T92" fmla="*/ 6 w 188"/>
                <a:gd name="T93" fmla="*/ 5 h 201"/>
                <a:gd name="T94" fmla="*/ 6 w 188"/>
                <a:gd name="T95" fmla="*/ 5 h 201"/>
                <a:gd name="T96" fmla="*/ 6 w 188"/>
                <a:gd name="T97" fmla="*/ 3 h 201"/>
                <a:gd name="T98" fmla="*/ 5 w 188"/>
                <a:gd name="T99" fmla="*/ 3 h 201"/>
                <a:gd name="T100" fmla="*/ 5 w 188"/>
                <a:gd name="T101" fmla="*/ 4 h 201"/>
                <a:gd name="T102" fmla="*/ 5 w 188"/>
                <a:gd name="T103" fmla="*/ 4 h 201"/>
                <a:gd name="T104" fmla="*/ 4 w 188"/>
                <a:gd name="T105" fmla="*/ 4 h 201"/>
                <a:gd name="T106" fmla="*/ 4 w 188"/>
                <a:gd name="T107" fmla="*/ 4 h 201"/>
                <a:gd name="T108" fmla="*/ 4 w 188"/>
                <a:gd name="T109" fmla="*/ 4 h 201"/>
                <a:gd name="T110" fmla="*/ 4 w 188"/>
                <a:gd name="T111" fmla="*/ 3 h 201"/>
                <a:gd name="T112" fmla="*/ 4 w 188"/>
                <a:gd name="T113" fmla="*/ 3 h 201"/>
                <a:gd name="T114" fmla="*/ 5 w 188"/>
                <a:gd name="T115" fmla="*/ 3 h 201"/>
                <a:gd name="T116" fmla="*/ 5 w 188"/>
                <a:gd name="T117" fmla="*/ 3 h 201"/>
                <a:gd name="T118" fmla="*/ 5 w 188"/>
                <a:gd name="T119" fmla="*/ 3 h 201"/>
                <a:gd name="T120" fmla="*/ 4 w 188"/>
                <a:gd name="T121" fmla="*/ 1 h 20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8" h="201">
                  <a:moveTo>
                    <a:pt x="116" y="15"/>
                  </a:moveTo>
                  <a:lnTo>
                    <a:pt x="112" y="19"/>
                  </a:lnTo>
                  <a:lnTo>
                    <a:pt x="103" y="25"/>
                  </a:lnTo>
                  <a:lnTo>
                    <a:pt x="95" y="28"/>
                  </a:lnTo>
                  <a:lnTo>
                    <a:pt x="89" y="32"/>
                  </a:lnTo>
                  <a:lnTo>
                    <a:pt x="82" y="34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70" y="23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59" y="0"/>
                  </a:lnTo>
                  <a:lnTo>
                    <a:pt x="51" y="2"/>
                  </a:lnTo>
                  <a:lnTo>
                    <a:pt x="42" y="4"/>
                  </a:lnTo>
                  <a:lnTo>
                    <a:pt x="36" y="9"/>
                  </a:lnTo>
                  <a:lnTo>
                    <a:pt x="31" y="13"/>
                  </a:lnTo>
                  <a:lnTo>
                    <a:pt x="27" y="21"/>
                  </a:lnTo>
                  <a:lnTo>
                    <a:pt x="27" y="26"/>
                  </a:lnTo>
                  <a:lnTo>
                    <a:pt x="31" y="34"/>
                  </a:lnTo>
                  <a:lnTo>
                    <a:pt x="32" y="38"/>
                  </a:lnTo>
                  <a:lnTo>
                    <a:pt x="38" y="44"/>
                  </a:lnTo>
                  <a:lnTo>
                    <a:pt x="44" y="47"/>
                  </a:lnTo>
                  <a:lnTo>
                    <a:pt x="48" y="53"/>
                  </a:lnTo>
                  <a:lnTo>
                    <a:pt x="48" y="55"/>
                  </a:lnTo>
                  <a:lnTo>
                    <a:pt x="46" y="59"/>
                  </a:lnTo>
                  <a:lnTo>
                    <a:pt x="42" y="63"/>
                  </a:lnTo>
                  <a:lnTo>
                    <a:pt x="32" y="68"/>
                  </a:lnTo>
                  <a:lnTo>
                    <a:pt x="21" y="72"/>
                  </a:lnTo>
                  <a:lnTo>
                    <a:pt x="12" y="76"/>
                  </a:lnTo>
                  <a:lnTo>
                    <a:pt x="4" y="80"/>
                  </a:lnTo>
                  <a:lnTo>
                    <a:pt x="0" y="83"/>
                  </a:lnTo>
                  <a:lnTo>
                    <a:pt x="4" y="87"/>
                  </a:lnTo>
                  <a:lnTo>
                    <a:pt x="6" y="93"/>
                  </a:lnTo>
                  <a:lnTo>
                    <a:pt x="10" y="101"/>
                  </a:lnTo>
                  <a:lnTo>
                    <a:pt x="12" y="106"/>
                  </a:lnTo>
                  <a:lnTo>
                    <a:pt x="19" y="112"/>
                  </a:lnTo>
                  <a:lnTo>
                    <a:pt x="21" y="114"/>
                  </a:lnTo>
                  <a:lnTo>
                    <a:pt x="27" y="118"/>
                  </a:lnTo>
                  <a:lnTo>
                    <a:pt x="36" y="112"/>
                  </a:lnTo>
                  <a:lnTo>
                    <a:pt x="44" y="106"/>
                  </a:lnTo>
                  <a:lnTo>
                    <a:pt x="50" y="97"/>
                  </a:lnTo>
                  <a:lnTo>
                    <a:pt x="57" y="91"/>
                  </a:lnTo>
                  <a:lnTo>
                    <a:pt x="65" y="89"/>
                  </a:lnTo>
                  <a:lnTo>
                    <a:pt x="70" y="93"/>
                  </a:lnTo>
                  <a:lnTo>
                    <a:pt x="76" y="99"/>
                  </a:lnTo>
                  <a:lnTo>
                    <a:pt x="78" y="106"/>
                  </a:lnTo>
                  <a:lnTo>
                    <a:pt x="78" y="112"/>
                  </a:lnTo>
                  <a:lnTo>
                    <a:pt x="78" y="118"/>
                  </a:lnTo>
                  <a:lnTo>
                    <a:pt x="74" y="123"/>
                  </a:lnTo>
                  <a:lnTo>
                    <a:pt x="70" y="127"/>
                  </a:lnTo>
                  <a:lnTo>
                    <a:pt x="61" y="131"/>
                  </a:lnTo>
                  <a:lnTo>
                    <a:pt x="55" y="135"/>
                  </a:lnTo>
                  <a:lnTo>
                    <a:pt x="50" y="137"/>
                  </a:lnTo>
                  <a:lnTo>
                    <a:pt x="48" y="144"/>
                  </a:lnTo>
                  <a:lnTo>
                    <a:pt x="44" y="152"/>
                  </a:lnTo>
                  <a:lnTo>
                    <a:pt x="48" y="161"/>
                  </a:lnTo>
                  <a:lnTo>
                    <a:pt x="48" y="167"/>
                  </a:lnTo>
                  <a:lnTo>
                    <a:pt x="50" y="171"/>
                  </a:lnTo>
                  <a:lnTo>
                    <a:pt x="51" y="173"/>
                  </a:lnTo>
                  <a:lnTo>
                    <a:pt x="55" y="177"/>
                  </a:lnTo>
                  <a:lnTo>
                    <a:pt x="59" y="182"/>
                  </a:lnTo>
                  <a:lnTo>
                    <a:pt x="65" y="188"/>
                  </a:lnTo>
                  <a:lnTo>
                    <a:pt x="72" y="196"/>
                  </a:lnTo>
                  <a:lnTo>
                    <a:pt x="76" y="198"/>
                  </a:lnTo>
                  <a:lnTo>
                    <a:pt x="76" y="196"/>
                  </a:lnTo>
                  <a:lnTo>
                    <a:pt x="82" y="196"/>
                  </a:lnTo>
                  <a:lnTo>
                    <a:pt x="86" y="192"/>
                  </a:lnTo>
                  <a:lnTo>
                    <a:pt x="93" y="188"/>
                  </a:lnTo>
                  <a:lnTo>
                    <a:pt x="99" y="184"/>
                  </a:lnTo>
                  <a:lnTo>
                    <a:pt x="105" y="180"/>
                  </a:lnTo>
                  <a:lnTo>
                    <a:pt x="110" y="177"/>
                  </a:lnTo>
                  <a:lnTo>
                    <a:pt x="116" y="175"/>
                  </a:lnTo>
                  <a:lnTo>
                    <a:pt x="120" y="173"/>
                  </a:lnTo>
                  <a:lnTo>
                    <a:pt x="122" y="175"/>
                  </a:lnTo>
                  <a:lnTo>
                    <a:pt x="122" y="179"/>
                  </a:lnTo>
                  <a:lnTo>
                    <a:pt x="124" y="184"/>
                  </a:lnTo>
                  <a:lnTo>
                    <a:pt x="127" y="194"/>
                  </a:lnTo>
                  <a:lnTo>
                    <a:pt x="133" y="201"/>
                  </a:lnTo>
                  <a:lnTo>
                    <a:pt x="141" y="201"/>
                  </a:lnTo>
                  <a:lnTo>
                    <a:pt x="148" y="201"/>
                  </a:lnTo>
                  <a:lnTo>
                    <a:pt x="156" y="198"/>
                  </a:lnTo>
                  <a:lnTo>
                    <a:pt x="165" y="194"/>
                  </a:lnTo>
                  <a:lnTo>
                    <a:pt x="169" y="186"/>
                  </a:lnTo>
                  <a:lnTo>
                    <a:pt x="173" y="180"/>
                  </a:lnTo>
                  <a:lnTo>
                    <a:pt x="173" y="175"/>
                  </a:lnTo>
                  <a:lnTo>
                    <a:pt x="173" y="169"/>
                  </a:lnTo>
                  <a:lnTo>
                    <a:pt x="167" y="163"/>
                  </a:lnTo>
                  <a:lnTo>
                    <a:pt x="162" y="161"/>
                  </a:lnTo>
                  <a:lnTo>
                    <a:pt x="158" y="158"/>
                  </a:lnTo>
                  <a:lnTo>
                    <a:pt x="156" y="156"/>
                  </a:lnTo>
                  <a:lnTo>
                    <a:pt x="158" y="146"/>
                  </a:lnTo>
                  <a:lnTo>
                    <a:pt x="167" y="139"/>
                  </a:lnTo>
                  <a:lnTo>
                    <a:pt x="173" y="135"/>
                  </a:lnTo>
                  <a:lnTo>
                    <a:pt x="181" y="131"/>
                  </a:lnTo>
                  <a:lnTo>
                    <a:pt x="185" y="129"/>
                  </a:lnTo>
                  <a:lnTo>
                    <a:pt x="188" y="129"/>
                  </a:lnTo>
                  <a:lnTo>
                    <a:pt x="165" y="95"/>
                  </a:lnTo>
                  <a:lnTo>
                    <a:pt x="162" y="95"/>
                  </a:lnTo>
                  <a:lnTo>
                    <a:pt x="160" y="93"/>
                  </a:lnTo>
                  <a:lnTo>
                    <a:pt x="156" y="95"/>
                  </a:lnTo>
                  <a:lnTo>
                    <a:pt x="154" y="101"/>
                  </a:lnTo>
                  <a:lnTo>
                    <a:pt x="148" y="108"/>
                  </a:lnTo>
                  <a:lnTo>
                    <a:pt x="145" y="118"/>
                  </a:lnTo>
                  <a:lnTo>
                    <a:pt x="137" y="125"/>
                  </a:lnTo>
                  <a:lnTo>
                    <a:pt x="131" y="129"/>
                  </a:lnTo>
                  <a:lnTo>
                    <a:pt x="122" y="127"/>
                  </a:lnTo>
                  <a:lnTo>
                    <a:pt x="116" y="123"/>
                  </a:lnTo>
                  <a:lnTo>
                    <a:pt x="108" y="114"/>
                  </a:lnTo>
                  <a:lnTo>
                    <a:pt x="107" y="106"/>
                  </a:lnTo>
                  <a:lnTo>
                    <a:pt x="105" y="99"/>
                  </a:lnTo>
                  <a:lnTo>
                    <a:pt x="107" y="93"/>
                  </a:lnTo>
                  <a:lnTo>
                    <a:pt x="110" y="89"/>
                  </a:lnTo>
                  <a:lnTo>
                    <a:pt x="116" y="85"/>
                  </a:lnTo>
                  <a:lnTo>
                    <a:pt x="118" y="83"/>
                  </a:lnTo>
                  <a:lnTo>
                    <a:pt x="126" y="83"/>
                  </a:lnTo>
                  <a:lnTo>
                    <a:pt x="131" y="83"/>
                  </a:lnTo>
                  <a:lnTo>
                    <a:pt x="137" y="83"/>
                  </a:lnTo>
                  <a:lnTo>
                    <a:pt x="143" y="80"/>
                  </a:lnTo>
                  <a:lnTo>
                    <a:pt x="146" y="76"/>
                  </a:lnTo>
                  <a:lnTo>
                    <a:pt x="148" y="74"/>
                  </a:lnTo>
                  <a:lnTo>
                    <a:pt x="150" y="74"/>
                  </a:lnTo>
                  <a:lnTo>
                    <a:pt x="116" y="15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6" name="Freeform 178"/>
            <p:cNvSpPr>
              <a:spLocks/>
            </p:cNvSpPr>
            <p:nvPr/>
          </p:nvSpPr>
          <p:spPr bwMode="auto">
            <a:xfrm>
              <a:off x="3975" y="2732"/>
              <a:ext cx="90" cy="104"/>
            </a:xfrm>
            <a:custGeom>
              <a:avLst/>
              <a:gdLst>
                <a:gd name="T0" fmla="*/ 6 w 179"/>
                <a:gd name="T1" fmla="*/ 3 h 207"/>
                <a:gd name="T2" fmla="*/ 5 w 179"/>
                <a:gd name="T3" fmla="*/ 2 h 207"/>
                <a:gd name="T4" fmla="*/ 5 w 179"/>
                <a:gd name="T5" fmla="*/ 2 h 207"/>
                <a:gd name="T6" fmla="*/ 5 w 179"/>
                <a:gd name="T7" fmla="*/ 1 h 207"/>
                <a:gd name="T8" fmla="*/ 6 w 179"/>
                <a:gd name="T9" fmla="*/ 1 h 207"/>
                <a:gd name="T10" fmla="*/ 5 w 179"/>
                <a:gd name="T11" fmla="*/ 1 h 207"/>
                <a:gd name="T12" fmla="*/ 5 w 179"/>
                <a:gd name="T13" fmla="*/ 0 h 207"/>
                <a:gd name="T14" fmla="*/ 4 w 179"/>
                <a:gd name="T15" fmla="*/ 1 h 207"/>
                <a:gd name="T16" fmla="*/ 4 w 179"/>
                <a:gd name="T17" fmla="*/ 1 h 207"/>
                <a:gd name="T18" fmla="*/ 4 w 179"/>
                <a:gd name="T19" fmla="*/ 1 h 207"/>
                <a:gd name="T20" fmla="*/ 4 w 179"/>
                <a:gd name="T21" fmla="*/ 2 h 207"/>
                <a:gd name="T22" fmla="*/ 4 w 179"/>
                <a:gd name="T23" fmla="*/ 1 h 207"/>
                <a:gd name="T24" fmla="*/ 3 w 179"/>
                <a:gd name="T25" fmla="*/ 1 h 207"/>
                <a:gd name="T26" fmla="*/ 3 w 179"/>
                <a:gd name="T27" fmla="*/ 1 h 207"/>
                <a:gd name="T28" fmla="*/ 2 w 179"/>
                <a:gd name="T29" fmla="*/ 1 h 207"/>
                <a:gd name="T30" fmla="*/ 2 w 179"/>
                <a:gd name="T31" fmla="*/ 1 h 207"/>
                <a:gd name="T32" fmla="*/ 2 w 179"/>
                <a:gd name="T33" fmla="*/ 2 h 207"/>
                <a:gd name="T34" fmla="*/ 2 w 179"/>
                <a:gd name="T35" fmla="*/ 2 h 207"/>
                <a:gd name="T36" fmla="*/ 3 w 179"/>
                <a:gd name="T37" fmla="*/ 2 h 207"/>
                <a:gd name="T38" fmla="*/ 3 w 179"/>
                <a:gd name="T39" fmla="*/ 3 h 207"/>
                <a:gd name="T40" fmla="*/ 3 w 179"/>
                <a:gd name="T41" fmla="*/ 3 h 207"/>
                <a:gd name="T42" fmla="*/ 3 w 179"/>
                <a:gd name="T43" fmla="*/ 3 h 207"/>
                <a:gd name="T44" fmla="*/ 2 w 179"/>
                <a:gd name="T45" fmla="*/ 3 h 207"/>
                <a:gd name="T46" fmla="*/ 2 w 179"/>
                <a:gd name="T47" fmla="*/ 3 h 207"/>
                <a:gd name="T48" fmla="*/ 2 w 179"/>
                <a:gd name="T49" fmla="*/ 3 h 207"/>
                <a:gd name="T50" fmla="*/ 1 w 179"/>
                <a:gd name="T51" fmla="*/ 3 h 207"/>
                <a:gd name="T52" fmla="*/ 1 w 179"/>
                <a:gd name="T53" fmla="*/ 3 h 207"/>
                <a:gd name="T54" fmla="*/ 1 w 179"/>
                <a:gd name="T55" fmla="*/ 3 h 207"/>
                <a:gd name="T56" fmla="*/ 1 w 179"/>
                <a:gd name="T57" fmla="*/ 4 h 207"/>
                <a:gd name="T58" fmla="*/ 1 w 179"/>
                <a:gd name="T59" fmla="*/ 4 h 207"/>
                <a:gd name="T60" fmla="*/ 0 w 179"/>
                <a:gd name="T61" fmla="*/ 5 h 207"/>
                <a:gd name="T62" fmla="*/ 1 w 179"/>
                <a:gd name="T63" fmla="*/ 5 h 207"/>
                <a:gd name="T64" fmla="*/ 1 w 179"/>
                <a:gd name="T65" fmla="*/ 5 h 207"/>
                <a:gd name="T66" fmla="*/ 2 w 179"/>
                <a:gd name="T67" fmla="*/ 5 h 207"/>
                <a:gd name="T68" fmla="*/ 2 w 179"/>
                <a:gd name="T69" fmla="*/ 5 h 207"/>
                <a:gd name="T70" fmla="*/ 2 w 179"/>
                <a:gd name="T71" fmla="*/ 6 h 207"/>
                <a:gd name="T72" fmla="*/ 1 w 179"/>
                <a:gd name="T73" fmla="*/ 6 h 207"/>
                <a:gd name="T74" fmla="*/ 1 w 179"/>
                <a:gd name="T75" fmla="*/ 6 h 207"/>
                <a:gd name="T76" fmla="*/ 2 w 179"/>
                <a:gd name="T77" fmla="*/ 7 h 207"/>
                <a:gd name="T78" fmla="*/ 2 w 179"/>
                <a:gd name="T79" fmla="*/ 7 h 207"/>
                <a:gd name="T80" fmla="*/ 3 w 179"/>
                <a:gd name="T81" fmla="*/ 7 h 207"/>
                <a:gd name="T82" fmla="*/ 3 w 179"/>
                <a:gd name="T83" fmla="*/ 7 h 207"/>
                <a:gd name="T84" fmla="*/ 3 w 179"/>
                <a:gd name="T85" fmla="*/ 6 h 207"/>
                <a:gd name="T86" fmla="*/ 3 w 179"/>
                <a:gd name="T87" fmla="*/ 6 h 207"/>
                <a:gd name="T88" fmla="*/ 3 w 179"/>
                <a:gd name="T89" fmla="*/ 6 h 207"/>
                <a:gd name="T90" fmla="*/ 4 w 179"/>
                <a:gd name="T91" fmla="*/ 6 h 207"/>
                <a:gd name="T92" fmla="*/ 5 w 179"/>
                <a:gd name="T93" fmla="*/ 5 h 207"/>
                <a:gd name="T94" fmla="*/ 5 w 179"/>
                <a:gd name="T95" fmla="*/ 5 h 207"/>
                <a:gd name="T96" fmla="*/ 4 w 179"/>
                <a:gd name="T97" fmla="*/ 5 h 207"/>
                <a:gd name="T98" fmla="*/ 4 w 179"/>
                <a:gd name="T99" fmla="*/ 5 h 207"/>
                <a:gd name="T100" fmla="*/ 3 w 179"/>
                <a:gd name="T101" fmla="*/ 5 h 207"/>
                <a:gd name="T102" fmla="*/ 3 w 179"/>
                <a:gd name="T103" fmla="*/ 4 h 207"/>
                <a:gd name="T104" fmla="*/ 3 w 179"/>
                <a:gd name="T105" fmla="*/ 4 h 207"/>
                <a:gd name="T106" fmla="*/ 4 w 179"/>
                <a:gd name="T107" fmla="*/ 4 h 207"/>
                <a:gd name="T108" fmla="*/ 4 w 179"/>
                <a:gd name="T109" fmla="*/ 4 h 207"/>
                <a:gd name="T110" fmla="*/ 4 w 179"/>
                <a:gd name="T111" fmla="*/ 4 h 207"/>
                <a:gd name="T112" fmla="*/ 5 w 179"/>
                <a:gd name="T113" fmla="*/ 4 h 207"/>
                <a:gd name="T114" fmla="*/ 5 w 179"/>
                <a:gd name="T115" fmla="*/ 5 h 207"/>
                <a:gd name="T116" fmla="*/ 6 w 179"/>
                <a:gd name="T117" fmla="*/ 3 h 2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9" h="207">
                  <a:moveTo>
                    <a:pt x="179" y="76"/>
                  </a:moveTo>
                  <a:lnTo>
                    <a:pt x="173" y="74"/>
                  </a:lnTo>
                  <a:lnTo>
                    <a:pt x="163" y="68"/>
                  </a:lnTo>
                  <a:lnTo>
                    <a:pt x="152" y="60"/>
                  </a:lnTo>
                  <a:lnTo>
                    <a:pt x="146" y="53"/>
                  </a:lnTo>
                  <a:lnTo>
                    <a:pt x="146" y="47"/>
                  </a:lnTo>
                  <a:lnTo>
                    <a:pt x="152" y="39"/>
                  </a:lnTo>
                  <a:lnTo>
                    <a:pt x="158" y="32"/>
                  </a:lnTo>
                  <a:lnTo>
                    <a:pt x="165" y="26"/>
                  </a:lnTo>
                  <a:lnTo>
                    <a:pt x="163" y="20"/>
                  </a:lnTo>
                  <a:lnTo>
                    <a:pt x="161" y="13"/>
                  </a:lnTo>
                  <a:lnTo>
                    <a:pt x="152" y="7"/>
                  </a:lnTo>
                  <a:lnTo>
                    <a:pt x="146" y="3"/>
                  </a:lnTo>
                  <a:lnTo>
                    <a:pt x="139" y="0"/>
                  </a:lnTo>
                  <a:lnTo>
                    <a:pt x="131" y="1"/>
                  </a:lnTo>
                  <a:lnTo>
                    <a:pt x="123" y="3"/>
                  </a:lnTo>
                  <a:lnTo>
                    <a:pt x="120" y="9"/>
                  </a:lnTo>
                  <a:lnTo>
                    <a:pt x="118" y="15"/>
                  </a:lnTo>
                  <a:lnTo>
                    <a:pt x="116" y="22"/>
                  </a:lnTo>
                  <a:lnTo>
                    <a:pt x="114" y="28"/>
                  </a:lnTo>
                  <a:lnTo>
                    <a:pt x="114" y="34"/>
                  </a:lnTo>
                  <a:lnTo>
                    <a:pt x="110" y="36"/>
                  </a:lnTo>
                  <a:lnTo>
                    <a:pt x="106" y="36"/>
                  </a:lnTo>
                  <a:lnTo>
                    <a:pt x="101" y="32"/>
                  </a:lnTo>
                  <a:lnTo>
                    <a:pt x="95" y="30"/>
                  </a:lnTo>
                  <a:lnTo>
                    <a:pt x="84" y="22"/>
                  </a:lnTo>
                  <a:lnTo>
                    <a:pt x="74" y="17"/>
                  </a:lnTo>
                  <a:lnTo>
                    <a:pt x="66" y="11"/>
                  </a:lnTo>
                  <a:lnTo>
                    <a:pt x="65" y="9"/>
                  </a:lnTo>
                  <a:lnTo>
                    <a:pt x="61" y="13"/>
                  </a:lnTo>
                  <a:lnTo>
                    <a:pt x="55" y="24"/>
                  </a:lnTo>
                  <a:lnTo>
                    <a:pt x="51" y="30"/>
                  </a:lnTo>
                  <a:lnTo>
                    <a:pt x="49" y="38"/>
                  </a:lnTo>
                  <a:lnTo>
                    <a:pt x="47" y="43"/>
                  </a:lnTo>
                  <a:lnTo>
                    <a:pt x="49" y="49"/>
                  </a:lnTo>
                  <a:lnTo>
                    <a:pt x="55" y="53"/>
                  </a:lnTo>
                  <a:lnTo>
                    <a:pt x="66" y="57"/>
                  </a:lnTo>
                  <a:lnTo>
                    <a:pt x="78" y="59"/>
                  </a:lnTo>
                  <a:lnTo>
                    <a:pt x="85" y="60"/>
                  </a:lnTo>
                  <a:lnTo>
                    <a:pt x="89" y="66"/>
                  </a:lnTo>
                  <a:lnTo>
                    <a:pt x="89" y="74"/>
                  </a:lnTo>
                  <a:lnTo>
                    <a:pt x="85" y="81"/>
                  </a:lnTo>
                  <a:lnTo>
                    <a:pt x="84" y="91"/>
                  </a:lnTo>
                  <a:lnTo>
                    <a:pt x="78" y="93"/>
                  </a:lnTo>
                  <a:lnTo>
                    <a:pt x="70" y="95"/>
                  </a:lnTo>
                  <a:lnTo>
                    <a:pt x="63" y="93"/>
                  </a:lnTo>
                  <a:lnTo>
                    <a:pt x="57" y="93"/>
                  </a:lnTo>
                  <a:lnTo>
                    <a:pt x="51" y="87"/>
                  </a:lnTo>
                  <a:lnTo>
                    <a:pt x="46" y="81"/>
                  </a:lnTo>
                  <a:lnTo>
                    <a:pt x="40" y="79"/>
                  </a:lnTo>
                  <a:lnTo>
                    <a:pt x="34" y="79"/>
                  </a:lnTo>
                  <a:lnTo>
                    <a:pt x="27" y="81"/>
                  </a:lnTo>
                  <a:lnTo>
                    <a:pt x="19" y="87"/>
                  </a:lnTo>
                  <a:lnTo>
                    <a:pt x="15" y="91"/>
                  </a:lnTo>
                  <a:lnTo>
                    <a:pt x="13" y="93"/>
                  </a:lnTo>
                  <a:lnTo>
                    <a:pt x="11" y="95"/>
                  </a:lnTo>
                  <a:lnTo>
                    <a:pt x="8" y="100"/>
                  </a:lnTo>
                  <a:lnTo>
                    <a:pt x="6" y="108"/>
                  </a:lnTo>
                  <a:lnTo>
                    <a:pt x="4" y="116"/>
                  </a:lnTo>
                  <a:lnTo>
                    <a:pt x="2" y="121"/>
                  </a:lnTo>
                  <a:lnTo>
                    <a:pt x="2" y="127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6" y="135"/>
                  </a:lnTo>
                  <a:lnTo>
                    <a:pt x="17" y="140"/>
                  </a:lnTo>
                  <a:lnTo>
                    <a:pt x="23" y="144"/>
                  </a:lnTo>
                  <a:lnTo>
                    <a:pt x="30" y="148"/>
                  </a:lnTo>
                  <a:lnTo>
                    <a:pt x="34" y="150"/>
                  </a:lnTo>
                  <a:lnTo>
                    <a:pt x="40" y="154"/>
                  </a:lnTo>
                  <a:lnTo>
                    <a:pt x="44" y="157"/>
                  </a:lnTo>
                  <a:lnTo>
                    <a:pt x="44" y="161"/>
                  </a:lnTo>
                  <a:lnTo>
                    <a:pt x="40" y="161"/>
                  </a:lnTo>
                  <a:lnTo>
                    <a:pt x="38" y="165"/>
                  </a:lnTo>
                  <a:lnTo>
                    <a:pt x="28" y="173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34" y="195"/>
                  </a:lnTo>
                  <a:lnTo>
                    <a:pt x="40" y="199"/>
                  </a:lnTo>
                  <a:lnTo>
                    <a:pt x="47" y="205"/>
                  </a:lnTo>
                  <a:lnTo>
                    <a:pt x="55" y="207"/>
                  </a:lnTo>
                  <a:lnTo>
                    <a:pt x="63" y="207"/>
                  </a:lnTo>
                  <a:lnTo>
                    <a:pt x="68" y="203"/>
                  </a:lnTo>
                  <a:lnTo>
                    <a:pt x="74" y="199"/>
                  </a:lnTo>
                  <a:lnTo>
                    <a:pt x="76" y="193"/>
                  </a:lnTo>
                  <a:lnTo>
                    <a:pt x="76" y="188"/>
                  </a:lnTo>
                  <a:lnTo>
                    <a:pt x="76" y="180"/>
                  </a:lnTo>
                  <a:lnTo>
                    <a:pt x="78" y="178"/>
                  </a:lnTo>
                  <a:lnTo>
                    <a:pt x="80" y="176"/>
                  </a:lnTo>
                  <a:lnTo>
                    <a:pt x="85" y="176"/>
                  </a:lnTo>
                  <a:lnTo>
                    <a:pt x="91" y="180"/>
                  </a:lnTo>
                  <a:lnTo>
                    <a:pt x="99" y="184"/>
                  </a:lnTo>
                  <a:lnTo>
                    <a:pt x="108" y="192"/>
                  </a:lnTo>
                  <a:lnTo>
                    <a:pt x="114" y="195"/>
                  </a:lnTo>
                  <a:lnTo>
                    <a:pt x="135" y="157"/>
                  </a:lnTo>
                  <a:lnTo>
                    <a:pt x="135" y="154"/>
                  </a:lnTo>
                  <a:lnTo>
                    <a:pt x="133" y="154"/>
                  </a:lnTo>
                  <a:lnTo>
                    <a:pt x="129" y="150"/>
                  </a:lnTo>
                  <a:lnTo>
                    <a:pt x="123" y="150"/>
                  </a:lnTo>
                  <a:lnTo>
                    <a:pt x="114" y="150"/>
                  </a:lnTo>
                  <a:lnTo>
                    <a:pt x="104" y="150"/>
                  </a:lnTo>
                  <a:lnTo>
                    <a:pt x="95" y="150"/>
                  </a:lnTo>
                  <a:lnTo>
                    <a:pt x="89" y="144"/>
                  </a:lnTo>
                  <a:lnTo>
                    <a:pt x="85" y="136"/>
                  </a:lnTo>
                  <a:lnTo>
                    <a:pt x="85" y="127"/>
                  </a:lnTo>
                  <a:lnTo>
                    <a:pt x="89" y="117"/>
                  </a:lnTo>
                  <a:lnTo>
                    <a:pt x="95" y="110"/>
                  </a:lnTo>
                  <a:lnTo>
                    <a:pt x="101" y="106"/>
                  </a:lnTo>
                  <a:lnTo>
                    <a:pt x="106" y="106"/>
                  </a:lnTo>
                  <a:lnTo>
                    <a:pt x="112" y="106"/>
                  </a:lnTo>
                  <a:lnTo>
                    <a:pt x="118" y="110"/>
                  </a:lnTo>
                  <a:lnTo>
                    <a:pt x="122" y="112"/>
                  </a:lnTo>
                  <a:lnTo>
                    <a:pt x="125" y="117"/>
                  </a:lnTo>
                  <a:lnTo>
                    <a:pt x="129" y="121"/>
                  </a:lnTo>
                  <a:lnTo>
                    <a:pt x="133" y="127"/>
                  </a:lnTo>
                  <a:lnTo>
                    <a:pt x="141" y="133"/>
                  </a:lnTo>
                  <a:lnTo>
                    <a:pt x="146" y="135"/>
                  </a:lnTo>
                  <a:lnTo>
                    <a:pt x="179" y="76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7" name="Freeform 179"/>
            <p:cNvSpPr>
              <a:spLocks/>
            </p:cNvSpPr>
            <p:nvPr/>
          </p:nvSpPr>
          <p:spPr bwMode="auto">
            <a:xfrm>
              <a:off x="4016" y="2737"/>
              <a:ext cx="51" cy="63"/>
            </a:xfrm>
            <a:custGeom>
              <a:avLst/>
              <a:gdLst>
                <a:gd name="T0" fmla="*/ 2 w 100"/>
                <a:gd name="T1" fmla="*/ 2 h 126"/>
                <a:gd name="T2" fmla="*/ 2 w 100"/>
                <a:gd name="T3" fmla="*/ 2 h 126"/>
                <a:gd name="T4" fmla="*/ 2 w 100"/>
                <a:gd name="T5" fmla="*/ 1 h 126"/>
                <a:gd name="T6" fmla="*/ 2 w 100"/>
                <a:gd name="T7" fmla="*/ 1 h 126"/>
                <a:gd name="T8" fmla="*/ 2 w 100"/>
                <a:gd name="T9" fmla="*/ 1 h 126"/>
                <a:gd name="T10" fmla="*/ 2 w 100"/>
                <a:gd name="T11" fmla="*/ 1 h 126"/>
                <a:gd name="T12" fmla="*/ 3 w 100"/>
                <a:gd name="T13" fmla="*/ 1 h 126"/>
                <a:gd name="T14" fmla="*/ 3 w 100"/>
                <a:gd name="T15" fmla="*/ 0 h 126"/>
                <a:gd name="T16" fmla="*/ 3 w 100"/>
                <a:gd name="T17" fmla="*/ 0 h 126"/>
                <a:gd name="T18" fmla="*/ 3 w 100"/>
                <a:gd name="T19" fmla="*/ 0 h 126"/>
                <a:gd name="T20" fmla="*/ 3 w 100"/>
                <a:gd name="T21" fmla="*/ 1 h 126"/>
                <a:gd name="T22" fmla="*/ 3 w 100"/>
                <a:gd name="T23" fmla="*/ 1 h 126"/>
                <a:gd name="T24" fmla="*/ 3 w 100"/>
                <a:gd name="T25" fmla="*/ 1 h 126"/>
                <a:gd name="T26" fmla="*/ 3 w 100"/>
                <a:gd name="T27" fmla="*/ 1 h 126"/>
                <a:gd name="T28" fmla="*/ 3 w 100"/>
                <a:gd name="T29" fmla="*/ 1 h 126"/>
                <a:gd name="T30" fmla="*/ 3 w 100"/>
                <a:gd name="T31" fmla="*/ 1 h 126"/>
                <a:gd name="T32" fmla="*/ 3 w 100"/>
                <a:gd name="T33" fmla="*/ 2 h 126"/>
                <a:gd name="T34" fmla="*/ 3 w 100"/>
                <a:gd name="T35" fmla="*/ 2 h 126"/>
                <a:gd name="T36" fmla="*/ 2 w 100"/>
                <a:gd name="T37" fmla="*/ 2 h 126"/>
                <a:gd name="T38" fmla="*/ 2 w 100"/>
                <a:gd name="T39" fmla="*/ 2 h 126"/>
                <a:gd name="T40" fmla="*/ 3 w 100"/>
                <a:gd name="T41" fmla="*/ 2 h 126"/>
                <a:gd name="T42" fmla="*/ 3 w 100"/>
                <a:gd name="T43" fmla="*/ 2 h 126"/>
                <a:gd name="T44" fmla="*/ 3 w 100"/>
                <a:gd name="T45" fmla="*/ 2 h 126"/>
                <a:gd name="T46" fmla="*/ 4 w 100"/>
                <a:gd name="T47" fmla="*/ 3 h 126"/>
                <a:gd name="T48" fmla="*/ 4 w 100"/>
                <a:gd name="T49" fmla="*/ 3 h 126"/>
                <a:gd name="T50" fmla="*/ 3 w 100"/>
                <a:gd name="T51" fmla="*/ 4 h 126"/>
                <a:gd name="T52" fmla="*/ 2 w 100"/>
                <a:gd name="T53" fmla="*/ 3 h 126"/>
                <a:gd name="T54" fmla="*/ 1 w 100"/>
                <a:gd name="T55" fmla="*/ 3 h 126"/>
                <a:gd name="T56" fmla="*/ 1 w 100"/>
                <a:gd name="T57" fmla="*/ 3 h 126"/>
                <a:gd name="T58" fmla="*/ 1 w 100"/>
                <a:gd name="T59" fmla="*/ 3 h 126"/>
                <a:gd name="T60" fmla="*/ 1 w 100"/>
                <a:gd name="T61" fmla="*/ 3 h 126"/>
                <a:gd name="T62" fmla="*/ 1 w 100"/>
                <a:gd name="T63" fmla="*/ 3 h 126"/>
                <a:gd name="T64" fmla="*/ 1 w 100"/>
                <a:gd name="T65" fmla="*/ 3 h 126"/>
                <a:gd name="T66" fmla="*/ 1 w 100"/>
                <a:gd name="T67" fmla="*/ 2 h 126"/>
                <a:gd name="T68" fmla="*/ 1 w 100"/>
                <a:gd name="T69" fmla="*/ 2 h 126"/>
                <a:gd name="T70" fmla="*/ 0 w 100"/>
                <a:gd name="T71" fmla="*/ 2 h 126"/>
                <a:gd name="T72" fmla="*/ 2 w 100"/>
                <a:gd name="T73" fmla="*/ 2 h 126"/>
                <a:gd name="T74" fmla="*/ 2 w 100"/>
                <a:gd name="T75" fmla="*/ 2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126">
                  <a:moveTo>
                    <a:pt x="34" y="42"/>
                  </a:moveTo>
                  <a:lnTo>
                    <a:pt x="34" y="38"/>
                  </a:lnTo>
                  <a:lnTo>
                    <a:pt x="36" y="32"/>
                  </a:lnTo>
                  <a:lnTo>
                    <a:pt x="40" y="23"/>
                  </a:lnTo>
                  <a:lnTo>
                    <a:pt x="47" y="13"/>
                  </a:lnTo>
                  <a:lnTo>
                    <a:pt x="55" y="6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81" y="10"/>
                  </a:lnTo>
                  <a:lnTo>
                    <a:pt x="83" y="15"/>
                  </a:lnTo>
                  <a:lnTo>
                    <a:pt x="81" y="21"/>
                  </a:lnTo>
                  <a:lnTo>
                    <a:pt x="78" y="29"/>
                  </a:lnTo>
                  <a:lnTo>
                    <a:pt x="74" y="32"/>
                  </a:lnTo>
                  <a:lnTo>
                    <a:pt x="68" y="38"/>
                  </a:lnTo>
                  <a:lnTo>
                    <a:pt x="64" y="40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8" y="50"/>
                  </a:lnTo>
                  <a:lnTo>
                    <a:pt x="76" y="53"/>
                  </a:lnTo>
                  <a:lnTo>
                    <a:pt x="87" y="59"/>
                  </a:lnTo>
                  <a:lnTo>
                    <a:pt x="97" y="65"/>
                  </a:lnTo>
                  <a:lnTo>
                    <a:pt x="100" y="67"/>
                  </a:lnTo>
                  <a:lnTo>
                    <a:pt x="66" y="126"/>
                  </a:lnTo>
                  <a:lnTo>
                    <a:pt x="49" y="82"/>
                  </a:lnTo>
                  <a:lnTo>
                    <a:pt x="26" y="76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7" y="78"/>
                  </a:lnTo>
                  <a:lnTo>
                    <a:pt x="7" y="72"/>
                  </a:lnTo>
                  <a:lnTo>
                    <a:pt x="7" y="67"/>
                  </a:lnTo>
                  <a:lnTo>
                    <a:pt x="5" y="59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34" y="42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8" name="Freeform 180"/>
            <p:cNvSpPr>
              <a:spLocks/>
            </p:cNvSpPr>
            <p:nvPr/>
          </p:nvSpPr>
          <p:spPr bwMode="auto">
            <a:xfrm>
              <a:off x="3975" y="2786"/>
              <a:ext cx="38" cy="48"/>
            </a:xfrm>
            <a:custGeom>
              <a:avLst/>
              <a:gdLst>
                <a:gd name="T0" fmla="*/ 1 w 74"/>
                <a:gd name="T1" fmla="*/ 1 h 95"/>
                <a:gd name="T2" fmla="*/ 1 w 74"/>
                <a:gd name="T3" fmla="*/ 0 h 95"/>
                <a:gd name="T4" fmla="*/ 1 w 74"/>
                <a:gd name="T5" fmla="*/ 0 h 95"/>
                <a:gd name="T6" fmla="*/ 1 w 74"/>
                <a:gd name="T7" fmla="*/ 0 h 95"/>
                <a:gd name="T8" fmla="*/ 2 w 74"/>
                <a:gd name="T9" fmla="*/ 1 h 95"/>
                <a:gd name="T10" fmla="*/ 2 w 74"/>
                <a:gd name="T11" fmla="*/ 1 h 95"/>
                <a:gd name="T12" fmla="*/ 2 w 74"/>
                <a:gd name="T13" fmla="*/ 1 h 95"/>
                <a:gd name="T14" fmla="*/ 2 w 74"/>
                <a:gd name="T15" fmla="*/ 1 h 95"/>
                <a:gd name="T16" fmla="*/ 2 w 74"/>
                <a:gd name="T17" fmla="*/ 1 h 95"/>
                <a:gd name="T18" fmla="*/ 2 w 74"/>
                <a:gd name="T19" fmla="*/ 1 h 95"/>
                <a:gd name="T20" fmla="*/ 2 w 74"/>
                <a:gd name="T21" fmla="*/ 1 h 95"/>
                <a:gd name="T22" fmla="*/ 3 w 74"/>
                <a:gd name="T23" fmla="*/ 1 h 95"/>
                <a:gd name="T24" fmla="*/ 3 w 74"/>
                <a:gd name="T25" fmla="*/ 2 h 95"/>
                <a:gd name="T26" fmla="*/ 3 w 74"/>
                <a:gd name="T27" fmla="*/ 2 h 95"/>
                <a:gd name="T28" fmla="*/ 3 w 74"/>
                <a:gd name="T29" fmla="*/ 2 h 95"/>
                <a:gd name="T30" fmla="*/ 3 w 74"/>
                <a:gd name="T31" fmla="*/ 2 h 95"/>
                <a:gd name="T32" fmla="*/ 3 w 74"/>
                <a:gd name="T33" fmla="*/ 2 h 95"/>
                <a:gd name="T34" fmla="*/ 2 w 74"/>
                <a:gd name="T35" fmla="*/ 3 h 95"/>
                <a:gd name="T36" fmla="*/ 2 w 74"/>
                <a:gd name="T37" fmla="*/ 3 h 95"/>
                <a:gd name="T38" fmla="*/ 2 w 74"/>
                <a:gd name="T39" fmla="*/ 3 h 95"/>
                <a:gd name="T40" fmla="*/ 2 w 74"/>
                <a:gd name="T41" fmla="*/ 3 h 95"/>
                <a:gd name="T42" fmla="*/ 2 w 74"/>
                <a:gd name="T43" fmla="*/ 3 h 95"/>
                <a:gd name="T44" fmla="*/ 2 w 74"/>
                <a:gd name="T45" fmla="*/ 3 h 95"/>
                <a:gd name="T46" fmla="*/ 1 w 74"/>
                <a:gd name="T47" fmla="*/ 3 h 95"/>
                <a:gd name="T48" fmla="*/ 1 w 74"/>
                <a:gd name="T49" fmla="*/ 3 h 95"/>
                <a:gd name="T50" fmla="*/ 1 w 74"/>
                <a:gd name="T51" fmla="*/ 3 h 95"/>
                <a:gd name="T52" fmla="*/ 1 w 74"/>
                <a:gd name="T53" fmla="*/ 3 h 95"/>
                <a:gd name="T54" fmla="*/ 1 w 74"/>
                <a:gd name="T55" fmla="*/ 2 h 95"/>
                <a:gd name="T56" fmla="*/ 2 w 74"/>
                <a:gd name="T57" fmla="*/ 2 h 95"/>
                <a:gd name="T58" fmla="*/ 2 w 74"/>
                <a:gd name="T59" fmla="*/ 2 h 95"/>
                <a:gd name="T60" fmla="*/ 2 w 74"/>
                <a:gd name="T61" fmla="*/ 2 h 95"/>
                <a:gd name="T62" fmla="*/ 0 w 74"/>
                <a:gd name="T63" fmla="*/ 1 h 95"/>
                <a:gd name="T64" fmla="*/ 1 w 74"/>
                <a:gd name="T65" fmla="*/ 1 h 95"/>
                <a:gd name="T66" fmla="*/ 1 w 74"/>
                <a:gd name="T67" fmla="*/ 1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" h="95">
                  <a:moveTo>
                    <a:pt x="11" y="2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6"/>
                  </a:lnTo>
                  <a:lnTo>
                    <a:pt x="46" y="11"/>
                  </a:lnTo>
                  <a:lnTo>
                    <a:pt x="47" y="17"/>
                  </a:lnTo>
                  <a:lnTo>
                    <a:pt x="51" y="19"/>
                  </a:lnTo>
                  <a:lnTo>
                    <a:pt x="59" y="25"/>
                  </a:lnTo>
                  <a:lnTo>
                    <a:pt x="66" y="28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2" y="46"/>
                  </a:lnTo>
                  <a:lnTo>
                    <a:pt x="68" y="51"/>
                  </a:lnTo>
                  <a:lnTo>
                    <a:pt x="65" y="63"/>
                  </a:lnTo>
                  <a:lnTo>
                    <a:pt x="57" y="72"/>
                  </a:lnTo>
                  <a:lnTo>
                    <a:pt x="51" y="84"/>
                  </a:lnTo>
                  <a:lnTo>
                    <a:pt x="47" y="91"/>
                  </a:lnTo>
                  <a:lnTo>
                    <a:pt x="47" y="95"/>
                  </a:lnTo>
                  <a:lnTo>
                    <a:pt x="44" y="93"/>
                  </a:lnTo>
                  <a:lnTo>
                    <a:pt x="38" y="89"/>
                  </a:lnTo>
                  <a:lnTo>
                    <a:pt x="30" y="84"/>
                  </a:lnTo>
                  <a:lnTo>
                    <a:pt x="27" y="80"/>
                  </a:lnTo>
                  <a:lnTo>
                    <a:pt x="23" y="72"/>
                  </a:lnTo>
                  <a:lnTo>
                    <a:pt x="27" y="66"/>
                  </a:lnTo>
                  <a:lnTo>
                    <a:pt x="30" y="61"/>
                  </a:lnTo>
                  <a:lnTo>
                    <a:pt x="36" y="53"/>
                  </a:lnTo>
                  <a:lnTo>
                    <a:pt x="40" y="49"/>
                  </a:lnTo>
                  <a:lnTo>
                    <a:pt x="44" y="49"/>
                  </a:lnTo>
                  <a:lnTo>
                    <a:pt x="0" y="2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49" name="Freeform 181"/>
            <p:cNvSpPr>
              <a:spLocks/>
            </p:cNvSpPr>
            <p:nvPr/>
          </p:nvSpPr>
          <p:spPr bwMode="auto">
            <a:xfrm>
              <a:off x="4826" y="2935"/>
              <a:ext cx="109" cy="138"/>
            </a:xfrm>
            <a:custGeom>
              <a:avLst/>
              <a:gdLst>
                <a:gd name="T0" fmla="*/ 1 w 219"/>
                <a:gd name="T1" fmla="*/ 0 h 275"/>
                <a:gd name="T2" fmla="*/ 0 w 219"/>
                <a:gd name="T3" fmla="*/ 3 h 275"/>
                <a:gd name="T4" fmla="*/ 0 w 219"/>
                <a:gd name="T5" fmla="*/ 3 h 275"/>
                <a:gd name="T6" fmla="*/ 0 w 219"/>
                <a:gd name="T7" fmla="*/ 3 h 275"/>
                <a:gd name="T8" fmla="*/ 0 w 219"/>
                <a:gd name="T9" fmla="*/ 3 h 275"/>
                <a:gd name="T10" fmla="*/ 0 w 219"/>
                <a:gd name="T11" fmla="*/ 3 h 275"/>
                <a:gd name="T12" fmla="*/ 0 w 219"/>
                <a:gd name="T13" fmla="*/ 3 h 275"/>
                <a:gd name="T14" fmla="*/ 0 w 219"/>
                <a:gd name="T15" fmla="*/ 4 h 275"/>
                <a:gd name="T16" fmla="*/ 0 w 219"/>
                <a:gd name="T17" fmla="*/ 4 h 275"/>
                <a:gd name="T18" fmla="*/ 0 w 219"/>
                <a:gd name="T19" fmla="*/ 4 h 275"/>
                <a:gd name="T20" fmla="*/ 0 w 219"/>
                <a:gd name="T21" fmla="*/ 4 h 275"/>
                <a:gd name="T22" fmla="*/ 0 w 219"/>
                <a:gd name="T23" fmla="*/ 5 h 275"/>
                <a:gd name="T24" fmla="*/ 0 w 219"/>
                <a:gd name="T25" fmla="*/ 5 h 275"/>
                <a:gd name="T26" fmla="*/ 0 w 219"/>
                <a:gd name="T27" fmla="*/ 5 h 275"/>
                <a:gd name="T28" fmla="*/ 0 w 219"/>
                <a:gd name="T29" fmla="*/ 5 h 275"/>
                <a:gd name="T30" fmla="*/ 0 w 219"/>
                <a:gd name="T31" fmla="*/ 6 h 275"/>
                <a:gd name="T32" fmla="*/ 0 w 219"/>
                <a:gd name="T33" fmla="*/ 6 h 275"/>
                <a:gd name="T34" fmla="*/ 0 w 219"/>
                <a:gd name="T35" fmla="*/ 6 h 275"/>
                <a:gd name="T36" fmla="*/ 0 w 219"/>
                <a:gd name="T37" fmla="*/ 6 h 275"/>
                <a:gd name="T38" fmla="*/ 0 w 219"/>
                <a:gd name="T39" fmla="*/ 7 h 275"/>
                <a:gd name="T40" fmla="*/ 0 w 219"/>
                <a:gd name="T41" fmla="*/ 7 h 275"/>
                <a:gd name="T42" fmla="*/ 1 w 219"/>
                <a:gd name="T43" fmla="*/ 7 h 275"/>
                <a:gd name="T44" fmla="*/ 1 w 219"/>
                <a:gd name="T45" fmla="*/ 7 h 275"/>
                <a:gd name="T46" fmla="*/ 1 w 219"/>
                <a:gd name="T47" fmla="*/ 8 h 275"/>
                <a:gd name="T48" fmla="*/ 1 w 219"/>
                <a:gd name="T49" fmla="*/ 8 h 275"/>
                <a:gd name="T50" fmla="*/ 1 w 219"/>
                <a:gd name="T51" fmla="*/ 8 h 275"/>
                <a:gd name="T52" fmla="*/ 1 w 219"/>
                <a:gd name="T53" fmla="*/ 8 h 275"/>
                <a:gd name="T54" fmla="*/ 1 w 219"/>
                <a:gd name="T55" fmla="*/ 8 h 275"/>
                <a:gd name="T56" fmla="*/ 1 w 219"/>
                <a:gd name="T57" fmla="*/ 8 h 275"/>
                <a:gd name="T58" fmla="*/ 1 w 219"/>
                <a:gd name="T59" fmla="*/ 8 h 275"/>
                <a:gd name="T60" fmla="*/ 1 w 219"/>
                <a:gd name="T61" fmla="*/ 8 h 275"/>
                <a:gd name="T62" fmla="*/ 1 w 219"/>
                <a:gd name="T63" fmla="*/ 8 h 275"/>
                <a:gd name="T64" fmla="*/ 2 w 219"/>
                <a:gd name="T65" fmla="*/ 8 h 275"/>
                <a:gd name="T66" fmla="*/ 2 w 219"/>
                <a:gd name="T67" fmla="*/ 9 h 275"/>
                <a:gd name="T68" fmla="*/ 2 w 219"/>
                <a:gd name="T69" fmla="*/ 9 h 275"/>
                <a:gd name="T70" fmla="*/ 2 w 219"/>
                <a:gd name="T71" fmla="*/ 9 h 275"/>
                <a:gd name="T72" fmla="*/ 3 w 219"/>
                <a:gd name="T73" fmla="*/ 9 h 275"/>
                <a:gd name="T74" fmla="*/ 3 w 219"/>
                <a:gd name="T75" fmla="*/ 9 h 275"/>
                <a:gd name="T76" fmla="*/ 3 w 219"/>
                <a:gd name="T77" fmla="*/ 9 h 275"/>
                <a:gd name="T78" fmla="*/ 3 w 219"/>
                <a:gd name="T79" fmla="*/ 9 h 275"/>
                <a:gd name="T80" fmla="*/ 4 w 219"/>
                <a:gd name="T81" fmla="*/ 9 h 275"/>
                <a:gd name="T82" fmla="*/ 4 w 219"/>
                <a:gd name="T83" fmla="*/ 9 h 275"/>
                <a:gd name="T84" fmla="*/ 4 w 219"/>
                <a:gd name="T85" fmla="*/ 9 h 275"/>
                <a:gd name="T86" fmla="*/ 5 w 219"/>
                <a:gd name="T87" fmla="*/ 9 h 275"/>
                <a:gd name="T88" fmla="*/ 5 w 219"/>
                <a:gd name="T89" fmla="*/ 9 h 275"/>
                <a:gd name="T90" fmla="*/ 5 w 219"/>
                <a:gd name="T91" fmla="*/ 9 h 275"/>
                <a:gd name="T92" fmla="*/ 5 w 219"/>
                <a:gd name="T93" fmla="*/ 9 h 275"/>
                <a:gd name="T94" fmla="*/ 6 w 219"/>
                <a:gd name="T95" fmla="*/ 9 h 275"/>
                <a:gd name="T96" fmla="*/ 6 w 219"/>
                <a:gd name="T97" fmla="*/ 9 h 275"/>
                <a:gd name="T98" fmla="*/ 6 w 219"/>
                <a:gd name="T99" fmla="*/ 9 h 275"/>
                <a:gd name="T100" fmla="*/ 6 w 219"/>
                <a:gd name="T101" fmla="*/ 9 h 275"/>
                <a:gd name="T102" fmla="*/ 6 w 219"/>
                <a:gd name="T103" fmla="*/ 4 h 275"/>
                <a:gd name="T104" fmla="*/ 1 w 219"/>
                <a:gd name="T105" fmla="*/ 0 h 275"/>
                <a:gd name="T106" fmla="*/ 1 w 219"/>
                <a:gd name="T107" fmla="*/ 0 h 27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9" h="275">
                  <a:moveTo>
                    <a:pt x="36" y="0"/>
                  </a:moveTo>
                  <a:lnTo>
                    <a:pt x="0" y="70"/>
                  </a:lnTo>
                  <a:lnTo>
                    <a:pt x="2" y="76"/>
                  </a:lnTo>
                  <a:lnTo>
                    <a:pt x="4" y="81"/>
                  </a:lnTo>
                  <a:lnTo>
                    <a:pt x="10" y="93"/>
                  </a:lnTo>
                  <a:lnTo>
                    <a:pt x="10" y="96"/>
                  </a:lnTo>
                  <a:lnTo>
                    <a:pt x="12" y="102"/>
                  </a:lnTo>
                  <a:lnTo>
                    <a:pt x="16" y="110"/>
                  </a:lnTo>
                  <a:lnTo>
                    <a:pt x="17" y="117"/>
                  </a:lnTo>
                  <a:lnTo>
                    <a:pt x="17" y="125"/>
                  </a:lnTo>
                  <a:lnTo>
                    <a:pt x="21" y="133"/>
                  </a:lnTo>
                  <a:lnTo>
                    <a:pt x="23" y="140"/>
                  </a:lnTo>
                  <a:lnTo>
                    <a:pt x="25" y="150"/>
                  </a:lnTo>
                  <a:lnTo>
                    <a:pt x="27" y="155"/>
                  </a:lnTo>
                  <a:lnTo>
                    <a:pt x="27" y="165"/>
                  </a:lnTo>
                  <a:lnTo>
                    <a:pt x="29" y="173"/>
                  </a:lnTo>
                  <a:lnTo>
                    <a:pt x="29" y="182"/>
                  </a:lnTo>
                  <a:lnTo>
                    <a:pt x="29" y="190"/>
                  </a:lnTo>
                  <a:lnTo>
                    <a:pt x="31" y="197"/>
                  </a:lnTo>
                  <a:lnTo>
                    <a:pt x="31" y="205"/>
                  </a:lnTo>
                  <a:lnTo>
                    <a:pt x="33" y="214"/>
                  </a:lnTo>
                  <a:lnTo>
                    <a:pt x="33" y="222"/>
                  </a:lnTo>
                  <a:lnTo>
                    <a:pt x="33" y="228"/>
                  </a:lnTo>
                  <a:lnTo>
                    <a:pt x="33" y="233"/>
                  </a:lnTo>
                  <a:lnTo>
                    <a:pt x="33" y="239"/>
                  </a:lnTo>
                  <a:lnTo>
                    <a:pt x="33" y="247"/>
                  </a:lnTo>
                  <a:lnTo>
                    <a:pt x="33" y="250"/>
                  </a:lnTo>
                  <a:lnTo>
                    <a:pt x="35" y="250"/>
                  </a:lnTo>
                  <a:lnTo>
                    <a:pt x="38" y="252"/>
                  </a:lnTo>
                  <a:lnTo>
                    <a:pt x="48" y="254"/>
                  </a:lnTo>
                  <a:lnTo>
                    <a:pt x="55" y="254"/>
                  </a:lnTo>
                  <a:lnTo>
                    <a:pt x="67" y="256"/>
                  </a:lnTo>
                  <a:lnTo>
                    <a:pt x="73" y="258"/>
                  </a:lnTo>
                  <a:lnTo>
                    <a:pt x="82" y="260"/>
                  </a:lnTo>
                  <a:lnTo>
                    <a:pt x="88" y="260"/>
                  </a:lnTo>
                  <a:lnTo>
                    <a:pt x="99" y="264"/>
                  </a:lnTo>
                  <a:lnTo>
                    <a:pt x="105" y="264"/>
                  </a:lnTo>
                  <a:lnTo>
                    <a:pt x="114" y="264"/>
                  </a:lnTo>
                  <a:lnTo>
                    <a:pt x="126" y="266"/>
                  </a:lnTo>
                  <a:lnTo>
                    <a:pt x="135" y="266"/>
                  </a:lnTo>
                  <a:lnTo>
                    <a:pt x="145" y="268"/>
                  </a:lnTo>
                  <a:lnTo>
                    <a:pt x="154" y="269"/>
                  </a:lnTo>
                  <a:lnTo>
                    <a:pt x="166" y="269"/>
                  </a:lnTo>
                  <a:lnTo>
                    <a:pt x="175" y="271"/>
                  </a:lnTo>
                  <a:lnTo>
                    <a:pt x="183" y="271"/>
                  </a:lnTo>
                  <a:lnTo>
                    <a:pt x="190" y="271"/>
                  </a:lnTo>
                  <a:lnTo>
                    <a:pt x="198" y="271"/>
                  </a:lnTo>
                  <a:lnTo>
                    <a:pt x="206" y="273"/>
                  </a:lnTo>
                  <a:lnTo>
                    <a:pt x="213" y="275"/>
                  </a:lnTo>
                  <a:lnTo>
                    <a:pt x="219" y="275"/>
                  </a:lnTo>
                  <a:lnTo>
                    <a:pt x="211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0" name="Freeform 182"/>
            <p:cNvSpPr>
              <a:spLocks/>
            </p:cNvSpPr>
            <p:nvPr/>
          </p:nvSpPr>
          <p:spPr bwMode="auto">
            <a:xfrm>
              <a:off x="3784" y="2276"/>
              <a:ext cx="194" cy="708"/>
            </a:xfrm>
            <a:custGeom>
              <a:avLst/>
              <a:gdLst>
                <a:gd name="T0" fmla="*/ 2 w 388"/>
                <a:gd name="T1" fmla="*/ 2 h 1416"/>
                <a:gd name="T2" fmla="*/ 2 w 388"/>
                <a:gd name="T3" fmla="*/ 2 h 1416"/>
                <a:gd name="T4" fmla="*/ 1 w 388"/>
                <a:gd name="T5" fmla="*/ 3 h 1416"/>
                <a:gd name="T6" fmla="*/ 1 w 388"/>
                <a:gd name="T7" fmla="*/ 5 h 1416"/>
                <a:gd name="T8" fmla="*/ 1 w 388"/>
                <a:gd name="T9" fmla="*/ 6 h 1416"/>
                <a:gd name="T10" fmla="*/ 1 w 388"/>
                <a:gd name="T11" fmla="*/ 8 h 1416"/>
                <a:gd name="T12" fmla="*/ 1 w 388"/>
                <a:gd name="T13" fmla="*/ 11 h 1416"/>
                <a:gd name="T14" fmla="*/ 1 w 388"/>
                <a:gd name="T15" fmla="*/ 13 h 1416"/>
                <a:gd name="T16" fmla="*/ 0 w 388"/>
                <a:gd name="T17" fmla="*/ 16 h 1416"/>
                <a:gd name="T18" fmla="*/ 1 w 388"/>
                <a:gd name="T19" fmla="*/ 19 h 1416"/>
                <a:gd name="T20" fmla="*/ 1 w 388"/>
                <a:gd name="T21" fmla="*/ 22 h 1416"/>
                <a:gd name="T22" fmla="*/ 1 w 388"/>
                <a:gd name="T23" fmla="*/ 26 h 1416"/>
                <a:gd name="T24" fmla="*/ 1 w 388"/>
                <a:gd name="T25" fmla="*/ 29 h 1416"/>
                <a:gd name="T26" fmla="*/ 1 w 388"/>
                <a:gd name="T27" fmla="*/ 32 h 1416"/>
                <a:gd name="T28" fmla="*/ 1 w 388"/>
                <a:gd name="T29" fmla="*/ 35 h 1416"/>
                <a:gd name="T30" fmla="*/ 2 w 388"/>
                <a:gd name="T31" fmla="*/ 38 h 1416"/>
                <a:gd name="T32" fmla="*/ 2 w 388"/>
                <a:gd name="T33" fmla="*/ 40 h 1416"/>
                <a:gd name="T34" fmla="*/ 2 w 388"/>
                <a:gd name="T35" fmla="*/ 42 h 1416"/>
                <a:gd name="T36" fmla="*/ 3 w 388"/>
                <a:gd name="T37" fmla="*/ 43 h 1416"/>
                <a:gd name="T38" fmla="*/ 3 w 388"/>
                <a:gd name="T39" fmla="*/ 43 h 1416"/>
                <a:gd name="T40" fmla="*/ 8 w 388"/>
                <a:gd name="T41" fmla="*/ 45 h 1416"/>
                <a:gd name="T42" fmla="*/ 13 w 388"/>
                <a:gd name="T43" fmla="*/ 33 h 1416"/>
                <a:gd name="T44" fmla="*/ 7 w 388"/>
                <a:gd name="T45" fmla="*/ 44 h 1416"/>
                <a:gd name="T46" fmla="*/ 4 w 388"/>
                <a:gd name="T47" fmla="*/ 43 h 1416"/>
                <a:gd name="T48" fmla="*/ 4 w 388"/>
                <a:gd name="T49" fmla="*/ 42 h 1416"/>
                <a:gd name="T50" fmla="*/ 4 w 388"/>
                <a:gd name="T51" fmla="*/ 41 h 1416"/>
                <a:gd name="T52" fmla="*/ 3 w 388"/>
                <a:gd name="T53" fmla="*/ 40 h 1416"/>
                <a:gd name="T54" fmla="*/ 3 w 388"/>
                <a:gd name="T55" fmla="*/ 38 h 1416"/>
                <a:gd name="T56" fmla="*/ 2 w 388"/>
                <a:gd name="T57" fmla="*/ 35 h 1416"/>
                <a:gd name="T58" fmla="*/ 2 w 388"/>
                <a:gd name="T59" fmla="*/ 33 h 1416"/>
                <a:gd name="T60" fmla="*/ 1 w 388"/>
                <a:gd name="T61" fmla="*/ 29 h 1416"/>
                <a:gd name="T62" fmla="*/ 1 w 388"/>
                <a:gd name="T63" fmla="*/ 26 h 1416"/>
                <a:gd name="T64" fmla="*/ 1 w 388"/>
                <a:gd name="T65" fmla="*/ 23 h 1416"/>
                <a:gd name="T66" fmla="*/ 1 w 388"/>
                <a:gd name="T67" fmla="*/ 19 h 1416"/>
                <a:gd name="T68" fmla="*/ 1 w 388"/>
                <a:gd name="T69" fmla="*/ 16 h 1416"/>
                <a:gd name="T70" fmla="*/ 1 w 388"/>
                <a:gd name="T71" fmla="*/ 13 h 1416"/>
                <a:gd name="T72" fmla="*/ 1 w 388"/>
                <a:gd name="T73" fmla="*/ 10 h 1416"/>
                <a:gd name="T74" fmla="*/ 2 w 388"/>
                <a:gd name="T75" fmla="*/ 7 h 1416"/>
                <a:gd name="T76" fmla="*/ 2 w 388"/>
                <a:gd name="T77" fmla="*/ 5 h 1416"/>
                <a:gd name="T78" fmla="*/ 2 w 388"/>
                <a:gd name="T79" fmla="*/ 4 h 1416"/>
                <a:gd name="T80" fmla="*/ 3 w 388"/>
                <a:gd name="T81" fmla="*/ 3 h 1416"/>
                <a:gd name="T82" fmla="*/ 3 w 388"/>
                <a:gd name="T83" fmla="*/ 2 h 1416"/>
                <a:gd name="T84" fmla="*/ 3 w 388"/>
                <a:gd name="T85" fmla="*/ 2 h 1416"/>
                <a:gd name="T86" fmla="*/ 3 w 388"/>
                <a:gd name="T87" fmla="*/ 1 h 14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88" h="1416">
                  <a:moveTo>
                    <a:pt x="93" y="6"/>
                  </a:moveTo>
                  <a:lnTo>
                    <a:pt x="49" y="38"/>
                  </a:lnTo>
                  <a:lnTo>
                    <a:pt x="47" y="40"/>
                  </a:lnTo>
                  <a:lnTo>
                    <a:pt x="45" y="48"/>
                  </a:lnTo>
                  <a:lnTo>
                    <a:pt x="42" y="53"/>
                  </a:lnTo>
                  <a:lnTo>
                    <a:pt x="40" y="61"/>
                  </a:lnTo>
                  <a:lnTo>
                    <a:pt x="38" y="68"/>
                  </a:lnTo>
                  <a:lnTo>
                    <a:pt x="36" y="78"/>
                  </a:lnTo>
                  <a:lnTo>
                    <a:pt x="32" y="89"/>
                  </a:lnTo>
                  <a:lnTo>
                    <a:pt x="28" y="101"/>
                  </a:lnTo>
                  <a:lnTo>
                    <a:pt x="25" y="116"/>
                  </a:lnTo>
                  <a:lnTo>
                    <a:pt x="23" y="131"/>
                  </a:lnTo>
                  <a:lnTo>
                    <a:pt x="19" y="146"/>
                  </a:lnTo>
                  <a:lnTo>
                    <a:pt x="15" y="165"/>
                  </a:lnTo>
                  <a:lnTo>
                    <a:pt x="13" y="183"/>
                  </a:lnTo>
                  <a:lnTo>
                    <a:pt x="13" y="205"/>
                  </a:lnTo>
                  <a:lnTo>
                    <a:pt x="9" y="226"/>
                  </a:lnTo>
                  <a:lnTo>
                    <a:pt x="7" y="247"/>
                  </a:lnTo>
                  <a:lnTo>
                    <a:pt x="4" y="272"/>
                  </a:lnTo>
                  <a:lnTo>
                    <a:pt x="4" y="297"/>
                  </a:lnTo>
                  <a:lnTo>
                    <a:pt x="2" y="321"/>
                  </a:lnTo>
                  <a:lnTo>
                    <a:pt x="2" y="348"/>
                  </a:lnTo>
                  <a:lnTo>
                    <a:pt x="2" y="376"/>
                  </a:lnTo>
                  <a:lnTo>
                    <a:pt x="2" y="405"/>
                  </a:lnTo>
                  <a:lnTo>
                    <a:pt x="0" y="433"/>
                  </a:lnTo>
                  <a:lnTo>
                    <a:pt x="0" y="466"/>
                  </a:lnTo>
                  <a:lnTo>
                    <a:pt x="0" y="496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95"/>
                  </a:lnTo>
                  <a:lnTo>
                    <a:pt x="2" y="629"/>
                  </a:lnTo>
                  <a:lnTo>
                    <a:pt x="2" y="665"/>
                  </a:lnTo>
                  <a:lnTo>
                    <a:pt x="2" y="700"/>
                  </a:lnTo>
                  <a:lnTo>
                    <a:pt x="4" y="734"/>
                  </a:lnTo>
                  <a:lnTo>
                    <a:pt x="4" y="768"/>
                  </a:lnTo>
                  <a:lnTo>
                    <a:pt x="6" y="806"/>
                  </a:lnTo>
                  <a:lnTo>
                    <a:pt x="6" y="840"/>
                  </a:lnTo>
                  <a:lnTo>
                    <a:pt x="7" y="876"/>
                  </a:lnTo>
                  <a:lnTo>
                    <a:pt x="9" y="911"/>
                  </a:lnTo>
                  <a:lnTo>
                    <a:pt x="13" y="947"/>
                  </a:lnTo>
                  <a:lnTo>
                    <a:pt x="13" y="979"/>
                  </a:lnTo>
                  <a:lnTo>
                    <a:pt x="15" y="1013"/>
                  </a:lnTo>
                  <a:lnTo>
                    <a:pt x="17" y="1046"/>
                  </a:lnTo>
                  <a:lnTo>
                    <a:pt x="21" y="1078"/>
                  </a:lnTo>
                  <a:lnTo>
                    <a:pt x="23" y="1106"/>
                  </a:lnTo>
                  <a:lnTo>
                    <a:pt x="26" y="1137"/>
                  </a:lnTo>
                  <a:lnTo>
                    <a:pt x="30" y="1165"/>
                  </a:lnTo>
                  <a:lnTo>
                    <a:pt x="34" y="1192"/>
                  </a:lnTo>
                  <a:lnTo>
                    <a:pt x="38" y="1215"/>
                  </a:lnTo>
                  <a:lnTo>
                    <a:pt x="42" y="1240"/>
                  </a:lnTo>
                  <a:lnTo>
                    <a:pt x="45" y="1259"/>
                  </a:lnTo>
                  <a:lnTo>
                    <a:pt x="49" y="1280"/>
                  </a:lnTo>
                  <a:lnTo>
                    <a:pt x="53" y="1297"/>
                  </a:lnTo>
                  <a:lnTo>
                    <a:pt x="57" y="1314"/>
                  </a:lnTo>
                  <a:lnTo>
                    <a:pt x="63" y="1327"/>
                  </a:lnTo>
                  <a:lnTo>
                    <a:pt x="66" y="1340"/>
                  </a:lnTo>
                  <a:lnTo>
                    <a:pt x="70" y="1352"/>
                  </a:lnTo>
                  <a:lnTo>
                    <a:pt x="74" y="1361"/>
                  </a:lnTo>
                  <a:lnTo>
                    <a:pt x="76" y="1369"/>
                  </a:lnTo>
                  <a:lnTo>
                    <a:pt x="80" y="1376"/>
                  </a:lnTo>
                  <a:lnTo>
                    <a:pt x="83" y="1386"/>
                  </a:lnTo>
                  <a:lnTo>
                    <a:pt x="85" y="1390"/>
                  </a:lnTo>
                  <a:lnTo>
                    <a:pt x="249" y="1416"/>
                  </a:lnTo>
                  <a:lnTo>
                    <a:pt x="336" y="1416"/>
                  </a:lnTo>
                  <a:lnTo>
                    <a:pt x="342" y="1217"/>
                  </a:lnTo>
                  <a:lnTo>
                    <a:pt x="388" y="1040"/>
                  </a:lnTo>
                  <a:lnTo>
                    <a:pt x="279" y="1124"/>
                  </a:lnTo>
                  <a:lnTo>
                    <a:pt x="285" y="1249"/>
                  </a:lnTo>
                  <a:lnTo>
                    <a:pt x="217" y="1378"/>
                  </a:lnTo>
                  <a:lnTo>
                    <a:pt x="133" y="1378"/>
                  </a:lnTo>
                  <a:lnTo>
                    <a:pt x="131" y="1376"/>
                  </a:lnTo>
                  <a:lnTo>
                    <a:pt x="125" y="1367"/>
                  </a:lnTo>
                  <a:lnTo>
                    <a:pt x="121" y="1361"/>
                  </a:lnTo>
                  <a:lnTo>
                    <a:pt x="118" y="1354"/>
                  </a:lnTo>
                  <a:lnTo>
                    <a:pt x="114" y="1344"/>
                  </a:lnTo>
                  <a:lnTo>
                    <a:pt x="108" y="1335"/>
                  </a:lnTo>
                  <a:lnTo>
                    <a:pt x="102" y="1323"/>
                  </a:lnTo>
                  <a:lnTo>
                    <a:pt x="97" y="1310"/>
                  </a:lnTo>
                  <a:lnTo>
                    <a:pt x="91" y="1295"/>
                  </a:lnTo>
                  <a:lnTo>
                    <a:pt x="87" y="1278"/>
                  </a:lnTo>
                  <a:lnTo>
                    <a:pt x="82" y="1260"/>
                  </a:lnTo>
                  <a:lnTo>
                    <a:pt x="76" y="1240"/>
                  </a:lnTo>
                  <a:lnTo>
                    <a:pt x="70" y="1219"/>
                  </a:lnTo>
                  <a:lnTo>
                    <a:pt x="66" y="1196"/>
                  </a:lnTo>
                  <a:lnTo>
                    <a:pt x="61" y="1171"/>
                  </a:lnTo>
                  <a:lnTo>
                    <a:pt x="57" y="1145"/>
                  </a:lnTo>
                  <a:lnTo>
                    <a:pt x="51" y="1116"/>
                  </a:lnTo>
                  <a:lnTo>
                    <a:pt x="47" y="1087"/>
                  </a:lnTo>
                  <a:lnTo>
                    <a:pt x="44" y="1057"/>
                  </a:lnTo>
                  <a:lnTo>
                    <a:pt x="40" y="1027"/>
                  </a:lnTo>
                  <a:lnTo>
                    <a:pt x="36" y="992"/>
                  </a:lnTo>
                  <a:lnTo>
                    <a:pt x="34" y="960"/>
                  </a:lnTo>
                  <a:lnTo>
                    <a:pt x="30" y="926"/>
                  </a:lnTo>
                  <a:lnTo>
                    <a:pt x="28" y="892"/>
                  </a:lnTo>
                  <a:lnTo>
                    <a:pt x="26" y="856"/>
                  </a:lnTo>
                  <a:lnTo>
                    <a:pt x="26" y="821"/>
                  </a:lnTo>
                  <a:lnTo>
                    <a:pt x="25" y="783"/>
                  </a:lnTo>
                  <a:lnTo>
                    <a:pt x="25" y="747"/>
                  </a:lnTo>
                  <a:lnTo>
                    <a:pt x="25" y="711"/>
                  </a:lnTo>
                  <a:lnTo>
                    <a:pt x="25" y="673"/>
                  </a:lnTo>
                  <a:lnTo>
                    <a:pt x="23" y="635"/>
                  </a:lnTo>
                  <a:lnTo>
                    <a:pt x="23" y="599"/>
                  </a:lnTo>
                  <a:lnTo>
                    <a:pt x="23" y="563"/>
                  </a:lnTo>
                  <a:lnTo>
                    <a:pt x="23" y="527"/>
                  </a:lnTo>
                  <a:lnTo>
                    <a:pt x="23" y="492"/>
                  </a:lnTo>
                  <a:lnTo>
                    <a:pt x="23" y="456"/>
                  </a:lnTo>
                  <a:lnTo>
                    <a:pt x="25" y="422"/>
                  </a:lnTo>
                  <a:lnTo>
                    <a:pt x="26" y="390"/>
                  </a:lnTo>
                  <a:lnTo>
                    <a:pt x="26" y="357"/>
                  </a:lnTo>
                  <a:lnTo>
                    <a:pt x="28" y="327"/>
                  </a:lnTo>
                  <a:lnTo>
                    <a:pt x="30" y="297"/>
                  </a:lnTo>
                  <a:lnTo>
                    <a:pt x="34" y="268"/>
                  </a:lnTo>
                  <a:lnTo>
                    <a:pt x="34" y="241"/>
                  </a:lnTo>
                  <a:lnTo>
                    <a:pt x="38" y="217"/>
                  </a:lnTo>
                  <a:lnTo>
                    <a:pt x="42" y="194"/>
                  </a:lnTo>
                  <a:lnTo>
                    <a:pt x="45" y="173"/>
                  </a:lnTo>
                  <a:lnTo>
                    <a:pt x="47" y="152"/>
                  </a:lnTo>
                  <a:lnTo>
                    <a:pt x="51" y="135"/>
                  </a:lnTo>
                  <a:lnTo>
                    <a:pt x="53" y="118"/>
                  </a:lnTo>
                  <a:lnTo>
                    <a:pt x="57" y="106"/>
                  </a:lnTo>
                  <a:lnTo>
                    <a:pt x="61" y="93"/>
                  </a:lnTo>
                  <a:lnTo>
                    <a:pt x="64" y="82"/>
                  </a:lnTo>
                  <a:lnTo>
                    <a:pt x="68" y="72"/>
                  </a:lnTo>
                  <a:lnTo>
                    <a:pt x="70" y="67"/>
                  </a:lnTo>
                  <a:lnTo>
                    <a:pt x="74" y="59"/>
                  </a:lnTo>
                  <a:lnTo>
                    <a:pt x="76" y="53"/>
                  </a:lnTo>
                  <a:lnTo>
                    <a:pt x="78" y="49"/>
                  </a:lnTo>
                  <a:lnTo>
                    <a:pt x="82" y="46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118" y="0"/>
                  </a:lnTo>
                  <a:lnTo>
                    <a:pt x="93" y="6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1" name="Freeform 183"/>
            <p:cNvSpPr>
              <a:spLocks/>
            </p:cNvSpPr>
            <p:nvPr/>
          </p:nvSpPr>
          <p:spPr bwMode="auto">
            <a:xfrm>
              <a:off x="4305" y="2759"/>
              <a:ext cx="723" cy="235"/>
            </a:xfrm>
            <a:custGeom>
              <a:avLst/>
              <a:gdLst>
                <a:gd name="T0" fmla="*/ 26 w 1444"/>
                <a:gd name="T1" fmla="*/ 4 h 469"/>
                <a:gd name="T2" fmla="*/ 27 w 1444"/>
                <a:gd name="T3" fmla="*/ 9 h 469"/>
                <a:gd name="T4" fmla="*/ 27 w 1444"/>
                <a:gd name="T5" fmla="*/ 13 h 469"/>
                <a:gd name="T6" fmla="*/ 13 w 1444"/>
                <a:gd name="T7" fmla="*/ 14 h 469"/>
                <a:gd name="T8" fmla="*/ 6 w 1444"/>
                <a:gd name="T9" fmla="*/ 14 h 469"/>
                <a:gd name="T10" fmla="*/ 6 w 1444"/>
                <a:gd name="T11" fmla="*/ 14 h 469"/>
                <a:gd name="T12" fmla="*/ 7 w 1444"/>
                <a:gd name="T13" fmla="*/ 13 h 469"/>
                <a:gd name="T14" fmla="*/ 7 w 1444"/>
                <a:gd name="T15" fmla="*/ 13 h 469"/>
                <a:gd name="T16" fmla="*/ 8 w 1444"/>
                <a:gd name="T17" fmla="*/ 12 h 469"/>
                <a:gd name="T18" fmla="*/ 8 w 1444"/>
                <a:gd name="T19" fmla="*/ 12 h 469"/>
                <a:gd name="T20" fmla="*/ 9 w 1444"/>
                <a:gd name="T21" fmla="*/ 11 h 469"/>
                <a:gd name="T22" fmla="*/ 9 w 1444"/>
                <a:gd name="T23" fmla="*/ 11 h 469"/>
                <a:gd name="T24" fmla="*/ 9 w 1444"/>
                <a:gd name="T25" fmla="*/ 10 h 469"/>
                <a:gd name="T26" fmla="*/ 9 w 1444"/>
                <a:gd name="T27" fmla="*/ 10 h 469"/>
                <a:gd name="T28" fmla="*/ 9 w 1444"/>
                <a:gd name="T29" fmla="*/ 9 h 469"/>
                <a:gd name="T30" fmla="*/ 9 w 1444"/>
                <a:gd name="T31" fmla="*/ 9 h 469"/>
                <a:gd name="T32" fmla="*/ 9 w 1444"/>
                <a:gd name="T33" fmla="*/ 8 h 469"/>
                <a:gd name="T34" fmla="*/ 9 w 1444"/>
                <a:gd name="T35" fmla="*/ 8 h 469"/>
                <a:gd name="T36" fmla="*/ 9 w 1444"/>
                <a:gd name="T37" fmla="*/ 8 h 469"/>
                <a:gd name="T38" fmla="*/ 10 w 1444"/>
                <a:gd name="T39" fmla="*/ 8 h 469"/>
                <a:gd name="T40" fmla="*/ 10 w 1444"/>
                <a:gd name="T41" fmla="*/ 7 h 469"/>
                <a:gd name="T42" fmla="*/ 10 w 1444"/>
                <a:gd name="T43" fmla="*/ 7 h 469"/>
                <a:gd name="T44" fmla="*/ 10 w 1444"/>
                <a:gd name="T45" fmla="*/ 6 h 469"/>
                <a:gd name="T46" fmla="*/ 11 w 1444"/>
                <a:gd name="T47" fmla="*/ 5 h 469"/>
                <a:gd name="T48" fmla="*/ 11 w 1444"/>
                <a:gd name="T49" fmla="*/ 4 h 469"/>
                <a:gd name="T50" fmla="*/ 11 w 1444"/>
                <a:gd name="T51" fmla="*/ 4 h 469"/>
                <a:gd name="T52" fmla="*/ 11 w 1444"/>
                <a:gd name="T53" fmla="*/ 3 h 469"/>
                <a:gd name="T54" fmla="*/ 12 w 1444"/>
                <a:gd name="T55" fmla="*/ 2 h 469"/>
                <a:gd name="T56" fmla="*/ 12 w 1444"/>
                <a:gd name="T57" fmla="*/ 0 h 469"/>
                <a:gd name="T58" fmla="*/ 0 w 1444"/>
                <a:gd name="T59" fmla="*/ 15 h 469"/>
                <a:gd name="T60" fmla="*/ 46 w 1444"/>
                <a:gd name="T61" fmla="*/ 10 h 469"/>
                <a:gd name="T62" fmla="*/ 39 w 1444"/>
                <a:gd name="T63" fmla="*/ 2 h 469"/>
                <a:gd name="T64" fmla="*/ 39 w 1444"/>
                <a:gd name="T65" fmla="*/ 2 h 469"/>
                <a:gd name="T66" fmla="*/ 39 w 1444"/>
                <a:gd name="T67" fmla="*/ 3 h 469"/>
                <a:gd name="T68" fmla="*/ 38 w 1444"/>
                <a:gd name="T69" fmla="*/ 3 h 469"/>
                <a:gd name="T70" fmla="*/ 38 w 1444"/>
                <a:gd name="T71" fmla="*/ 3 h 469"/>
                <a:gd name="T72" fmla="*/ 37 w 1444"/>
                <a:gd name="T73" fmla="*/ 4 h 469"/>
                <a:gd name="T74" fmla="*/ 37 w 1444"/>
                <a:gd name="T75" fmla="*/ 4 h 469"/>
                <a:gd name="T76" fmla="*/ 37 w 1444"/>
                <a:gd name="T77" fmla="*/ 5 h 469"/>
                <a:gd name="T78" fmla="*/ 37 w 1444"/>
                <a:gd name="T79" fmla="*/ 6 h 469"/>
                <a:gd name="T80" fmla="*/ 38 w 1444"/>
                <a:gd name="T81" fmla="*/ 6 h 469"/>
                <a:gd name="T82" fmla="*/ 38 w 1444"/>
                <a:gd name="T83" fmla="*/ 6 h 469"/>
                <a:gd name="T84" fmla="*/ 39 w 1444"/>
                <a:gd name="T85" fmla="*/ 6 h 469"/>
                <a:gd name="T86" fmla="*/ 39 w 1444"/>
                <a:gd name="T87" fmla="*/ 7 h 469"/>
                <a:gd name="T88" fmla="*/ 39 w 1444"/>
                <a:gd name="T89" fmla="*/ 7 h 469"/>
                <a:gd name="T90" fmla="*/ 30 w 1444"/>
                <a:gd name="T91" fmla="*/ 8 h 469"/>
                <a:gd name="T92" fmla="*/ 29 w 1444"/>
                <a:gd name="T93" fmla="*/ 5 h 469"/>
                <a:gd name="T94" fmla="*/ 29 w 1444"/>
                <a:gd name="T95" fmla="*/ 2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44" h="469">
                  <a:moveTo>
                    <a:pt x="901" y="44"/>
                  </a:moveTo>
                  <a:lnTo>
                    <a:pt x="817" y="127"/>
                  </a:lnTo>
                  <a:lnTo>
                    <a:pt x="861" y="215"/>
                  </a:lnTo>
                  <a:lnTo>
                    <a:pt x="846" y="258"/>
                  </a:lnTo>
                  <a:lnTo>
                    <a:pt x="861" y="325"/>
                  </a:lnTo>
                  <a:lnTo>
                    <a:pt x="834" y="386"/>
                  </a:lnTo>
                  <a:lnTo>
                    <a:pt x="834" y="435"/>
                  </a:lnTo>
                  <a:lnTo>
                    <a:pt x="404" y="441"/>
                  </a:lnTo>
                  <a:lnTo>
                    <a:pt x="171" y="441"/>
                  </a:lnTo>
                  <a:lnTo>
                    <a:pt x="173" y="437"/>
                  </a:lnTo>
                  <a:lnTo>
                    <a:pt x="184" y="429"/>
                  </a:lnTo>
                  <a:lnTo>
                    <a:pt x="190" y="424"/>
                  </a:lnTo>
                  <a:lnTo>
                    <a:pt x="195" y="418"/>
                  </a:lnTo>
                  <a:lnTo>
                    <a:pt x="205" y="412"/>
                  </a:lnTo>
                  <a:lnTo>
                    <a:pt x="212" y="405"/>
                  </a:lnTo>
                  <a:lnTo>
                    <a:pt x="220" y="395"/>
                  </a:lnTo>
                  <a:lnTo>
                    <a:pt x="230" y="388"/>
                  </a:lnTo>
                  <a:lnTo>
                    <a:pt x="239" y="380"/>
                  </a:lnTo>
                  <a:lnTo>
                    <a:pt x="249" y="372"/>
                  </a:lnTo>
                  <a:lnTo>
                    <a:pt x="256" y="361"/>
                  </a:lnTo>
                  <a:lnTo>
                    <a:pt x="264" y="352"/>
                  </a:lnTo>
                  <a:lnTo>
                    <a:pt x="270" y="344"/>
                  </a:lnTo>
                  <a:lnTo>
                    <a:pt x="275" y="334"/>
                  </a:lnTo>
                  <a:lnTo>
                    <a:pt x="279" y="325"/>
                  </a:lnTo>
                  <a:lnTo>
                    <a:pt x="283" y="317"/>
                  </a:lnTo>
                  <a:lnTo>
                    <a:pt x="285" y="308"/>
                  </a:lnTo>
                  <a:lnTo>
                    <a:pt x="287" y="302"/>
                  </a:lnTo>
                  <a:lnTo>
                    <a:pt x="287" y="294"/>
                  </a:lnTo>
                  <a:lnTo>
                    <a:pt x="287" y="287"/>
                  </a:lnTo>
                  <a:lnTo>
                    <a:pt x="285" y="279"/>
                  </a:lnTo>
                  <a:lnTo>
                    <a:pt x="285" y="275"/>
                  </a:lnTo>
                  <a:lnTo>
                    <a:pt x="281" y="264"/>
                  </a:lnTo>
                  <a:lnTo>
                    <a:pt x="279" y="256"/>
                  </a:lnTo>
                  <a:lnTo>
                    <a:pt x="275" y="253"/>
                  </a:lnTo>
                  <a:lnTo>
                    <a:pt x="275" y="251"/>
                  </a:lnTo>
                  <a:lnTo>
                    <a:pt x="275" y="249"/>
                  </a:lnTo>
                  <a:lnTo>
                    <a:pt x="279" y="247"/>
                  </a:lnTo>
                  <a:lnTo>
                    <a:pt x="281" y="239"/>
                  </a:lnTo>
                  <a:lnTo>
                    <a:pt x="287" y="232"/>
                  </a:lnTo>
                  <a:lnTo>
                    <a:pt x="289" y="226"/>
                  </a:lnTo>
                  <a:lnTo>
                    <a:pt x="290" y="220"/>
                  </a:lnTo>
                  <a:lnTo>
                    <a:pt x="294" y="213"/>
                  </a:lnTo>
                  <a:lnTo>
                    <a:pt x="298" y="207"/>
                  </a:lnTo>
                  <a:lnTo>
                    <a:pt x="302" y="198"/>
                  </a:lnTo>
                  <a:lnTo>
                    <a:pt x="308" y="188"/>
                  </a:lnTo>
                  <a:lnTo>
                    <a:pt x="311" y="179"/>
                  </a:lnTo>
                  <a:lnTo>
                    <a:pt x="317" y="167"/>
                  </a:lnTo>
                  <a:lnTo>
                    <a:pt x="321" y="154"/>
                  </a:lnTo>
                  <a:lnTo>
                    <a:pt x="327" y="140"/>
                  </a:lnTo>
                  <a:lnTo>
                    <a:pt x="330" y="127"/>
                  </a:lnTo>
                  <a:lnTo>
                    <a:pt x="336" y="116"/>
                  </a:lnTo>
                  <a:lnTo>
                    <a:pt x="342" y="101"/>
                  </a:lnTo>
                  <a:lnTo>
                    <a:pt x="347" y="85"/>
                  </a:lnTo>
                  <a:lnTo>
                    <a:pt x="351" y="72"/>
                  </a:lnTo>
                  <a:lnTo>
                    <a:pt x="357" y="61"/>
                  </a:lnTo>
                  <a:lnTo>
                    <a:pt x="361" y="45"/>
                  </a:lnTo>
                  <a:lnTo>
                    <a:pt x="365" y="36"/>
                  </a:lnTo>
                  <a:lnTo>
                    <a:pt x="380" y="0"/>
                  </a:lnTo>
                  <a:lnTo>
                    <a:pt x="119" y="283"/>
                  </a:lnTo>
                  <a:lnTo>
                    <a:pt x="0" y="469"/>
                  </a:lnTo>
                  <a:lnTo>
                    <a:pt x="1068" y="469"/>
                  </a:lnTo>
                  <a:lnTo>
                    <a:pt x="1444" y="294"/>
                  </a:lnTo>
                  <a:lnTo>
                    <a:pt x="1376" y="106"/>
                  </a:lnTo>
                  <a:lnTo>
                    <a:pt x="1247" y="57"/>
                  </a:lnTo>
                  <a:lnTo>
                    <a:pt x="1243" y="59"/>
                  </a:lnTo>
                  <a:lnTo>
                    <a:pt x="1233" y="64"/>
                  </a:lnTo>
                  <a:lnTo>
                    <a:pt x="1226" y="68"/>
                  </a:lnTo>
                  <a:lnTo>
                    <a:pt x="1220" y="72"/>
                  </a:lnTo>
                  <a:lnTo>
                    <a:pt x="1212" y="78"/>
                  </a:lnTo>
                  <a:lnTo>
                    <a:pt x="1205" y="83"/>
                  </a:lnTo>
                  <a:lnTo>
                    <a:pt x="1197" y="89"/>
                  </a:lnTo>
                  <a:lnTo>
                    <a:pt x="1190" y="95"/>
                  </a:lnTo>
                  <a:lnTo>
                    <a:pt x="1182" y="102"/>
                  </a:lnTo>
                  <a:lnTo>
                    <a:pt x="1176" y="108"/>
                  </a:lnTo>
                  <a:lnTo>
                    <a:pt x="1169" y="116"/>
                  </a:lnTo>
                  <a:lnTo>
                    <a:pt x="1167" y="123"/>
                  </a:lnTo>
                  <a:lnTo>
                    <a:pt x="1163" y="129"/>
                  </a:lnTo>
                  <a:lnTo>
                    <a:pt x="1163" y="139"/>
                  </a:lnTo>
                  <a:lnTo>
                    <a:pt x="1167" y="150"/>
                  </a:lnTo>
                  <a:lnTo>
                    <a:pt x="1176" y="161"/>
                  </a:lnTo>
                  <a:lnTo>
                    <a:pt x="1182" y="165"/>
                  </a:lnTo>
                  <a:lnTo>
                    <a:pt x="1190" y="171"/>
                  </a:lnTo>
                  <a:lnTo>
                    <a:pt x="1197" y="177"/>
                  </a:lnTo>
                  <a:lnTo>
                    <a:pt x="1205" y="182"/>
                  </a:lnTo>
                  <a:lnTo>
                    <a:pt x="1212" y="184"/>
                  </a:lnTo>
                  <a:lnTo>
                    <a:pt x="1220" y="188"/>
                  </a:lnTo>
                  <a:lnTo>
                    <a:pt x="1226" y="190"/>
                  </a:lnTo>
                  <a:lnTo>
                    <a:pt x="1233" y="194"/>
                  </a:lnTo>
                  <a:lnTo>
                    <a:pt x="1243" y="198"/>
                  </a:lnTo>
                  <a:lnTo>
                    <a:pt x="1247" y="199"/>
                  </a:lnTo>
                  <a:lnTo>
                    <a:pt x="1053" y="361"/>
                  </a:lnTo>
                  <a:lnTo>
                    <a:pt x="958" y="226"/>
                  </a:lnTo>
                  <a:lnTo>
                    <a:pt x="944" y="131"/>
                  </a:lnTo>
                  <a:lnTo>
                    <a:pt x="912" y="131"/>
                  </a:lnTo>
                  <a:lnTo>
                    <a:pt x="901" y="44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2" name="Freeform 184"/>
            <p:cNvSpPr>
              <a:spLocks/>
            </p:cNvSpPr>
            <p:nvPr/>
          </p:nvSpPr>
          <p:spPr bwMode="auto">
            <a:xfrm>
              <a:off x="4180" y="2234"/>
              <a:ext cx="483" cy="84"/>
            </a:xfrm>
            <a:custGeom>
              <a:avLst/>
              <a:gdLst>
                <a:gd name="T0" fmla="*/ 1 w 965"/>
                <a:gd name="T1" fmla="*/ 2 h 168"/>
                <a:gd name="T2" fmla="*/ 0 w 965"/>
                <a:gd name="T3" fmla="*/ 3 h 168"/>
                <a:gd name="T4" fmla="*/ 2 w 965"/>
                <a:gd name="T5" fmla="*/ 6 h 168"/>
                <a:gd name="T6" fmla="*/ 6 w 965"/>
                <a:gd name="T7" fmla="*/ 6 h 168"/>
                <a:gd name="T8" fmla="*/ 8 w 965"/>
                <a:gd name="T9" fmla="*/ 2 h 168"/>
                <a:gd name="T10" fmla="*/ 10 w 965"/>
                <a:gd name="T11" fmla="*/ 2 h 168"/>
                <a:gd name="T12" fmla="*/ 13 w 965"/>
                <a:gd name="T13" fmla="*/ 3 h 168"/>
                <a:gd name="T14" fmla="*/ 17 w 965"/>
                <a:gd name="T15" fmla="*/ 2 h 168"/>
                <a:gd name="T16" fmla="*/ 19 w 965"/>
                <a:gd name="T17" fmla="*/ 4 h 168"/>
                <a:gd name="T18" fmla="*/ 24 w 965"/>
                <a:gd name="T19" fmla="*/ 4 h 168"/>
                <a:gd name="T20" fmla="*/ 30 w 965"/>
                <a:gd name="T21" fmla="*/ 3 h 168"/>
                <a:gd name="T22" fmla="*/ 31 w 965"/>
                <a:gd name="T23" fmla="*/ 1 h 168"/>
                <a:gd name="T24" fmla="*/ 17 w 965"/>
                <a:gd name="T25" fmla="*/ 0 h 168"/>
                <a:gd name="T26" fmla="*/ 9 w 965"/>
                <a:gd name="T27" fmla="*/ 1 h 168"/>
                <a:gd name="T28" fmla="*/ 1 w 965"/>
                <a:gd name="T29" fmla="*/ 2 h 168"/>
                <a:gd name="T30" fmla="*/ 1 w 965"/>
                <a:gd name="T31" fmla="*/ 2 h 1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65" h="168">
                  <a:moveTo>
                    <a:pt x="24" y="33"/>
                  </a:moveTo>
                  <a:lnTo>
                    <a:pt x="0" y="90"/>
                  </a:lnTo>
                  <a:lnTo>
                    <a:pt x="57" y="168"/>
                  </a:lnTo>
                  <a:lnTo>
                    <a:pt x="167" y="168"/>
                  </a:lnTo>
                  <a:lnTo>
                    <a:pt x="251" y="59"/>
                  </a:lnTo>
                  <a:lnTo>
                    <a:pt x="319" y="44"/>
                  </a:lnTo>
                  <a:lnTo>
                    <a:pt x="406" y="84"/>
                  </a:lnTo>
                  <a:lnTo>
                    <a:pt x="541" y="52"/>
                  </a:lnTo>
                  <a:lnTo>
                    <a:pt x="600" y="99"/>
                  </a:lnTo>
                  <a:lnTo>
                    <a:pt x="739" y="116"/>
                  </a:lnTo>
                  <a:lnTo>
                    <a:pt x="954" y="74"/>
                  </a:lnTo>
                  <a:lnTo>
                    <a:pt x="965" y="16"/>
                  </a:lnTo>
                  <a:lnTo>
                    <a:pt x="532" y="0"/>
                  </a:lnTo>
                  <a:lnTo>
                    <a:pt x="264" y="16"/>
                  </a:lnTo>
                  <a:lnTo>
                    <a:pt x="24" y="33"/>
                  </a:lnTo>
                  <a:close/>
                </a:path>
              </a:pathLst>
            </a:custGeom>
            <a:solidFill>
              <a:srgbClr val="C29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3" name="Freeform 185"/>
            <p:cNvSpPr>
              <a:spLocks/>
            </p:cNvSpPr>
            <p:nvPr/>
          </p:nvSpPr>
          <p:spPr bwMode="auto">
            <a:xfrm>
              <a:off x="4789" y="2723"/>
              <a:ext cx="97" cy="132"/>
            </a:xfrm>
            <a:custGeom>
              <a:avLst/>
              <a:gdLst>
                <a:gd name="T0" fmla="*/ 4 w 194"/>
                <a:gd name="T1" fmla="*/ 8 h 264"/>
                <a:gd name="T2" fmla="*/ 4 w 194"/>
                <a:gd name="T3" fmla="*/ 8 h 264"/>
                <a:gd name="T4" fmla="*/ 4 w 194"/>
                <a:gd name="T5" fmla="*/ 7 h 264"/>
                <a:gd name="T6" fmla="*/ 4 w 194"/>
                <a:gd name="T7" fmla="*/ 7 h 264"/>
                <a:gd name="T8" fmla="*/ 4 w 194"/>
                <a:gd name="T9" fmla="*/ 6 h 264"/>
                <a:gd name="T10" fmla="*/ 5 w 194"/>
                <a:gd name="T11" fmla="*/ 6 h 264"/>
                <a:gd name="T12" fmla="*/ 5 w 194"/>
                <a:gd name="T13" fmla="*/ 6 h 264"/>
                <a:gd name="T14" fmla="*/ 6 w 194"/>
                <a:gd name="T15" fmla="*/ 5 h 264"/>
                <a:gd name="T16" fmla="*/ 5 w 194"/>
                <a:gd name="T17" fmla="*/ 4 h 264"/>
                <a:gd name="T18" fmla="*/ 5 w 194"/>
                <a:gd name="T19" fmla="*/ 4 h 264"/>
                <a:gd name="T20" fmla="*/ 5 w 194"/>
                <a:gd name="T21" fmla="*/ 4 h 264"/>
                <a:gd name="T22" fmla="*/ 5 w 194"/>
                <a:gd name="T23" fmla="*/ 3 h 264"/>
                <a:gd name="T24" fmla="*/ 5 w 194"/>
                <a:gd name="T25" fmla="*/ 3 h 264"/>
                <a:gd name="T26" fmla="*/ 5 w 194"/>
                <a:gd name="T27" fmla="*/ 2 h 264"/>
                <a:gd name="T28" fmla="*/ 5 w 194"/>
                <a:gd name="T29" fmla="*/ 1 h 264"/>
                <a:gd name="T30" fmla="*/ 5 w 194"/>
                <a:gd name="T31" fmla="*/ 1 h 264"/>
                <a:gd name="T32" fmla="*/ 4 w 194"/>
                <a:gd name="T33" fmla="*/ 0 h 264"/>
                <a:gd name="T34" fmla="*/ 2 w 194"/>
                <a:gd name="T35" fmla="*/ 1 h 264"/>
                <a:gd name="T36" fmla="*/ 2 w 194"/>
                <a:gd name="T37" fmla="*/ 2 h 264"/>
                <a:gd name="T38" fmla="*/ 2 w 194"/>
                <a:gd name="T39" fmla="*/ 2 h 264"/>
                <a:gd name="T40" fmla="*/ 2 w 194"/>
                <a:gd name="T41" fmla="*/ 3 h 264"/>
                <a:gd name="T42" fmla="*/ 2 w 194"/>
                <a:gd name="T43" fmla="*/ 3 h 264"/>
                <a:gd name="T44" fmla="*/ 1 w 194"/>
                <a:gd name="T45" fmla="*/ 4 h 264"/>
                <a:gd name="T46" fmla="*/ 1 w 194"/>
                <a:gd name="T47" fmla="*/ 4 h 264"/>
                <a:gd name="T48" fmla="*/ 1 w 194"/>
                <a:gd name="T49" fmla="*/ 5 h 264"/>
                <a:gd name="T50" fmla="*/ 0 w 194"/>
                <a:gd name="T51" fmla="*/ 5 h 264"/>
                <a:gd name="T52" fmla="*/ 1 w 194"/>
                <a:gd name="T53" fmla="*/ 5 h 264"/>
                <a:gd name="T54" fmla="*/ 1 w 194"/>
                <a:gd name="T55" fmla="*/ 6 h 264"/>
                <a:gd name="T56" fmla="*/ 1 w 194"/>
                <a:gd name="T57" fmla="*/ 7 h 264"/>
                <a:gd name="T58" fmla="*/ 1 w 194"/>
                <a:gd name="T59" fmla="*/ 7 h 264"/>
                <a:gd name="T60" fmla="*/ 1 w 194"/>
                <a:gd name="T61" fmla="*/ 8 h 264"/>
                <a:gd name="T62" fmla="*/ 2 w 194"/>
                <a:gd name="T63" fmla="*/ 8 h 264"/>
                <a:gd name="T64" fmla="*/ 2 w 194"/>
                <a:gd name="T65" fmla="*/ 9 h 264"/>
                <a:gd name="T66" fmla="*/ 4 w 194"/>
                <a:gd name="T67" fmla="*/ 8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264">
                  <a:moveTo>
                    <a:pt x="101" y="245"/>
                  </a:moveTo>
                  <a:lnTo>
                    <a:pt x="101" y="241"/>
                  </a:lnTo>
                  <a:lnTo>
                    <a:pt x="101" y="239"/>
                  </a:lnTo>
                  <a:lnTo>
                    <a:pt x="103" y="232"/>
                  </a:lnTo>
                  <a:lnTo>
                    <a:pt x="105" y="226"/>
                  </a:lnTo>
                  <a:lnTo>
                    <a:pt x="107" y="218"/>
                  </a:lnTo>
                  <a:lnTo>
                    <a:pt x="109" y="211"/>
                  </a:lnTo>
                  <a:lnTo>
                    <a:pt x="112" y="201"/>
                  </a:lnTo>
                  <a:lnTo>
                    <a:pt x="118" y="195"/>
                  </a:lnTo>
                  <a:lnTo>
                    <a:pt x="122" y="188"/>
                  </a:lnTo>
                  <a:lnTo>
                    <a:pt x="128" y="180"/>
                  </a:lnTo>
                  <a:lnTo>
                    <a:pt x="131" y="176"/>
                  </a:lnTo>
                  <a:lnTo>
                    <a:pt x="137" y="173"/>
                  </a:lnTo>
                  <a:lnTo>
                    <a:pt x="145" y="167"/>
                  </a:lnTo>
                  <a:lnTo>
                    <a:pt x="148" y="167"/>
                  </a:lnTo>
                  <a:lnTo>
                    <a:pt x="183" y="144"/>
                  </a:lnTo>
                  <a:lnTo>
                    <a:pt x="194" y="119"/>
                  </a:lnTo>
                  <a:lnTo>
                    <a:pt x="129" y="123"/>
                  </a:lnTo>
                  <a:lnTo>
                    <a:pt x="129" y="121"/>
                  </a:lnTo>
                  <a:lnTo>
                    <a:pt x="129" y="119"/>
                  </a:lnTo>
                  <a:lnTo>
                    <a:pt x="129" y="116"/>
                  </a:lnTo>
                  <a:lnTo>
                    <a:pt x="129" y="110"/>
                  </a:lnTo>
                  <a:lnTo>
                    <a:pt x="129" y="100"/>
                  </a:lnTo>
                  <a:lnTo>
                    <a:pt x="129" y="93"/>
                  </a:lnTo>
                  <a:lnTo>
                    <a:pt x="129" y="83"/>
                  </a:lnTo>
                  <a:lnTo>
                    <a:pt x="129" y="74"/>
                  </a:lnTo>
                  <a:lnTo>
                    <a:pt x="129" y="62"/>
                  </a:lnTo>
                  <a:lnTo>
                    <a:pt x="129" y="51"/>
                  </a:lnTo>
                  <a:lnTo>
                    <a:pt x="129" y="39"/>
                  </a:lnTo>
                  <a:lnTo>
                    <a:pt x="129" y="28"/>
                  </a:lnTo>
                  <a:lnTo>
                    <a:pt x="129" y="19"/>
                  </a:lnTo>
                  <a:lnTo>
                    <a:pt x="129" y="13"/>
                  </a:lnTo>
                  <a:lnTo>
                    <a:pt x="129" y="7"/>
                  </a:lnTo>
                  <a:lnTo>
                    <a:pt x="107" y="0"/>
                  </a:lnTo>
                  <a:lnTo>
                    <a:pt x="80" y="30"/>
                  </a:lnTo>
                  <a:lnTo>
                    <a:pt x="55" y="30"/>
                  </a:lnTo>
                  <a:lnTo>
                    <a:pt x="53" y="32"/>
                  </a:lnTo>
                  <a:lnTo>
                    <a:pt x="53" y="38"/>
                  </a:lnTo>
                  <a:lnTo>
                    <a:pt x="52" y="41"/>
                  </a:lnTo>
                  <a:lnTo>
                    <a:pt x="50" y="53"/>
                  </a:lnTo>
                  <a:lnTo>
                    <a:pt x="46" y="62"/>
                  </a:lnTo>
                  <a:lnTo>
                    <a:pt x="44" y="72"/>
                  </a:lnTo>
                  <a:lnTo>
                    <a:pt x="40" y="81"/>
                  </a:lnTo>
                  <a:lnTo>
                    <a:pt x="38" y="91"/>
                  </a:lnTo>
                  <a:lnTo>
                    <a:pt x="33" y="98"/>
                  </a:lnTo>
                  <a:lnTo>
                    <a:pt x="27" y="104"/>
                  </a:lnTo>
                  <a:lnTo>
                    <a:pt x="21" y="110"/>
                  </a:lnTo>
                  <a:lnTo>
                    <a:pt x="17" y="114"/>
                  </a:lnTo>
                  <a:lnTo>
                    <a:pt x="8" y="121"/>
                  </a:lnTo>
                  <a:lnTo>
                    <a:pt x="4" y="129"/>
                  </a:lnTo>
                  <a:lnTo>
                    <a:pt x="0" y="133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2"/>
                  </a:lnTo>
                  <a:lnTo>
                    <a:pt x="4" y="159"/>
                  </a:lnTo>
                  <a:lnTo>
                    <a:pt x="6" y="169"/>
                  </a:lnTo>
                  <a:lnTo>
                    <a:pt x="10" y="180"/>
                  </a:lnTo>
                  <a:lnTo>
                    <a:pt x="13" y="193"/>
                  </a:lnTo>
                  <a:lnTo>
                    <a:pt x="17" y="203"/>
                  </a:lnTo>
                  <a:lnTo>
                    <a:pt x="19" y="216"/>
                  </a:lnTo>
                  <a:lnTo>
                    <a:pt x="23" y="228"/>
                  </a:lnTo>
                  <a:lnTo>
                    <a:pt x="29" y="239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4" y="262"/>
                  </a:lnTo>
                  <a:lnTo>
                    <a:pt x="34" y="264"/>
                  </a:lnTo>
                  <a:lnTo>
                    <a:pt x="101" y="245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4" name="Freeform 186"/>
            <p:cNvSpPr>
              <a:spLocks/>
            </p:cNvSpPr>
            <p:nvPr/>
          </p:nvSpPr>
          <p:spPr bwMode="auto">
            <a:xfrm>
              <a:off x="4782" y="2813"/>
              <a:ext cx="471" cy="267"/>
            </a:xfrm>
            <a:custGeom>
              <a:avLst/>
              <a:gdLst>
                <a:gd name="T0" fmla="*/ 4 w 941"/>
                <a:gd name="T1" fmla="*/ 2 h 534"/>
                <a:gd name="T2" fmla="*/ 4 w 941"/>
                <a:gd name="T3" fmla="*/ 3 h 534"/>
                <a:gd name="T4" fmla="*/ 5 w 941"/>
                <a:gd name="T5" fmla="*/ 3 h 534"/>
                <a:gd name="T6" fmla="*/ 5 w 941"/>
                <a:gd name="T7" fmla="*/ 4 h 534"/>
                <a:gd name="T8" fmla="*/ 5 w 941"/>
                <a:gd name="T9" fmla="*/ 5 h 534"/>
                <a:gd name="T10" fmla="*/ 8 w 941"/>
                <a:gd name="T11" fmla="*/ 4 h 534"/>
                <a:gd name="T12" fmla="*/ 8 w 941"/>
                <a:gd name="T13" fmla="*/ 4 h 534"/>
                <a:gd name="T14" fmla="*/ 9 w 941"/>
                <a:gd name="T15" fmla="*/ 3 h 534"/>
                <a:gd name="T16" fmla="*/ 10 w 941"/>
                <a:gd name="T17" fmla="*/ 2 h 534"/>
                <a:gd name="T18" fmla="*/ 11 w 941"/>
                <a:gd name="T19" fmla="*/ 1 h 534"/>
                <a:gd name="T20" fmla="*/ 12 w 941"/>
                <a:gd name="T21" fmla="*/ 1 h 534"/>
                <a:gd name="T22" fmla="*/ 13 w 941"/>
                <a:gd name="T23" fmla="*/ 1 h 534"/>
                <a:gd name="T24" fmla="*/ 14 w 941"/>
                <a:gd name="T25" fmla="*/ 1 h 534"/>
                <a:gd name="T26" fmla="*/ 25 w 941"/>
                <a:gd name="T27" fmla="*/ 1 h 534"/>
                <a:gd name="T28" fmla="*/ 29 w 941"/>
                <a:gd name="T29" fmla="*/ 3 h 534"/>
                <a:gd name="T30" fmla="*/ 29 w 941"/>
                <a:gd name="T31" fmla="*/ 4 h 534"/>
                <a:gd name="T32" fmla="*/ 29 w 941"/>
                <a:gd name="T33" fmla="*/ 5 h 534"/>
                <a:gd name="T34" fmla="*/ 30 w 941"/>
                <a:gd name="T35" fmla="*/ 6 h 534"/>
                <a:gd name="T36" fmla="*/ 30 w 941"/>
                <a:gd name="T37" fmla="*/ 6 h 534"/>
                <a:gd name="T38" fmla="*/ 30 w 941"/>
                <a:gd name="T39" fmla="*/ 7 h 534"/>
                <a:gd name="T40" fmla="*/ 28 w 941"/>
                <a:gd name="T41" fmla="*/ 10 h 534"/>
                <a:gd name="T42" fmla="*/ 28 w 941"/>
                <a:gd name="T43" fmla="*/ 11 h 534"/>
                <a:gd name="T44" fmla="*/ 27 w 941"/>
                <a:gd name="T45" fmla="*/ 12 h 534"/>
                <a:gd name="T46" fmla="*/ 26 w 941"/>
                <a:gd name="T47" fmla="*/ 13 h 534"/>
                <a:gd name="T48" fmla="*/ 25 w 941"/>
                <a:gd name="T49" fmla="*/ 14 h 534"/>
                <a:gd name="T50" fmla="*/ 24 w 941"/>
                <a:gd name="T51" fmla="*/ 15 h 534"/>
                <a:gd name="T52" fmla="*/ 23 w 941"/>
                <a:gd name="T53" fmla="*/ 15 h 534"/>
                <a:gd name="T54" fmla="*/ 23 w 941"/>
                <a:gd name="T55" fmla="*/ 16 h 534"/>
                <a:gd name="T56" fmla="*/ 22 w 941"/>
                <a:gd name="T57" fmla="*/ 15 h 534"/>
                <a:gd name="T58" fmla="*/ 21 w 941"/>
                <a:gd name="T59" fmla="*/ 15 h 534"/>
                <a:gd name="T60" fmla="*/ 19 w 941"/>
                <a:gd name="T61" fmla="*/ 15 h 534"/>
                <a:gd name="T62" fmla="*/ 16 w 941"/>
                <a:gd name="T63" fmla="*/ 16 h 534"/>
                <a:gd name="T64" fmla="*/ 14 w 941"/>
                <a:gd name="T65" fmla="*/ 16 h 534"/>
                <a:gd name="T66" fmla="*/ 12 w 941"/>
                <a:gd name="T67" fmla="*/ 17 h 534"/>
                <a:gd name="T68" fmla="*/ 11 w 941"/>
                <a:gd name="T69" fmla="*/ 17 h 534"/>
                <a:gd name="T70" fmla="*/ 11 w 941"/>
                <a:gd name="T71" fmla="*/ 17 h 534"/>
                <a:gd name="T72" fmla="*/ 10 w 941"/>
                <a:gd name="T73" fmla="*/ 17 h 534"/>
                <a:gd name="T74" fmla="*/ 9 w 941"/>
                <a:gd name="T75" fmla="*/ 17 h 534"/>
                <a:gd name="T76" fmla="*/ 8 w 941"/>
                <a:gd name="T77" fmla="*/ 16 h 534"/>
                <a:gd name="T78" fmla="*/ 7 w 941"/>
                <a:gd name="T79" fmla="*/ 15 h 534"/>
                <a:gd name="T80" fmla="*/ 6 w 941"/>
                <a:gd name="T81" fmla="*/ 14 h 534"/>
                <a:gd name="T82" fmla="*/ 6 w 941"/>
                <a:gd name="T83" fmla="*/ 13 h 534"/>
                <a:gd name="T84" fmla="*/ 1 w 941"/>
                <a:gd name="T85" fmla="*/ 11 h 534"/>
                <a:gd name="T86" fmla="*/ 1 w 941"/>
                <a:gd name="T87" fmla="*/ 10 h 534"/>
                <a:gd name="T88" fmla="*/ 1 w 941"/>
                <a:gd name="T89" fmla="*/ 9 h 534"/>
                <a:gd name="T90" fmla="*/ 1 w 941"/>
                <a:gd name="T91" fmla="*/ 8 h 534"/>
                <a:gd name="T92" fmla="*/ 0 w 941"/>
                <a:gd name="T93" fmla="*/ 8 h 534"/>
                <a:gd name="T94" fmla="*/ 0 w 941"/>
                <a:gd name="T95" fmla="*/ 7 h 534"/>
                <a:gd name="T96" fmla="*/ 1 w 941"/>
                <a:gd name="T97" fmla="*/ 6 h 534"/>
                <a:gd name="T98" fmla="*/ 1 w 941"/>
                <a:gd name="T99" fmla="*/ 2 h 5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41" h="534">
                  <a:moveTo>
                    <a:pt x="28" y="59"/>
                  </a:moveTo>
                  <a:lnTo>
                    <a:pt x="78" y="42"/>
                  </a:lnTo>
                  <a:lnTo>
                    <a:pt x="123" y="42"/>
                  </a:lnTo>
                  <a:lnTo>
                    <a:pt x="122" y="44"/>
                  </a:lnTo>
                  <a:lnTo>
                    <a:pt x="122" y="53"/>
                  </a:lnTo>
                  <a:lnTo>
                    <a:pt x="122" y="59"/>
                  </a:lnTo>
                  <a:lnTo>
                    <a:pt x="123" y="67"/>
                  </a:lnTo>
                  <a:lnTo>
                    <a:pt x="123" y="71"/>
                  </a:lnTo>
                  <a:lnTo>
                    <a:pt x="125" y="76"/>
                  </a:lnTo>
                  <a:lnTo>
                    <a:pt x="127" y="82"/>
                  </a:lnTo>
                  <a:lnTo>
                    <a:pt x="129" y="90"/>
                  </a:lnTo>
                  <a:lnTo>
                    <a:pt x="131" y="95"/>
                  </a:lnTo>
                  <a:lnTo>
                    <a:pt x="133" y="103"/>
                  </a:lnTo>
                  <a:lnTo>
                    <a:pt x="135" y="109"/>
                  </a:lnTo>
                  <a:lnTo>
                    <a:pt x="137" y="116"/>
                  </a:lnTo>
                  <a:lnTo>
                    <a:pt x="137" y="122"/>
                  </a:lnTo>
                  <a:lnTo>
                    <a:pt x="141" y="129"/>
                  </a:lnTo>
                  <a:lnTo>
                    <a:pt x="142" y="137"/>
                  </a:lnTo>
                  <a:lnTo>
                    <a:pt x="146" y="145"/>
                  </a:lnTo>
                  <a:lnTo>
                    <a:pt x="148" y="156"/>
                  </a:lnTo>
                  <a:lnTo>
                    <a:pt x="152" y="166"/>
                  </a:lnTo>
                  <a:lnTo>
                    <a:pt x="154" y="171"/>
                  </a:lnTo>
                  <a:lnTo>
                    <a:pt x="156" y="175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41" y="114"/>
                  </a:lnTo>
                  <a:lnTo>
                    <a:pt x="243" y="107"/>
                  </a:lnTo>
                  <a:lnTo>
                    <a:pt x="251" y="99"/>
                  </a:lnTo>
                  <a:lnTo>
                    <a:pt x="258" y="91"/>
                  </a:lnTo>
                  <a:lnTo>
                    <a:pt x="266" y="82"/>
                  </a:lnTo>
                  <a:lnTo>
                    <a:pt x="272" y="74"/>
                  </a:lnTo>
                  <a:lnTo>
                    <a:pt x="281" y="67"/>
                  </a:lnTo>
                  <a:lnTo>
                    <a:pt x="289" y="59"/>
                  </a:lnTo>
                  <a:lnTo>
                    <a:pt x="296" y="52"/>
                  </a:lnTo>
                  <a:lnTo>
                    <a:pt x="302" y="46"/>
                  </a:lnTo>
                  <a:lnTo>
                    <a:pt x="312" y="42"/>
                  </a:lnTo>
                  <a:lnTo>
                    <a:pt x="319" y="36"/>
                  </a:lnTo>
                  <a:lnTo>
                    <a:pt x="329" y="32"/>
                  </a:lnTo>
                  <a:lnTo>
                    <a:pt x="333" y="31"/>
                  </a:lnTo>
                  <a:lnTo>
                    <a:pt x="338" y="29"/>
                  </a:lnTo>
                  <a:lnTo>
                    <a:pt x="346" y="27"/>
                  </a:lnTo>
                  <a:lnTo>
                    <a:pt x="353" y="25"/>
                  </a:lnTo>
                  <a:lnTo>
                    <a:pt x="359" y="21"/>
                  </a:lnTo>
                  <a:lnTo>
                    <a:pt x="365" y="21"/>
                  </a:lnTo>
                  <a:lnTo>
                    <a:pt x="372" y="17"/>
                  </a:lnTo>
                  <a:lnTo>
                    <a:pt x="378" y="15"/>
                  </a:lnTo>
                  <a:lnTo>
                    <a:pt x="386" y="13"/>
                  </a:lnTo>
                  <a:lnTo>
                    <a:pt x="393" y="12"/>
                  </a:lnTo>
                  <a:lnTo>
                    <a:pt x="399" y="10"/>
                  </a:lnTo>
                  <a:lnTo>
                    <a:pt x="409" y="8"/>
                  </a:lnTo>
                  <a:lnTo>
                    <a:pt x="420" y="4"/>
                  </a:lnTo>
                  <a:lnTo>
                    <a:pt x="430" y="2"/>
                  </a:lnTo>
                  <a:lnTo>
                    <a:pt x="435" y="0"/>
                  </a:lnTo>
                  <a:lnTo>
                    <a:pt x="439" y="0"/>
                  </a:lnTo>
                  <a:lnTo>
                    <a:pt x="650" y="21"/>
                  </a:lnTo>
                  <a:lnTo>
                    <a:pt x="772" y="4"/>
                  </a:lnTo>
                  <a:lnTo>
                    <a:pt x="888" y="61"/>
                  </a:lnTo>
                  <a:lnTo>
                    <a:pt x="888" y="63"/>
                  </a:lnTo>
                  <a:lnTo>
                    <a:pt x="891" y="69"/>
                  </a:lnTo>
                  <a:lnTo>
                    <a:pt x="897" y="74"/>
                  </a:lnTo>
                  <a:lnTo>
                    <a:pt x="903" y="86"/>
                  </a:lnTo>
                  <a:lnTo>
                    <a:pt x="907" y="91"/>
                  </a:lnTo>
                  <a:lnTo>
                    <a:pt x="910" y="97"/>
                  </a:lnTo>
                  <a:lnTo>
                    <a:pt x="914" y="105"/>
                  </a:lnTo>
                  <a:lnTo>
                    <a:pt x="918" y="110"/>
                  </a:lnTo>
                  <a:lnTo>
                    <a:pt x="920" y="118"/>
                  </a:lnTo>
                  <a:lnTo>
                    <a:pt x="924" y="126"/>
                  </a:lnTo>
                  <a:lnTo>
                    <a:pt x="928" y="133"/>
                  </a:lnTo>
                  <a:lnTo>
                    <a:pt x="931" y="141"/>
                  </a:lnTo>
                  <a:lnTo>
                    <a:pt x="931" y="148"/>
                  </a:lnTo>
                  <a:lnTo>
                    <a:pt x="935" y="154"/>
                  </a:lnTo>
                  <a:lnTo>
                    <a:pt x="935" y="162"/>
                  </a:lnTo>
                  <a:lnTo>
                    <a:pt x="937" y="169"/>
                  </a:lnTo>
                  <a:lnTo>
                    <a:pt x="937" y="175"/>
                  </a:lnTo>
                  <a:lnTo>
                    <a:pt x="939" y="183"/>
                  </a:lnTo>
                  <a:lnTo>
                    <a:pt x="941" y="188"/>
                  </a:lnTo>
                  <a:lnTo>
                    <a:pt x="941" y="196"/>
                  </a:lnTo>
                  <a:lnTo>
                    <a:pt x="941" y="207"/>
                  </a:lnTo>
                  <a:lnTo>
                    <a:pt x="941" y="215"/>
                  </a:lnTo>
                  <a:lnTo>
                    <a:pt x="941" y="221"/>
                  </a:lnTo>
                  <a:lnTo>
                    <a:pt x="941" y="225"/>
                  </a:lnTo>
                  <a:lnTo>
                    <a:pt x="897" y="299"/>
                  </a:lnTo>
                  <a:lnTo>
                    <a:pt x="895" y="299"/>
                  </a:lnTo>
                  <a:lnTo>
                    <a:pt x="891" y="301"/>
                  </a:lnTo>
                  <a:lnTo>
                    <a:pt x="886" y="304"/>
                  </a:lnTo>
                  <a:lnTo>
                    <a:pt x="880" y="310"/>
                  </a:lnTo>
                  <a:lnTo>
                    <a:pt x="874" y="318"/>
                  </a:lnTo>
                  <a:lnTo>
                    <a:pt x="867" y="325"/>
                  </a:lnTo>
                  <a:lnTo>
                    <a:pt x="859" y="333"/>
                  </a:lnTo>
                  <a:lnTo>
                    <a:pt x="853" y="342"/>
                  </a:lnTo>
                  <a:lnTo>
                    <a:pt x="846" y="350"/>
                  </a:lnTo>
                  <a:lnTo>
                    <a:pt x="840" y="359"/>
                  </a:lnTo>
                  <a:lnTo>
                    <a:pt x="836" y="367"/>
                  </a:lnTo>
                  <a:lnTo>
                    <a:pt x="831" y="377"/>
                  </a:lnTo>
                  <a:lnTo>
                    <a:pt x="825" y="386"/>
                  </a:lnTo>
                  <a:lnTo>
                    <a:pt x="819" y="398"/>
                  </a:lnTo>
                  <a:lnTo>
                    <a:pt x="812" y="407"/>
                  </a:lnTo>
                  <a:lnTo>
                    <a:pt x="804" y="418"/>
                  </a:lnTo>
                  <a:lnTo>
                    <a:pt x="796" y="422"/>
                  </a:lnTo>
                  <a:lnTo>
                    <a:pt x="791" y="428"/>
                  </a:lnTo>
                  <a:lnTo>
                    <a:pt x="785" y="434"/>
                  </a:lnTo>
                  <a:lnTo>
                    <a:pt x="779" y="439"/>
                  </a:lnTo>
                  <a:lnTo>
                    <a:pt x="772" y="443"/>
                  </a:lnTo>
                  <a:lnTo>
                    <a:pt x="766" y="449"/>
                  </a:lnTo>
                  <a:lnTo>
                    <a:pt x="758" y="455"/>
                  </a:lnTo>
                  <a:lnTo>
                    <a:pt x="753" y="460"/>
                  </a:lnTo>
                  <a:lnTo>
                    <a:pt x="741" y="470"/>
                  </a:lnTo>
                  <a:lnTo>
                    <a:pt x="734" y="475"/>
                  </a:lnTo>
                  <a:lnTo>
                    <a:pt x="726" y="481"/>
                  </a:lnTo>
                  <a:lnTo>
                    <a:pt x="724" y="483"/>
                  </a:lnTo>
                  <a:lnTo>
                    <a:pt x="722" y="481"/>
                  </a:lnTo>
                  <a:lnTo>
                    <a:pt x="720" y="481"/>
                  </a:lnTo>
                  <a:lnTo>
                    <a:pt x="717" y="481"/>
                  </a:lnTo>
                  <a:lnTo>
                    <a:pt x="711" y="479"/>
                  </a:lnTo>
                  <a:lnTo>
                    <a:pt x="701" y="477"/>
                  </a:lnTo>
                  <a:lnTo>
                    <a:pt x="692" y="477"/>
                  </a:lnTo>
                  <a:lnTo>
                    <a:pt x="680" y="475"/>
                  </a:lnTo>
                  <a:lnTo>
                    <a:pt x="671" y="475"/>
                  </a:lnTo>
                  <a:lnTo>
                    <a:pt x="658" y="474"/>
                  </a:lnTo>
                  <a:lnTo>
                    <a:pt x="644" y="472"/>
                  </a:lnTo>
                  <a:lnTo>
                    <a:pt x="629" y="472"/>
                  </a:lnTo>
                  <a:lnTo>
                    <a:pt x="616" y="474"/>
                  </a:lnTo>
                  <a:lnTo>
                    <a:pt x="599" y="474"/>
                  </a:lnTo>
                  <a:lnTo>
                    <a:pt x="582" y="475"/>
                  </a:lnTo>
                  <a:lnTo>
                    <a:pt x="564" y="475"/>
                  </a:lnTo>
                  <a:lnTo>
                    <a:pt x="549" y="479"/>
                  </a:lnTo>
                  <a:lnTo>
                    <a:pt x="528" y="481"/>
                  </a:lnTo>
                  <a:lnTo>
                    <a:pt x="511" y="483"/>
                  </a:lnTo>
                  <a:lnTo>
                    <a:pt x="492" y="487"/>
                  </a:lnTo>
                  <a:lnTo>
                    <a:pt x="473" y="493"/>
                  </a:lnTo>
                  <a:lnTo>
                    <a:pt x="456" y="496"/>
                  </a:lnTo>
                  <a:lnTo>
                    <a:pt x="439" y="500"/>
                  </a:lnTo>
                  <a:lnTo>
                    <a:pt x="422" y="506"/>
                  </a:lnTo>
                  <a:lnTo>
                    <a:pt x="409" y="512"/>
                  </a:lnTo>
                  <a:lnTo>
                    <a:pt x="393" y="515"/>
                  </a:lnTo>
                  <a:lnTo>
                    <a:pt x="380" y="519"/>
                  </a:lnTo>
                  <a:lnTo>
                    <a:pt x="369" y="523"/>
                  </a:lnTo>
                  <a:lnTo>
                    <a:pt x="359" y="527"/>
                  </a:lnTo>
                  <a:lnTo>
                    <a:pt x="352" y="529"/>
                  </a:lnTo>
                  <a:lnTo>
                    <a:pt x="346" y="533"/>
                  </a:lnTo>
                  <a:lnTo>
                    <a:pt x="342" y="533"/>
                  </a:lnTo>
                  <a:lnTo>
                    <a:pt x="342" y="534"/>
                  </a:lnTo>
                  <a:lnTo>
                    <a:pt x="338" y="534"/>
                  </a:lnTo>
                  <a:lnTo>
                    <a:pt x="333" y="534"/>
                  </a:lnTo>
                  <a:lnTo>
                    <a:pt x="327" y="534"/>
                  </a:lnTo>
                  <a:lnTo>
                    <a:pt x="321" y="534"/>
                  </a:lnTo>
                  <a:lnTo>
                    <a:pt x="314" y="534"/>
                  </a:lnTo>
                  <a:lnTo>
                    <a:pt x="308" y="534"/>
                  </a:lnTo>
                  <a:lnTo>
                    <a:pt x="298" y="533"/>
                  </a:lnTo>
                  <a:lnTo>
                    <a:pt x="293" y="531"/>
                  </a:lnTo>
                  <a:lnTo>
                    <a:pt x="283" y="529"/>
                  </a:lnTo>
                  <a:lnTo>
                    <a:pt x="276" y="527"/>
                  </a:lnTo>
                  <a:lnTo>
                    <a:pt x="266" y="523"/>
                  </a:lnTo>
                  <a:lnTo>
                    <a:pt x="258" y="519"/>
                  </a:lnTo>
                  <a:lnTo>
                    <a:pt x="251" y="513"/>
                  </a:lnTo>
                  <a:lnTo>
                    <a:pt x="243" y="508"/>
                  </a:lnTo>
                  <a:lnTo>
                    <a:pt x="236" y="498"/>
                  </a:lnTo>
                  <a:lnTo>
                    <a:pt x="226" y="489"/>
                  </a:lnTo>
                  <a:lnTo>
                    <a:pt x="220" y="479"/>
                  </a:lnTo>
                  <a:lnTo>
                    <a:pt x="215" y="470"/>
                  </a:lnTo>
                  <a:lnTo>
                    <a:pt x="207" y="458"/>
                  </a:lnTo>
                  <a:lnTo>
                    <a:pt x="199" y="449"/>
                  </a:lnTo>
                  <a:lnTo>
                    <a:pt x="194" y="437"/>
                  </a:lnTo>
                  <a:lnTo>
                    <a:pt x="192" y="428"/>
                  </a:lnTo>
                  <a:lnTo>
                    <a:pt x="186" y="418"/>
                  </a:lnTo>
                  <a:lnTo>
                    <a:pt x="182" y="409"/>
                  </a:lnTo>
                  <a:lnTo>
                    <a:pt x="180" y="401"/>
                  </a:lnTo>
                  <a:lnTo>
                    <a:pt x="177" y="394"/>
                  </a:lnTo>
                  <a:lnTo>
                    <a:pt x="173" y="384"/>
                  </a:lnTo>
                  <a:lnTo>
                    <a:pt x="173" y="382"/>
                  </a:lnTo>
                  <a:lnTo>
                    <a:pt x="59" y="361"/>
                  </a:lnTo>
                  <a:lnTo>
                    <a:pt x="4" y="335"/>
                  </a:lnTo>
                  <a:lnTo>
                    <a:pt x="4" y="331"/>
                  </a:lnTo>
                  <a:lnTo>
                    <a:pt x="4" y="325"/>
                  </a:lnTo>
                  <a:lnTo>
                    <a:pt x="2" y="320"/>
                  </a:lnTo>
                  <a:lnTo>
                    <a:pt x="2" y="314"/>
                  </a:lnTo>
                  <a:lnTo>
                    <a:pt x="2" y="308"/>
                  </a:lnTo>
                  <a:lnTo>
                    <a:pt x="2" y="302"/>
                  </a:lnTo>
                  <a:lnTo>
                    <a:pt x="2" y="293"/>
                  </a:lnTo>
                  <a:lnTo>
                    <a:pt x="2" y="285"/>
                  </a:lnTo>
                  <a:lnTo>
                    <a:pt x="2" y="278"/>
                  </a:lnTo>
                  <a:lnTo>
                    <a:pt x="2" y="270"/>
                  </a:lnTo>
                  <a:lnTo>
                    <a:pt x="2" y="263"/>
                  </a:lnTo>
                  <a:lnTo>
                    <a:pt x="2" y="255"/>
                  </a:lnTo>
                  <a:lnTo>
                    <a:pt x="2" y="247"/>
                  </a:lnTo>
                  <a:lnTo>
                    <a:pt x="2" y="242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215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3"/>
                  </a:lnTo>
                  <a:lnTo>
                    <a:pt x="2" y="183"/>
                  </a:lnTo>
                  <a:lnTo>
                    <a:pt x="32" y="135"/>
                  </a:lnTo>
                  <a:lnTo>
                    <a:pt x="30" y="105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9C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5" name="Freeform 187"/>
            <p:cNvSpPr>
              <a:spLocks/>
            </p:cNvSpPr>
            <p:nvPr/>
          </p:nvSpPr>
          <p:spPr bwMode="auto">
            <a:xfrm>
              <a:off x="5029" y="2805"/>
              <a:ext cx="29" cy="23"/>
            </a:xfrm>
            <a:custGeom>
              <a:avLst/>
              <a:gdLst>
                <a:gd name="T0" fmla="*/ 1 w 59"/>
                <a:gd name="T1" fmla="*/ 0 h 48"/>
                <a:gd name="T2" fmla="*/ 0 w 59"/>
                <a:gd name="T3" fmla="*/ 0 h 48"/>
                <a:gd name="T4" fmla="*/ 0 w 59"/>
                <a:gd name="T5" fmla="*/ 0 h 48"/>
                <a:gd name="T6" fmla="*/ 0 w 59"/>
                <a:gd name="T7" fmla="*/ 1 h 48"/>
                <a:gd name="T8" fmla="*/ 1 w 59"/>
                <a:gd name="T9" fmla="*/ 1 h 48"/>
                <a:gd name="T10" fmla="*/ 1 w 59"/>
                <a:gd name="T11" fmla="*/ 0 h 48"/>
                <a:gd name="T12" fmla="*/ 1 w 59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48">
                  <a:moveTo>
                    <a:pt x="46" y="0"/>
                  </a:moveTo>
                  <a:lnTo>
                    <a:pt x="15" y="6"/>
                  </a:lnTo>
                  <a:lnTo>
                    <a:pt x="0" y="30"/>
                  </a:lnTo>
                  <a:lnTo>
                    <a:pt x="31" y="48"/>
                  </a:lnTo>
                  <a:lnTo>
                    <a:pt x="59" y="4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545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6" name="Freeform 188"/>
            <p:cNvSpPr>
              <a:spLocks/>
            </p:cNvSpPr>
            <p:nvPr/>
          </p:nvSpPr>
          <p:spPr bwMode="auto">
            <a:xfrm>
              <a:off x="4913" y="2759"/>
              <a:ext cx="120" cy="66"/>
            </a:xfrm>
            <a:custGeom>
              <a:avLst/>
              <a:gdLst>
                <a:gd name="T0" fmla="*/ 7 w 242"/>
                <a:gd name="T1" fmla="*/ 3 h 133"/>
                <a:gd name="T2" fmla="*/ 7 w 242"/>
                <a:gd name="T3" fmla="*/ 3 h 133"/>
                <a:gd name="T4" fmla="*/ 7 w 242"/>
                <a:gd name="T5" fmla="*/ 2 h 133"/>
                <a:gd name="T6" fmla="*/ 6 w 242"/>
                <a:gd name="T7" fmla="*/ 2 h 133"/>
                <a:gd name="T8" fmla="*/ 6 w 242"/>
                <a:gd name="T9" fmla="*/ 1 h 133"/>
                <a:gd name="T10" fmla="*/ 5 w 242"/>
                <a:gd name="T11" fmla="*/ 1 h 133"/>
                <a:gd name="T12" fmla="*/ 4 w 242"/>
                <a:gd name="T13" fmla="*/ 1 h 133"/>
                <a:gd name="T14" fmla="*/ 4 w 242"/>
                <a:gd name="T15" fmla="*/ 2 h 133"/>
                <a:gd name="T16" fmla="*/ 3 w 242"/>
                <a:gd name="T17" fmla="*/ 1 h 133"/>
                <a:gd name="T18" fmla="*/ 3 w 242"/>
                <a:gd name="T19" fmla="*/ 1 h 133"/>
                <a:gd name="T20" fmla="*/ 3 w 242"/>
                <a:gd name="T21" fmla="*/ 1 h 133"/>
                <a:gd name="T22" fmla="*/ 3 w 242"/>
                <a:gd name="T23" fmla="*/ 1 h 133"/>
                <a:gd name="T24" fmla="*/ 3 w 242"/>
                <a:gd name="T25" fmla="*/ 1 h 133"/>
                <a:gd name="T26" fmla="*/ 2 w 242"/>
                <a:gd name="T27" fmla="*/ 1 h 133"/>
                <a:gd name="T28" fmla="*/ 2 w 242"/>
                <a:gd name="T29" fmla="*/ 0 h 133"/>
                <a:gd name="T30" fmla="*/ 1 w 242"/>
                <a:gd name="T31" fmla="*/ 0 h 133"/>
                <a:gd name="T32" fmla="*/ 1 w 242"/>
                <a:gd name="T33" fmla="*/ 0 h 133"/>
                <a:gd name="T34" fmla="*/ 1 w 242"/>
                <a:gd name="T35" fmla="*/ 0 h 133"/>
                <a:gd name="T36" fmla="*/ 1 w 242"/>
                <a:gd name="T37" fmla="*/ 0 h 133"/>
                <a:gd name="T38" fmla="*/ 1 w 242"/>
                <a:gd name="T39" fmla="*/ 0 h 133"/>
                <a:gd name="T40" fmla="*/ 0 w 242"/>
                <a:gd name="T41" fmla="*/ 1 h 133"/>
                <a:gd name="T42" fmla="*/ 0 w 242"/>
                <a:gd name="T43" fmla="*/ 1 h 133"/>
                <a:gd name="T44" fmla="*/ 0 w 242"/>
                <a:gd name="T45" fmla="*/ 2 h 133"/>
                <a:gd name="T46" fmla="*/ 0 w 242"/>
                <a:gd name="T47" fmla="*/ 2 h 133"/>
                <a:gd name="T48" fmla="*/ 0 w 242"/>
                <a:gd name="T49" fmla="*/ 2 h 133"/>
                <a:gd name="T50" fmla="*/ 0 w 242"/>
                <a:gd name="T51" fmla="*/ 2 h 133"/>
                <a:gd name="T52" fmla="*/ 1 w 242"/>
                <a:gd name="T53" fmla="*/ 2 h 133"/>
                <a:gd name="T54" fmla="*/ 2 w 242"/>
                <a:gd name="T55" fmla="*/ 2 h 133"/>
                <a:gd name="T56" fmla="*/ 2 w 242"/>
                <a:gd name="T57" fmla="*/ 2 h 133"/>
                <a:gd name="T58" fmla="*/ 3 w 242"/>
                <a:gd name="T59" fmla="*/ 2 h 133"/>
                <a:gd name="T60" fmla="*/ 3 w 242"/>
                <a:gd name="T61" fmla="*/ 2 h 133"/>
                <a:gd name="T62" fmla="*/ 4 w 242"/>
                <a:gd name="T63" fmla="*/ 3 h 133"/>
                <a:gd name="T64" fmla="*/ 4 w 242"/>
                <a:gd name="T65" fmla="*/ 3 h 133"/>
                <a:gd name="T66" fmla="*/ 4 w 242"/>
                <a:gd name="T67" fmla="*/ 3 h 133"/>
                <a:gd name="T68" fmla="*/ 5 w 242"/>
                <a:gd name="T69" fmla="*/ 4 h 133"/>
                <a:gd name="T70" fmla="*/ 5 w 242"/>
                <a:gd name="T71" fmla="*/ 4 h 133"/>
                <a:gd name="T72" fmla="*/ 6 w 242"/>
                <a:gd name="T73" fmla="*/ 4 h 133"/>
                <a:gd name="T74" fmla="*/ 6 w 242"/>
                <a:gd name="T75" fmla="*/ 4 h 133"/>
                <a:gd name="T76" fmla="*/ 7 w 242"/>
                <a:gd name="T77" fmla="*/ 3 h 133"/>
                <a:gd name="T78" fmla="*/ 7 w 242"/>
                <a:gd name="T79" fmla="*/ 3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2" h="133">
                  <a:moveTo>
                    <a:pt x="242" y="125"/>
                  </a:moveTo>
                  <a:lnTo>
                    <a:pt x="240" y="123"/>
                  </a:lnTo>
                  <a:lnTo>
                    <a:pt x="240" y="118"/>
                  </a:lnTo>
                  <a:lnTo>
                    <a:pt x="238" y="108"/>
                  </a:lnTo>
                  <a:lnTo>
                    <a:pt x="236" y="99"/>
                  </a:lnTo>
                  <a:lnTo>
                    <a:pt x="232" y="87"/>
                  </a:lnTo>
                  <a:lnTo>
                    <a:pt x="228" y="78"/>
                  </a:lnTo>
                  <a:lnTo>
                    <a:pt x="223" y="68"/>
                  </a:lnTo>
                  <a:lnTo>
                    <a:pt x="215" y="64"/>
                  </a:lnTo>
                  <a:lnTo>
                    <a:pt x="204" y="59"/>
                  </a:lnTo>
                  <a:lnTo>
                    <a:pt x="194" y="57"/>
                  </a:lnTo>
                  <a:lnTo>
                    <a:pt x="181" y="57"/>
                  </a:lnTo>
                  <a:lnTo>
                    <a:pt x="170" y="61"/>
                  </a:lnTo>
                  <a:lnTo>
                    <a:pt x="156" y="63"/>
                  </a:lnTo>
                  <a:lnTo>
                    <a:pt x="145" y="64"/>
                  </a:lnTo>
                  <a:lnTo>
                    <a:pt x="135" y="66"/>
                  </a:lnTo>
                  <a:lnTo>
                    <a:pt x="130" y="66"/>
                  </a:lnTo>
                  <a:lnTo>
                    <a:pt x="122" y="63"/>
                  </a:lnTo>
                  <a:lnTo>
                    <a:pt x="118" y="61"/>
                  </a:lnTo>
                  <a:lnTo>
                    <a:pt x="116" y="57"/>
                  </a:lnTo>
                  <a:lnTo>
                    <a:pt x="116" y="53"/>
                  </a:lnTo>
                  <a:lnTo>
                    <a:pt x="118" y="45"/>
                  </a:lnTo>
                  <a:lnTo>
                    <a:pt x="118" y="44"/>
                  </a:lnTo>
                  <a:lnTo>
                    <a:pt x="114" y="42"/>
                  </a:lnTo>
                  <a:lnTo>
                    <a:pt x="107" y="40"/>
                  </a:lnTo>
                  <a:lnTo>
                    <a:pt x="99" y="38"/>
                  </a:lnTo>
                  <a:lnTo>
                    <a:pt x="93" y="38"/>
                  </a:lnTo>
                  <a:lnTo>
                    <a:pt x="88" y="34"/>
                  </a:lnTo>
                  <a:lnTo>
                    <a:pt x="82" y="32"/>
                  </a:lnTo>
                  <a:lnTo>
                    <a:pt x="74" y="26"/>
                  </a:lnTo>
                  <a:lnTo>
                    <a:pt x="67" y="23"/>
                  </a:lnTo>
                  <a:lnTo>
                    <a:pt x="61" y="17"/>
                  </a:lnTo>
                  <a:lnTo>
                    <a:pt x="57" y="11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2" y="7"/>
                  </a:lnTo>
                  <a:lnTo>
                    <a:pt x="38" y="11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29" y="28"/>
                  </a:lnTo>
                  <a:lnTo>
                    <a:pt x="23" y="34"/>
                  </a:lnTo>
                  <a:lnTo>
                    <a:pt x="19" y="40"/>
                  </a:lnTo>
                  <a:lnTo>
                    <a:pt x="14" y="47"/>
                  </a:lnTo>
                  <a:lnTo>
                    <a:pt x="10" y="55"/>
                  </a:lnTo>
                  <a:lnTo>
                    <a:pt x="4" y="64"/>
                  </a:lnTo>
                  <a:lnTo>
                    <a:pt x="0" y="68"/>
                  </a:lnTo>
                  <a:lnTo>
                    <a:pt x="4" y="95"/>
                  </a:lnTo>
                  <a:lnTo>
                    <a:pt x="6" y="93"/>
                  </a:lnTo>
                  <a:lnTo>
                    <a:pt x="17" y="93"/>
                  </a:lnTo>
                  <a:lnTo>
                    <a:pt x="23" y="91"/>
                  </a:lnTo>
                  <a:lnTo>
                    <a:pt x="29" y="91"/>
                  </a:lnTo>
                  <a:lnTo>
                    <a:pt x="38" y="91"/>
                  </a:lnTo>
                  <a:lnTo>
                    <a:pt x="48" y="91"/>
                  </a:lnTo>
                  <a:lnTo>
                    <a:pt x="55" y="91"/>
                  </a:lnTo>
                  <a:lnTo>
                    <a:pt x="65" y="91"/>
                  </a:lnTo>
                  <a:lnTo>
                    <a:pt x="73" y="91"/>
                  </a:lnTo>
                  <a:lnTo>
                    <a:pt x="84" y="91"/>
                  </a:lnTo>
                  <a:lnTo>
                    <a:pt x="92" y="91"/>
                  </a:lnTo>
                  <a:lnTo>
                    <a:pt x="99" y="91"/>
                  </a:lnTo>
                  <a:lnTo>
                    <a:pt x="107" y="91"/>
                  </a:lnTo>
                  <a:lnTo>
                    <a:pt x="114" y="95"/>
                  </a:lnTo>
                  <a:lnTo>
                    <a:pt x="124" y="97"/>
                  </a:lnTo>
                  <a:lnTo>
                    <a:pt x="133" y="102"/>
                  </a:lnTo>
                  <a:lnTo>
                    <a:pt x="139" y="106"/>
                  </a:lnTo>
                  <a:lnTo>
                    <a:pt x="143" y="114"/>
                  </a:lnTo>
                  <a:lnTo>
                    <a:pt x="145" y="118"/>
                  </a:lnTo>
                  <a:lnTo>
                    <a:pt x="151" y="123"/>
                  </a:lnTo>
                  <a:lnTo>
                    <a:pt x="152" y="127"/>
                  </a:lnTo>
                  <a:lnTo>
                    <a:pt x="162" y="131"/>
                  </a:lnTo>
                  <a:lnTo>
                    <a:pt x="170" y="131"/>
                  </a:lnTo>
                  <a:lnTo>
                    <a:pt x="183" y="133"/>
                  </a:lnTo>
                  <a:lnTo>
                    <a:pt x="189" y="131"/>
                  </a:lnTo>
                  <a:lnTo>
                    <a:pt x="196" y="131"/>
                  </a:lnTo>
                  <a:lnTo>
                    <a:pt x="202" y="129"/>
                  </a:lnTo>
                  <a:lnTo>
                    <a:pt x="209" y="129"/>
                  </a:lnTo>
                  <a:lnTo>
                    <a:pt x="221" y="127"/>
                  </a:lnTo>
                  <a:lnTo>
                    <a:pt x="232" y="127"/>
                  </a:lnTo>
                  <a:lnTo>
                    <a:pt x="238" y="125"/>
                  </a:lnTo>
                  <a:lnTo>
                    <a:pt x="242" y="125"/>
                  </a:lnTo>
                  <a:close/>
                </a:path>
              </a:pathLst>
            </a:custGeom>
            <a:solidFill>
              <a:srgbClr val="545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7" name="Freeform 189"/>
            <p:cNvSpPr>
              <a:spLocks/>
            </p:cNvSpPr>
            <p:nvPr/>
          </p:nvSpPr>
          <p:spPr bwMode="auto">
            <a:xfrm>
              <a:off x="4802" y="2830"/>
              <a:ext cx="435" cy="250"/>
            </a:xfrm>
            <a:custGeom>
              <a:avLst/>
              <a:gdLst>
                <a:gd name="T0" fmla="*/ 10 w 869"/>
                <a:gd name="T1" fmla="*/ 16 h 500"/>
                <a:gd name="T2" fmla="*/ 12 w 869"/>
                <a:gd name="T3" fmla="*/ 16 h 500"/>
                <a:gd name="T4" fmla="*/ 15 w 869"/>
                <a:gd name="T5" fmla="*/ 15 h 500"/>
                <a:gd name="T6" fmla="*/ 18 w 869"/>
                <a:gd name="T7" fmla="*/ 15 h 500"/>
                <a:gd name="T8" fmla="*/ 20 w 869"/>
                <a:gd name="T9" fmla="*/ 15 h 500"/>
                <a:gd name="T10" fmla="*/ 22 w 869"/>
                <a:gd name="T11" fmla="*/ 14 h 500"/>
                <a:gd name="T12" fmla="*/ 22 w 869"/>
                <a:gd name="T13" fmla="*/ 14 h 500"/>
                <a:gd name="T14" fmla="*/ 23 w 869"/>
                <a:gd name="T15" fmla="*/ 13 h 500"/>
                <a:gd name="T16" fmla="*/ 22 w 869"/>
                <a:gd name="T17" fmla="*/ 11 h 500"/>
                <a:gd name="T18" fmla="*/ 24 w 869"/>
                <a:gd name="T19" fmla="*/ 10 h 500"/>
                <a:gd name="T20" fmla="*/ 25 w 869"/>
                <a:gd name="T21" fmla="*/ 10 h 500"/>
                <a:gd name="T22" fmla="*/ 25 w 869"/>
                <a:gd name="T23" fmla="*/ 7 h 500"/>
                <a:gd name="T24" fmla="*/ 27 w 869"/>
                <a:gd name="T25" fmla="*/ 8 h 500"/>
                <a:gd name="T26" fmla="*/ 27 w 869"/>
                <a:gd name="T27" fmla="*/ 6 h 500"/>
                <a:gd name="T28" fmla="*/ 28 w 869"/>
                <a:gd name="T29" fmla="*/ 5 h 500"/>
                <a:gd name="T30" fmla="*/ 23 w 869"/>
                <a:gd name="T31" fmla="*/ 2 h 500"/>
                <a:gd name="T32" fmla="*/ 24 w 869"/>
                <a:gd name="T33" fmla="*/ 2 h 500"/>
                <a:gd name="T34" fmla="*/ 25 w 869"/>
                <a:gd name="T35" fmla="*/ 2 h 500"/>
                <a:gd name="T36" fmla="*/ 24 w 869"/>
                <a:gd name="T37" fmla="*/ 1 h 500"/>
                <a:gd name="T38" fmla="*/ 23 w 869"/>
                <a:gd name="T39" fmla="*/ 0 h 500"/>
                <a:gd name="T40" fmla="*/ 22 w 869"/>
                <a:gd name="T41" fmla="*/ 2 h 500"/>
                <a:gd name="T42" fmla="*/ 22 w 869"/>
                <a:gd name="T43" fmla="*/ 3 h 500"/>
                <a:gd name="T44" fmla="*/ 21 w 869"/>
                <a:gd name="T45" fmla="*/ 2 h 500"/>
                <a:gd name="T46" fmla="*/ 20 w 869"/>
                <a:gd name="T47" fmla="*/ 2 h 500"/>
                <a:gd name="T48" fmla="*/ 19 w 869"/>
                <a:gd name="T49" fmla="*/ 3 h 500"/>
                <a:gd name="T50" fmla="*/ 18 w 869"/>
                <a:gd name="T51" fmla="*/ 3 h 500"/>
                <a:gd name="T52" fmla="*/ 17 w 869"/>
                <a:gd name="T53" fmla="*/ 4 h 500"/>
                <a:gd name="T54" fmla="*/ 16 w 869"/>
                <a:gd name="T55" fmla="*/ 5 h 500"/>
                <a:gd name="T56" fmla="*/ 15 w 869"/>
                <a:gd name="T57" fmla="*/ 6 h 500"/>
                <a:gd name="T58" fmla="*/ 13 w 869"/>
                <a:gd name="T59" fmla="*/ 7 h 500"/>
                <a:gd name="T60" fmla="*/ 12 w 869"/>
                <a:gd name="T61" fmla="*/ 7 h 500"/>
                <a:gd name="T62" fmla="*/ 11 w 869"/>
                <a:gd name="T63" fmla="*/ 5 h 500"/>
                <a:gd name="T64" fmla="*/ 11 w 869"/>
                <a:gd name="T65" fmla="*/ 6 h 500"/>
                <a:gd name="T66" fmla="*/ 11 w 869"/>
                <a:gd name="T67" fmla="*/ 8 h 500"/>
                <a:gd name="T68" fmla="*/ 10 w 869"/>
                <a:gd name="T69" fmla="*/ 9 h 500"/>
                <a:gd name="T70" fmla="*/ 9 w 869"/>
                <a:gd name="T71" fmla="*/ 10 h 500"/>
                <a:gd name="T72" fmla="*/ 7 w 869"/>
                <a:gd name="T73" fmla="*/ 10 h 500"/>
                <a:gd name="T74" fmla="*/ 5 w 869"/>
                <a:gd name="T75" fmla="*/ 10 h 500"/>
                <a:gd name="T76" fmla="*/ 4 w 869"/>
                <a:gd name="T77" fmla="*/ 10 h 500"/>
                <a:gd name="T78" fmla="*/ 2 w 869"/>
                <a:gd name="T79" fmla="*/ 9 h 500"/>
                <a:gd name="T80" fmla="*/ 1 w 869"/>
                <a:gd name="T81" fmla="*/ 9 h 500"/>
                <a:gd name="T82" fmla="*/ 0 w 869"/>
                <a:gd name="T83" fmla="*/ 10 h 500"/>
                <a:gd name="T84" fmla="*/ 2 w 869"/>
                <a:gd name="T85" fmla="*/ 11 h 500"/>
                <a:gd name="T86" fmla="*/ 3 w 869"/>
                <a:gd name="T87" fmla="*/ 11 h 500"/>
                <a:gd name="T88" fmla="*/ 4 w 869"/>
                <a:gd name="T89" fmla="*/ 11 h 500"/>
                <a:gd name="T90" fmla="*/ 8 w 869"/>
                <a:gd name="T91" fmla="*/ 11 h 500"/>
                <a:gd name="T92" fmla="*/ 8 w 869"/>
                <a:gd name="T93" fmla="*/ 12 h 500"/>
                <a:gd name="T94" fmla="*/ 7 w 869"/>
                <a:gd name="T95" fmla="*/ 12 h 500"/>
                <a:gd name="T96" fmla="*/ 8 w 869"/>
                <a:gd name="T97" fmla="*/ 13 h 500"/>
                <a:gd name="T98" fmla="*/ 7 w 869"/>
                <a:gd name="T99" fmla="*/ 13 h 500"/>
                <a:gd name="T100" fmla="*/ 6 w 869"/>
                <a:gd name="T101" fmla="*/ 13 h 500"/>
                <a:gd name="T102" fmla="*/ 6 w 869"/>
                <a:gd name="T103" fmla="*/ 14 h 500"/>
                <a:gd name="T104" fmla="*/ 7 w 869"/>
                <a:gd name="T105" fmla="*/ 15 h 500"/>
                <a:gd name="T106" fmla="*/ 8 w 869"/>
                <a:gd name="T107" fmla="*/ 16 h 5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69" h="500">
                  <a:moveTo>
                    <a:pt x="293" y="500"/>
                  </a:moveTo>
                  <a:lnTo>
                    <a:pt x="293" y="499"/>
                  </a:lnTo>
                  <a:lnTo>
                    <a:pt x="298" y="499"/>
                  </a:lnTo>
                  <a:lnTo>
                    <a:pt x="304" y="497"/>
                  </a:lnTo>
                  <a:lnTo>
                    <a:pt x="313" y="497"/>
                  </a:lnTo>
                  <a:lnTo>
                    <a:pt x="321" y="493"/>
                  </a:lnTo>
                  <a:lnTo>
                    <a:pt x="334" y="491"/>
                  </a:lnTo>
                  <a:lnTo>
                    <a:pt x="348" y="487"/>
                  </a:lnTo>
                  <a:lnTo>
                    <a:pt x="363" y="485"/>
                  </a:lnTo>
                  <a:lnTo>
                    <a:pt x="378" y="481"/>
                  </a:lnTo>
                  <a:lnTo>
                    <a:pt x="395" y="478"/>
                  </a:lnTo>
                  <a:lnTo>
                    <a:pt x="412" y="474"/>
                  </a:lnTo>
                  <a:lnTo>
                    <a:pt x="431" y="470"/>
                  </a:lnTo>
                  <a:lnTo>
                    <a:pt x="448" y="466"/>
                  </a:lnTo>
                  <a:lnTo>
                    <a:pt x="467" y="464"/>
                  </a:lnTo>
                  <a:lnTo>
                    <a:pt x="485" y="462"/>
                  </a:lnTo>
                  <a:lnTo>
                    <a:pt x="504" y="460"/>
                  </a:lnTo>
                  <a:lnTo>
                    <a:pt x="521" y="457"/>
                  </a:lnTo>
                  <a:lnTo>
                    <a:pt x="538" y="455"/>
                  </a:lnTo>
                  <a:lnTo>
                    <a:pt x="555" y="453"/>
                  </a:lnTo>
                  <a:lnTo>
                    <a:pt x="572" y="453"/>
                  </a:lnTo>
                  <a:lnTo>
                    <a:pt x="585" y="449"/>
                  </a:lnTo>
                  <a:lnTo>
                    <a:pt x="601" y="449"/>
                  </a:lnTo>
                  <a:lnTo>
                    <a:pt x="612" y="449"/>
                  </a:lnTo>
                  <a:lnTo>
                    <a:pt x="627" y="449"/>
                  </a:lnTo>
                  <a:lnTo>
                    <a:pt x="637" y="447"/>
                  </a:lnTo>
                  <a:lnTo>
                    <a:pt x="648" y="447"/>
                  </a:lnTo>
                  <a:lnTo>
                    <a:pt x="656" y="447"/>
                  </a:lnTo>
                  <a:lnTo>
                    <a:pt x="663" y="447"/>
                  </a:lnTo>
                  <a:lnTo>
                    <a:pt x="673" y="447"/>
                  </a:lnTo>
                  <a:lnTo>
                    <a:pt x="678" y="447"/>
                  </a:lnTo>
                  <a:lnTo>
                    <a:pt x="678" y="445"/>
                  </a:lnTo>
                  <a:lnTo>
                    <a:pt x="684" y="441"/>
                  </a:lnTo>
                  <a:lnTo>
                    <a:pt x="690" y="436"/>
                  </a:lnTo>
                  <a:lnTo>
                    <a:pt x="699" y="430"/>
                  </a:lnTo>
                  <a:lnTo>
                    <a:pt x="707" y="421"/>
                  </a:lnTo>
                  <a:lnTo>
                    <a:pt x="716" y="413"/>
                  </a:lnTo>
                  <a:lnTo>
                    <a:pt x="722" y="403"/>
                  </a:lnTo>
                  <a:lnTo>
                    <a:pt x="728" y="396"/>
                  </a:lnTo>
                  <a:lnTo>
                    <a:pt x="728" y="386"/>
                  </a:lnTo>
                  <a:lnTo>
                    <a:pt x="724" y="379"/>
                  </a:lnTo>
                  <a:lnTo>
                    <a:pt x="718" y="371"/>
                  </a:lnTo>
                  <a:lnTo>
                    <a:pt x="715" y="365"/>
                  </a:lnTo>
                  <a:lnTo>
                    <a:pt x="705" y="354"/>
                  </a:lnTo>
                  <a:lnTo>
                    <a:pt x="703" y="345"/>
                  </a:lnTo>
                  <a:lnTo>
                    <a:pt x="705" y="339"/>
                  </a:lnTo>
                  <a:lnTo>
                    <a:pt x="711" y="335"/>
                  </a:lnTo>
                  <a:lnTo>
                    <a:pt x="718" y="327"/>
                  </a:lnTo>
                  <a:lnTo>
                    <a:pt x="728" y="324"/>
                  </a:lnTo>
                  <a:lnTo>
                    <a:pt x="737" y="318"/>
                  </a:lnTo>
                  <a:lnTo>
                    <a:pt x="747" y="314"/>
                  </a:lnTo>
                  <a:lnTo>
                    <a:pt x="758" y="308"/>
                  </a:lnTo>
                  <a:lnTo>
                    <a:pt x="768" y="303"/>
                  </a:lnTo>
                  <a:lnTo>
                    <a:pt x="774" y="297"/>
                  </a:lnTo>
                  <a:lnTo>
                    <a:pt x="779" y="291"/>
                  </a:lnTo>
                  <a:lnTo>
                    <a:pt x="783" y="286"/>
                  </a:lnTo>
                  <a:lnTo>
                    <a:pt x="789" y="282"/>
                  </a:lnTo>
                  <a:lnTo>
                    <a:pt x="793" y="274"/>
                  </a:lnTo>
                  <a:lnTo>
                    <a:pt x="794" y="270"/>
                  </a:lnTo>
                  <a:lnTo>
                    <a:pt x="796" y="215"/>
                  </a:lnTo>
                  <a:lnTo>
                    <a:pt x="819" y="242"/>
                  </a:lnTo>
                  <a:lnTo>
                    <a:pt x="823" y="242"/>
                  </a:lnTo>
                  <a:lnTo>
                    <a:pt x="829" y="238"/>
                  </a:lnTo>
                  <a:lnTo>
                    <a:pt x="834" y="234"/>
                  </a:lnTo>
                  <a:lnTo>
                    <a:pt x="840" y="230"/>
                  </a:lnTo>
                  <a:lnTo>
                    <a:pt x="844" y="225"/>
                  </a:lnTo>
                  <a:lnTo>
                    <a:pt x="850" y="219"/>
                  </a:lnTo>
                  <a:lnTo>
                    <a:pt x="853" y="210"/>
                  </a:lnTo>
                  <a:lnTo>
                    <a:pt x="857" y="198"/>
                  </a:lnTo>
                  <a:lnTo>
                    <a:pt x="861" y="189"/>
                  </a:lnTo>
                  <a:lnTo>
                    <a:pt x="863" y="179"/>
                  </a:lnTo>
                  <a:lnTo>
                    <a:pt x="865" y="170"/>
                  </a:lnTo>
                  <a:lnTo>
                    <a:pt x="867" y="162"/>
                  </a:lnTo>
                  <a:lnTo>
                    <a:pt x="869" y="158"/>
                  </a:lnTo>
                  <a:lnTo>
                    <a:pt x="869" y="156"/>
                  </a:lnTo>
                  <a:lnTo>
                    <a:pt x="819" y="65"/>
                  </a:lnTo>
                  <a:lnTo>
                    <a:pt x="732" y="69"/>
                  </a:lnTo>
                  <a:lnTo>
                    <a:pt x="730" y="69"/>
                  </a:lnTo>
                  <a:lnTo>
                    <a:pt x="728" y="65"/>
                  </a:lnTo>
                  <a:lnTo>
                    <a:pt x="730" y="61"/>
                  </a:lnTo>
                  <a:lnTo>
                    <a:pt x="737" y="56"/>
                  </a:lnTo>
                  <a:lnTo>
                    <a:pt x="743" y="52"/>
                  </a:lnTo>
                  <a:lnTo>
                    <a:pt x="751" y="48"/>
                  </a:lnTo>
                  <a:lnTo>
                    <a:pt x="756" y="46"/>
                  </a:lnTo>
                  <a:lnTo>
                    <a:pt x="766" y="42"/>
                  </a:lnTo>
                  <a:lnTo>
                    <a:pt x="772" y="38"/>
                  </a:lnTo>
                  <a:lnTo>
                    <a:pt x="777" y="37"/>
                  </a:lnTo>
                  <a:lnTo>
                    <a:pt x="781" y="35"/>
                  </a:lnTo>
                  <a:lnTo>
                    <a:pt x="783" y="35"/>
                  </a:lnTo>
                  <a:lnTo>
                    <a:pt x="783" y="33"/>
                  </a:lnTo>
                  <a:lnTo>
                    <a:pt x="779" y="27"/>
                  </a:lnTo>
                  <a:lnTo>
                    <a:pt x="774" y="23"/>
                  </a:lnTo>
                  <a:lnTo>
                    <a:pt x="772" y="19"/>
                  </a:lnTo>
                  <a:lnTo>
                    <a:pt x="764" y="16"/>
                  </a:lnTo>
                  <a:lnTo>
                    <a:pt x="756" y="14"/>
                  </a:lnTo>
                  <a:lnTo>
                    <a:pt x="747" y="10"/>
                  </a:lnTo>
                  <a:lnTo>
                    <a:pt x="737" y="6"/>
                  </a:lnTo>
                  <a:lnTo>
                    <a:pt x="728" y="4"/>
                  </a:lnTo>
                  <a:lnTo>
                    <a:pt x="716" y="2"/>
                  </a:lnTo>
                  <a:lnTo>
                    <a:pt x="707" y="0"/>
                  </a:lnTo>
                  <a:lnTo>
                    <a:pt x="699" y="0"/>
                  </a:lnTo>
                  <a:lnTo>
                    <a:pt x="694" y="0"/>
                  </a:lnTo>
                  <a:lnTo>
                    <a:pt x="671" y="27"/>
                  </a:lnTo>
                  <a:lnTo>
                    <a:pt x="696" y="37"/>
                  </a:lnTo>
                  <a:lnTo>
                    <a:pt x="707" y="73"/>
                  </a:lnTo>
                  <a:lnTo>
                    <a:pt x="707" y="71"/>
                  </a:lnTo>
                  <a:lnTo>
                    <a:pt x="705" y="71"/>
                  </a:lnTo>
                  <a:lnTo>
                    <a:pt x="701" y="69"/>
                  </a:lnTo>
                  <a:lnTo>
                    <a:pt x="699" y="67"/>
                  </a:lnTo>
                  <a:lnTo>
                    <a:pt x="694" y="65"/>
                  </a:lnTo>
                  <a:lnTo>
                    <a:pt x="686" y="65"/>
                  </a:lnTo>
                  <a:lnTo>
                    <a:pt x="677" y="63"/>
                  </a:lnTo>
                  <a:lnTo>
                    <a:pt x="665" y="63"/>
                  </a:lnTo>
                  <a:lnTo>
                    <a:pt x="659" y="61"/>
                  </a:lnTo>
                  <a:lnTo>
                    <a:pt x="652" y="61"/>
                  </a:lnTo>
                  <a:lnTo>
                    <a:pt x="646" y="61"/>
                  </a:lnTo>
                  <a:lnTo>
                    <a:pt x="640" y="61"/>
                  </a:lnTo>
                  <a:lnTo>
                    <a:pt x="633" y="59"/>
                  </a:lnTo>
                  <a:lnTo>
                    <a:pt x="627" y="59"/>
                  </a:lnTo>
                  <a:lnTo>
                    <a:pt x="620" y="59"/>
                  </a:lnTo>
                  <a:lnTo>
                    <a:pt x="612" y="61"/>
                  </a:lnTo>
                  <a:lnTo>
                    <a:pt x="601" y="61"/>
                  </a:lnTo>
                  <a:lnTo>
                    <a:pt x="593" y="65"/>
                  </a:lnTo>
                  <a:lnTo>
                    <a:pt x="582" y="67"/>
                  </a:lnTo>
                  <a:lnTo>
                    <a:pt x="576" y="71"/>
                  </a:lnTo>
                  <a:lnTo>
                    <a:pt x="570" y="75"/>
                  </a:lnTo>
                  <a:lnTo>
                    <a:pt x="566" y="78"/>
                  </a:lnTo>
                  <a:lnTo>
                    <a:pt x="563" y="84"/>
                  </a:lnTo>
                  <a:lnTo>
                    <a:pt x="563" y="88"/>
                  </a:lnTo>
                  <a:lnTo>
                    <a:pt x="504" y="56"/>
                  </a:lnTo>
                  <a:lnTo>
                    <a:pt x="515" y="94"/>
                  </a:lnTo>
                  <a:lnTo>
                    <a:pt x="517" y="97"/>
                  </a:lnTo>
                  <a:lnTo>
                    <a:pt x="517" y="101"/>
                  </a:lnTo>
                  <a:lnTo>
                    <a:pt x="519" y="109"/>
                  </a:lnTo>
                  <a:lnTo>
                    <a:pt x="517" y="116"/>
                  </a:lnTo>
                  <a:lnTo>
                    <a:pt x="515" y="126"/>
                  </a:lnTo>
                  <a:lnTo>
                    <a:pt x="509" y="130"/>
                  </a:lnTo>
                  <a:lnTo>
                    <a:pt x="505" y="135"/>
                  </a:lnTo>
                  <a:lnTo>
                    <a:pt x="502" y="141"/>
                  </a:lnTo>
                  <a:lnTo>
                    <a:pt x="496" y="149"/>
                  </a:lnTo>
                  <a:lnTo>
                    <a:pt x="486" y="154"/>
                  </a:lnTo>
                  <a:lnTo>
                    <a:pt x="477" y="160"/>
                  </a:lnTo>
                  <a:lnTo>
                    <a:pt x="466" y="166"/>
                  </a:lnTo>
                  <a:lnTo>
                    <a:pt x="456" y="173"/>
                  </a:lnTo>
                  <a:lnTo>
                    <a:pt x="443" y="179"/>
                  </a:lnTo>
                  <a:lnTo>
                    <a:pt x="433" y="187"/>
                  </a:lnTo>
                  <a:lnTo>
                    <a:pt x="420" y="192"/>
                  </a:lnTo>
                  <a:lnTo>
                    <a:pt x="410" y="198"/>
                  </a:lnTo>
                  <a:lnTo>
                    <a:pt x="399" y="204"/>
                  </a:lnTo>
                  <a:lnTo>
                    <a:pt x="388" y="208"/>
                  </a:lnTo>
                  <a:lnTo>
                    <a:pt x="378" y="213"/>
                  </a:lnTo>
                  <a:lnTo>
                    <a:pt x="371" y="217"/>
                  </a:lnTo>
                  <a:lnTo>
                    <a:pt x="365" y="219"/>
                  </a:lnTo>
                  <a:lnTo>
                    <a:pt x="359" y="223"/>
                  </a:lnTo>
                  <a:lnTo>
                    <a:pt x="355" y="225"/>
                  </a:lnTo>
                  <a:lnTo>
                    <a:pt x="344" y="147"/>
                  </a:lnTo>
                  <a:lnTo>
                    <a:pt x="344" y="152"/>
                  </a:lnTo>
                  <a:lnTo>
                    <a:pt x="342" y="158"/>
                  </a:lnTo>
                  <a:lnTo>
                    <a:pt x="340" y="170"/>
                  </a:lnTo>
                  <a:lnTo>
                    <a:pt x="338" y="175"/>
                  </a:lnTo>
                  <a:lnTo>
                    <a:pt x="336" y="181"/>
                  </a:lnTo>
                  <a:lnTo>
                    <a:pt x="334" y="189"/>
                  </a:lnTo>
                  <a:lnTo>
                    <a:pt x="332" y="196"/>
                  </a:lnTo>
                  <a:lnTo>
                    <a:pt x="331" y="202"/>
                  </a:lnTo>
                  <a:lnTo>
                    <a:pt x="327" y="210"/>
                  </a:lnTo>
                  <a:lnTo>
                    <a:pt x="325" y="217"/>
                  </a:lnTo>
                  <a:lnTo>
                    <a:pt x="321" y="225"/>
                  </a:lnTo>
                  <a:lnTo>
                    <a:pt x="315" y="232"/>
                  </a:lnTo>
                  <a:lnTo>
                    <a:pt x="312" y="238"/>
                  </a:lnTo>
                  <a:lnTo>
                    <a:pt x="306" y="246"/>
                  </a:lnTo>
                  <a:lnTo>
                    <a:pt x="302" y="253"/>
                  </a:lnTo>
                  <a:lnTo>
                    <a:pt x="294" y="259"/>
                  </a:lnTo>
                  <a:lnTo>
                    <a:pt x="287" y="267"/>
                  </a:lnTo>
                  <a:lnTo>
                    <a:pt x="281" y="274"/>
                  </a:lnTo>
                  <a:lnTo>
                    <a:pt x="275" y="280"/>
                  </a:lnTo>
                  <a:lnTo>
                    <a:pt x="268" y="286"/>
                  </a:lnTo>
                  <a:lnTo>
                    <a:pt x="258" y="291"/>
                  </a:lnTo>
                  <a:lnTo>
                    <a:pt x="249" y="295"/>
                  </a:lnTo>
                  <a:lnTo>
                    <a:pt x="241" y="299"/>
                  </a:lnTo>
                  <a:lnTo>
                    <a:pt x="232" y="303"/>
                  </a:lnTo>
                  <a:lnTo>
                    <a:pt x="224" y="306"/>
                  </a:lnTo>
                  <a:lnTo>
                    <a:pt x="213" y="308"/>
                  </a:lnTo>
                  <a:lnTo>
                    <a:pt x="203" y="312"/>
                  </a:lnTo>
                  <a:lnTo>
                    <a:pt x="192" y="312"/>
                  </a:lnTo>
                  <a:lnTo>
                    <a:pt x="180" y="312"/>
                  </a:lnTo>
                  <a:lnTo>
                    <a:pt x="169" y="308"/>
                  </a:lnTo>
                  <a:lnTo>
                    <a:pt x="158" y="308"/>
                  </a:lnTo>
                  <a:lnTo>
                    <a:pt x="144" y="305"/>
                  </a:lnTo>
                  <a:lnTo>
                    <a:pt x="133" y="303"/>
                  </a:lnTo>
                  <a:lnTo>
                    <a:pt x="121" y="301"/>
                  </a:lnTo>
                  <a:lnTo>
                    <a:pt x="112" y="299"/>
                  </a:lnTo>
                  <a:lnTo>
                    <a:pt x="101" y="295"/>
                  </a:lnTo>
                  <a:lnTo>
                    <a:pt x="89" y="293"/>
                  </a:lnTo>
                  <a:lnTo>
                    <a:pt x="78" y="291"/>
                  </a:lnTo>
                  <a:lnTo>
                    <a:pt x="68" y="287"/>
                  </a:lnTo>
                  <a:lnTo>
                    <a:pt x="59" y="286"/>
                  </a:lnTo>
                  <a:lnTo>
                    <a:pt x="51" y="286"/>
                  </a:lnTo>
                  <a:lnTo>
                    <a:pt x="42" y="286"/>
                  </a:lnTo>
                  <a:lnTo>
                    <a:pt x="36" y="286"/>
                  </a:lnTo>
                  <a:lnTo>
                    <a:pt x="28" y="286"/>
                  </a:lnTo>
                  <a:lnTo>
                    <a:pt x="23" y="286"/>
                  </a:lnTo>
                  <a:lnTo>
                    <a:pt x="17" y="287"/>
                  </a:lnTo>
                  <a:lnTo>
                    <a:pt x="13" y="291"/>
                  </a:lnTo>
                  <a:lnTo>
                    <a:pt x="7" y="295"/>
                  </a:lnTo>
                  <a:lnTo>
                    <a:pt x="4" y="303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4" y="320"/>
                  </a:lnTo>
                  <a:lnTo>
                    <a:pt x="11" y="322"/>
                  </a:lnTo>
                  <a:lnTo>
                    <a:pt x="19" y="325"/>
                  </a:lnTo>
                  <a:lnTo>
                    <a:pt x="28" y="327"/>
                  </a:lnTo>
                  <a:lnTo>
                    <a:pt x="42" y="331"/>
                  </a:lnTo>
                  <a:lnTo>
                    <a:pt x="47" y="331"/>
                  </a:lnTo>
                  <a:lnTo>
                    <a:pt x="53" y="335"/>
                  </a:lnTo>
                  <a:lnTo>
                    <a:pt x="59" y="335"/>
                  </a:lnTo>
                  <a:lnTo>
                    <a:pt x="66" y="337"/>
                  </a:lnTo>
                  <a:lnTo>
                    <a:pt x="72" y="337"/>
                  </a:lnTo>
                  <a:lnTo>
                    <a:pt x="80" y="337"/>
                  </a:lnTo>
                  <a:lnTo>
                    <a:pt x="85" y="337"/>
                  </a:lnTo>
                  <a:lnTo>
                    <a:pt x="91" y="339"/>
                  </a:lnTo>
                  <a:lnTo>
                    <a:pt x="102" y="339"/>
                  </a:lnTo>
                  <a:lnTo>
                    <a:pt x="114" y="341"/>
                  </a:lnTo>
                  <a:lnTo>
                    <a:pt x="121" y="341"/>
                  </a:lnTo>
                  <a:lnTo>
                    <a:pt x="129" y="341"/>
                  </a:lnTo>
                  <a:lnTo>
                    <a:pt x="133" y="341"/>
                  </a:lnTo>
                  <a:lnTo>
                    <a:pt x="135" y="341"/>
                  </a:lnTo>
                  <a:lnTo>
                    <a:pt x="243" y="343"/>
                  </a:lnTo>
                  <a:lnTo>
                    <a:pt x="247" y="346"/>
                  </a:lnTo>
                  <a:lnTo>
                    <a:pt x="256" y="354"/>
                  </a:lnTo>
                  <a:lnTo>
                    <a:pt x="260" y="365"/>
                  </a:lnTo>
                  <a:lnTo>
                    <a:pt x="256" y="371"/>
                  </a:lnTo>
                  <a:lnTo>
                    <a:pt x="249" y="371"/>
                  </a:lnTo>
                  <a:lnTo>
                    <a:pt x="241" y="371"/>
                  </a:lnTo>
                  <a:lnTo>
                    <a:pt x="234" y="369"/>
                  </a:lnTo>
                  <a:lnTo>
                    <a:pt x="226" y="369"/>
                  </a:lnTo>
                  <a:lnTo>
                    <a:pt x="218" y="369"/>
                  </a:lnTo>
                  <a:lnTo>
                    <a:pt x="213" y="369"/>
                  </a:lnTo>
                  <a:lnTo>
                    <a:pt x="209" y="369"/>
                  </a:lnTo>
                  <a:lnTo>
                    <a:pt x="207" y="371"/>
                  </a:lnTo>
                  <a:lnTo>
                    <a:pt x="209" y="377"/>
                  </a:lnTo>
                  <a:lnTo>
                    <a:pt x="220" y="386"/>
                  </a:lnTo>
                  <a:lnTo>
                    <a:pt x="230" y="394"/>
                  </a:lnTo>
                  <a:lnTo>
                    <a:pt x="232" y="402"/>
                  </a:lnTo>
                  <a:lnTo>
                    <a:pt x="228" y="402"/>
                  </a:lnTo>
                  <a:lnTo>
                    <a:pt x="220" y="402"/>
                  </a:lnTo>
                  <a:lnTo>
                    <a:pt x="213" y="402"/>
                  </a:lnTo>
                  <a:lnTo>
                    <a:pt x="205" y="402"/>
                  </a:lnTo>
                  <a:lnTo>
                    <a:pt x="196" y="400"/>
                  </a:lnTo>
                  <a:lnTo>
                    <a:pt x="186" y="400"/>
                  </a:lnTo>
                  <a:lnTo>
                    <a:pt x="179" y="400"/>
                  </a:lnTo>
                  <a:lnTo>
                    <a:pt x="173" y="402"/>
                  </a:lnTo>
                  <a:lnTo>
                    <a:pt x="169" y="403"/>
                  </a:lnTo>
                  <a:lnTo>
                    <a:pt x="169" y="409"/>
                  </a:lnTo>
                  <a:lnTo>
                    <a:pt x="169" y="415"/>
                  </a:lnTo>
                  <a:lnTo>
                    <a:pt x="173" y="421"/>
                  </a:lnTo>
                  <a:lnTo>
                    <a:pt x="177" y="428"/>
                  </a:lnTo>
                  <a:lnTo>
                    <a:pt x="184" y="436"/>
                  </a:lnTo>
                  <a:lnTo>
                    <a:pt x="188" y="443"/>
                  </a:lnTo>
                  <a:lnTo>
                    <a:pt x="198" y="453"/>
                  </a:lnTo>
                  <a:lnTo>
                    <a:pt x="203" y="462"/>
                  </a:lnTo>
                  <a:lnTo>
                    <a:pt x="211" y="470"/>
                  </a:lnTo>
                  <a:lnTo>
                    <a:pt x="218" y="476"/>
                  </a:lnTo>
                  <a:lnTo>
                    <a:pt x="224" y="483"/>
                  </a:lnTo>
                  <a:lnTo>
                    <a:pt x="230" y="487"/>
                  </a:lnTo>
                  <a:lnTo>
                    <a:pt x="236" y="493"/>
                  </a:lnTo>
                  <a:lnTo>
                    <a:pt x="237" y="495"/>
                  </a:lnTo>
                  <a:lnTo>
                    <a:pt x="239" y="497"/>
                  </a:lnTo>
                  <a:lnTo>
                    <a:pt x="293" y="50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8" name="Freeform 190"/>
            <p:cNvSpPr>
              <a:spLocks/>
            </p:cNvSpPr>
            <p:nvPr/>
          </p:nvSpPr>
          <p:spPr bwMode="auto">
            <a:xfrm>
              <a:off x="4809" y="2842"/>
              <a:ext cx="56" cy="59"/>
            </a:xfrm>
            <a:custGeom>
              <a:avLst/>
              <a:gdLst>
                <a:gd name="T0" fmla="*/ 0 w 112"/>
                <a:gd name="T1" fmla="*/ 2 h 120"/>
                <a:gd name="T2" fmla="*/ 1 w 112"/>
                <a:gd name="T3" fmla="*/ 1 h 120"/>
                <a:gd name="T4" fmla="*/ 2 w 112"/>
                <a:gd name="T5" fmla="*/ 1 h 120"/>
                <a:gd name="T6" fmla="*/ 2 w 112"/>
                <a:gd name="T7" fmla="*/ 1 h 120"/>
                <a:gd name="T8" fmla="*/ 2 w 112"/>
                <a:gd name="T9" fmla="*/ 1 h 120"/>
                <a:gd name="T10" fmla="*/ 2 w 112"/>
                <a:gd name="T11" fmla="*/ 0 h 120"/>
                <a:gd name="T12" fmla="*/ 2 w 112"/>
                <a:gd name="T13" fmla="*/ 0 h 120"/>
                <a:gd name="T14" fmla="*/ 3 w 112"/>
                <a:gd name="T15" fmla="*/ 0 h 120"/>
                <a:gd name="T16" fmla="*/ 3 w 112"/>
                <a:gd name="T17" fmla="*/ 1 h 120"/>
                <a:gd name="T18" fmla="*/ 4 w 112"/>
                <a:gd name="T19" fmla="*/ 2 h 120"/>
                <a:gd name="T20" fmla="*/ 4 w 112"/>
                <a:gd name="T21" fmla="*/ 3 h 120"/>
                <a:gd name="T22" fmla="*/ 4 w 112"/>
                <a:gd name="T23" fmla="*/ 3 h 120"/>
                <a:gd name="T24" fmla="*/ 4 w 112"/>
                <a:gd name="T25" fmla="*/ 3 h 120"/>
                <a:gd name="T26" fmla="*/ 4 w 112"/>
                <a:gd name="T27" fmla="*/ 3 h 120"/>
                <a:gd name="T28" fmla="*/ 3 w 112"/>
                <a:gd name="T29" fmla="*/ 3 h 120"/>
                <a:gd name="T30" fmla="*/ 3 w 112"/>
                <a:gd name="T31" fmla="*/ 3 h 120"/>
                <a:gd name="T32" fmla="*/ 3 w 112"/>
                <a:gd name="T33" fmla="*/ 3 h 120"/>
                <a:gd name="T34" fmla="*/ 2 w 112"/>
                <a:gd name="T35" fmla="*/ 3 h 120"/>
                <a:gd name="T36" fmla="*/ 2 w 112"/>
                <a:gd name="T37" fmla="*/ 3 h 120"/>
                <a:gd name="T38" fmla="*/ 2 w 112"/>
                <a:gd name="T39" fmla="*/ 3 h 120"/>
                <a:gd name="T40" fmla="*/ 1 w 112"/>
                <a:gd name="T41" fmla="*/ 3 h 120"/>
                <a:gd name="T42" fmla="*/ 1 w 112"/>
                <a:gd name="T43" fmla="*/ 3 h 120"/>
                <a:gd name="T44" fmla="*/ 1 w 112"/>
                <a:gd name="T45" fmla="*/ 3 h 120"/>
                <a:gd name="T46" fmla="*/ 1 w 112"/>
                <a:gd name="T47" fmla="*/ 3 h 120"/>
                <a:gd name="T48" fmla="*/ 1 w 112"/>
                <a:gd name="T49" fmla="*/ 3 h 120"/>
                <a:gd name="T50" fmla="*/ 1 w 112"/>
                <a:gd name="T51" fmla="*/ 2 h 120"/>
                <a:gd name="T52" fmla="*/ 0 w 112"/>
                <a:gd name="T53" fmla="*/ 2 h 120"/>
                <a:gd name="T54" fmla="*/ 0 w 112"/>
                <a:gd name="T55" fmla="*/ 2 h 1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" h="120">
                  <a:moveTo>
                    <a:pt x="0" y="78"/>
                  </a:moveTo>
                  <a:lnTo>
                    <a:pt x="10" y="46"/>
                  </a:lnTo>
                  <a:lnTo>
                    <a:pt x="36" y="59"/>
                  </a:lnTo>
                  <a:lnTo>
                    <a:pt x="50" y="59"/>
                  </a:lnTo>
                  <a:lnTo>
                    <a:pt x="50" y="42"/>
                  </a:lnTo>
                  <a:lnTo>
                    <a:pt x="36" y="29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74" y="46"/>
                  </a:lnTo>
                  <a:lnTo>
                    <a:pt x="101" y="65"/>
                  </a:lnTo>
                  <a:lnTo>
                    <a:pt x="112" y="118"/>
                  </a:lnTo>
                  <a:lnTo>
                    <a:pt x="110" y="118"/>
                  </a:lnTo>
                  <a:lnTo>
                    <a:pt x="107" y="116"/>
                  </a:lnTo>
                  <a:lnTo>
                    <a:pt x="99" y="114"/>
                  </a:lnTo>
                  <a:lnTo>
                    <a:pt x="91" y="114"/>
                  </a:lnTo>
                  <a:lnTo>
                    <a:pt x="80" y="114"/>
                  </a:lnTo>
                  <a:lnTo>
                    <a:pt x="69" y="112"/>
                  </a:lnTo>
                  <a:lnTo>
                    <a:pt x="59" y="112"/>
                  </a:lnTo>
                  <a:lnTo>
                    <a:pt x="50" y="112"/>
                  </a:lnTo>
                  <a:lnTo>
                    <a:pt x="38" y="112"/>
                  </a:lnTo>
                  <a:lnTo>
                    <a:pt x="29" y="114"/>
                  </a:lnTo>
                  <a:lnTo>
                    <a:pt x="21" y="114"/>
                  </a:lnTo>
                  <a:lnTo>
                    <a:pt x="15" y="118"/>
                  </a:lnTo>
                  <a:lnTo>
                    <a:pt x="4" y="118"/>
                  </a:lnTo>
                  <a:lnTo>
                    <a:pt x="2" y="120"/>
                  </a:lnTo>
                  <a:lnTo>
                    <a:pt x="17" y="95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59" name="Freeform 191"/>
            <p:cNvSpPr>
              <a:spLocks/>
            </p:cNvSpPr>
            <p:nvPr/>
          </p:nvSpPr>
          <p:spPr bwMode="auto">
            <a:xfrm>
              <a:off x="5032" y="2678"/>
              <a:ext cx="173" cy="180"/>
            </a:xfrm>
            <a:custGeom>
              <a:avLst/>
              <a:gdLst>
                <a:gd name="T0" fmla="*/ 11 w 346"/>
                <a:gd name="T1" fmla="*/ 6 h 360"/>
                <a:gd name="T2" fmla="*/ 11 w 346"/>
                <a:gd name="T3" fmla="*/ 6 h 360"/>
                <a:gd name="T4" fmla="*/ 11 w 346"/>
                <a:gd name="T5" fmla="*/ 5 h 360"/>
                <a:gd name="T6" fmla="*/ 11 w 346"/>
                <a:gd name="T7" fmla="*/ 5 h 360"/>
                <a:gd name="T8" fmla="*/ 11 w 346"/>
                <a:gd name="T9" fmla="*/ 4 h 360"/>
                <a:gd name="T10" fmla="*/ 11 w 346"/>
                <a:gd name="T11" fmla="*/ 4 h 360"/>
                <a:gd name="T12" fmla="*/ 11 w 346"/>
                <a:gd name="T13" fmla="*/ 3 h 360"/>
                <a:gd name="T14" fmla="*/ 10 w 346"/>
                <a:gd name="T15" fmla="*/ 3 h 360"/>
                <a:gd name="T16" fmla="*/ 10 w 346"/>
                <a:gd name="T17" fmla="*/ 3 h 360"/>
                <a:gd name="T18" fmla="*/ 10 w 346"/>
                <a:gd name="T19" fmla="*/ 2 h 360"/>
                <a:gd name="T20" fmla="*/ 10 w 346"/>
                <a:gd name="T21" fmla="*/ 2 h 360"/>
                <a:gd name="T22" fmla="*/ 9 w 346"/>
                <a:gd name="T23" fmla="*/ 2 h 360"/>
                <a:gd name="T24" fmla="*/ 9 w 346"/>
                <a:gd name="T25" fmla="*/ 1 h 360"/>
                <a:gd name="T26" fmla="*/ 8 w 346"/>
                <a:gd name="T27" fmla="*/ 1 h 360"/>
                <a:gd name="T28" fmla="*/ 8 w 346"/>
                <a:gd name="T29" fmla="*/ 1 h 360"/>
                <a:gd name="T30" fmla="*/ 7 w 346"/>
                <a:gd name="T31" fmla="*/ 1 h 360"/>
                <a:gd name="T32" fmla="*/ 7 w 346"/>
                <a:gd name="T33" fmla="*/ 0 h 360"/>
                <a:gd name="T34" fmla="*/ 6 w 346"/>
                <a:gd name="T35" fmla="*/ 0 h 360"/>
                <a:gd name="T36" fmla="*/ 6 w 346"/>
                <a:gd name="T37" fmla="*/ 0 h 360"/>
                <a:gd name="T38" fmla="*/ 5 w 346"/>
                <a:gd name="T39" fmla="*/ 0 h 360"/>
                <a:gd name="T40" fmla="*/ 5 w 346"/>
                <a:gd name="T41" fmla="*/ 1 h 360"/>
                <a:gd name="T42" fmla="*/ 4 w 346"/>
                <a:gd name="T43" fmla="*/ 1 h 360"/>
                <a:gd name="T44" fmla="*/ 4 w 346"/>
                <a:gd name="T45" fmla="*/ 1 h 360"/>
                <a:gd name="T46" fmla="*/ 3 w 346"/>
                <a:gd name="T47" fmla="*/ 1 h 360"/>
                <a:gd name="T48" fmla="*/ 3 w 346"/>
                <a:gd name="T49" fmla="*/ 2 h 360"/>
                <a:gd name="T50" fmla="*/ 3 w 346"/>
                <a:gd name="T51" fmla="*/ 2 h 360"/>
                <a:gd name="T52" fmla="*/ 2 w 346"/>
                <a:gd name="T53" fmla="*/ 3 h 360"/>
                <a:gd name="T54" fmla="*/ 1 w 346"/>
                <a:gd name="T55" fmla="*/ 4 h 360"/>
                <a:gd name="T56" fmla="*/ 1 w 346"/>
                <a:gd name="T57" fmla="*/ 4 h 360"/>
                <a:gd name="T58" fmla="*/ 1 w 346"/>
                <a:gd name="T59" fmla="*/ 5 h 360"/>
                <a:gd name="T60" fmla="*/ 1 w 346"/>
                <a:gd name="T61" fmla="*/ 5 h 360"/>
                <a:gd name="T62" fmla="*/ 1 w 346"/>
                <a:gd name="T63" fmla="*/ 6 h 360"/>
                <a:gd name="T64" fmla="*/ 0 w 346"/>
                <a:gd name="T65" fmla="*/ 6 h 360"/>
                <a:gd name="T66" fmla="*/ 1 w 346"/>
                <a:gd name="T67" fmla="*/ 7 h 360"/>
                <a:gd name="T68" fmla="*/ 1 w 346"/>
                <a:gd name="T69" fmla="*/ 8 h 360"/>
                <a:gd name="T70" fmla="*/ 1 w 346"/>
                <a:gd name="T71" fmla="*/ 8 h 360"/>
                <a:gd name="T72" fmla="*/ 1 w 346"/>
                <a:gd name="T73" fmla="*/ 9 h 360"/>
                <a:gd name="T74" fmla="*/ 2 w 346"/>
                <a:gd name="T75" fmla="*/ 9 h 360"/>
                <a:gd name="T76" fmla="*/ 2 w 346"/>
                <a:gd name="T77" fmla="*/ 10 h 360"/>
                <a:gd name="T78" fmla="*/ 2 w 346"/>
                <a:gd name="T79" fmla="*/ 11 h 360"/>
                <a:gd name="T80" fmla="*/ 2 w 346"/>
                <a:gd name="T81" fmla="*/ 11 h 360"/>
                <a:gd name="T82" fmla="*/ 3 w 346"/>
                <a:gd name="T83" fmla="*/ 11 h 360"/>
                <a:gd name="T84" fmla="*/ 3 w 346"/>
                <a:gd name="T85" fmla="*/ 11 h 360"/>
                <a:gd name="T86" fmla="*/ 4 w 346"/>
                <a:gd name="T87" fmla="*/ 11 h 360"/>
                <a:gd name="T88" fmla="*/ 4 w 346"/>
                <a:gd name="T89" fmla="*/ 11 h 360"/>
                <a:gd name="T90" fmla="*/ 5 w 346"/>
                <a:gd name="T91" fmla="*/ 11 h 360"/>
                <a:gd name="T92" fmla="*/ 5 w 346"/>
                <a:gd name="T93" fmla="*/ 12 h 360"/>
                <a:gd name="T94" fmla="*/ 6 w 346"/>
                <a:gd name="T95" fmla="*/ 12 h 360"/>
                <a:gd name="T96" fmla="*/ 6 w 346"/>
                <a:gd name="T97" fmla="*/ 12 h 360"/>
                <a:gd name="T98" fmla="*/ 7 w 346"/>
                <a:gd name="T99" fmla="*/ 12 h 360"/>
                <a:gd name="T100" fmla="*/ 8 w 346"/>
                <a:gd name="T101" fmla="*/ 10 h 360"/>
                <a:gd name="T102" fmla="*/ 11 w 346"/>
                <a:gd name="T103" fmla="*/ 6 h 3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46" h="360">
                  <a:moveTo>
                    <a:pt x="346" y="181"/>
                  </a:moveTo>
                  <a:lnTo>
                    <a:pt x="346" y="179"/>
                  </a:lnTo>
                  <a:lnTo>
                    <a:pt x="346" y="173"/>
                  </a:lnTo>
                  <a:lnTo>
                    <a:pt x="346" y="166"/>
                  </a:lnTo>
                  <a:lnTo>
                    <a:pt x="346" y="156"/>
                  </a:lnTo>
                  <a:lnTo>
                    <a:pt x="342" y="150"/>
                  </a:lnTo>
                  <a:lnTo>
                    <a:pt x="342" y="145"/>
                  </a:lnTo>
                  <a:lnTo>
                    <a:pt x="340" y="137"/>
                  </a:lnTo>
                  <a:lnTo>
                    <a:pt x="340" y="131"/>
                  </a:lnTo>
                  <a:lnTo>
                    <a:pt x="336" y="124"/>
                  </a:lnTo>
                  <a:lnTo>
                    <a:pt x="336" y="118"/>
                  </a:lnTo>
                  <a:lnTo>
                    <a:pt x="334" y="110"/>
                  </a:lnTo>
                  <a:lnTo>
                    <a:pt x="331" y="103"/>
                  </a:lnTo>
                  <a:lnTo>
                    <a:pt x="327" y="95"/>
                  </a:lnTo>
                  <a:lnTo>
                    <a:pt x="323" y="90"/>
                  </a:lnTo>
                  <a:lnTo>
                    <a:pt x="319" y="82"/>
                  </a:lnTo>
                  <a:lnTo>
                    <a:pt x="317" y="74"/>
                  </a:lnTo>
                  <a:lnTo>
                    <a:pt x="312" y="69"/>
                  </a:lnTo>
                  <a:lnTo>
                    <a:pt x="306" y="61"/>
                  </a:lnTo>
                  <a:lnTo>
                    <a:pt x="302" y="55"/>
                  </a:lnTo>
                  <a:lnTo>
                    <a:pt x="296" y="52"/>
                  </a:lnTo>
                  <a:lnTo>
                    <a:pt x="291" y="44"/>
                  </a:lnTo>
                  <a:lnTo>
                    <a:pt x="283" y="38"/>
                  </a:lnTo>
                  <a:lnTo>
                    <a:pt x="276" y="33"/>
                  </a:lnTo>
                  <a:lnTo>
                    <a:pt x="270" y="29"/>
                  </a:lnTo>
                  <a:lnTo>
                    <a:pt x="262" y="23"/>
                  </a:lnTo>
                  <a:lnTo>
                    <a:pt x="256" y="19"/>
                  </a:lnTo>
                  <a:lnTo>
                    <a:pt x="249" y="17"/>
                  </a:lnTo>
                  <a:lnTo>
                    <a:pt x="241" y="14"/>
                  </a:lnTo>
                  <a:lnTo>
                    <a:pt x="234" y="10"/>
                  </a:lnTo>
                  <a:lnTo>
                    <a:pt x="224" y="6"/>
                  </a:lnTo>
                  <a:lnTo>
                    <a:pt x="215" y="4"/>
                  </a:lnTo>
                  <a:lnTo>
                    <a:pt x="207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7" y="2"/>
                  </a:lnTo>
                  <a:lnTo>
                    <a:pt x="129" y="2"/>
                  </a:lnTo>
                  <a:lnTo>
                    <a:pt x="123" y="6"/>
                  </a:lnTo>
                  <a:lnTo>
                    <a:pt x="116" y="8"/>
                  </a:lnTo>
                  <a:lnTo>
                    <a:pt x="110" y="12"/>
                  </a:lnTo>
                  <a:lnTo>
                    <a:pt x="104" y="15"/>
                  </a:lnTo>
                  <a:lnTo>
                    <a:pt x="99" y="19"/>
                  </a:lnTo>
                  <a:lnTo>
                    <a:pt x="91" y="23"/>
                  </a:lnTo>
                  <a:lnTo>
                    <a:pt x="87" y="29"/>
                  </a:lnTo>
                  <a:lnTo>
                    <a:pt x="80" y="38"/>
                  </a:lnTo>
                  <a:lnTo>
                    <a:pt x="74" y="48"/>
                  </a:lnTo>
                  <a:lnTo>
                    <a:pt x="68" y="55"/>
                  </a:lnTo>
                  <a:lnTo>
                    <a:pt x="64" y="63"/>
                  </a:lnTo>
                  <a:lnTo>
                    <a:pt x="63" y="67"/>
                  </a:lnTo>
                  <a:lnTo>
                    <a:pt x="63" y="69"/>
                  </a:lnTo>
                  <a:lnTo>
                    <a:pt x="23" y="97"/>
                  </a:lnTo>
                  <a:lnTo>
                    <a:pt x="25" y="126"/>
                  </a:lnTo>
                  <a:lnTo>
                    <a:pt x="23" y="128"/>
                  </a:lnTo>
                  <a:lnTo>
                    <a:pt x="17" y="139"/>
                  </a:lnTo>
                  <a:lnTo>
                    <a:pt x="13" y="145"/>
                  </a:lnTo>
                  <a:lnTo>
                    <a:pt x="11" y="150"/>
                  </a:lnTo>
                  <a:lnTo>
                    <a:pt x="7" y="158"/>
                  </a:lnTo>
                  <a:lnTo>
                    <a:pt x="6" y="168"/>
                  </a:lnTo>
                  <a:lnTo>
                    <a:pt x="2" y="175"/>
                  </a:lnTo>
                  <a:lnTo>
                    <a:pt x="2" y="185"/>
                  </a:lnTo>
                  <a:lnTo>
                    <a:pt x="0" y="192"/>
                  </a:lnTo>
                  <a:lnTo>
                    <a:pt x="2" y="202"/>
                  </a:lnTo>
                  <a:lnTo>
                    <a:pt x="2" y="211"/>
                  </a:lnTo>
                  <a:lnTo>
                    <a:pt x="6" y="221"/>
                  </a:lnTo>
                  <a:lnTo>
                    <a:pt x="7" y="230"/>
                  </a:lnTo>
                  <a:lnTo>
                    <a:pt x="11" y="240"/>
                  </a:lnTo>
                  <a:lnTo>
                    <a:pt x="15" y="245"/>
                  </a:lnTo>
                  <a:lnTo>
                    <a:pt x="21" y="253"/>
                  </a:lnTo>
                  <a:lnTo>
                    <a:pt x="25" y="261"/>
                  </a:lnTo>
                  <a:lnTo>
                    <a:pt x="30" y="268"/>
                  </a:lnTo>
                  <a:lnTo>
                    <a:pt x="38" y="276"/>
                  </a:lnTo>
                  <a:lnTo>
                    <a:pt x="42" y="28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9" y="323"/>
                  </a:lnTo>
                  <a:lnTo>
                    <a:pt x="55" y="327"/>
                  </a:lnTo>
                  <a:lnTo>
                    <a:pt x="63" y="331"/>
                  </a:lnTo>
                  <a:lnTo>
                    <a:pt x="66" y="335"/>
                  </a:lnTo>
                  <a:lnTo>
                    <a:pt x="74" y="337"/>
                  </a:lnTo>
                  <a:lnTo>
                    <a:pt x="80" y="339"/>
                  </a:lnTo>
                  <a:lnTo>
                    <a:pt x="87" y="342"/>
                  </a:lnTo>
                  <a:lnTo>
                    <a:pt x="95" y="344"/>
                  </a:lnTo>
                  <a:lnTo>
                    <a:pt x="103" y="346"/>
                  </a:lnTo>
                  <a:lnTo>
                    <a:pt x="110" y="348"/>
                  </a:lnTo>
                  <a:lnTo>
                    <a:pt x="120" y="350"/>
                  </a:lnTo>
                  <a:lnTo>
                    <a:pt x="127" y="352"/>
                  </a:lnTo>
                  <a:lnTo>
                    <a:pt x="137" y="352"/>
                  </a:lnTo>
                  <a:lnTo>
                    <a:pt x="146" y="354"/>
                  </a:lnTo>
                  <a:lnTo>
                    <a:pt x="156" y="356"/>
                  </a:lnTo>
                  <a:lnTo>
                    <a:pt x="163" y="356"/>
                  </a:lnTo>
                  <a:lnTo>
                    <a:pt x="171" y="358"/>
                  </a:lnTo>
                  <a:lnTo>
                    <a:pt x="177" y="358"/>
                  </a:lnTo>
                  <a:lnTo>
                    <a:pt x="184" y="358"/>
                  </a:lnTo>
                  <a:lnTo>
                    <a:pt x="192" y="358"/>
                  </a:lnTo>
                  <a:lnTo>
                    <a:pt x="196" y="360"/>
                  </a:lnTo>
                  <a:lnTo>
                    <a:pt x="234" y="346"/>
                  </a:lnTo>
                  <a:lnTo>
                    <a:pt x="243" y="318"/>
                  </a:lnTo>
                  <a:lnTo>
                    <a:pt x="321" y="245"/>
                  </a:lnTo>
                  <a:lnTo>
                    <a:pt x="346" y="181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0" name="Freeform 192"/>
            <p:cNvSpPr>
              <a:spLocks/>
            </p:cNvSpPr>
            <p:nvPr/>
          </p:nvSpPr>
          <p:spPr bwMode="auto">
            <a:xfrm>
              <a:off x="5041" y="2744"/>
              <a:ext cx="156" cy="113"/>
            </a:xfrm>
            <a:custGeom>
              <a:avLst/>
              <a:gdLst>
                <a:gd name="T0" fmla="*/ 2 w 312"/>
                <a:gd name="T1" fmla="*/ 6 h 227"/>
                <a:gd name="T2" fmla="*/ 2 w 312"/>
                <a:gd name="T3" fmla="*/ 5 h 227"/>
                <a:gd name="T4" fmla="*/ 3 w 312"/>
                <a:gd name="T5" fmla="*/ 4 h 227"/>
                <a:gd name="T6" fmla="*/ 3 w 312"/>
                <a:gd name="T7" fmla="*/ 4 h 227"/>
                <a:gd name="T8" fmla="*/ 3 w 312"/>
                <a:gd name="T9" fmla="*/ 4 h 227"/>
                <a:gd name="T10" fmla="*/ 2 w 312"/>
                <a:gd name="T11" fmla="*/ 4 h 227"/>
                <a:gd name="T12" fmla="*/ 1 w 312"/>
                <a:gd name="T13" fmla="*/ 4 h 227"/>
                <a:gd name="T14" fmla="*/ 1 w 312"/>
                <a:gd name="T15" fmla="*/ 3 h 227"/>
                <a:gd name="T16" fmla="*/ 0 w 312"/>
                <a:gd name="T17" fmla="*/ 3 h 227"/>
                <a:gd name="T18" fmla="*/ 0 w 312"/>
                <a:gd name="T19" fmla="*/ 2 h 227"/>
                <a:gd name="T20" fmla="*/ 1 w 312"/>
                <a:gd name="T21" fmla="*/ 1 h 227"/>
                <a:gd name="T22" fmla="*/ 1 w 312"/>
                <a:gd name="T23" fmla="*/ 1 h 227"/>
                <a:gd name="T24" fmla="*/ 2 w 312"/>
                <a:gd name="T25" fmla="*/ 1 h 227"/>
                <a:gd name="T26" fmla="*/ 2 w 312"/>
                <a:gd name="T27" fmla="*/ 0 h 227"/>
                <a:gd name="T28" fmla="*/ 3 w 312"/>
                <a:gd name="T29" fmla="*/ 0 h 227"/>
                <a:gd name="T30" fmla="*/ 4 w 312"/>
                <a:gd name="T31" fmla="*/ 0 h 227"/>
                <a:gd name="T32" fmla="*/ 4 w 312"/>
                <a:gd name="T33" fmla="*/ 0 h 227"/>
                <a:gd name="T34" fmla="*/ 4 w 312"/>
                <a:gd name="T35" fmla="*/ 1 h 227"/>
                <a:gd name="T36" fmla="*/ 3 w 312"/>
                <a:gd name="T37" fmla="*/ 1 h 227"/>
                <a:gd name="T38" fmla="*/ 3 w 312"/>
                <a:gd name="T39" fmla="*/ 2 h 227"/>
                <a:gd name="T40" fmla="*/ 3 w 312"/>
                <a:gd name="T41" fmla="*/ 2 h 227"/>
                <a:gd name="T42" fmla="*/ 4 w 312"/>
                <a:gd name="T43" fmla="*/ 3 h 227"/>
                <a:gd name="T44" fmla="*/ 5 w 312"/>
                <a:gd name="T45" fmla="*/ 1 h 227"/>
                <a:gd name="T46" fmla="*/ 6 w 312"/>
                <a:gd name="T47" fmla="*/ 2 h 227"/>
                <a:gd name="T48" fmla="*/ 7 w 312"/>
                <a:gd name="T49" fmla="*/ 2 h 227"/>
                <a:gd name="T50" fmla="*/ 7 w 312"/>
                <a:gd name="T51" fmla="*/ 2 h 227"/>
                <a:gd name="T52" fmla="*/ 8 w 312"/>
                <a:gd name="T53" fmla="*/ 2 h 227"/>
                <a:gd name="T54" fmla="*/ 8 w 312"/>
                <a:gd name="T55" fmla="*/ 2 h 227"/>
                <a:gd name="T56" fmla="*/ 9 w 312"/>
                <a:gd name="T57" fmla="*/ 1 h 227"/>
                <a:gd name="T58" fmla="*/ 10 w 312"/>
                <a:gd name="T59" fmla="*/ 1 h 227"/>
                <a:gd name="T60" fmla="*/ 10 w 312"/>
                <a:gd name="T61" fmla="*/ 1 h 227"/>
                <a:gd name="T62" fmla="*/ 10 w 312"/>
                <a:gd name="T63" fmla="*/ 2 h 227"/>
                <a:gd name="T64" fmla="*/ 10 w 312"/>
                <a:gd name="T65" fmla="*/ 3 h 227"/>
                <a:gd name="T66" fmla="*/ 10 w 312"/>
                <a:gd name="T67" fmla="*/ 3 h 227"/>
                <a:gd name="T68" fmla="*/ 9 w 312"/>
                <a:gd name="T69" fmla="*/ 3 h 227"/>
                <a:gd name="T70" fmla="*/ 8 w 312"/>
                <a:gd name="T71" fmla="*/ 4 h 227"/>
                <a:gd name="T72" fmla="*/ 7 w 312"/>
                <a:gd name="T73" fmla="*/ 5 h 227"/>
                <a:gd name="T74" fmla="*/ 7 w 312"/>
                <a:gd name="T75" fmla="*/ 6 h 227"/>
                <a:gd name="T76" fmla="*/ 7 w 312"/>
                <a:gd name="T77" fmla="*/ 7 h 227"/>
                <a:gd name="T78" fmla="*/ 6 w 312"/>
                <a:gd name="T79" fmla="*/ 7 h 227"/>
                <a:gd name="T80" fmla="*/ 5 w 312"/>
                <a:gd name="T81" fmla="*/ 7 h 227"/>
                <a:gd name="T82" fmla="*/ 4 w 312"/>
                <a:gd name="T83" fmla="*/ 6 h 227"/>
                <a:gd name="T84" fmla="*/ 4 w 312"/>
                <a:gd name="T85" fmla="*/ 6 h 227"/>
                <a:gd name="T86" fmla="*/ 3 w 312"/>
                <a:gd name="T87" fmla="*/ 6 h 227"/>
                <a:gd name="T88" fmla="*/ 2 w 312"/>
                <a:gd name="T89" fmla="*/ 6 h 227"/>
                <a:gd name="T90" fmla="*/ 2 w 312"/>
                <a:gd name="T91" fmla="*/ 6 h 22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12" h="227">
                  <a:moveTo>
                    <a:pt x="55" y="200"/>
                  </a:moveTo>
                  <a:lnTo>
                    <a:pt x="51" y="200"/>
                  </a:lnTo>
                  <a:lnTo>
                    <a:pt x="51" y="198"/>
                  </a:lnTo>
                  <a:lnTo>
                    <a:pt x="49" y="191"/>
                  </a:lnTo>
                  <a:lnTo>
                    <a:pt x="55" y="181"/>
                  </a:lnTo>
                  <a:lnTo>
                    <a:pt x="59" y="171"/>
                  </a:lnTo>
                  <a:lnTo>
                    <a:pt x="63" y="164"/>
                  </a:lnTo>
                  <a:lnTo>
                    <a:pt x="68" y="154"/>
                  </a:lnTo>
                  <a:lnTo>
                    <a:pt x="74" y="147"/>
                  </a:lnTo>
                  <a:lnTo>
                    <a:pt x="78" y="137"/>
                  </a:lnTo>
                  <a:lnTo>
                    <a:pt x="84" y="132"/>
                  </a:lnTo>
                  <a:lnTo>
                    <a:pt x="86" y="128"/>
                  </a:lnTo>
                  <a:lnTo>
                    <a:pt x="87" y="128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72" y="132"/>
                  </a:lnTo>
                  <a:lnTo>
                    <a:pt x="65" y="135"/>
                  </a:lnTo>
                  <a:lnTo>
                    <a:pt x="55" y="137"/>
                  </a:lnTo>
                  <a:lnTo>
                    <a:pt x="44" y="139"/>
                  </a:lnTo>
                  <a:lnTo>
                    <a:pt x="34" y="139"/>
                  </a:lnTo>
                  <a:lnTo>
                    <a:pt x="25" y="139"/>
                  </a:lnTo>
                  <a:lnTo>
                    <a:pt x="17" y="135"/>
                  </a:lnTo>
                  <a:lnTo>
                    <a:pt x="11" y="130"/>
                  </a:lnTo>
                  <a:lnTo>
                    <a:pt x="6" y="122"/>
                  </a:lnTo>
                  <a:lnTo>
                    <a:pt x="4" y="114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6" y="42"/>
                  </a:lnTo>
                  <a:lnTo>
                    <a:pt x="15" y="37"/>
                  </a:lnTo>
                  <a:lnTo>
                    <a:pt x="17" y="35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38" y="35"/>
                  </a:lnTo>
                  <a:lnTo>
                    <a:pt x="46" y="37"/>
                  </a:lnTo>
                  <a:lnTo>
                    <a:pt x="51" y="37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9" y="2"/>
                  </a:lnTo>
                  <a:lnTo>
                    <a:pt x="106" y="4"/>
                  </a:lnTo>
                  <a:lnTo>
                    <a:pt x="116" y="10"/>
                  </a:lnTo>
                  <a:lnTo>
                    <a:pt x="120" y="17"/>
                  </a:lnTo>
                  <a:lnTo>
                    <a:pt x="120" y="29"/>
                  </a:lnTo>
                  <a:lnTo>
                    <a:pt x="116" y="37"/>
                  </a:lnTo>
                  <a:lnTo>
                    <a:pt x="116" y="42"/>
                  </a:lnTo>
                  <a:lnTo>
                    <a:pt x="82" y="46"/>
                  </a:lnTo>
                  <a:lnTo>
                    <a:pt x="78" y="48"/>
                  </a:lnTo>
                  <a:lnTo>
                    <a:pt x="78" y="56"/>
                  </a:lnTo>
                  <a:lnTo>
                    <a:pt x="76" y="61"/>
                  </a:lnTo>
                  <a:lnTo>
                    <a:pt x="78" y="71"/>
                  </a:lnTo>
                  <a:lnTo>
                    <a:pt x="82" y="71"/>
                  </a:lnTo>
                  <a:lnTo>
                    <a:pt x="86" y="71"/>
                  </a:lnTo>
                  <a:lnTo>
                    <a:pt x="89" y="69"/>
                  </a:lnTo>
                  <a:lnTo>
                    <a:pt x="95" y="75"/>
                  </a:lnTo>
                  <a:lnTo>
                    <a:pt x="97" y="82"/>
                  </a:lnTo>
                  <a:lnTo>
                    <a:pt x="99" y="94"/>
                  </a:lnTo>
                  <a:lnTo>
                    <a:pt x="99" y="101"/>
                  </a:lnTo>
                  <a:lnTo>
                    <a:pt x="99" y="105"/>
                  </a:lnTo>
                  <a:lnTo>
                    <a:pt x="120" y="109"/>
                  </a:lnTo>
                  <a:lnTo>
                    <a:pt x="158" y="61"/>
                  </a:lnTo>
                  <a:lnTo>
                    <a:pt x="162" y="65"/>
                  </a:lnTo>
                  <a:lnTo>
                    <a:pt x="163" y="69"/>
                  </a:lnTo>
                  <a:lnTo>
                    <a:pt x="173" y="75"/>
                  </a:lnTo>
                  <a:lnTo>
                    <a:pt x="179" y="80"/>
                  </a:lnTo>
                  <a:lnTo>
                    <a:pt x="190" y="84"/>
                  </a:lnTo>
                  <a:lnTo>
                    <a:pt x="194" y="86"/>
                  </a:lnTo>
                  <a:lnTo>
                    <a:pt x="200" y="86"/>
                  </a:lnTo>
                  <a:lnTo>
                    <a:pt x="207" y="86"/>
                  </a:lnTo>
                  <a:lnTo>
                    <a:pt x="213" y="88"/>
                  </a:lnTo>
                  <a:lnTo>
                    <a:pt x="219" y="86"/>
                  </a:lnTo>
                  <a:lnTo>
                    <a:pt x="224" y="84"/>
                  </a:lnTo>
                  <a:lnTo>
                    <a:pt x="232" y="80"/>
                  </a:lnTo>
                  <a:lnTo>
                    <a:pt x="239" y="78"/>
                  </a:lnTo>
                  <a:lnTo>
                    <a:pt x="245" y="75"/>
                  </a:lnTo>
                  <a:lnTo>
                    <a:pt x="253" y="71"/>
                  </a:lnTo>
                  <a:lnTo>
                    <a:pt x="259" y="69"/>
                  </a:lnTo>
                  <a:lnTo>
                    <a:pt x="266" y="65"/>
                  </a:lnTo>
                  <a:lnTo>
                    <a:pt x="272" y="61"/>
                  </a:lnTo>
                  <a:lnTo>
                    <a:pt x="279" y="57"/>
                  </a:lnTo>
                  <a:lnTo>
                    <a:pt x="285" y="54"/>
                  </a:lnTo>
                  <a:lnTo>
                    <a:pt x="291" y="52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0" y="54"/>
                  </a:lnTo>
                  <a:lnTo>
                    <a:pt x="312" y="61"/>
                  </a:lnTo>
                  <a:lnTo>
                    <a:pt x="310" y="71"/>
                  </a:lnTo>
                  <a:lnTo>
                    <a:pt x="308" y="80"/>
                  </a:lnTo>
                  <a:lnTo>
                    <a:pt x="306" y="90"/>
                  </a:lnTo>
                  <a:lnTo>
                    <a:pt x="304" y="99"/>
                  </a:lnTo>
                  <a:lnTo>
                    <a:pt x="302" y="105"/>
                  </a:lnTo>
                  <a:lnTo>
                    <a:pt x="302" y="109"/>
                  </a:lnTo>
                  <a:lnTo>
                    <a:pt x="300" y="109"/>
                  </a:lnTo>
                  <a:lnTo>
                    <a:pt x="295" y="111"/>
                  </a:lnTo>
                  <a:lnTo>
                    <a:pt x="287" y="113"/>
                  </a:lnTo>
                  <a:lnTo>
                    <a:pt x="278" y="118"/>
                  </a:lnTo>
                  <a:lnTo>
                    <a:pt x="268" y="122"/>
                  </a:lnTo>
                  <a:lnTo>
                    <a:pt x="257" y="130"/>
                  </a:lnTo>
                  <a:lnTo>
                    <a:pt x="247" y="137"/>
                  </a:lnTo>
                  <a:lnTo>
                    <a:pt x="238" y="147"/>
                  </a:lnTo>
                  <a:lnTo>
                    <a:pt x="228" y="154"/>
                  </a:lnTo>
                  <a:lnTo>
                    <a:pt x="219" y="164"/>
                  </a:lnTo>
                  <a:lnTo>
                    <a:pt x="213" y="171"/>
                  </a:lnTo>
                  <a:lnTo>
                    <a:pt x="209" y="181"/>
                  </a:lnTo>
                  <a:lnTo>
                    <a:pt x="205" y="187"/>
                  </a:lnTo>
                  <a:lnTo>
                    <a:pt x="201" y="192"/>
                  </a:lnTo>
                  <a:lnTo>
                    <a:pt x="201" y="196"/>
                  </a:lnTo>
                  <a:lnTo>
                    <a:pt x="201" y="198"/>
                  </a:lnTo>
                  <a:lnTo>
                    <a:pt x="194" y="225"/>
                  </a:lnTo>
                  <a:lnTo>
                    <a:pt x="192" y="225"/>
                  </a:lnTo>
                  <a:lnTo>
                    <a:pt x="188" y="225"/>
                  </a:lnTo>
                  <a:lnTo>
                    <a:pt x="182" y="225"/>
                  </a:lnTo>
                  <a:lnTo>
                    <a:pt x="175" y="227"/>
                  </a:lnTo>
                  <a:lnTo>
                    <a:pt x="163" y="227"/>
                  </a:lnTo>
                  <a:lnTo>
                    <a:pt x="154" y="227"/>
                  </a:lnTo>
                  <a:lnTo>
                    <a:pt x="141" y="225"/>
                  </a:lnTo>
                  <a:lnTo>
                    <a:pt x="129" y="225"/>
                  </a:lnTo>
                  <a:lnTo>
                    <a:pt x="122" y="223"/>
                  </a:lnTo>
                  <a:lnTo>
                    <a:pt x="116" y="221"/>
                  </a:lnTo>
                  <a:lnTo>
                    <a:pt x="108" y="219"/>
                  </a:lnTo>
                  <a:lnTo>
                    <a:pt x="103" y="219"/>
                  </a:lnTo>
                  <a:lnTo>
                    <a:pt x="95" y="215"/>
                  </a:lnTo>
                  <a:lnTo>
                    <a:pt x="89" y="215"/>
                  </a:lnTo>
                  <a:lnTo>
                    <a:pt x="84" y="213"/>
                  </a:lnTo>
                  <a:lnTo>
                    <a:pt x="78" y="211"/>
                  </a:lnTo>
                  <a:lnTo>
                    <a:pt x="67" y="208"/>
                  </a:lnTo>
                  <a:lnTo>
                    <a:pt x="61" y="204"/>
                  </a:lnTo>
                  <a:lnTo>
                    <a:pt x="55" y="200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1" name="Freeform 193"/>
            <p:cNvSpPr>
              <a:spLocks/>
            </p:cNvSpPr>
            <p:nvPr/>
          </p:nvSpPr>
          <p:spPr bwMode="auto">
            <a:xfrm>
              <a:off x="5047" y="2715"/>
              <a:ext cx="19" cy="26"/>
            </a:xfrm>
            <a:custGeom>
              <a:avLst/>
              <a:gdLst>
                <a:gd name="T0" fmla="*/ 2 w 38"/>
                <a:gd name="T1" fmla="*/ 0 h 52"/>
                <a:gd name="T2" fmla="*/ 2 w 38"/>
                <a:gd name="T3" fmla="*/ 2 h 52"/>
                <a:gd name="T4" fmla="*/ 1 w 38"/>
                <a:gd name="T5" fmla="*/ 2 h 52"/>
                <a:gd name="T6" fmla="*/ 0 w 38"/>
                <a:gd name="T7" fmla="*/ 2 h 52"/>
                <a:gd name="T8" fmla="*/ 0 w 38"/>
                <a:gd name="T9" fmla="*/ 1 h 52"/>
                <a:gd name="T10" fmla="*/ 1 w 38"/>
                <a:gd name="T11" fmla="*/ 1 h 52"/>
                <a:gd name="T12" fmla="*/ 2 w 38"/>
                <a:gd name="T13" fmla="*/ 0 h 52"/>
                <a:gd name="T14" fmla="*/ 2 w 38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" h="52">
                  <a:moveTo>
                    <a:pt x="38" y="0"/>
                  </a:moveTo>
                  <a:lnTo>
                    <a:pt x="33" y="46"/>
                  </a:lnTo>
                  <a:lnTo>
                    <a:pt x="23" y="33"/>
                  </a:lnTo>
                  <a:lnTo>
                    <a:pt x="0" y="52"/>
                  </a:lnTo>
                  <a:lnTo>
                    <a:pt x="0" y="25"/>
                  </a:lnTo>
                  <a:lnTo>
                    <a:pt x="29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2" name="Freeform 194"/>
            <p:cNvSpPr>
              <a:spLocks/>
            </p:cNvSpPr>
            <p:nvPr/>
          </p:nvSpPr>
          <p:spPr bwMode="auto">
            <a:xfrm>
              <a:off x="5076" y="2731"/>
              <a:ext cx="128" cy="97"/>
            </a:xfrm>
            <a:custGeom>
              <a:avLst/>
              <a:gdLst>
                <a:gd name="T0" fmla="*/ 0 w 257"/>
                <a:gd name="T1" fmla="*/ 3 h 194"/>
                <a:gd name="T2" fmla="*/ 0 w 257"/>
                <a:gd name="T3" fmla="*/ 3 h 194"/>
                <a:gd name="T4" fmla="*/ 0 w 257"/>
                <a:gd name="T5" fmla="*/ 2 h 194"/>
                <a:gd name="T6" fmla="*/ 0 w 257"/>
                <a:gd name="T7" fmla="*/ 1 h 194"/>
                <a:gd name="T8" fmla="*/ 0 w 257"/>
                <a:gd name="T9" fmla="*/ 1 h 194"/>
                <a:gd name="T10" fmla="*/ 1 w 257"/>
                <a:gd name="T11" fmla="*/ 0 h 194"/>
                <a:gd name="T12" fmla="*/ 1 w 257"/>
                <a:gd name="T13" fmla="*/ 1 h 194"/>
                <a:gd name="T14" fmla="*/ 2 w 257"/>
                <a:gd name="T15" fmla="*/ 1 h 194"/>
                <a:gd name="T16" fmla="*/ 2 w 257"/>
                <a:gd name="T17" fmla="*/ 2 h 194"/>
                <a:gd name="T18" fmla="*/ 2 w 257"/>
                <a:gd name="T19" fmla="*/ 2 h 194"/>
                <a:gd name="T20" fmla="*/ 3 w 257"/>
                <a:gd name="T21" fmla="*/ 3 h 194"/>
                <a:gd name="T22" fmla="*/ 3 w 257"/>
                <a:gd name="T23" fmla="*/ 3 h 194"/>
                <a:gd name="T24" fmla="*/ 3 w 257"/>
                <a:gd name="T25" fmla="*/ 4 h 194"/>
                <a:gd name="T26" fmla="*/ 4 w 257"/>
                <a:gd name="T27" fmla="*/ 4 h 194"/>
                <a:gd name="T28" fmla="*/ 4 w 257"/>
                <a:gd name="T29" fmla="*/ 5 h 194"/>
                <a:gd name="T30" fmla="*/ 5 w 257"/>
                <a:gd name="T31" fmla="*/ 5 h 194"/>
                <a:gd name="T32" fmla="*/ 6 w 257"/>
                <a:gd name="T33" fmla="*/ 4 h 194"/>
                <a:gd name="T34" fmla="*/ 7 w 257"/>
                <a:gd name="T35" fmla="*/ 4 h 194"/>
                <a:gd name="T36" fmla="*/ 7 w 257"/>
                <a:gd name="T37" fmla="*/ 3 h 194"/>
                <a:gd name="T38" fmla="*/ 7 w 257"/>
                <a:gd name="T39" fmla="*/ 3 h 194"/>
                <a:gd name="T40" fmla="*/ 7 w 257"/>
                <a:gd name="T41" fmla="*/ 2 h 194"/>
                <a:gd name="T42" fmla="*/ 7 w 257"/>
                <a:gd name="T43" fmla="*/ 2 h 194"/>
                <a:gd name="T44" fmla="*/ 7 w 257"/>
                <a:gd name="T45" fmla="*/ 3 h 194"/>
                <a:gd name="T46" fmla="*/ 7 w 257"/>
                <a:gd name="T47" fmla="*/ 3 h 194"/>
                <a:gd name="T48" fmla="*/ 7 w 257"/>
                <a:gd name="T49" fmla="*/ 4 h 194"/>
                <a:gd name="T50" fmla="*/ 7 w 257"/>
                <a:gd name="T51" fmla="*/ 5 h 194"/>
                <a:gd name="T52" fmla="*/ 7 w 257"/>
                <a:gd name="T53" fmla="*/ 5 h 194"/>
                <a:gd name="T54" fmla="*/ 7 w 257"/>
                <a:gd name="T55" fmla="*/ 5 h 194"/>
                <a:gd name="T56" fmla="*/ 7 w 257"/>
                <a:gd name="T57" fmla="*/ 6 h 194"/>
                <a:gd name="T58" fmla="*/ 6 w 257"/>
                <a:gd name="T59" fmla="*/ 6 h 194"/>
                <a:gd name="T60" fmla="*/ 5 w 257"/>
                <a:gd name="T61" fmla="*/ 6 h 194"/>
                <a:gd name="T62" fmla="*/ 5 w 257"/>
                <a:gd name="T63" fmla="*/ 6 h 194"/>
                <a:gd name="T64" fmla="*/ 4 w 257"/>
                <a:gd name="T65" fmla="*/ 6 h 194"/>
                <a:gd name="T66" fmla="*/ 3 w 257"/>
                <a:gd name="T67" fmla="*/ 6 h 194"/>
                <a:gd name="T68" fmla="*/ 3 w 257"/>
                <a:gd name="T69" fmla="*/ 6 h 194"/>
                <a:gd name="T70" fmla="*/ 2 w 257"/>
                <a:gd name="T71" fmla="*/ 6 h 194"/>
                <a:gd name="T72" fmla="*/ 2 w 257"/>
                <a:gd name="T73" fmla="*/ 6 h 194"/>
                <a:gd name="T74" fmla="*/ 1 w 257"/>
                <a:gd name="T75" fmla="*/ 6 h 194"/>
                <a:gd name="T76" fmla="*/ 1 w 257"/>
                <a:gd name="T77" fmla="*/ 5 h 194"/>
                <a:gd name="T78" fmla="*/ 1 w 257"/>
                <a:gd name="T79" fmla="*/ 5 h 194"/>
                <a:gd name="T80" fmla="*/ 1 w 257"/>
                <a:gd name="T81" fmla="*/ 4 h 194"/>
                <a:gd name="T82" fmla="*/ 1 w 257"/>
                <a:gd name="T83" fmla="*/ 4 h 194"/>
                <a:gd name="T84" fmla="*/ 1 w 257"/>
                <a:gd name="T85" fmla="*/ 3 h 194"/>
                <a:gd name="T86" fmla="*/ 1 w 257"/>
                <a:gd name="T87" fmla="*/ 3 h 194"/>
                <a:gd name="T88" fmla="*/ 0 w 257"/>
                <a:gd name="T89" fmla="*/ 3 h 1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7" h="194">
                  <a:moveTo>
                    <a:pt x="31" y="78"/>
                  </a:moveTo>
                  <a:lnTo>
                    <a:pt x="27" y="78"/>
                  </a:lnTo>
                  <a:lnTo>
                    <a:pt x="19" y="74"/>
                  </a:lnTo>
                  <a:lnTo>
                    <a:pt x="12" y="68"/>
                  </a:lnTo>
                  <a:lnTo>
                    <a:pt x="4" y="61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4" y="24"/>
                  </a:lnTo>
                  <a:lnTo>
                    <a:pt x="14" y="17"/>
                  </a:lnTo>
                  <a:lnTo>
                    <a:pt x="19" y="7"/>
                  </a:lnTo>
                  <a:lnTo>
                    <a:pt x="29" y="2"/>
                  </a:lnTo>
                  <a:lnTo>
                    <a:pt x="40" y="0"/>
                  </a:lnTo>
                  <a:lnTo>
                    <a:pt x="52" y="2"/>
                  </a:lnTo>
                  <a:lnTo>
                    <a:pt x="63" y="5"/>
                  </a:lnTo>
                  <a:lnTo>
                    <a:pt x="73" y="15"/>
                  </a:lnTo>
                  <a:lnTo>
                    <a:pt x="76" y="21"/>
                  </a:lnTo>
                  <a:lnTo>
                    <a:pt x="82" y="28"/>
                  </a:lnTo>
                  <a:lnTo>
                    <a:pt x="86" y="36"/>
                  </a:lnTo>
                  <a:lnTo>
                    <a:pt x="90" y="45"/>
                  </a:lnTo>
                  <a:lnTo>
                    <a:pt x="93" y="55"/>
                  </a:lnTo>
                  <a:lnTo>
                    <a:pt x="97" y="64"/>
                  </a:lnTo>
                  <a:lnTo>
                    <a:pt x="101" y="74"/>
                  </a:lnTo>
                  <a:lnTo>
                    <a:pt x="103" y="85"/>
                  </a:lnTo>
                  <a:lnTo>
                    <a:pt x="107" y="95"/>
                  </a:lnTo>
                  <a:lnTo>
                    <a:pt x="112" y="104"/>
                  </a:lnTo>
                  <a:lnTo>
                    <a:pt x="118" y="112"/>
                  </a:lnTo>
                  <a:lnTo>
                    <a:pt x="126" y="119"/>
                  </a:lnTo>
                  <a:lnTo>
                    <a:pt x="135" y="123"/>
                  </a:lnTo>
                  <a:lnTo>
                    <a:pt x="147" y="129"/>
                  </a:lnTo>
                  <a:lnTo>
                    <a:pt x="158" y="131"/>
                  </a:lnTo>
                  <a:lnTo>
                    <a:pt x="169" y="133"/>
                  </a:lnTo>
                  <a:lnTo>
                    <a:pt x="181" y="131"/>
                  </a:lnTo>
                  <a:lnTo>
                    <a:pt x="194" y="129"/>
                  </a:lnTo>
                  <a:lnTo>
                    <a:pt x="206" y="123"/>
                  </a:lnTo>
                  <a:lnTo>
                    <a:pt x="217" y="119"/>
                  </a:lnTo>
                  <a:lnTo>
                    <a:pt x="225" y="110"/>
                  </a:lnTo>
                  <a:lnTo>
                    <a:pt x="232" y="100"/>
                  </a:lnTo>
                  <a:lnTo>
                    <a:pt x="238" y="91"/>
                  </a:lnTo>
                  <a:lnTo>
                    <a:pt x="246" y="83"/>
                  </a:lnTo>
                  <a:lnTo>
                    <a:pt x="249" y="72"/>
                  </a:lnTo>
                  <a:lnTo>
                    <a:pt x="253" y="66"/>
                  </a:lnTo>
                  <a:lnTo>
                    <a:pt x="255" y="62"/>
                  </a:lnTo>
                  <a:lnTo>
                    <a:pt x="255" y="61"/>
                  </a:lnTo>
                  <a:lnTo>
                    <a:pt x="255" y="62"/>
                  </a:lnTo>
                  <a:lnTo>
                    <a:pt x="255" y="66"/>
                  </a:lnTo>
                  <a:lnTo>
                    <a:pt x="255" y="72"/>
                  </a:lnTo>
                  <a:lnTo>
                    <a:pt x="257" y="81"/>
                  </a:lnTo>
                  <a:lnTo>
                    <a:pt x="255" y="91"/>
                  </a:lnTo>
                  <a:lnTo>
                    <a:pt x="255" y="100"/>
                  </a:lnTo>
                  <a:lnTo>
                    <a:pt x="255" y="112"/>
                  </a:lnTo>
                  <a:lnTo>
                    <a:pt x="255" y="121"/>
                  </a:lnTo>
                  <a:lnTo>
                    <a:pt x="253" y="129"/>
                  </a:lnTo>
                  <a:lnTo>
                    <a:pt x="249" y="137"/>
                  </a:lnTo>
                  <a:lnTo>
                    <a:pt x="247" y="144"/>
                  </a:lnTo>
                  <a:lnTo>
                    <a:pt x="244" y="150"/>
                  </a:lnTo>
                  <a:lnTo>
                    <a:pt x="238" y="156"/>
                  </a:lnTo>
                  <a:lnTo>
                    <a:pt x="232" y="159"/>
                  </a:lnTo>
                  <a:lnTo>
                    <a:pt x="225" y="163"/>
                  </a:lnTo>
                  <a:lnTo>
                    <a:pt x="217" y="169"/>
                  </a:lnTo>
                  <a:lnTo>
                    <a:pt x="208" y="173"/>
                  </a:lnTo>
                  <a:lnTo>
                    <a:pt x="196" y="176"/>
                  </a:lnTo>
                  <a:lnTo>
                    <a:pt x="185" y="178"/>
                  </a:lnTo>
                  <a:lnTo>
                    <a:pt x="173" y="184"/>
                  </a:lnTo>
                  <a:lnTo>
                    <a:pt x="162" y="186"/>
                  </a:lnTo>
                  <a:lnTo>
                    <a:pt x="150" y="190"/>
                  </a:lnTo>
                  <a:lnTo>
                    <a:pt x="141" y="190"/>
                  </a:lnTo>
                  <a:lnTo>
                    <a:pt x="131" y="194"/>
                  </a:lnTo>
                  <a:lnTo>
                    <a:pt x="120" y="192"/>
                  </a:lnTo>
                  <a:lnTo>
                    <a:pt x="112" y="192"/>
                  </a:lnTo>
                  <a:lnTo>
                    <a:pt x="103" y="190"/>
                  </a:lnTo>
                  <a:lnTo>
                    <a:pt x="95" y="188"/>
                  </a:lnTo>
                  <a:lnTo>
                    <a:pt x="88" y="184"/>
                  </a:lnTo>
                  <a:lnTo>
                    <a:pt x="82" y="180"/>
                  </a:lnTo>
                  <a:lnTo>
                    <a:pt x="76" y="176"/>
                  </a:lnTo>
                  <a:lnTo>
                    <a:pt x="71" y="171"/>
                  </a:lnTo>
                  <a:lnTo>
                    <a:pt x="63" y="163"/>
                  </a:lnTo>
                  <a:lnTo>
                    <a:pt x="57" y="156"/>
                  </a:lnTo>
                  <a:lnTo>
                    <a:pt x="52" y="150"/>
                  </a:lnTo>
                  <a:lnTo>
                    <a:pt x="48" y="144"/>
                  </a:lnTo>
                  <a:lnTo>
                    <a:pt x="40" y="133"/>
                  </a:lnTo>
                  <a:lnTo>
                    <a:pt x="38" y="129"/>
                  </a:lnTo>
                  <a:lnTo>
                    <a:pt x="40" y="127"/>
                  </a:lnTo>
                  <a:lnTo>
                    <a:pt x="46" y="121"/>
                  </a:lnTo>
                  <a:lnTo>
                    <a:pt x="50" y="112"/>
                  </a:lnTo>
                  <a:lnTo>
                    <a:pt x="52" y="102"/>
                  </a:lnTo>
                  <a:lnTo>
                    <a:pt x="48" y="93"/>
                  </a:lnTo>
                  <a:lnTo>
                    <a:pt x="40" y="85"/>
                  </a:lnTo>
                  <a:lnTo>
                    <a:pt x="33" y="81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3" name="Freeform 195"/>
            <p:cNvSpPr>
              <a:spLocks/>
            </p:cNvSpPr>
            <p:nvPr/>
          </p:nvSpPr>
          <p:spPr bwMode="auto">
            <a:xfrm>
              <a:off x="4215" y="2317"/>
              <a:ext cx="163" cy="176"/>
            </a:xfrm>
            <a:custGeom>
              <a:avLst/>
              <a:gdLst>
                <a:gd name="T0" fmla="*/ 0 w 327"/>
                <a:gd name="T1" fmla="*/ 0 h 351"/>
                <a:gd name="T2" fmla="*/ 1 w 327"/>
                <a:gd name="T3" fmla="*/ 5 h 351"/>
                <a:gd name="T4" fmla="*/ 2 w 327"/>
                <a:gd name="T5" fmla="*/ 5 h 351"/>
                <a:gd name="T6" fmla="*/ 2 w 327"/>
                <a:gd name="T7" fmla="*/ 8 h 351"/>
                <a:gd name="T8" fmla="*/ 3 w 327"/>
                <a:gd name="T9" fmla="*/ 10 h 351"/>
                <a:gd name="T10" fmla="*/ 5 w 327"/>
                <a:gd name="T11" fmla="*/ 11 h 351"/>
                <a:gd name="T12" fmla="*/ 6 w 327"/>
                <a:gd name="T13" fmla="*/ 10 h 351"/>
                <a:gd name="T14" fmla="*/ 6 w 327"/>
                <a:gd name="T15" fmla="*/ 11 h 351"/>
                <a:gd name="T16" fmla="*/ 8 w 327"/>
                <a:gd name="T17" fmla="*/ 11 h 351"/>
                <a:gd name="T18" fmla="*/ 8 w 327"/>
                <a:gd name="T19" fmla="*/ 11 h 351"/>
                <a:gd name="T20" fmla="*/ 8 w 327"/>
                <a:gd name="T21" fmla="*/ 11 h 351"/>
                <a:gd name="T22" fmla="*/ 8 w 327"/>
                <a:gd name="T23" fmla="*/ 11 h 351"/>
                <a:gd name="T24" fmla="*/ 9 w 327"/>
                <a:gd name="T25" fmla="*/ 11 h 351"/>
                <a:gd name="T26" fmla="*/ 9 w 327"/>
                <a:gd name="T27" fmla="*/ 11 h 351"/>
                <a:gd name="T28" fmla="*/ 9 w 327"/>
                <a:gd name="T29" fmla="*/ 11 h 351"/>
                <a:gd name="T30" fmla="*/ 10 w 327"/>
                <a:gd name="T31" fmla="*/ 11 h 351"/>
                <a:gd name="T32" fmla="*/ 10 w 327"/>
                <a:gd name="T33" fmla="*/ 11 h 351"/>
                <a:gd name="T34" fmla="*/ 10 w 327"/>
                <a:gd name="T35" fmla="*/ 11 h 351"/>
                <a:gd name="T36" fmla="*/ 10 w 327"/>
                <a:gd name="T37" fmla="*/ 11 h 351"/>
                <a:gd name="T38" fmla="*/ 10 w 327"/>
                <a:gd name="T39" fmla="*/ 10 h 351"/>
                <a:gd name="T40" fmla="*/ 10 w 327"/>
                <a:gd name="T41" fmla="*/ 10 h 351"/>
                <a:gd name="T42" fmla="*/ 9 w 327"/>
                <a:gd name="T43" fmla="*/ 10 h 351"/>
                <a:gd name="T44" fmla="*/ 9 w 327"/>
                <a:gd name="T45" fmla="*/ 10 h 351"/>
                <a:gd name="T46" fmla="*/ 9 w 327"/>
                <a:gd name="T47" fmla="*/ 10 h 351"/>
                <a:gd name="T48" fmla="*/ 8 w 327"/>
                <a:gd name="T49" fmla="*/ 7 h 351"/>
                <a:gd name="T50" fmla="*/ 6 w 327"/>
                <a:gd name="T51" fmla="*/ 7 h 351"/>
                <a:gd name="T52" fmla="*/ 3 w 327"/>
                <a:gd name="T53" fmla="*/ 5 h 351"/>
                <a:gd name="T54" fmla="*/ 4 w 327"/>
                <a:gd name="T55" fmla="*/ 4 h 351"/>
                <a:gd name="T56" fmla="*/ 3 w 327"/>
                <a:gd name="T57" fmla="*/ 2 h 351"/>
                <a:gd name="T58" fmla="*/ 2 w 327"/>
                <a:gd name="T59" fmla="*/ 0 h 351"/>
                <a:gd name="T60" fmla="*/ 0 w 327"/>
                <a:gd name="T61" fmla="*/ 0 h 351"/>
                <a:gd name="T62" fmla="*/ 0 w 327"/>
                <a:gd name="T63" fmla="*/ 0 h 3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7" h="351">
                  <a:moveTo>
                    <a:pt x="0" y="0"/>
                  </a:moveTo>
                  <a:lnTo>
                    <a:pt x="42" y="142"/>
                  </a:lnTo>
                  <a:lnTo>
                    <a:pt x="84" y="150"/>
                  </a:lnTo>
                  <a:lnTo>
                    <a:pt x="74" y="236"/>
                  </a:lnTo>
                  <a:lnTo>
                    <a:pt x="116" y="310"/>
                  </a:lnTo>
                  <a:lnTo>
                    <a:pt x="165" y="321"/>
                  </a:lnTo>
                  <a:lnTo>
                    <a:pt x="201" y="304"/>
                  </a:lnTo>
                  <a:lnTo>
                    <a:pt x="222" y="346"/>
                  </a:lnTo>
                  <a:lnTo>
                    <a:pt x="270" y="321"/>
                  </a:lnTo>
                  <a:lnTo>
                    <a:pt x="272" y="323"/>
                  </a:lnTo>
                  <a:lnTo>
                    <a:pt x="278" y="331"/>
                  </a:lnTo>
                  <a:lnTo>
                    <a:pt x="287" y="338"/>
                  </a:lnTo>
                  <a:lnTo>
                    <a:pt x="297" y="346"/>
                  </a:lnTo>
                  <a:lnTo>
                    <a:pt x="306" y="351"/>
                  </a:lnTo>
                  <a:lnTo>
                    <a:pt x="316" y="351"/>
                  </a:lnTo>
                  <a:lnTo>
                    <a:pt x="321" y="348"/>
                  </a:lnTo>
                  <a:lnTo>
                    <a:pt x="327" y="338"/>
                  </a:lnTo>
                  <a:lnTo>
                    <a:pt x="325" y="331"/>
                  </a:lnTo>
                  <a:lnTo>
                    <a:pt x="325" y="323"/>
                  </a:lnTo>
                  <a:lnTo>
                    <a:pt x="323" y="315"/>
                  </a:lnTo>
                  <a:lnTo>
                    <a:pt x="321" y="308"/>
                  </a:lnTo>
                  <a:lnTo>
                    <a:pt x="319" y="302"/>
                  </a:lnTo>
                  <a:lnTo>
                    <a:pt x="317" y="296"/>
                  </a:lnTo>
                  <a:lnTo>
                    <a:pt x="317" y="293"/>
                  </a:lnTo>
                  <a:lnTo>
                    <a:pt x="276" y="213"/>
                  </a:lnTo>
                  <a:lnTo>
                    <a:pt x="219" y="196"/>
                  </a:lnTo>
                  <a:lnTo>
                    <a:pt x="125" y="150"/>
                  </a:lnTo>
                  <a:lnTo>
                    <a:pt x="137" y="118"/>
                  </a:lnTo>
                  <a:lnTo>
                    <a:pt x="125" y="43"/>
                  </a:lnTo>
                  <a:lnTo>
                    <a:pt x="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4" name="Freeform 196"/>
            <p:cNvSpPr>
              <a:spLocks/>
            </p:cNvSpPr>
            <p:nvPr/>
          </p:nvSpPr>
          <p:spPr bwMode="auto">
            <a:xfrm>
              <a:off x="4315" y="2388"/>
              <a:ext cx="94" cy="98"/>
            </a:xfrm>
            <a:custGeom>
              <a:avLst/>
              <a:gdLst>
                <a:gd name="T0" fmla="*/ 4 w 188"/>
                <a:gd name="T1" fmla="*/ 1 h 196"/>
                <a:gd name="T2" fmla="*/ 3 w 188"/>
                <a:gd name="T3" fmla="*/ 1 h 196"/>
                <a:gd name="T4" fmla="*/ 3 w 188"/>
                <a:gd name="T5" fmla="*/ 1 h 196"/>
                <a:gd name="T6" fmla="*/ 3 w 188"/>
                <a:gd name="T7" fmla="*/ 1 h 196"/>
                <a:gd name="T8" fmla="*/ 2 w 188"/>
                <a:gd name="T9" fmla="*/ 1 h 196"/>
                <a:gd name="T10" fmla="*/ 2 w 188"/>
                <a:gd name="T11" fmla="*/ 0 h 196"/>
                <a:gd name="T12" fmla="*/ 2 w 188"/>
                <a:gd name="T13" fmla="*/ 1 h 196"/>
                <a:gd name="T14" fmla="*/ 1 w 188"/>
                <a:gd name="T15" fmla="*/ 1 h 196"/>
                <a:gd name="T16" fmla="*/ 1 w 188"/>
                <a:gd name="T17" fmla="*/ 1 h 196"/>
                <a:gd name="T18" fmla="*/ 1 w 188"/>
                <a:gd name="T19" fmla="*/ 2 h 196"/>
                <a:gd name="T20" fmla="*/ 2 w 188"/>
                <a:gd name="T21" fmla="*/ 2 h 196"/>
                <a:gd name="T22" fmla="*/ 2 w 188"/>
                <a:gd name="T23" fmla="*/ 2 h 196"/>
                <a:gd name="T24" fmla="*/ 2 w 188"/>
                <a:gd name="T25" fmla="*/ 2 h 196"/>
                <a:gd name="T26" fmla="*/ 1 w 188"/>
                <a:gd name="T27" fmla="*/ 3 h 196"/>
                <a:gd name="T28" fmla="*/ 1 w 188"/>
                <a:gd name="T29" fmla="*/ 3 h 196"/>
                <a:gd name="T30" fmla="*/ 1 w 188"/>
                <a:gd name="T31" fmla="*/ 3 h 196"/>
                <a:gd name="T32" fmla="*/ 1 w 188"/>
                <a:gd name="T33" fmla="*/ 4 h 196"/>
                <a:gd name="T34" fmla="*/ 2 w 188"/>
                <a:gd name="T35" fmla="*/ 4 h 196"/>
                <a:gd name="T36" fmla="*/ 2 w 188"/>
                <a:gd name="T37" fmla="*/ 3 h 196"/>
                <a:gd name="T38" fmla="*/ 2 w 188"/>
                <a:gd name="T39" fmla="*/ 3 h 196"/>
                <a:gd name="T40" fmla="*/ 3 w 188"/>
                <a:gd name="T41" fmla="*/ 3 h 196"/>
                <a:gd name="T42" fmla="*/ 3 w 188"/>
                <a:gd name="T43" fmla="*/ 4 h 196"/>
                <a:gd name="T44" fmla="*/ 3 w 188"/>
                <a:gd name="T45" fmla="*/ 4 h 196"/>
                <a:gd name="T46" fmla="*/ 2 w 188"/>
                <a:gd name="T47" fmla="*/ 5 h 196"/>
                <a:gd name="T48" fmla="*/ 2 w 188"/>
                <a:gd name="T49" fmla="*/ 5 h 196"/>
                <a:gd name="T50" fmla="*/ 2 w 188"/>
                <a:gd name="T51" fmla="*/ 5 h 196"/>
                <a:gd name="T52" fmla="*/ 2 w 188"/>
                <a:gd name="T53" fmla="*/ 6 h 196"/>
                <a:gd name="T54" fmla="*/ 2 w 188"/>
                <a:gd name="T55" fmla="*/ 6 h 196"/>
                <a:gd name="T56" fmla="*/ 2 w 188"/>
                <a:gd name="T57" fmla="*/ 6 h 196"/>
                <a:gd name="T58" fmla="*/ 3 w 188"/>
                <a:gd name="T59" fmla="*/ 7 h 196"/>
                <a:gd name="T60" fmla="*/ 3 w 188"/>
                <a:gd name="T61" fmla="*/ 6 h 196"/>
                <a:gd name="T62" fmla="*/ 4 w 188"/>
                <a:gd name="T63" fmla="*/ 6 h 196"/>
                <a:gd name="T64" fmla="*/ 4 w 188"/>
                <a:gd name="T65" fmla="*/ 6 h 196"/>
                <a:gd name="T66" fmla="*/ 4 w 188"/>
                <a:gd name="T67" fmla="*/ 6 h 196"/>
                <a:gd name="T68" fmla="*/ 4 w 188"/>
                <a:gd name="T69" fmla="*/ 6 h 196"/>
                <a:gd name="T70" fmla="*/ 5 w 188"/>
                <a:gd name="T71" fmla="*/ 6 h 196"/>
                <a:gd name="T72" fmla="*/ 5 w 188"/>
                <a:gd name="T73" fmla="*/ 6 h 196"/>
                <a:gd name="T74" fmla="*/ 5 w 188"/>
                <a:gd name="T75" fmla="*/ 7 h 196"/>
                <a:gd name="T76" fmla="*/ 6 w 188"/>
                <a:gd name="T77" fmla="*/ 6 h 196"/>
                <a:gd name="T78" fmla="*/ 6 w 188"/>
                <a:gd name="T79" fmla="*/ 6 h 196"/>
                <a:gd name="T80" fmla="*/ 6 w 188"/>
                <a:gd name="T81" fmla="*/ 6 h 196"/>
                <a:gd name="T82" fmla="*/ 6 w 188"/>
                <a:gd name="T83" fmla="*/ 5 h 196"/>
                <a:gd name="T84" fmla="*/ 6 w 188"/>
                <a:gd name="T85" fmla="*/ 5 h 196"/>
                <a:gd name="T86" fmla="*/ 5 w 188"/>
                <a:gd name="T87" fmla="*/ 5 h 196"/>
                <a:gd name="T88" fmla="*/ 6 w 188"/>
                <a:gd name="T89" fmla="*/ 5 h 196"/>
                <a:gd name="T90" fmla="*/ 6 w 188"/>
                <a:gd name="T91" fmla="*/ 4 h 196"/>
                <a:gd name="T92" fmla="*/ 6 w 188"/>
                <a:gd name="T93" fmla="*/ 4 h 196"/>
                <a:gd name="T94" fmla="*/ 6 w 188"/>
                <a:gd name="T95" fmla="*/ 3 h 196"/>
                <a:gd name="T96" fmla="*/ 5 w 188"/>
                <a:gd name="T97" fmla="*/ 3 h 196"/>
                <a:gd name="T98" fmla="*/ 5 w 188"/>
                <a:gd name="T99" fmla="*/ 3 h 196"/>
                <a:gd name="T100" fmla="*/ 5 w 188"/>
                <a:gd name="T101" fmla="*/ 4 h 196"/>
                <a:gd name="T102" fmla="*/ 5 w 188"/>
                <a:gd name="T103" fmla="*/ 4 h 196"/>
                <a:gd name="T104" fmla="*/ 4 w 188"/>
                <a:gd name="T105" fmla="*/ 4 h 196"/>
                <a:gd name="T106" fmla="*/ 4 w 188"/>
                <a:gd name="T107" fmla="*/ 4 h 196"/>
                <a:gd name="T108" fmla="*/ 4 w 188"/>
                <a:gd name="T109" fmla="*/ 3 h 196"/>
                <a:gd name="T110" fmla="*/ 4 w 188"/>
                <a:gd name="T111" fmla="*/ 3 h 196"/>
                <a:gd name="T112" fmla="*/ 4 w 188"/>
                <a:gd name="T113" fmla="*/ 3 h 196"/>
                <a:gd name="T114" fmla="*/ 5 w 188"/>
                <a:gd name="T115" fmla="*/ 3 h 196"/>
                <a:gd name="T116" fmla="*/ 5 w 188"/>
                <a:gd name="T117" fmla="*/ 3 h 196"/>
                <a:gd name="T118" fmla="*/ 5 w 188"/>
                <a:gd name="T119" fmla="*/ 3 h 196"/>
                <a:gd name="T120" fmla="*/ 4 w 188"/>
                <a:gd name="T121" fmla="*/ 1 h 1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8" h="196">
                  <a:moveTo>
                    <a:pt x="112" y="10"/>
                  </a:moveTo>
                  <a:lnTo>
                    <a:pt x="106" y="14"/>
                  </a:lnTo>
                  <a:lnTo>
                    <a:pt x="97" y="21"/>
                  </a:lnTo>
                  <a:lnTo>
                    <a:pt x="89" y="25"/>
                  </a:lnTo>
                  <a:lnTo>
                    <a:pt x="83" y="27"/>
                  </a:lnTo>
                  <a:lnTo>
                    <a:pt x="78" y="31"/>
                  </a:lnTo>
                  <a:lnTo>
                    <a:pt x="76" y="33"/>
                  </a:lnTo>
                  <a:lnTo>
                    <a:pt x="68" y="27"/>
                  </a:lnTo>
                  <a:lnTo>
                    <a:pt x="64" y="19"/>
                  </a:lnTo>
                  <a:lnTo>
                    <a:pt x="62" y="10"/>
                  </a:lnTo>
                  <a:lnTo>
                    <a:pt x="60" y="4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20" y="21"/>
                  </a:lnTo>
                  <a:lnTo>
                    <a:pt x="20" y="27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4" y="44"/>
                  </a:lnTo>
                  <a:lnTo>
                    <a:pt x="39" y="48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41" y="57"/>
                  </a:lnTo>
                  <a:lnTo>
                    <a:pt x="38" y="61"/>
                  </a:lnTo>
                  <a:lnTo>
                    <a:pt x="30" y="67"/>
                  </a:lnTo>
                  <a:lnTo>
                    <a:pt x="19" y="73"/>
                  </a:lnTo>
                  <a:lnTo>
                    <a:pt x="9" y="80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1" y="92"/>
                  </a:lnTo>
                  <a:lnTo>
                    <a:pt x="9" y="101"/>
                  </a:lnTo>
                  <a:lnTo>
                    <a:pt x="19" y="111"/>
                  </a:lnTo>
                  <a:lnTo>
                    <a:pt x="30" y="116"/>
                  </a:lnTo>
                  <a:lnTo>
                    <a:pt x="36" y="111"/>
                  </a:lnTo>
                  <a:lnTo>
                    <a:pt x="43" y="103"/>
                  </a:lnTo>
                  <a:lnTo>
                    <a:pt x="51" y="94"/>
                  </a:lnTo>
                  <a:lnTo>
                    <a:pt x="59" y="88"/>
                  </a:lnTo>
                  <a:lnTo>
                    <a:pt x="64" y="88"/>
                  </a:lnTo>
                  <a:lnTo>
                    <a:pt x="70" y="92"/>
                  </a:lnTo>
                  <a:lnTo>
                    <a:pt x="76" y="95"/>
                  </a:lnTo>
                  <a:lnTo>
                    <a:pt x="79" y="103"/>
                  </a:lnTo>
                  <a:lnTo>
                    <a:pt x="79" y="109"/>
                  </a:lnTo>
                  <a:lnTo>
                    <a:pt x="79" y="114"/>
                  </a:lnTo>
                  <a:lnTo>
                    <a:pt x="76" y="120"/>
                  </a:lnTo>
                  <a:lnTo>
                    <a:pt x="70" y="128"/>
                  </a:lnTo>
                  <a:lnTo>
                    <a:pt x="64" y="130"/>
                  </a:lnTo>
                  <a:lnTo>
                    <a:pt x="59" y="132"/>
                  </a:lnTo>
                  <a:lnTo>
                    <a:pt x="51" y="137"/>
                  </a:lnTo>
                  <a:lnTo>
                    <a:pt x="49" y="145"/>
                  </a:lnTo>
                  <a:lnTo>
                    <a:pt x="47" y="151"/>
                  </a:lnTo>
                  <a:lnTo>
                    <a:pt x="51" y="158"/>
                  </a:lnTo>
                  <a:lnTo>
                    <a:pt x="53" y="164"/>
                  </a:lnTo>
                  <a:lnTo>
                    <a:pt x="55" y="168"/>
                  </a:lnTo>
                  <a:lnTo>
                    <a:pt x="55" y="170"/>
                  </a:lnTo>
                  <a:lnTo>
                    <a:pt x="60" y="173"/>
                  </a:lnTo>
                  <a:lnTo>
                    <a:pt x="64" y="181"/>
                  </a:lnTo>
                  <a:lnTo>
                    <a:pt x="70" y="187"/>
                  </a:lnTo>
                  <a:lnTo>
                    <a:pt x="78" y="194"/>
                  </a:lnTo>
                  <a:lnTo>
                    <a:pt x="83" y="196"/>
                  </a:lnTo>
                  <a:lnTo>
                    <a:pt x="87" y="192"/>
                  </a:lnTo>
                  <a:lnTo>
                    <a:pt x="98" y="185"/>
                  </a:lnTo>
                  <a:lnTo>
                    <a:pt x="104" y="179"/>
                  </a:lnTo>
                  <a:lnTo>
                    <a:pt x="110" y="175"/>
                  </a:lnTo>
                  <a:lnTo>
                    <a:pt x="116" y="171"/>
                  </a:lnTo>
                  <a:lnTo>
                    <a:pt x="119" y="170"/>
                  </a:lnTo>
                  <a:lnTo>
                    <a:pt x="125" y="166"/>
                  </a:lnTo>
                  <a:lnTo>
                    <a:pt x="127" y="168"/>
                  </a:lnTo>
                  <a:lnTo>
                    <a:pt x="127" y="171"/>
                  </a:lnTo>
                  <a:lnTo>
                    <a:pt x="129" y="179"/>
                  </a:lnTo>
                  <a:lnTo>
                    <a:pt x="131" y="183"/>
                  </a:lnTo>
                  <a:lnTo>
                    <a:pt x="133" y="187"/>
                  </a:lnTo>
                  <a:lnTo>
                    <a:pt x="135" y="190"/>
                  </a:lnTo>
                  <a:lnTo>
                    <a:pt x="142" y="194"/>
                  </a:lnTo>
                  <a:lnTo>
                    <a:pt x="148" y="194"/>
                  </a:lnTo>
                  <a:lnTo>
                    <a:pt x="154" y="192"/>
                  </a:lnTo>
                  <a:lnTo>
                    <a:pt x="161" y="190"/>
                  </a:lnTo>
                  <a:lnTo>
                    <a:pt x="169" y="185"/>
                  </a:lnTo>
                  <a:lnTo>
                    <a:pt x="173" y="179"/>
                  </a:lnTo>
                  <a:lnTo>
                    <a:pt x="176" y="171"/>
                  </a:lnTo>
                  <a:lnTo>
                    <a:pt x="176" y="164"/>
                  </a:lnTo>
                  <a:lnTo>
                    <a:pt x="176" y="160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61" y="149"/>
                  </a:lnTo>
                  <a:lnTo>
                    <a:pt x="159" y="147"/>
                  </a:lnTo>
                  <a:lnTo>
                    <a:pt x="157" y="143"/>
                  </a:lnTo>
                  <a:lnTo>
                    <a:pt x="161" y="139"/>
                  </a:lnTo>
                  <a:lnTo>
                    <a:pt x="165" y="135"/>
                  </a:lnTo>
                  <a:lnTo>
                    <a:pt x="171" y="132"/>
                  </a:lnTo>
                  <a:lnTo>
                    <a:pt x="176" y="126"/>
                  </a:lnTo>
                  <a:lnTo>
                    <a:pt x="182" y="122"/>
                  </a:lnTo>
                  <a:lnTo>
                    <a:pt x="186" y="120"/>
                  </a:lnTo>
                  <a:lnTo>
                    <a:pt x="188" y="120"/>
                  </a:lnTo>
                  <a:lnTo>
                    <a:pt x="163" y="86"/>
                  </a:lnTo>
                  <a:lnTo>
                    <a:pt x="161" y="86"/>
                  </a:lnTo>
                  <a:lnTo>
                    <a:pt x="159" y="86"/>
                  </a:lnTo>
                  <a:lnTo>
                    <a:pt x="155" y="86"/>
                  </a:lnTo>
                  <a:lnTo>
                    <a:pt x="154" y="94"/>
                  </a:lnTo>
                  <a:lnTo>
                    <a:pt x="150" y="101"/>
                  </a:lnTo>
                  <a:lnTo>
                    <a:pt x="144" y="111"/>
                  </a:lnTo>
                  <a:lnTo>
                    <a:pt x="138" y="118"/>
                  </a:lnTo>
                  <a:lnTo>
                    <a:pt x="133" y="122"/>
                  </a:lnTo>
                  <a:lnTo>
                    <a:pt x="123" y="120"/>
                  </a:lnTo>
                  <a:lnTo>
                    <a:pt x="116" y="116"/>
                  </a:lnTo>
                  <a:lnTo>
                    <a:pt x="108" y="109"/>
                  </a:lnTo>
                  <a:lnTo>
                    <a:pt x="104" y="101"/>
                  </a:lnTo>
                  <a:lnTo>
                    <a:pt x="104" y="94"/>
                  </a:lnTo>
                  <a:lnTo>
                    <a:pt x="106" y="88"/>
                  </a:lnTo>
                  <a:lnTo>
                    <a:pt x="108" y="82"/>
                  </a:lnTo>
                  <a:lnTo>
                    <a:pt x="114" y="80"/>
                  </a:lnTo>
                  <a:lnTo>
                    <a:pt x="117" y="76"/>
                  </a:lnTo>
                  <a:lnTo>
                    <a:pt x="125" y="76"/>
                  </a:lnTo>
                  <a:lnTo>
                    <a:pt x="129" y="76"/>
                  </a:lnTo>
                  <a:lnTo>
                    <a:pt x="135" y="76"/>
                  </a:lnTo>
                  <a:lnTo>
                    <a:pt x="140" y="71"/>
                  </a:lnTo>
                  <a:lnTo>
                    <a:pt x="144" y="69"/>
                  </a:lnTo>
                  <a:lnTo>
                    <a:pt x="148" y="65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5773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5" name="Freeform 197"/>
            <p:cNvSpPr>
              <a:spLocks/>
            </p:cNvSpPr>
            <p:nvPr/>
          </p:nvSpPr>
          <p:spPr bwMode="auto">
            <a:xfrm>
              <a:off x="4213" y="2317"/>
              <a:ext cx="61" cy="15"/>
            </a:xfrm>
            <a:custGeom>
              <a:avLst/>
              <a:gdLst>
                <a:gd name="T0" fmla="*/ 0 w 122"/>
                <a:gd name="T1" fmla="*/ 0 h 30"/>
                <a:gd name="T2" fmla="*/ 4 w 122"/>
                <a:gd name="T3" fmla="*/ 0 h 30"/>
                <a:gd name="T4" fmla="*/ 4 w 122"/>
                <a:gd name="T5" fmla="*/ 1 h 30"/>
                <a:gd name="T6" fmla="*/ 1 w 122"/>
                <a:gd name="T7" fmla="*/ 1 h 30"/>
                <a:gd name="T8" fmla="*/ 0 w 122"/>
                <a:gd name="T9" fmla="*/ 0 h 30"/>
                <a:gd name="T10" fmla="*/ 0 w 12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2" h="30">
                  <a:moveTo>
                    <a:pt x="0" y="0"/>
                  </a:moveTo>
                  <a:lnTo>
                    <a:pt x="118" y="0"/>
                  </a:lnTo>
                  <a:lnTo>
                    <a:pt x="122" y="24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6" name="Freeform 198"/>
            <p:cNvSpPr>
              <a:spLocks/>
            </p:cNvSpPr>
            <p:nvPr/>
          </p:nvSpPr>
          <p:spPr bwMode="auto">
            <a:xfrm>
              <a:off x="4224" y="2348"/>
              <a:ext cx="58" cy="44"/>
            </a:xfrm>
            <a:custGeom>
              <a:avLst/>
              <a:gdLst>
                <a:gd name="T0" fmla="*/ 0 w 114"/>
                <a:gd name="T1" fmla="*/ 1 h 88"/>
                <a:gd name="T2" fmla="*/ 4 w 114"/>
                <a:gd name="T3" fmla="*/ 0 h 88"/>
                <a:gd name="T4" fmla="*/ 4 w 114"/>
                <a:gd name="T5" fmla="*/ 2 h 88"/>
                <a:gd name="T6" fmla="*/ 2 w 114"/>
                <a:gd name="T7" fmla="*/ 2 h 88"/>
                <a:gd name="T8" fmla="*/ 2 w 114"/>
                <a:gd name="T9" fmla="*/ 3 h 88"/>
                <a:gd name="T10" fmla="*/ 1 w 114"/>
                <a:gd name="T11" fmla="*/ 3 h 88"/>
                <a:gd name="T12" fmla="*/ 0 w 114"/>
                <a:gd name="T13" fmla="*/ 1 h 88"/>
                <a:gd name="T14" fmla="*/ 0 w 114"/>
                <a:gd name="T15" fmla="*/ 1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4" h="88">
                  <a:moveTo>
                    <a:pt x="0" y="12"/>
                  </a:moveTo>
                  <a:lnTo>
                    <a:pt x="114" y="0"/>
                  </a:lnTo>
                  <a:lnTo>
                    <a:pt x="114" y="35"/>
                  </a:lnTo>
                  <a:lnTo>
                    <a:pt x="49" y="40"/>
                  </a:lnTo>
                  <a:lnTo>
                    <a:pt x="49" y="88"/>
                  </a:lnTo>
                  <a:lnTo>
                    <a:pt x="21" y="7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8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7" name="Freeform 199"/>
            <p:cNvSpPr>
              <a:spLocks/>
            </p:cNvSpPr>
            <p:nvPr/>
          </p:nvSpPr>
          <p:spPr bwMode="auto">
            <a:xfrm>
              <a:off x="4238" y="2065"/>
              <a:ext cx="445" cy="302"/>
            </a:xfrm>
            <a:custGeom>
              <a:avLst/>
              <a:gdLst>
                <a:gd name="T0" fmla="*/ 13 w 889"/>
                <a:gd name="T1" fmla="*/ 0 h 605"/>
                <a:gd name="T2" fmla="*/ 13 w 889"/>
                <a:gd name="T3" fmla="*/ 0 h 605"/>
                <a:gd name="T4" fmla="*/ 11 w 889"/>
                <a:gd name="T5" fmla="*/ 1 h 605"/>
                <a:gd name="T6" fmla="*/ 9 w 889"/>
                <a:gd name="T7" fmla="*/ 1 h 605"/>
                <a:gd name="T8" fmla="*/ 7 w 889"/>
                <a:gd name="T9" fmla="*/ 2 h 605"/>
                <a:gd name="T10" fmla="*/ 6 w 889"/>
                <a:gd name="T11" fmla="*/ 2 h 605"/>
                <a:gd name="T12" fmla="*/ 5 w 889"/>
                <a:gd name="T13" fmla="*/ 2 h 605"/>
                <a:gd name="T14" fmla="*/ 5 w 889"/>
                <a:gd name="T15" fmla="*/ 3 h 605"/>
                <a:gd name="T16" fmla="*/ 4 w 889"/>
                <a:gd name="T17" fmla="*/ 3 h 605"/>
                <a:gd name="T18" fmla="*/ 4 w 889"/>
                <a:gd name="T19" fmla="*/ 4 h 605"/>
                <a:gd name="T20" fmla="*/ 3 w 889"/>
                <a:gd name="T21" fmla="*/ 6 h 605"/>
                <a:gd name="T22" fmla="*/ 2 w 889"/>
                <a:gd name="T23" fmla="*/ 7 h 605"/>
                <a:gd name="T24" fmla="*/ 1 w 889"/>
                <a:gd name="T25" fmla="*/ 9 h 605"/>
                <a:gd name="T26" fmla="*/ 1 w 889"/>
                <a:gd name="T27" fmla="*/ 11 h 605"/>
                <a:gd name="T28" fmla="*/ 1 w 889"/>
                <a:gd name="T29" fmla="*/ 12 h 605"/>
                <a:gd name="T30" fmla="*/ 0 w 889"/>
                <a:gd name="T31" fmla="*/ 12 h 605"/>
                <a:gd name="T32" fmla="*/ 0 w 889"/>
                <a:gd name="T33" fmla="*/ 13 h 605"/>
                <a:gd name="T34" fmla="*/ 1 w 889"/>
                <a:gd name="T35" fmla="*/ 14 h 605"/>
                <a:gd name="T36" fmla="*/ 1 w 889"/>
                <a:gd name="T37" fmla="*/ 15 h 605"/>
                <a:gd name="T38" fmla="*/ 2 w 889"/>
                <a:gd name="T39" fmla="*/ 16 h 605"/>
                <a:gd name="T40" fmla="*/ 4 w 889"/>
                <a:gd name="T41" fmla="*/ 18 h 605"/>
                <a:gd name="T42" fmla="*/ 6 w 889"/>
                <a:gd name="T43" fmla="*/ 17 h 605"/>
                <a:gd name="T44" fmla="*/ 6 w 889"/>
                <a:gd name="T45" fmla="*/ 16 h 605"/>
                <a:gd name="T46" fmla="*/ 6 w 889"/>
                <a:gd name="T47" fmla="*/ 15 h 605"/>
                <a:gd name="T48" fmla="*/ 6 w 889"/>
                <a:gd name="T49" fmla="*/ 14 h 605"/>
                <a:gd name="T50" fmla="*/ 6 w 889"/>
                <a:gd name="T51" fmla="*/ 12 h 605"/>
                <a:gd name="T52" fmla="*/ 6 w 889"/>
                <a:gd name="T53" fmla="*/ 11 h 605"/>
                <a:gd name="T54" fmla="*/ 16 w 889"/>
                <a:gd name="T55" fmla="*/ 12 h 605"/>
                <a:gd name="T56" fmla="*/ 20 w 889"/>
                <a:gd name="T57" fmla="*/ 13 h 605"/>
                <a:gd name="T58" fmla="*/ 21 w 889"/>
                <a:gd name="T59" fmla="*/ 13 h 605"/>
                <a:gd name="T60" fmla="*/ 22 w 889"/>
                <a:gd name="T61" fmla="*/ 13 h 605"/>
                <a:gd name="T62" fmla="*/ 24 w 889"/>
                <a:gd name="T63" fmla="*/ 12 h 605"/>
                <a:gd name="T64" fmla="*/ 26 w 889"/>
                <a:gd name="T65" fmla="*/ 12 h 605"/>
                <a:gd name="T66" fmla="*/ 27 w 889"/>
                <a:gd name="T67" fmla="*/ 11 h 605"/>
                <a:gd name="T68" fmla="*/ 28 w 889"/>
                <a:gd name="T69" fmla="*/ 11 h 605"/>
                <a:gd name="T70" fmla="*/ 28 w 889"/>
                <a:gd name="T71" fmla="*/ 11 h 605"/>
                <a:gd name="T72" fmla="*/ 28 w 889"/>
                <a:gd name="T73" fmla="*/ 10 h 605"/>
                <a:gd name="T74" fmla="*/ 28 w 889"/>
                <a:gd name="T75" fmla="*/ 8 h 605"/>
                <a:gd name="T76" fmla="*/ 27 w 889"/>
                <a:gd name="T77" fmla="*/ 6 h 605"/>
                <a:gd name="T78" fmla="*/ 27 w 889"/>
                <a:gd name="T79" fmla="*/ 5 h 605"/>
                <a:gd name="T80" fmla="*/ 27 w 889"/>
                <a:gd name="T81" fmla="*/ 4 h 605"/>
                <a:gd name="T82" fmla="*/ 26 w 889"/>
                <a:gd name="T83" fmla="*/ 3 h 605"/>
                <a:gd name="T84" fmla="*/ 25 w 889"/>
                <a:gd name="T85" fmla="*/ 3 h 605"/>
                <a:gd name="T86" fmla="*/ 24 w 889"/>
                <a:gd name="T87" fmla="*/ 2 h 605"/>
                <a:gd name="T88" fmla="*/ 23 w 889"/>
                <a:gd name="T89" fmla="*/ 1 h 605"/>
                <a:gd name="T90" fmla="*/ 21 w 889"/>
                <a:gd name="T91" fmla="*/ 1 h 605"/>
                <a:gd name="T92" fmla="*/ 20 w 889"/>
                <a:gd name="T93" fmla="*/ 0 h 605"/>
                <a:gd name="T94" fmla="*/ 20 w 889"/>
                <a:gd name="T95" fmla="*/ 0 h 6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9" h="605">
                  <a:moveTo>
                    <a:pt x="515" y="11"/>
                  </a:moveTo>
                  <a:lnTo>
                    <a:pt x="458" y="0"/>
                  </a:lnTo>
                  <a:lnTo>
                    <a:pt x="418" y="27"/>
                  </a:lnTo>
                  <a:lnTo>
                    <a:pt x="416" y="27"/>
                  </a:lnTo>
                  <a:lnTo>
                    <a:pt x="412" y="27"/>
                  </a:lnTo>
                  <a:lnTo>
                    <a:pt x="406" y="27"/>
                  </a:lnTo>
                  <a:lnTo>
                    <a:pt x="399" y="28"/>
                  </a:lnTo>
                  <a:lnTo>
                    <a:pt x="389" y="28"/>
                  </a:lnTo>
                  <a:lnTo>
                    <a:pt x="380" y="32"/>
                  </a:lnTo>
                  <a:lnTo>
                    <a:pt x="366" y="32"/>
                  </a:lnTo>
                  <a:lnTo>
                    <a:pt x="353" y="36"/>
                  </a:lnTo>
                  <a:lnTo>
                    <a:pt x="340" y="38"/>
                  </a:lnTo>
                  <a:lnTo>
                    <a:pt x="325" y="40"/>
                  </a:lnTo>
                  <a:lnTo>
                    <a:pt x="309" y="44"/>
                  </a:lnTo>
                  <a:lnTo>
                    <a:pt x="294" y="47"/>
                  </a:lnTo>
                  <a:lnTo>
                    <a:pt x="279" y="51"/>
                  </a:lnTo>
                  <a:lnTo>
                    <a:pt x="264" y="55"/>
                  </a:lnTo>
                  <a:lnTo>
                    <a:pt x="249" y="59"/>
                  </a:lnTo>
                  <a:lnTo>
                    <a:pt x="237" y="65"/>
                  </a:lnTo>
                  <a:lnTo>
                    <a:pt x="224" y="66"/>
                  </a:lnTo>
                  <a:lnTo>
                    <a:pt x="211" y="70"/>
                  </a:lnTo>
                  <a:lnTo>
                    <a:pt x="199" y="74"/>
                  </a:lnTo>
                  <a:lnTo>
                    <a:pt x="190" y="78"/>
                  </a:lnTo>
                  <a:lnTo>
                    <a:pt x="180" y="82"/>
                  </a:lnTo>
                  <a:lnTo>
                    <a:pt x="171" y="84"/>
                  </a:lnTo>
                  <a:lnTo>
                    <a:pt x="163" y="87"/>
                  </a:lnTo>
                  <a:lnTo>
                    <a:pt x="157" y="93"/>
                  </a:lnTo>
                  <a:lnTo>
                    <a:pt x="150" y="95"/>
                  </a:lnTo>
                  <a:lnTo>
                    <a:pt x="144" y="99"/>
                  </a:lnTo>
                  <a:lnTo>
                    <a:pt x="140" y="101"/>
                  </a:lnTo>
                  <a:lnTo>
                    <a:pt x="136" y="105"/>
                  </a:lnTo>
                  <a:lnTo>
                    <a:pt x="131" y="106"/>
                  </a:lnTo>
                  <a:lnTo>
                    <a:pt x="131" y="108"/>
                  </a:lnTo>
                  <a:lnTo>
                    <a:pt x="129" y="108"/>
                  </a:lnTo>
                  <a:lnTo>
                    <a:pt x="127" y="112"/>
                  </a:lnTo>
                  <a:lnTo>
                    <a:pt x="123" y="116"/>
                  </a:lnTo>
                  <a:lnTo>
                    <a:pt x="121" y="122"/>
                  </a:lnTo>
                  <a:lnTo>
                    <a:pt x="117" y="129"/>
                  </a:lnTo>
                  <a:lnTo>
                    <a:pt x="112" y="139"/>
                  </a:lnTo>
                  <a:lnTo>
                    <a:pt x="106" y="148"/>
                  </a:lnTo>
                  <a:lnTo>
                    <a:pt x="102" y="160"/>
                  </a:lnTo>
                  <a:lnTo>
                    <a:pt x="95" y="171"/>
                  </a:lnTo>
                  <a:lnTo>
                    <a:pt x="89" y="184"/>
                  </a:lnTo>
                  <a:lnTo>
                    <a:pt x="81" y="198"/>
                  </a:lnTo>
                  <a:lnTo>
                    <a:pt x="74" y="211"/>
                  </a:lnTo>
                  <a:lnTo>
                    <a:pt x="68" y="226"/>
                  </a:lnTo>
                  <a:lnTo>
                    <a:pt x="60" y="239"/>
                  </a:lnTo>
                  <a:lnTo>
                    <a:pt x="53" y="253"/>
                  </a:lnTo>
                  <a:lnTo>
                    <a:pt x="47" y="268"/>
                  </a:lnTo>
                  <a:lnTo>
                    <a:pt x="41" y="281"/>
                  </a:lnTo>
                  <a:lnTo>
                    <a:pt x="36" y="295"/>
                  </a:lnTo>
                  <a:lnTo>
                    <a:pt x="30" y="306"/>
                  </a:lnTo>
                  <a:lnTo>
                    <a:pt x="26" y="319"/>
                  </a:lnTo>
                  <a:lnTo>
                    <a:pt x="22" y="329"/>
                  </a:lnTo>
                  <a:lnTo>
                    <a:pt x="17" y="342"/>
                  </a:lnTo>
                  <a:lnTo>
                    <a:pt x="13" y="352"/>
                  </a:lnTo>
                  <a:lnTo>
                    <a:pt x="11" y="361"/>
                  </a:lnTo>
                  <a:lnTo>
                    <a:pt x="7" y="369"/>
                  </a:lnTo>
                  <a:lnTo>
                    <a:pt x="5" y="376"/>
                  </a:lnTo>
                  <a:lnTo>
                    <a:pt x="1" y="384"/>
                  </a:lnTo>
                  <a:lnTo>
                    <a:pt x="1" y="390"/>
                  </a:lnTo>
                  <a:lnTo>
                    <a:pt x="0" y="397"/>
                  </a:lnTo>
                  <a:lnTo>
                    <a:pt x="0" y="401"/>
                  </a:lnTo>
                  <a:lnTo>
                    <a:pt x="0" y="403"/>
                  </a:lnTo>
                  <a:lnTo>
                    <a:pt x="0" y="411"/>
                  </a:lnTo>
                  <a:lnTo>
                    <a:pt x="0" y="414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1" y="437"/>
                  </a:lnTo>
                  <a:lnTo>
                    <a:pt x="1" y="443"/>
                  </a:lnTo>
                  <a:lnTo>
                    <a:pt x="1" y="451"/>
                  </a:lnTo>
                  <a:lnTo>
                    <a:pt x="3" y="458"/>
                  </a:lnTo>
                  <a:lnTo>
                    <a:pt x="5" y="468"/>
                  </a:lnTo>
                  <a:lnTo>
                    <a:pt x="7" y="475"/>
                  </a:lnTo>
                  <a:lnTo>
                    <a:pt x="9" y="483"/>
                  </a:lnTo>
                  <a:lnTo>
                    <a:pt x="13" y="489"/>
                  </a:lnTo>
                  <a:lnTo>
                    <a:pt x="17" y="496"/>
                  </a:lnTo>
                  <a:lnTo>
                    <a:pt x="21" y="506"/>
                  </a:lnTo>
                  <a:lnTo>
                    <a:pt x="26" y="515"/>
                  </a:lnTo>
                  <a:lnTo>
                    <a:pt x="34" y="523"/>
                  </a:lnTo>
                  <a:lnTo>
                    <a:pt x="40" y="527"/>
                  </a:lnTo>
                  <a:lnTo>
                    <a:pt x="51" y="532"/>
                  </a:lnTo>
                  <a:lnTo>
                    <a:pt x="55" y="532"/>
                  </a:lnTo>
                  <a:lnTo>
                    <a:pt x="104" y="605"/>
                  </a:lnTo>
                  <a:lnTo>
                    <a:pt x="190" y="576"/>
                  </a:lnTo>
                  <a:lnTo>
                    <a:pt x="190" y="572"/>
                  </a:lnTo>
                  <a:lnTo>
                    <a:pt x="190" y="570"/>
                  </a:lnTo>
                  <a:lnTo>
                    <a:pt x="192" y="565"/>
                  </a:lnTo>
                  <a:lnTo>
                    <a:pt x="192" y="559"/>
                  </a:lnTo>
                  <a:lnTo>
                    <a:pt x="192" y="549"/>
                  </a:lnTo>
                  <a:lnTo>
                    <a:pt x="192" y="538"/>
                  </a:lnTo>
                  <a:lnTo>
                    <a:pt x="192" y="528"/>
                  </a:lnTo>
                  <a:lnTo>
                    <a:pt x="192" y="523"/>
                  </a:lnTo>
                  <a:lnTo>
                    <a:pt x="190" y="515"/>
                  </a:lnTo>
                  <a:lnTo>
                    <a:pt x="190" y="506"/>
                  </a:lnTo>
                  <a:lnTo>
                    <a:pt x="188" y="496"/>
                  </a:lnTo>
                  <a:lnTo>
                    <a:pt x="186" y="487"/>
                  </a:lnTo>
                  <a:lnTo>
                    <a:pt x="184" y="475"/>
                  </a:lnTo>
                  <a:lnTo>
                    <a:pt x="182" y="466"/>
                  </a:lnTo>
                  <a:lnTo>
                    <a:pt x="180" y="454"/>
                  </a:lnTo>
                  <a:lnTo>
                    <a:pt x="176" y="443"/>
                  </a:lnTo>
                  <a:lnTo>
                    <a:pt x="174" y="433"/>
                  </a:lnTo>
                  <a:lnTo>
                    <a:pt x="174" y="424"/>
                  </a:lnTo>
                  <a:lnTo>
                    <a:pt x="173" y="414"/>
                  </a:lnTo>
                  <a:lnTo>
                    <a:pt x="171" y="405"/>
                  </a:lnTo>
                  <a:lnTo>
                    <a:pt x="169" y="397"/>
                  </a:lnTo>
                  <a:lnTo>
                    <a:pt x="167" y="390"/>
                  </a:lnTo>
                  <a:lnTo>
                    <a:pt x="165" y="380"/>
                  </a:lnTo>
                  <a:lnTo>
                    <a:pt x="165" y="378"/>
                  </a:lnTo>
                  <a:lnTo>
                    <a:pt x="384" y="336"/>
                  </a:lnTo>
                  <a:lnTo>
                    <a:pt x="467" y="336"/>
                  </a:lnTo>
                  <a:lnTo>
                    <a:pt x="503" y="401"/>
                  </a:lnTo>
                  <a:lnTo>
                    <a:pt x="532" y="420"/>
                  </a:lnTo>
                  <a:lnTo>
                    <a:pt x="602" y="412"/>
                  </a:lnTo>
                  <a:lnTo>
                    <a:pt x="606" y="414"/>
                  </a:lnTo>
                  <a:lnTo>
                    <a:pt x="614" y="416"/>
                  </a:lnTo>
                  <a:lnTo>
                    <a:pt x="625" y="420"/>
                  </a:lnTo>
                  <a:lnTo>
                    <a:pt x="631" y="422"/>
                  </a:lnTo>
                  <a:lnTo>
                    <a:pt x="638" y="422"/>
                  </a:lnTo>
                  <a:lnTo>
                    <a:pt x="648" y="424"/>
                  </a:lnTo>
                  <a:lnTo>
                    <a:pt x="657" y="426"/>
                  </a:lnTo>
                  <a:lnTo>
                    <a:pt x="667" y="424"/>
                  </a:lnTo>
                  <a:lnTo>
                    <a:pt x="678" y="424"/>
                  </a:lnTo>
                  <a:lnTo>
                    <a:pt x="690" y="422"/>
                  </a:lnTo>
                  <a:lnTo>
                    <a:pt x="703" y="422"/>
                  </a:lnTo>
                  <a:lnTo>
                    <a:pt x="716" y="420"/>
                  </a:lnTo>
                  <a:lnTo>
                    <a:pt x="730" y="416"/>
                  </a:lnTo>
                  <a:lnTo>
                    <a:pt x="745" y="414"/>
                  </a:lnTo>
                  <a:lnTo>
                    <a:pt x="760" y="411"/>
                  </a:lnTo>
                  <a:lnTo>
                    <a:pt x="773" y="405"/>
                  </a:lnTo>
                  <a:lnTo>
                    <a:pt x="789" y="401"/>
                  </a:lnTo>
                  <a:lnTo>
                    <a:pt x="802" y="397"/>
                  </a:lnTo>
                  <a:lnTo>
                    <a:pt x="817" y="393"/>
                  </a:lnTo>
                  <a:lnTo>
                    <a:pt x="828" y="390"/>
                  </a:lnTo>
                  <a:lnTo>
                    <a:pt x="840" y="386"/>
                  </a:lnTo>
                  <a:lnTo>
                    <a:pt x="851" y="382"/>
                  </a:lnTo>
                  <a:lnTo>
                    <a:pt x="861" y="378"/>
                  </a:lnTo>
                  <a:lnTo>
                    <a:pt x="868" y="376"/>
                  </a:lnTo>
                  <a:lnTo>
                    <a:pt x="874" y="374"/>
                  </a:lnTo>
                  <a:lnTo>
                    <a:pt x="878" y="373"/>
                  </a:lnTo>
                  <a:lnTo>
                    <a:pt x="880" y="373"/>
                  </a:lnTo>
                  <a:lnTo>
                    <a:pt x="885" y="369"/>
                  </a:lnTo>
                  <a:lnTo>
                    <a:pt x="887" y="361"/>
                  </a:lnTo>
                  <a:lnTo>
                    <a:pt x="889" y="354"/>
                  </a:lnTo>
                  <a:lnTo>
                    <a:pt x="887" y="344"/>
                  </a:lnTo>
                  <a:lnTo>
                    <a:pt x="887" y="338"/>
                  </a:lnTo>
                  <a:lnTo>
                    <a:pt x="885" y="329"/>
                  </a:lnTo>
                  <a:lnTo>
                    <a:pt x="885" y="319"/>
                  </a:lnTo>
                  <a:lnTo>
                    <a:pt x="884" y="306"/>
                  </a:lnTo>
                  <a:lnTo>
                    <a:pt x="880" y="293"/>
                  </a:lnTo>
                  <a:lnTo>
                    <a:pt x="876" y="278"/>
                  </a:lnTo>
                  <a:lnTo>
                    <a:pt x="872" y="264"/>
                  </a:lnTo>
                  <a:lnTo>
                    <a:pt x="868" y="247"/>
                  </a:lnTo>
                  <a:lnTo>
                    <a:pt x="863" y="232"/>
                  </a:lnTo>
                  <a:lnTo>
                    <a:pt x="859" y="215"/>
                  </a:lnTo>
                  <a:lnTo>
                    <a:pt x="855" y="201"/>
                  </a:lnTo>
                  <a:lnTo>
                    <a:pt x="851" y="186"/>
                  </a:lnTo>
                  <a:lnTo>
                    <a:pt x="846" y="173"/>
                  </a:lnTo>
                  <a:lnTo>
                    <a:pt x="844" y="160"/>
                  </a:lnTo>
                  <a:lnTo>
                    <a:pt x="840" y="150"/>
                  </a:lnTo>
                  <a:lnTo>
                    <a:pt x="838" y="143"/>
                  </a:lnTo>
                  <a:lnTo>
                    <a:pt x="836" y="135"/>
                  </a:lnTo>
                  <a:lnTo>
                    <a:pt x="834" y="131"/>
                  </a:lnTo>
                  <a:lnTo>
                    <a:pt x="830" y="127"/>
                  </a:lnTo>
                  <a:lnTo>
                    <a:pt x="827" y="125"/>
                  </a:lnTo>
                  <a:lnTo>
                    <a:pt x="819" y="122"/>
                  </a:lnTo>
                  <a:lnTo>
                    <a:pt x="815" y="118"/>
                  </a:lnTo>
                  <a:lnTo>
                    <a:pt x="808" y="114"/>
                  </a:lnTo>
                  <a:lnTo>
                    <a:pt x="802" y="110"/>
                  </a:lnTo>
                  <a:lnTo>
                    <a:pt x="794" y="105"/>
                  </a:lnTo>
                  <a:lnTo>
                    <a:pt x="785" y="101"/>
                  </a:lnTo>
                  <a:lnTo>
                    <a:pt x="777" y="97"/>
                  </a:lnTo>
                  <a:lnTo>
                    <a:pt x="770" y="91"/>
                  </a:lnTo>
                  <a:lnTo>
                    <a:pt x="760" y="85"/>
                  </a:lnTo>
                  <a:lnTo>
                    <a:pt x="751" y="82"/>
                  </a:lnTo>
                  <a:lnTo>
                    <a:pt x="741" y="76"/>
                  </a:lnTo>
                  <a:lnTo>
                    <a:pt x="731" y="72"/>
                  </a:lnTo>
                  <a:lnTo>
                    <a:pt x="720" y="66"/>
                  </a:lnTo>
                  <a:lnTo>
                    <a:pt x="711" y="61"/>
                  </a:lnTo>
                  <a:lnTo>
                    <a:pt x="699" y="55"/>
                  </a:lnTo>
                  <a:lnTo>
                    <a:pt x="690" y="53"/>
                  </a:lnTo>
                  <a:lnTo>
                    <a:pt x="678" y="47"/>
                  </a:lnTo>
                  <a:lnTo>
                    <a:pt x="669" y="44"/>
                  </a:lnTo>
                  <a:lnTo>
                    <a:pt x="659" y="40"/>
                  </a:lnTo>
                  <a:lnTo>
                    <a:pt x="652" y="38"/>
                  </a:lnTo>
                  <a:lnTo>
                    <a:pt x="642" y="34"/>
                  </a:lnTo>
                  <a:lnTo>
                    <a:pt x="635" y="30"/>
                  </a:lnTo>
                  <a:lnTo>
                    <a:pt x="629" y="28"/>
                  </a:lnTo>
                  <a:lnTo>
                    <a:pt x="623" y="27"/>
                  </a:lnTo>
                  <a:lnTo>
                    <a:pt x="617" y="25"/>
                  </a:lnTo>
                  <a:lnTo>
                    <a:pt x="616" y="25"/>
                  </a:lnTo>
                  <a:lnTo>
                    <a:pt x="515" y="11"/>
                  </a:lnTo>
                  <a:close/>
                </a:path>
              </a:pathLst>
            </a:custGeom>
            <a:solidFill>
              <a:srgbClr val="A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8" name="Freeform 200"/>
            <p:cNvSpPr>
              <a:spLocks/>
            </p:cNvSpPr>
            <p:nvPr/>
          </p:nvSpPr>
          <p:spPr bwMode="auto">
            <a:xfrm>
              <a:off x="4316" y="2120"/>
              <a:ext cx="312" cy="137"/>
            </a:xfrm>
            <a:custGeom>
              <a:avLst/>
              <a:gdLst>
                <a:gd name="T0" fmla="*/ 4 w 624"/>
                <a:gd name="T1" fmla="*/ 3 h 274"/>
                <a:gd name="T2" fmla="*/ 5 w 624"/>
                <a:gd name="T3" fmla="*/ 3 h 274"/>
                <a:gd name="T4" fmla="*/ 5 w 624"/>
                <a:gd name="T5" fmla="*/ 3 h 274"/>
                <a:gd name="T6" fmla="*/ 6 w 624"/>
                <a:gd name="T7" fmla="*/ 3 h 274"/>
                <a:gd name="T8" fmla="*/ 7 w 624"/>
                <a:gd name="T9" fmla="*/ 3 h 274"/>
                <a:gd name="T10" fmla="*/ 7 w 624"/>
                <a:gd name="T11" fmla="*/ 3 h 274"/>
                <a:gd name="T12" fmla="*/ 7 w 624"/>
                <a:gd name="T13" fmla="*/ 2 h 274"/>
                <a:gd name="T14" fmla="*/ 8 w 624"/>
                <a:gd name="T15" fmla="*/ 1 h 274"/>
                <a:gd name="T16" fmla="*/ 8 w 624"/>
                <a:gd name="T17" fmla="*/ 1 h 274"/>
                <a:gd name="T18" fmla="*/ 9 w 624"/>
                <a:gd name="T19" fmla="*/ 0 h 274"/>
                <a:gd name="T20" fmla="*/ 9 w 624"/>
                <a:gd name="T21" fmla="*/ 1 h 274"/>
                <a:gd name="T22" fmla="*/ 9 w 624"/>
                <a:gd name="T23" fmla="*/ 1 h 274"/>
                <a:gd name="T24" fmla="*/ 9 w 624"/>
                <a:gd name="T25" fmla="*/ 2 h 274"/>
                <a:gd name="T26" fmla="*/ 9 w 624"/>
                <a:gd name="T27" fmla="*/ 3 h 274"/>
                <a:gd name="T28" fmla="*/ 9 w 624"/>
                <a:gd name="T29" fmla="*/ 3 h 274"/>
                <a:gd name="T30" fmla="*/ 9 w 624"/>
                <a:gd name="T31" fmla="*/ 4 h 274"/>
                <a:gd name="T32" fmla="*/ 12 w 624"/>
                <a:gd name="T33" fmla="*/ 4 h 274"/>
                <a:gd name="T34" fmla="*/ 14 w 624"/>
                <a:gd name="T35" fmla="*/ 2 h 274"/>
                <a:gd name="T36" fmla="*/ 15 w 624"/>
                <a:gd name="T37" fmla="*/ 2 h 274"/>
                <a:gd name="T38" fmla="*/ 15 w 624"/>
                <a:gd name="T39" fmla="*/ 3 h 274"/>
                <a:gd name="T40" fmla="*/ 16 w 624"/>
                <a:gd name="T41" fmla="*/ 3 h 274"/>
                <a:gd name="T42" fmla="*/ 16 w 624"/>
                <a:gd name="T43" fmla="*/ 3 h 274"/>
                <a:gd name="T44" fmla="*/ 17 w 624"/>
                <a:gd name="T45" fmla="*/ 3 h 274"/>
                <a:gd name="T46" fmla="*/ 18 w 624"/>
                <a:gd name="T47" fmla="*/ 3 h 274"/>
                <a:gd name="T48" fmla="*/ 18 w 624"/>
                <a:gd name="T49" fmla="*/ 3 h 274"/>
                <a:gd name="T50" fmla="*/ 18 w 624"/>
                <a:gd name="T51" fmla="*/ 3 h 274"/>
                <a:gd name="T52" fmla="*/ 18 w 624"/>
                <a:gd name="T53" fmla="*/ 4 h 274"/>
                <a:gd name="T54" fmla="*/ 18 w 624"/>
                <a:gd name="T55" fmla="*/ 5 h 274"/>
                <a:gd name="T56" fmla="*/ 19 w 624"/>
                <a:gd name="T57" fmla="*/ 6 h 274"/>
                <a:gd name="T58" fmla="*/ 19 w 624"/>
                <a:gd name="T59" fmla="*/ 6 h 274"/>
                <a:gd name="T60" fmla="*/ 18 w 624"/>
                <a:gd name="T61" fmla="*/ 8 h 274"/>
                <a:gd name="T62" fmla="*/ 18 w 624"/>
                <a:gd name="T63" fmla="*/ 8 h 274"/>
                <a:gd name="T64" fmla="*/ 17 w 624"/>
                <a:gd name="T65" fmla="*/ 7 h 274"/>
                <a:gd name="T66" fmla="*/ 17 w 624"/>
                <a:gd name="T67" fmla="*/ 7 h 274"/>
                <a:gd name="T68" fmla="*/ 16 w 624"/>
                <a:gd name="T69" fmla="*/ 7 h 274"/>
                <a:gd name="T70" fmla="*/ 15 w 624"/>
                <a:gd name="T71" fmla="*/ 7 h 274"/>
                <a:gd name="T72" fmla="*/ 14 w 624"/>
                <a:gd name="T73" fmla="*/ 7 h 274"/>
                <a:gd name="T74" fmla="*/ 13 w 624"/>
                <a:gd name="T75" fmla="*/ 7 h 274"/>
                <a:gd name="T76" fmla="*/ 13 w 624"/>
                <a:gd name="T77" fmla="*/ 7 h 274"/>
                <a:gd name="T78" fmla="*/ 4 w 624"/>
                <a:gd name="T79" fmla="*/ 8 h 274"/>
                <a:gd name="T80" fmla="*/ 1 w 624"/>
                <a:gd name="T81" fmla="*/ 8 h 274"/>
                <a:gd name="T82" fmla="*/ 1 w 624"/>
                <a:gd name="T83" fmla="*/ 8 h 274"/>
                <a:gd name="T84" fmla="*/ 2 w 624"/>
                <a:gd name="T85" fmla="*/ 7 h 274"/>
                <a:gd name="T86" fmla="*/ 2 w 624"/>
                <a:gd name="T87" fmla="*/ 6 h 274"/>
                <a:gd name="T88" fmla="*/ 3 w 624"/>
                <a:gd name="T89" fmla="*/ 6 h 274"/>
                <a:gd name="T90" fmla="*/ 3 w 624"/>
                <a:gd name="T91" fmla="*/ 5 h 274"/>
                <a:gd name="T92" fmla="*/ 3 w 624"/>
                <a:gd name="T93" fmla="*/ 4 h 274"/>
                <a:gd name="T94" fmla="*/ 4 w 624"/>
                <a:gd name="T95" fmla="*/ 3 h 274"/>
                <a:gd name="T96" fmla="*/ 4 w 624"/>
                <a:gd name="T97" fmla="*/ 3 h 274"/>
                <a:gd name="T98" fmla="*/ 4 w 624"/>
                <a:gd name="T99" fmla="*/ 2 h 2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24" h="274">
                  <a:moveTo>
                    <a:pt x="103" y="63"/>
                  </a:moveTo>
                  <a:lnTo>
                    <a:pt x="105" y="65"/>
                  </a:lnTo>
                  <a:lnTo>
                    <a:pt x="113" y="71"/>
                  </a:lnTo>
                  <a:lnTo>
                    <a:pt x="115" y="72"/>
                  </a:lnTo>
                  <a:lnTo>
                    <a:pt x="122" y="76"/>
                  </a:lnTo>
                  <a:lnTo>
                    <a:pt x="130" y="78"/>
                  </a:lnTo>
                  <a:lnTo>
                    <a:pt x="137" y="82"/>
                  </a:lnTo>
                  <a:lnTo>
                    <a:pt x="147" y="82"/>
                  </a:lnTo>
                  <a:lnTo>
                    <a:pt x="156" y="84"/>
                  </a:lnTo>
                  <a:lnTo>
                    <a:pt x="166" y="84"/>
                  </a:lnTo>
                  <a:lnTo>
                    <a:pt x="175" y="84"/>
                  </a:lnTo>
                  <a:lnTo>
                    <a:pt x="183" y="82"/>
                  </a:lnTo>
                  <a:lnTo>
                    <a:pt x="189" y="82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6" y="80"/>
                  </a:lnTo>
                  <a:lnTo>
                    <a:pt x="198" y="76"/>
                  </a:lnTo>
                  <a:lnTo>
                    <a:pt x="198" y="71"/>
                  </a:lnTo>
                  <a:lnTo>
                    <a:pt x="202" y="65"/>
                  </a:lnTo>
                  <a:lnTo>
                    <a:pt x="206" y="57"/>
                  </a:lnTo>
                  <a:lnTo>
                    <a:pt x="210" y="50"/>
                  </a:lnTo>
                  <a:lnTo>
                    <a:pt x="215" y="42"/>
                  </a:lnTo>
                  <a:lnTo>
                    <a:pt x="221" y="34"/>
                  </a:lnTo>
                  <a:lnTo>
                    <a:pt x="227" y="27"/>
                  </a:lnTo>
                  <a:lnTo>
                    <a:pt x="236" y="21"/>
                  </a:lnTo>
                  <a:lnTo>
                    <a:pt x="242" y="14"/>
                  </a:lnTo>
                  <a:lnTo>
                    <a:pt x="250" y="10"/>
                  </a:lnTo>
                  <a:lnTo>
                    <a:pt x="255" y="4"/>
                  </a:lnTo>
                  <a:lnTo>
                    <a:pt x="261" y="2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5" y="2"/>
                  </a:lnTo>
                  <a:lnTo>
                    <a:pt x="265" y="10"/>
                  </a:lnTo>
                  <a:lnTo>
                    <a:pt x="265" y="14"/>
                  </a:lnTo>
                  <a:lnTo>
                    <a:pt x="265" y="21"/>
                  </a:lnTo>
                  <a:lnTo>
                    <a:pt x="265" y="29"/>
                  </a:lnTo>
                  <a:lnTo>
                    <a:pt x="267" y="40"/>
                  </a:lnTo>
                  <a:lnTo>
                    <a:pt x="267" y="44"/>
                  </a:lnTo>
                  <a:lnTo>
                    <a:pt x="267" y="52"/>
                  </a:lnTo>
                  <a:lnTo>
                    <a:pt x="269" y="57"/>
                  </a:lnTo>
                  <a:lnTo>
                    <a:pt x="270" y="63"/>
                  </a:lnTo>
                  <a:lnTo>
                    <a:pt x="270" y="69"/>
                  </a:lnTo>
                  <a:lnTo>
                    <a:pt x="272" y="76"/>
                  </a:lnTo>
                  <a:lnTo>
                    <a:pt x="272" y="84"/>
                  </a:lnTo>
                  <a:lnTo>
                    <a:pt x="276" y="90"/>
                  </a:lnTo>
                  <a:lnTo>
                    <a:pt x="278" y="101"/>
                  </a:lnTo>
                  <a:lnTo>
                    <a:pt x="280" y="110"/>
                  </a:lnTo>
                  <a:lnTo>
                    <a:pt x="282" y="116"/>
                  </a:lnTo>
                  <a:lnTo>
                    <a:pt x="282" y="118"/>
                  </a:lnTo>
                  <a:lnTo>
                    <a:pt x="346" y="90"/>
                  </a:lnTo>
                  <a:lnTo>
                    <a:pt x="371" y="126"/>
                  </a:lnTo>
                  <a:lnTo>
                    <a:pt x="400" y="80"/>
                  </a:lnTo>
                  <a:lnTo>
                    <a:pt x="423" y="46"/>
                  </a:lnTo>
                  <a:lnTo>
                    <a:pt x="428" y="48"/>
                  </a:lnTo>
                  <a:lnTo>
                    <a:pt x="434" y="52"/>
                  </a:lnTo>
                  <a:lnTo>
                    <a:pt x="443" y="57"/>
                  </a:lnTo>
                  <a:lnTo>
                    <a:pt x="449" y="57"/>
                  </a:lnTo>
                  <a:lnTo>
                    <a:pt x="455" y="61"/>
                  </a:lnTo>
                  <a:lnTo>
                    <a:pt x="461" y="63"/>
                  </a:lnTo>
                  <a:lnTo>
                    <a:pt x="466" y="67"/>
                  </a:lnTo>
                  <a:lnTo>
                    <a:pt x="472" y="67"/>
                  </a:lnTo>
                  <a:lnTo>
                    <a:pt x="480" y="69"/>
                  </a:lnTo>
                  <a:lnTo>
                    <a:pt x="487" y="72"/>
                  </a:lnTo>
                  <a:lnTo>
                    <a:pt x="495" y="74"/>
                  </a:lnTo>
                  <a:lnTo>
                    <a:pt x="500" y="74"/>
                  </a:lnTo>
                  <a:lnTo>
                    <a:pt x="508" y="76"/>
                  </a:lnTo>
                  <a:lnTo>
                    <a:pt x="516" y="76"/>
                  </a:lnTo>
                  <a:lnTo>
                    <a:pt x="523" y="78"/>
                  </a:lnTo>
                  <a:lnTo>
                    <a:pt x="529" y="78"/>
                  </a:lnTo>
                  <a:lnTo>
                    <a:pt x="537" y="78"/>
                  </a:lnTo>
                  <a:lnTo>
                    <a:pt x="544" y="78"/>
                  </a:lnTo>
                  <a:lnTo>
                    <a:pt x="552" y="78"/>
                  </a:lnTo>
                  <a:lnTo>
                    <a:pt x="561" y="76"/>
                  </a:lnTo>
                  <a:lnTo>
                    <a:pt x="571" y="76"/>
                  </a:lnTo>
                  <a:lnTo>
                    <a:pt x="576" y="76"/>
                  </a:lnTo>
                  <a:lnTo>
                    <a:pt x="580" y="76"/>
                  </a:lnTo>
                  <a:lnTo>
                    <a:pt x="576" y="78"/>
                  </a:lnTo>
                  <a:lnTo>
                    <a:pt x="569" y="86"/>
                  </a:lnTo>
                  <a:lnTo>
                    <a:pt x="565" y="90"/>
                  </a:lnTo>
                  <a:lnTo>
                    <a:pt x="561" y="99"/>
                  </a:lnTo>
                  <a:lnTo>
                    <a:pt x="559" y="107"/>
                  </a:lnTo>
                  <a:lnTo>
                    <a:pt x="561" y="116"/>
                  </a:lnTo>
                  <a:lnTo>
                    <a:pt x="563" y="128"/>
                  </a:lnTo>
                  <a:lnTo>
                    <a:pt x="567" y="139"/>
                  </a:lnTo>
                  <a:lnTo>
                    <a:pt x="573" y="150"/>
                  </a:lnTo>
                  <a:lnTo>
                    <a:pt x="578" y="164"/>
                  </a:lnTo>
                  <a:lnTo>
                    <a:pt x="584" y="173"/>
                  </a:lnTo>
                  <a:lnTo>
                    <a:pt x="588" y="183"/>
                  </a:lnTo>
                  <a:lnTo>
                    <a:pt x="592" y="188"/>
                  </a:lnTo>
                  <a:lnTo>
                    <a:pt x="594" y="190"/>
                  </a:lnTo>
                  <a:lnTo>
                    <a:pt x="624" y="209"/>
                  </a:lnTo>
                  <a:lnTo>
                    <a:pt x="567" y="209"/>
                  </a:lnTo>
                  <a:lnTo>
                    <a:pt x="576" y="238"/>
                  </a:lnTo>
                  <a:lnTo>
                    <a:pt x="575" y="234"/>
                  </a:lnTo>
                  <a:lnTo>
                    <a:pt x="573" y="232"/>
                  </a:lnTo>
                  <a:lnTo>
                    <a:pt x="567" y="228"/>
                  </a:lnTo>
                  <a:lnTo>
                    <a:pt x="561" y="226"/>
                  </a:lnTo>
                  <a:lnTo>
                    <a:pt x="550" y="221"/>
                  </a:lnTo>
                  <a:lnTo>
                    <a:pt x="540" y="217"/>
                  </a:lnTo>
                  <a:lnTo>
                    <a:pt x="533" y="215"/>
                  </a:lnTo>
                  <a:lnTo>
                    <a:pt x="527" y="215"/>
                  </a:lnTo>
                  <a:lnTo>
                    <a:pt x="518" y="211"/>
                  </a:lnTo>
                  <a:lnTo>
                    <a:pt x="512" y="211"/>
                  </a:lnTo>
                  <a:lnTo>
                    <a:pt x="500" y="211"/>
                  </a:lnTo>
                  <a:lnTo>
                    <a:pt x="493" y="209"/>
                  </a:lnTo>
                  <a:lnTo>
                    <a:pt x="481" y="209"/>
                  </a:lnTo>
                  <a:lnTo>
                    <a:pt x="472" y="209"/>
                  </a:lnTo>
                  <a:lnTo>
                    <a:pt x="462" y="209"/>
                  </a:lnTo>
                  <a:lnTo>
                    <a:pt x="451" y="209"/>
                  </a:lnTo>
                  <a:lnTo>
                    <a:pt x="442" y="209"/>
                  </a:lnTo>
                  <a:lnTo>
                    <a:pt x="434" y="211"/>
                  </a:lnTo>
                  <a:lnTo>
                    <a:pt x="423" y="211"/>
                  </a:lnTo>
                  <a:lnTo>
                    <a:pt x="417" y="211"/>
                  </a:lnTo>
                  <a:lnTo>
                    <a:pt x="409" y="211"/>
                  </a:lnTo>
                  <a:lnTo>
                    <a:pt x="403" y="211"/>
                  </a:lnTo>
                  <a:lnTo>
                    <a:pt x="394" y="213"/>
                  </a:lnTo>
                  <a:lnTo>
                    <a:pt x="392" y="215"/>
                  </a:lnTo>
                  <a:lnTo>
                    <a:pt x="320" y="226"/>
                  </a:lnTo>
                  <a:lnTo>
                    <a:pt x="269" y="244"/>
                  </a:lnTo>
                  <a:lnTo>
                    <a:pt x="111" y="255"/>
                  </a:lnTo>
                  <a:lnTo>
                    <a:pt x="2" y="274"/>
                  </a:lnTo>
                  <a:lnTo>
                    <a:pt x="0" y="251"/>
                  </a:lnTo>
                  <a:lnTo>
                    <a:pt x="2" y="249"/>
                  </a:lnTo>
                  <a:lnTo>
                    <a:pt x="8" y="244"/>
                  </a:lnTo>
                  <a:lnTo>
                    <a:pt x="12" y="238"/>
                  </a:lnTo>
                  <a:lnTo>
                    <a:pt x="18" y="232"/>
                  </a:lnTo>
                  <a:lnTo>
                    <a:pt x="23" y="226"/>
                  </a:lnTo>
                  <a:lnTo>
                    <a:pt x="31" y="223"/>
                  </a:lnTo>
                  <a:lnTo>
                    <a:pt x="37" y="215"/>
                  </a:lnTo>
                  <a:lnTo>
                    <a:pt x="42" y="207"/>
                  </a:lnTo>
                  <a:lnTo>
                    <a:pt x="48" y="200"/>
                  </a:lnTo>
                  <a:lnTo>
                    <a:pt x="56" y="192"/>
                  </a:lnTo>
                  <a:lnTo>
                    <a:pt x="61" y="183"/>
                  </a:lnTo>
                  <a:lnTo>
                    <a:pt x="69" y="175"/>
                  </a:lnTo>
                  <a:lnTo>
                    <a:pt x="75" y="166"/>
                  </a:lnTo>
                  <a:lnTo>
                    <a:pt x="80" y="158"/>
                  </a:lnTo>
                  <a:lnTo>
                    <a:pt x="82" y="149"/>
                  </a:lnTo>
                  <a:lnTo>
                    <a:pt x="86" y="139"/>
                  </a:lnTo>
                  <a:lnTo>
                    <a:pt x="88" y="129"/>
                  </a:lnTo>
                  <a:lnTo>
                    <a:pt x="92" y="122"/>
                  </a:lnTo>
                  <a:lnTo>
                    <a:pt x="94" y="112"/>
                  </a:lnTo>
                  <a:lnTo>
                    <a:pt x="96" y="105"/>
                  </a:lnTo>
                  <a:lnTo>
                    <a:pt x="97" y="99"/>
                  </a:lnTo>
                  <a:lnTo>
                    <a:pt x="101" y="93"/>
                  </a:lnTo>
                  <a:lnTo>
                    <a:pt x="101" y="86"/>
                  </a:lnTo>
                  <a:lnTo>
                    <a:pt x="101" y="80"/>
                  </a:lnTo>
                  <a:lnTo>
                    <a:pt x="101" y="74"/>
                  </a:lnTo>
                  <a:lnTo>
                    <a:pt x="103" y="71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7D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69" name="Freeform 201"/>
            <p:cNvSpPr>
              <a:spLocks/>
            </p:cNvSpPr>
            <p:nvPr/>
          </p:nvSpPr>
          <p:spPr bwMode="auto">
            <a:xfrm>
              <a:off x="4470" y="1976"/>
              <a:ext cx="138" cy="103"/>
            </a:xfrm>
            <a:custGeom>
              <a:avLst/>
              <a:gdLst>
                <a:gd name="T0" fmla="*/ 0 w 278"/>
                <a:gd name="T1" fmla="*/ 6 h 207"/>
                <a:gd name="T2" fmla="*/ 0 w 278"/>
                <a:gd name="T3" fmla="*/ 6 h 207"/>
                <a:gd name="T4" fmla="*/ 0 w 278"/>
                <a:gd name="T5" fmla="*/ 5 h 207"/>
                <a:gd name="T6" fmla="*/ 0 w 278"/>
                <a:gd name="T7" fmla="*/ 4 h 207"/>
                <a:gd name="T8" fmla="*/ 0 w 278"/>
                <a:gd name="T9" fmla="*/ 4 h 207"/>
                <a:gd name="T10" fmla="*/ 0 w 278"/>
                <a:gd name="T11" fmla="*/ 4 h 207"/>
                <a:gd name="T12" fmla="*/ 0 w 278"/>
                <a:gd name="T13" fmla="*/ 3 h 207"/>
                <a:gd name="T14" fmla="*/ 0 w 278"/>
                <a:gd name="T15" fmla="*/ 2 h 207"/>
                <a:gd name="T16" fmla="*/ 0 w 278"/>
                <a:gd name="T17" fmla="*/ 2 h 207"/>
                <a:gd name="T18" fmla="*/ 0 w 278"/>
                <a:gd name="T19" fmla="*/ 2 h 207"/>
                <a:gd name="T20" fmla="*/ 0 w 278"/>
                <a:gd name="T21" fmla="*/ 1 h 207"/>
                <a:gd name="T22" fmla="*/ 0 w 278"/>
                <a:gd name="T23" fmla="*/ 1 h 207"/>
                <a:gd name="T24" fmla="*/ 0 w 278"/>
                <a:gd name="T25" fmla="*/ 0 h 207"/>
                <a:gd name="T26" fmla="*/ 1 w 278"/>
                <a:gd name="T27" fmla="*/ 0 h 207"/>
                <a:gd name="T28" fmla="*/ 1 w 278"/>
                <a:gd name="T29" fmla="*/ 0 h 207"/>
                <a:gd name="T30" fmla="*/ 2 w 278"/>
                <a:gd name="T31" fmla="*/ 0 h 207"/>
                <a:gd name="T32" fmla="*/ 2 w 278"/>
                <a:gd name="T33" fmla="*/ 0 h 207"/>
                <a:gd name="T34" fmla="*/ 3 w 278"/>
                <a:gd name="T35" fmla="*/ 0 h 207"/>
                <a:gd name="T36" fmla="*/ 4 w 278"/>
                <a:gd name="T37" fmla="*/ 0 h 207"/>
                <a:gd name="T38" fmla="*/ 4 w 278"/>
                <a:gd name="T39" fmla="*/ 0 h 207"/>
                <a:gd name="T40" fmla="*/ 5 w 278"/>
                <a:gd name="T41" fmla="*/ 0 h 207"/>
                <a:gd name="T42" fmla="*/ 5 w 278"/>
                <a:gd name="T43" fmla="*/ 0 h 207"/>
                <a:gd name="T44" fmla="*/ 6 w 278"/>
                <a:gd name="T45" fmla="*/ 0 h 207"/>
                <a:gd name="T46" fmla="*/ 6 w 278"/>
                <a:gd name="T47" fmla="*/ 0 h 207"/>
                <a:gd name="T48" fmla="*/ 6 w 278"/>
                <a:gd name="T49" fmla="*/ 0 h 207"/>
                <a:gd name="T50" fmla="*/ 7 w 278"/>
                <a:gd name="T51" fmla="*/ 1 h 207"/>
                <a:gd name="T52" fmla="*/ 7 w 278"/>
                <a:gd name="T53" fmla="*/ 1 h 207"/>
                <a:gd name="T54" fmla="*/ 8 w 278"/>
                <a:gd name="T55" fmla="*/ 2 h 207"/>
                <a:gd name="T56" fmla="*/ 8 w 278"/>
                <a:gd name="T57" fmla="*/ 3 h 207"/>
                <a:gd name="T58" fmla="*/ 8 w 278"/>
                <a:gd name="T59" fmla="*/ 3 h 207"/>
                <a:gd name="T60" fmla="*/ 8 w 278"/>
                <a:gd name="T61" fmla="*/ 4 h 207"/>
                <a:gd name="T62" fmla="*/ 8 w 278"/>
                <a:gd name="T63" fmla="*/ 5 h 207"/>
                <a:gd name="T64" fmla="*/ 8 w 278"/>
                <a:gd name="T65" fmla="*/ 5 h 207"/>
                <a:gd name="T66" fmla="*/ 7 w 278"/>
                <a:gd name="T67" fmla="*/ 5 h 207"/>
                <a:gd name="T68" fmla="*/ 0 w 278"/>
                <a:gd name="T69" fmla="*/ 6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" h="207">
                  <a:moveTo>
                    <a:pt x="12" y="207"/>
                  </a:moveTo>
                  <a:lnTo>
                    <a:pt x="12" y="206"/>
                  </a:lnTo>
                  <a:lnTo>
                    <a:pt x="10" y="202"/>
                  </a:lnTo>
                  <a:lnTo>
                    <a:pt x="8" y="194"/>
                  </a:lnTo>
                  <a:lnTo>
                    <a:pt x="8" y="187"/>
                  </a:lnTo>
                  <a:lnTo>
                    <a:pt x="4" y="175"/>
                  </a:lnTo>
                  <a:lnTo>
                    <a:pt x="4" y="164"/>
                  </a:lnTo>
                  <a:lnTo>
                    <a:pt x="2" y="156"/>
                  </a:lnTo>
                  <a:lnTo>
                    <a:pt x="2" y="149"/>
                  </a:lnTo>
                  <a:lnTo>
                    <a:pt x="2" y="141"/>
                  </a:lnTo>
                  <a:lnTo>
                    <a:pt x="2" y="135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2" y="88"/>
                  </a:lnTo>
                  <a:lnTo>
                    <a:pt x="2" y="80"/>
                  </a:lnTo>
                  <a:lnTo>
                    <a:pt x="6" y="74"/>
                  </a:lnTo>
                  <a:lnTo>
                    <a:pt x="8" y="67"/>
                  </a:lnTo>
                  <a:lnTo>
                    <a:pt x="10" y="57"/>
                  </a:lnTo>
                  <a:lnTo>
                    <a:pt x="14" y="52"/>
                  </a:lnTo>
                  <a:lnTo>
                    <a:pt x="18" y="46"/>
                  </a:lnTo>
                  <a:lnTo>
                    <a:pt x="19" y="38"/>
                  </a:lnTo>
                  <a:lnTo>
                    <a:pt x="25" y="33"/>
                  </a:lnTo>
                  <a:lnTo>
                    <a:pt x="31" y="27"/>
                  </a:lnTo>
                  <a:lnTo>
                    <a:pt x="38" y="23"/>
                  </a:lnTo>
                  <a:lnTo>
                    <a:pt x="44" y="17"/>
                  </a:lnTo>
                  <a:lnTo>
                    <a:pt x="52" y="14"/>
                  </a:lnTo>
                  <a:lnTo>
                    <a:pt x="57" y="10"/>
                  </a:lnTo>
                  <a:lnTo>
                    <a:pt x="65" y="8"/>
                  </a:lnTo>
                  <a:lnTo>
                    <a:pt x="75" y="4"/>
                  </a:lnTo>
                  <a:lnTo>
                    <a:pt x="84" y="4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9" y="0"/>
                  </a:lnTo>
                  <a:lnTo>
                    <a:pt x="158" y="2"/>
                  </a:lnTo>
                  <a:lnTo>
                    <a:pt x="168" y="4"/>
                  </a:lnTo>
                  <a:lnTo>
                    <a:pt x="175" y="6"/>
                  </a:lnTo>
                  <a:lnTo>
                    <a:pt x="183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204" y="17"/>
                  </a:lnTo>
                  <a:lnTo>
                    <a:pt x="210" y="21"/>
                  </a:lnTo>
                  <a:lnTo>
                    <a:pt x="217" y="23"/>
                  </a:lnTo>
                  <a:lnTo>
                    <a:pt x="223" y="29"/>
                  </a:lnTo>
                  <a:lnTo>
                    <a:pt x="229" y="33"/>
                  </a:lnTo>
                  <a:lnTo>
                    <a:pt x="238" y="40"/>
                  </a:lnTo>
                  <a:lnTo>
                    <a:pt x="246" y="50"/>
                  </a:lnTo>
                  <a:lnTo>
                    <a:pt x="253" y="57"/>
                  </a:lnTo>
                  <a:lnTo>
                    <a:pt x="259" y="69"/>
                  </a:lnTo>
                  <a:lnTo>
                    <a:pt x="263" y="78"/>
                  </a:lnTo>
                  <a:lnTo>
                    <a:pt x="268" y="88"/>
                  </a:lnTo>
                  <a:lnTo>
                    <a:pt x="270" y="99"/>
                  </a:lnTo>
                  <a:lnTo>
                    <a:pt x="274" y="112"/>
                  </a:lnTo>
                  <a:lnTo>
                    <a:pt x="276" y="124"/>
                  </a:lnTo>
                  <a:lnTo>
                    <a:pt x="278" y="135"/>
                  </a:lnTo>
                  <a:lnTo>
                    <a:pt x="278" y="145"/>
                  </a:lnTo>
                  <a:lnTo>
                    <a:pt x="276" y="156"/>
                  </a:lnTo>
                  <a:lnTo>
                    <a:pt x="272" y="162"/>
                  </a:lnTo>
                  <a:lnTo>
                    <a:pt x="268" y="169"/>
                  </a:lnTo>
                  <a:lnTo>
                    <a:pt x="265" y="173"/>
                  </a:lnTo>
                  <a:lnTo>
                    <a:pt x="259" y="179"/>
                  </a:lnTo>
                  <a:lnTo>
                    <a:pt x="251" y="183"/>
                  </a:lnTo>
                  <a:lnTo>
                    <a:pt x="249" y="185"/>
                  </a:lnTo>
                  <a:lnTo>
                    <a:pt x="12" y="20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0" name="Freeform 202"/>
            <p:cNvSpPr>
              <a:spLocks/>
            </p:cNvSpPr>
            <p:nvPr/>
          </p:nvSpPr>
          <p:spPr bwMode="auto">
            <a:xfrm>
              <a:off x="4463" y="2030"/>
              <a:ext cx="131" cy="137"/>
            </a:xfrm>
            <a:custGeom>
              <a:avLst/>
              <a:gdLst>
                <a:gd name="T0" fmla="*/ 1 w 262"/>
                <a:gd name="T1" fmla="*/ 4 h 273"/>
                <a:gd name="T2" fmla="*/ 1 w 262"/>
                <a:gd name="T3" fmla="*/ 4 h 273"/>
                <a:gd name="T4" fmla="*/ 1 w 262"/>
                <a:gd name="T5" fmla="*/ 5 h 273"/>
                <a:gd name="T6" fmla="*/ 0 w 262"/>
                <a:gd name="T7" fmla="*/ 5 h 273"/>
                <a:gd name="T8" fmla="*/ 0 w 262"/>
                <a:gd name="T9" fmla="*/ 6 h 273"/>
                <a:gd name="T10" fmla="*/ 1 w 262"/>
                <a:gd name="T11" fmla="*/ 6 h 273"/>
                <a:gd name="T12" fmla="*/ 1 w 262"/>
                <a:gd name="T13" fmla="*/ 7 h 273"/>
                <a:gd name="T14" fmla="*/ 1 w 262"/>
                <a:gd name="T15" fmla="*/ 7 h 273"/>
                <a:gd name="T16" fmla="*/ 1 w 262"/>
                <a:gd name="T17" fmla="*/ 8 h 273"/>
                <a:gd name="T18" fmla="*/ 1 w 262"/>
                <a:gd name="T19" fmla="*/ 8 h 273"/>
                <a:gd name="T20" fmla="*/ 1 w 262"/>
                <a:gd name="T21" fmla="*/ 9 h 273"/>
                <a:gd name="T22" fmla="*/ 2 w 262"/>
                <a:gd name="T23" fmla="*/ 9 h 273"/>
                <a:gd name="T24" fmla="*/ 3 w 262"/>
                <a:gd name="T25" fmla="*/ 9 h 273"/>
                <a:gd name="T26" fmla="*/ 5 w 262"/>
                <a:gd name="T27" fmla="*/ 9 h 273"/>
                <a:gd name="T28" fmla="*/ 5 w 262"/>
                <a:gd name="T29" fmla="*/ 8 h 273"/>
                <a:gd name="T30" fmla="*/ 6 w 262"/>
                <a:gd name="T31" fmla="*/ 8 h 273"/>
                <a:gd name="T32" fmla="*/ 6 w 262"/>
                <a:gd name="T33" fmla="*/ 7 h 273"/>
                <a:gd name="T34" fmla="*/ 7 w 262"/>
                <a:gd name="T35" fmla="*/ 7 h 273"/>
                <a:gd name="T36" fmla="*/ 7 w 262"/>
                <a:gd name="T37" fmla="*/ 6 h 273"/>
                <a:gd name="T38" fmla="*/ 7 w 262"/>
                <a:gd name="T39" fmla="*/ 6 h 273"/>
                <a:gd name="T40" fmla="*/ 8 w 262"/>
                <a:gd name="T41" fmla="*/ 5 h 273"/>
                <a:gd name="T42" fmla="*/ 8 w 262"/>
                <a:gd name="T43" fmla="*/ 5 h 273"/>
                <a:gd name="T44" fmla="*/ 8 w 262"/>
                <a:gd name="T45" fmla="*/ 4 h 273"/>
                <a:gd name="T46" fmla="*/ 9 w 262"/>
                <a:gd name="T47" fmla="*/ 4 h 273"/>
                <a:gd name="T48" fmla="*/ 9 w 262"/>
                <a:gd name="T49" fmla="*/ 3 h 273"/>
                <a:gd name="T50" fmla="*/ 9 w 262"/>
                <a:gd name="T51" fmla="*/ 2 h 273"/>
                <a:gd name="T52" fmla="*/ 9 w 262"/>
                <a:gd name="T53" fmla="*/ 2 h 273"/>
                <a:gd name="T54" fmla="*/ 9 w 262"/>
                <a:gd name="T55" fmla="*/ 1 h 273"/>
                <a:gd name="T56" fmla="*/ 8 w 262"/>
                <a:gd name="T57" fmla="*/ 1 h 273"/>
                <a:gd name="T58" fmla="*/ 8 w 262"/>
                <a:gd name="T59" fmla="*/ 1 h 273"/>
                <a:gd name="T60" fmla="*/ 7 w 262"/>
                <a:gd name="T61" fmla="*/ 1 h 273"/>
                <a:gd name="T62" fmla="*/ 7 w 262"/>
                <a:gd name="T63" fmla="*/ 0 h 273"/>
                <a:gd name="T64" fmla="*/ 6 w 262"/>
                <a:gd name="T65" fmla="*/ 0 h 273"/>
                <a:gd name="T66" fmla="*/ 6 w 262"/>
                <a:gd name="T67" fmla="*/ 0 h 273"/>
                <a:gd name="T68" fmla="*/ 6 w 262"/>
                <a:gd name="T69" fmla="*/ 1 h 273"/>
                <a:gd name="T70" fmla="*/ 5 w 262"/>
                <a:gd name="T71" fmla="*/ 1 h 273"/>
                <a:gd name="T72" fmla="*/ 5 w 262"/>
                <a:gd name="T73" fmla="*/ 1 h 273"/>
                <a:gd name="T74" fmla="*/ 5 w 262"/>
                <a:gd name="T75" fmla="*/ 1 h 273"/>
                <a:gd name="T76" fmla="*/ 4 w 262"/>
                <a:gd name="T77" fmla="*/ 1 h 273"/>
                <a:gd name="T78" fmla="*/ 4 w 262"/>
                <a:gd name="T79" fmla="*/ 2 h 273"/>
                <a:gd name="T80" fmla="*/ 4 w 262"/>
                <a:gd name="T81" fmla="*/ 2 h 273"/>
                <a:gd name="T82" fmla="*/ 3 w 262"/>
                <a:gd name="T83" fmla="*/ 2 h 273"/>
                <a:gd name="T84" fmla="*/ 3 w 262"/>
                <a:gd name="T85" fmla="*/ 2 h 273"/>
                <a:gd name="T86" fmla="*/ 3 w 262"/>
                <a:gd name="T87" fmla="*/ 2 h 273"/>
                <a:gd name="T88" fmla="*/ 3 w 262"/>
                <a:gd name="T89" fmla="*/ 2 h 273"/>
                <a:gd name="T90" fmla="*/ 3 w 262"/>
                <a:gd name="T91" fmla="*/ 1 h 273"/>
                <a:gd name="T92" fmla="*/ 2 w 262"/>
                <a:gd name="T93" fmla="*/ 1 h 273"/>
                <a:gd name="T94" fmla="*/ 2 w 262"/>
                <a:gd name="T95" fmla="*/ 1 h 273"/>
                <a:gd name="T96" fmla="*/ 2 w 262"/>
                <a:gd name="T97" fmla="*/ 1 h 273"/>
                <a:gd name="T98" fmla="*/ 2 w 262"/>
                <a:gd name="T99" fmla="*/ 2 h 273"/>
                <a:gd name="T100" fmla="*/ 2 w 262"/>
                <a:gd name="T101" fmla="*/ 2 h 273"/>
                <a:gd name="T102" fmla="*/ 1 w 262"/>
                <a:gd name="T103" fmla="*/ 4 h 2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2" h="273">
                  <a:moveTo>
                    <a:pt x="15" y="112"/>
                  </a:moveTo>
                  <a:lnTo>
                    <a:pt x="13" y="112"/>
                  </a:lnTo>
                  <a:lnTo>
                    <a:pt x="12" y="116"/>
                  </a:lnTo>
                  <a:lnTo>
                    <a:pt x="8" y="119"/>
                  </a:lnTo>
                  <a:lnTo>
                    <a:pt x="6" y="129"/>
                  </a:lnTo>
                  <a:lnTo>
                    <a:pt x="2" y="136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2" y="176"/>
                  </a:lnTo>
                  <a:lnTo>
                    <a:pt x="2" y="184"/>
                  </a:lnTo>
                  <a:lnTo>
                    <a:pt x="4" y="192"/>
                  </a:lnTo>
                  <a:lnTo>
                    <a:pt x="8" y="199"/>
                  </a:lnTo>
                  <a:lnTo>
                    <a:pt x="12" y="209"/>
                  </a:lnTo>
                  <a:lnTo>
                    <a:pt x="13" y="216"/>
                  </a:lnTo>
                  <a:lnTo>
                    <a:pt x="17" y="224"/>
                  </a:lnTo>
                  <a:lnTo>
                    <a:pt x="21" y="232"/>
                  </a:lnTo>
                  <a:lnTo>
                    <a:pt x="25" y="241"/>
                  </a:lnTo>
                  <a:lnTo>
                    <a:pt x="27" y="247"/>
                  </a:lnTo>
                  <a:lnTo>
                    <a:pt x="31" y="252"/>
                  </a:lnTo>
                  <a:lnTo>
                    <a:pt x="32" y="258"/>
                  </a:lnTo>
                  <a:lnTo>
                    <a:pt x="36" y="264"/>
                  </a:lnTo>
                  <a:lnTo>
                    <a:pt x="40" y="270"/>
                  </a:lnTo>
                  <a:lnTo>
                    <a:pt x="42" y="273"/>
                  </a:lnTo>
                  <a:lnTo>
                    <a:pt x="88" y="260"/>
                  </a:lnTo>
                  <a:lnTo>
                    <a:pt x="133" y="260"/>
                  </a:lnTo>
                  <a:lnTo>
                    <a:pt x="133" y="258"/>
                  </a:lnTo>
                  <a:lnTo>
                    <a:pt x="139" y="256"/>
                  </a:lnTo>
                  <a:lnTo>
                    <a:pt x="145" y="251"/>
                  </a:lnTo>
                  <a:lnTo>
                    <a:pt x="156" y="245"/>
                  </a:lnTo>
                  <a:lnTo>
                    <a:pt x="166" y="237"/>
                  </a:lnTo>
                  <a:lnTo>
                    <a:pt x="177" y="230"/>
                  </a:lnTo>
                  <a:lnTo>
                    <a:pt x="186" y="222"/>
                  </a:lnTo>
                  <a:lnTo>
                    <a:pt x="198" y="214"/>
                  </a:lnTo>
                  <a:lnTo>
                    <a:pt x="204" y="207"/>
                  </a:lnTo>
                  <a:lnTo>
                    <a:pt x="209" y="199"/>
                  </a:lnTo>
                  <a:lnTo>
                    <a:pt x="215" y="192"/>
                  </a:lnTo>
                  <a:lnTo>
                    <a:pt x="219" y="186"/>
                  </a:lnTo>
                  <a:lnTo>
                    <a:pt x="223" y="178"/>
                  </a:lnTo>
                  <a:lnTo>
                    <a:pt x="226" y="176"/>
                  </a:lnTo>
                  <a:lnTo>
                    <a:pt x="230" y="136"/>
                  </a:lnTo>
                  <a:lnTo>
                    <a:pt x="232" y="135"/>
                  </a:lnTo>
                  <a:lnTo>
                    <a:pt x="240" y="129"/>
                  </a:lnTo>
                  <a:lnTo>
                    <a:pt x="245" y="125"/>
                  </a:lnTo>
                  <a:lnTo>
                    <a:pt x="249" y="119"/>
                  </a:lnTo>
                  <a:lnTo>
                    <a:pt x="253" y="112"/>
                  </a:lnTo>
                  <a:lnTo>
                    <a:pt x="257" y="104"/>
                  </a:lnTo>
                  <a:lnTo>
                    <a:pt x="259" y="93"/>
                  </a:lnTo>
                  <a:lnTo>
                    <a:pt x="261" y="81"/>
                  </a:lnTo>
                  <a:lnTo>
                    <a:pt x="261" y="68"/>
                  </a:lnTo>
                  <a:lnTo>
                    <a:pt x="262" y="59"/>
                  </a:lnTo>
                  <a:lnTo>
                    <a:pt x="262" y="47"/>
                  </a:lnTo>
                  <a:lnTo>
                    <a:pt x="262" y="40"/>
                  </a:lnTo>
                  <a:lnTo>
                    <a:pt x="262" y="34"/>
                  </a:lnTo>
                  <a:lnTo>
                    <a:pt x="262" y="32"/>
                  </a:lnTo>
                  <a:lnTo>
                    <a:pt x="259" y="28"/>
                  </a:lnTo>
                  <a:lnTo>
                    <a:pt x="251" y="19"/>
                  </a:lnTo>
                  <a:lnTo>
                    <a:pt x="245" y="13"/>
                  </a:lnTo>
                  <a:lnTo>
                    <a:pt x="238" y="7"/>
                  </a:lnTo>
                  <a:lnTo>
                    <a:pt x="228" y="3"/>
                  </a:lnTo>
                  <a:lnTo>
                    <a:pt x="219" y="1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71" y="1"/>
                  </a:lnTo>
                  <a:lnTo>
                    <a:pt x="166" y="1"/>
                  </a:lnTo>
                  <a:lnTo>
                    <a:pt x="158" y="1"/>
                  </a:lnTo>
                  <a:lnTo>
                    <a:pt x="152" y="1"/>
                  </a:lnTo>
                  <a:lnTo>
                    <a:pt x="147" y="3"/>
                  </a:lnTo>
                  <a:lnTo>
                    <a:pt x="143" y="3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3" y="9"/>
                  </a:lnTo>
                  <a:lnTo>
                    <a:pt x="128" y="19"/>
                  </a:lnTo>
                  <a:lnTo>
                    <a:pt x="120" y="30"/>
                  </a:lnTo>
                  <a:lnTo>
                    <a:pt x="110" y="41"/>
                  </a:lnTo>
                  <a:lnTo>
                    <a:pt x="103" y="43"/>
                  </a:lnTo>
                  <a:lnTo>
                    <a:pt x="97" y="47"/>
                  </a:lnTo>
                  <a:lnTo>
                    <a:pt x="89" y="49"/>
                  </a:lnTo>
                  <a:lnTo>
                    <a:pt x="86" y="51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74" y="51"/>
                  </a:lnTo>
                  <a:lnTo>
                    <a:pt x="72" y="47"/>
                  </a:lnTo>
                  <a:lnTo>
                    <a:pt x="72" y="41"/>
                  </a:lnTo>
                  <a:lnTo>
                    <a:pt x="70" y="36"/>
                  </a:lnTo>
                  <a:lnTo>
                    <a:pt x="67" y="28"/>
                  </a:lnTo>
                  <a:lnTo>
                    <a:pt x="65" y="22"/>
                  </a:lnTo>
                  <a:lnTo>
                    <a:pt x="61" y="15"/>
                  </a:lnTo>
                  <a:lnTo>
                    <a:pt x="59" y="13"/>
                  </a:lnTo>
                  <a:lnTo>
                    <a:pt x="51" y="9"/>
                  </a:lnTo>
                  <a:lnTo>
                    <a:pt x="46" y="11"/>
                  </a:lnTo>
                  <a:lnTo>
                    <a:pt x="40" y="19"/>
                  </a:lnTo>
                  <a:lnTo>
                    <a:pt x="36" y="30"/>
                  </a:lnTo>
                  <a:lnTo>
                    <a:pt x="36" y="41"/>
                  </a:lnTo>
                  <a:lnTo>
                    <a:pt x="36" y="51"/>
                  </a:lnTo>
                  <a:lnTo>
                    <a:pt x="36" y="59"/>
                  </a:lnTo>
                  <a:lnTo>
                    <a:pt x="36" y="62"/>
                  </a:lnTo>
                  <a:lnTo>
                    <a:pt x="25" y="87"/>
                  </a:lnTo>
                  <a:lnTo>
                    <a:pt x="15" y="112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1" name="Freeform 203"/>
            <p:cNvSpPr>
              <a:spLocks/>
            </p:cNvSpPr>
            <p:nvPr/>
          </p:nvSpPr>
          <p:spPr bwMode="auto">
            <a:xfrm>
              <a:off x="4468" y="2167"/>
              <a:ext cx="29" cy="22"/>
            </a:xfrm>
            <a:custGeom>
              <a:avLst/>
              <a:gdLst>
                <a:gd name="T0" fmla="*/ 1 w 59"/>
                <a:gd name="T1" fmla="*/ 0 h 44"/>
                <a:gd name="T2" fmla="*/ 0 w 59"/>
                <a:gd name="T3" fmla="*/ 1 h 44"/>
                <a:gd name="T4" fmla="*/ 0 w 59"/>
                <a:gd name="T5" fmla="*/ 2 h 44"/>
                <a:gd name="T6" fmla="*/ 1 w 59"/>
                <a:gd name="T7" fmla="*/ 1 h 44"/>
                <a:gd name="T8" fmla="*/ 1 w 59"/>
                <a:gd name="T9" fmla="*/ 0 h 44"/>
                <a:gd name="T10" fmla="*/ 1 w 59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44">
                  <a:moveTo>
                    <a:pt x="32" y="0"/>
                  </a:moveTo>
                  <a:lnTo>
                    <a:pt x="0" y="17"/>
                  </a:lnTo>
                  <a:lnTo>
                    <a:pt x="24" y="44"/>
                  </a:lnTo>
                  <a:lnTo>
                    <a:pt x="59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2" name="Freeform 204"/>
            <p:cNvSpPr>
              <a:spLocks/>
            </p:cNvSpPr>
            <p:nvPr/>
          </p:nvSpPr>
          <p:spPr bwMode="auto">
            <a:xfrm>
              <a:off x="4432" y="2181"/>
              <a:ext cx="61" cy="61"/>
            </a:xfrm>
            <a:custGeom>
              <a:avLst/>
              <a:gdLst>
                <a:gd name="T0" fmla="*/ 4 w 122"/>
                <a:gd name="T1" fmla="*/ 0 h 122"/>
                <a:gd name="T2" fmla="*/ 4 w 122"/>
                <a:gd name="T3" fmla="*/ 1 h 122"/>
                <a:gd name="T4" fmla="*/ 4 w 122"/>
                <a:gd name="T5" fmla="*/ 1 h 122"/>
                <a:gd name="T6" fmla="*/ 4 w 122"/>
                <a:gd name="T7" fmla="*/ 1 h 122"/>
                <a:gd name="T8" fmla="*/ 4 w 122"/>
                <a:gd name="T9" fmla="*/ 1 h 122"/>
                <a:gd name="T10" fmla="*/ 4 w 122"/>
                <a:gd name="T11" fmla="*/ 1 h 122"/>
                <a:gd name="T12" fmla="*/ 4 w 122"/>
                <a:gd name="T13" fmla="*/ 2 h 122"/>
                <a:gd name="T14" fmla="*/ 4 w 122"/>
                <a:gd name="T15" fmla="*/ 2 h 122"/>
                <a:gd name="T16" fmla="*/ 4 w 122"/>
                <a:gd name="T17" fmla="*/ 2 h 122"/>
                <a:gd name="T18" fmla="*/ 4 w 122"/>
                <a:gd name="T19" fmla="*/ 3 h 122"/>
                <a:gd name="T20" fmla="*/ 4 w 122"/>
                <a:gd name="T21" fmla="*/ 3 h 122"/>
                <a:gd name="T22" fmla="*/ 4 w 122"/>
                <a:gd name="T23" fmla="*/ 3 h 122"/>
                <a:gd name="T24" fmla="*/ 4 w 122"/>
                <a:gd name="T25" fmla="*/ 4 h 122"/>
                <a:gd name="T26" fmla="*/ 4 w 122"/>
                <a:gd name="T27" fmla="*/ 4 h 122"/>
                <a:gd name="T28" fmla="*/ 4 w 122"/>
                <a:gd name="T29" fmla="*/ 4 h 122"/>
                <a:gd name="T30" fmla="*/ 0 w 122"/>
                <a:gd name="T31" fmla="*/ 4 h 122"/>
                <a:gd name="T32" fmla="*/ 0 w 122"/>
                <a:gd name="T33" fmla="*/ 4 h 122"/>
                <a:gd name="T34" fmla="*/ 0 w 122"/>
                <a:gd name="T35" fmla="*/ 4 h 122"/>
                <a:gd name="T36" fmla="*/ 0 w 122"/>
                <a:gd name="T37" fmla="*/ 4 h 122"/>
                <a:gd name="T38" fmla="*/ 0 w 122"/>
                <a:gd name="T39" fmla="*/ 4 h 122"/>
                <a:gd name="T40" fmla="*/ 0 w 122"/>
                <a:gd name="T41" fmla="*/ 4 h 122"/>
                <a:gd name="T42" fmla="*/ 1 w 122"/>
                <a:gd name="T43" fmla="*/ 3 h 122"/>
                <a:gd name="T44" fmla="*/ 1 w 122"/>
                <a:gd name="T45" fmla="*/ 3 h 122"/>
                <a:gd name="T46" fmla="*/ 1 w 122"/>
                <a:gd name="T47" fmla="*/ 3 h 122"/>
                <a:gd name="T48" fmla="*/ 1 w 122"/>
                <a:gd name="T49" fmla="*/ 2 h 122"/>
                <a:gd name="T50" fmla="*/ 1 w 122"/>
                <a:gd name="T51" fmla="*/ 2 h 122"/>
                <a:gd name="T52" fmla="*/ 2 w 122"/>
                <a:gd name="T53" fmla="*/ 2 h 122"/>
                <a:gd name="T54" fmla="*/ 2 w 122"/>
                <a:gd name="T55" fmla="*/ 2 h 122"/>
                <a:gd name="T56" fmla="*/ 2 w 122"/>
                <a:gd name="T57" fmla="*/ 2 h 122"/>
                <a:gd name="T58" fmla="*/ 2 w 122"/>
                <a:gd name="T59" fmla="*/ 2 h 122"/>
                <a:gd name="T60" fmla="*/ 2 w 122"/>
                <a:gd name="T61" fmla="*/ 2 h 122"/>
                <a:gd name="T62" fmla="*/ 3 w 122"/>
                <a:gd name="T63" fmla="*/ 2 h 122"/>
                <a:gd name="T64" fmla="*/ 4 w 122"/>
                <a:gd name="T65" fmla="*/ 0 h 122"/>
                <a:gd name="T66" fmla="*/ 4 w 122"/>
                <a:gd name="T67" fmla="*/ 0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2" h="122">
                  <a:moveTo>
                    <a:pt x="97" y="0"/>
                  </a:moveTo>
                  <a:lnTo>
                    <a:pt x="99" y="2"/>
                  </a:lnTo>
                  <a:lnTo>
                    <a:pt x="107" y="11"/>
                  </a:lnTo>
                  <a:lnTo>
                    <a:pt x="113" y="15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22" y="36"/>
                  </a:lnTo>
                  <a:lnTo>
                    <a:pt x="120" y="47"/>
                  </a:lnTo>
                  <a:lnTo>
                    <a:pt x="116" y="61"/>
                  </a:lnTo>
                  <a:lnTo>
                    <a:pt x="111" y="70"/>
                  </a:lnTo>
                  <a:lnTo>
                    <a:pt x="105" y="80"/>
                  </a:lnTo>
                  <a:lnTo>
                    <a:pt x="101" y="89"/>
                  </a:lnTo>
                  <a:lnTo>
                    <a:pt x="103" y="101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4" y="89"/>
                  </a:lnTo>
                  <a:lnTo>
                    <a:pt x="6" y="80"/>
                  </a:lnTo>
                  <a:lnTo>
                    <a:pt x="14" y="72"/>
                  </a:lnTo>
                  <a:lnTo>
                    <a:pt x="19" y="63"/>
                  </a:lnTo>
                  <a:lnTo>
                    <a:pt x="27" y="57"/>
                  </a:lnTo>
                  <a:lnTo>
                    <a:pt x="35" y="49"/>
                  </a:lnTo>
                  <a:lnTo>
                    <a:pt x="44" y="44"/>
                  </a:lnTo>
                  <a:lnTo>
                    <a:pt x="52" y="3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5" y="3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3" name="Freeform 205"/>
            <p:cNvSpPr>
              <a:spLocks/>
            </p:cNvSpPr>
            <p:nvPr/>
          </p:nvSpPr>
          <p:spPr bwMode="auto">
            <a:xfrm>
              <a:off x="4374" y="2225"/>
              <a:ext cx="119" cy="59"/>
            </a:xfrm>
            <a:custGeom>
              <a:avLst/>
              <a:gdLst>
                <a:gd name="T0" fmla="*/ 6 w 238"/>
                <a:gd name="T1" fmla="*/ 1 h 118"/>
                <a:gd name="T2" fmla="*/ 5 w 238"/>
                <a:gd name="T3" fmla="*/ 0 h 118"/>
                <a:gd name="T4" fmla="*/ 3 w 238"/>
                <a:gd name="T5" fmla="*/ 1 h 118"/>
                <a:gd name="T6" fmla="*/ 3 w 238"/>
                <a:gd name="T7" fmla="*/ 1 h 118"/>
                <a:gd name="T8" fmla="*/ 2 w 238"/>
                <a:gd name="T9" fmla="*/ 2 h 118"/>
                <a:gd name="T10" fmla="*/ 1 w 238"/>
                <a:gd name="T11" fmla="*/ 2 h 118"/>
                <a:gd name="T12" fmla="*/ 0 w 238"/>
                <a:gd name="T13" fmla="*/ 3 h 118"/>
                <a:gd name="T14" fmla="*/ 2 w 238"/>
                <a:gd name="T15" fmla="*/ 3 h 118"/>
                <a:gd name="T16" fmla="*/ 4 w 238"/>
                <a:gd name="T17" fmla="*/ 4 h 118"/>
                <a:gd name="T18" fmla="*/ 6 w 238"/>
                <a:gd name="T19" fmla="*/ 3 h 118"/>
                <a:gd name="T20" fmla="*/ 7 w 238"/>
                <a:gd name="T21" fmla="*/ 3 h 118"/>
                <a:gd name="T22" fmla="*/ 8 w 238"/>
                <a:gd name="T23" fmla="*/ 3 h 118"/>
                <a:gd name="T24" fmla="*/ 7 w 238"/>
                <a:gd name="T25" fmla="*/ 1 h 118"/>
                <a:gd name="T26" fmla="*/ 6 w 238"/>
                <a:gd name="T27" fmla="*/ 1 h 118"/>
                <a:gd name="T28" fmla="*/ 6 w 238"/>
                <a:gd name="T29" fmla="*/ 1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8" h="118">
                  <a:moveTo>
                    <a:pt x="187" y="6"/>
                  </a:moveTo>
                  <a:lnTo>
                    <a:pt x="143" y="0"/>
                  </a:lnTo>
                  <a:lnTo>
                    <a:pt x="95" y="8"/>
                  </a:lnTo>
                  <a:lnTo>
                    <a:pt x="84" y="29"/>
                  </a:lnTo>
                  <a:lnTo>
                    <a:pt x="33" y="36"/>
                  </a:lnTo>
                  <a:lnTo>
                    <a:pt x="4" y="48"/>
                  </a:lnTo>
                  <a:lnTo>
                    <a:pt x="0" y="71"/>
                  </a:lnTo>
                  <a:lnTo>
                    <a:pt x="44" y="76"/>
                  </a:lnTo>
                  <a:lnTo>
                    <a:pt x="115" y="118"/>
                  </a:lnTo>
                  <a:lnTo>
                    <a:pt x="179" y="95"/>
                  </a:lnTo>
                  <a:lnTo>
                    <a:pt x="204" y="78"/>
                  </a:lnTo>
                  <a:lnTo>
                    <a:pt x="238" y="78"/>
                  </a:lnTo>
                  <a:lnTo>
                    <a:pt x="211" y="23"/>
                  </a:lnTo>
                  <a:lnTo>
                    <a:pt x="187" y="6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4" name="Freeform 206"/>
            <p:cNvSpPr>
              <a:spLocks/>
            </p:cNvSpPr>
            <p:nvPr/>
          </p:nvSpPr>
          <p:spPr bwMode="auto">
            <a:xfrm>
              <a:off x="4290" y="2345"/>
              <a:ext cx="90" cy="133"/>
            </a:xfrm>
            <a:custGeom>
              <a:avLst/>
              <a:gdLst>
                <a:gd name="T0" fmla="*/ 2 w 181"/>
                <a:gd name="T1" fmla="*/ 0 h 264"/>
                <a:gd name="T2" fmla="*/ 0 w 181"/>
                <a:gd name="T3" fmla="*/ 1 h 264"/>
                <a:gd name="T4" fmla="*/ 0 w 181"/>
                <a:gd name="T5" fmla="*/ 3 h 264"/>
                <a:gd name="T6" fmla="*/ 0 w 181"/>
                <a:gd name="T7" fmla="*/ 6 h 264"/>
                <a:gd name="T8" fmla="*/ 1 w 181"/>
                <a:gd name="T9" fmla="*/ 8 h 264"/>
                <a:gd name="T10" fmla="*/ 2 w 181"/>
                <a:gd name="T11" fmla="*/ 8 h 264"/>
                <a:gd name="T12" fmla="*/ 3 w 181"/>
                <a:gd name="T13" fmla="*/ 9 h 264"/>
                <a:gd name="T14" fmla="*/ 3 w 181"/>
                <a:gd name="T15" fmla="*/ 9 h 264"/>
                <a:gd name="T16" fmla="*/ 2 w 181"/>
                <a:gd name="T17" fmla="*/ 7 h 264"/>
                <a:gd name="T18" fmla="*/ 3 w 181"/>
                <a:gd name="T19" fmla="*/ 4 h 264"/>
                <a:gd name="T20" fmla="*/ 4 w 181"/>
                <a:gd name="T21" fmla="*/ 3 h 264"/>
                <a:gd name="T22" fmla="*/ 5 w 181"/>
                <a:gd name="T23" fmla="*/ 4 h 264"/>
                <a:gd name="T24" fmla="*/ 5 w 181"/>
                <a:gd name="T25" fmla="*/ 4 h 264"/>
                <a:gd name="T26" fmla="*/ 5 w 181"/>
                <a:gd name="T27" fmla="*/ 4 h 264"/>
                <a:gd name="T28" fmla="*/ 5 w 181"/>
                <a:gd name="T29" fmla="*/ 3 h 264"/>
                <a:gd name="T30" fmla="*/ 5 w 181"/>
                <a:gd name="T31" fmla="*/ 3 h 264"/>
                <a:gd name="T32" fmla="*/ 5 w 181"/>
                <a:gd name="T33" fmla="*/ 3 h 264"/>
                <a:gd name="T34" fmla="*/ 5 w 181"/>
                <a:gd name="T35" fmla="*/ 3 h 264"/>
                <a:gd name="T36" fmla="*/ 4 w 181"/>
                <a:gd name="T37" fmla="*/ 2 h 264"/>
                <a:gd name="T38" fmla="*/ 4 w 181"/>
                <a:gd name="T39" fmla="*/ 2 h 264"/>
                <a:gd name="T40" fmla="*/ 3 w 181"/>
                <a:gd name="T41" fmla="*/ 2 h 264"/>
                <a:gd name="T42" fmla="*/ 2 w 181"/>
                <a:gd name="T43" fmla="*/ 0 h 264"/>
                <a:gd name="T44" fmla="*/ 2 w 181"/>
                <a:gd name="T45" fmla="*/ 0 h 2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264">
                  <a:moveTo>
                    <a:pt x="80" y="0"/>
                  </a:moveTo>
                  <a:lnTo>
                    <a:pt x="17" y="25"/>
                  </a:lnTo>
                  <a:lnTo>
                    <a:pt x="17" y="89"/>
                  </a:lnTo>
                  <a:lnTo>
                    <a:pt x="0" y="179"/>
                  </a:lnTo>
                  <a:lnTo>
                    <a:pt x="36" y="230"/>
                  </a:lnTo>
                  <a:lnTo>
                    <a:pt x="67" y="237"/>
                  </a:lnTo>
                  <a:lnTo>
                    <a:pt x="97" y="264"/>
                  </a:lnTo>
                  <a:lnTo>
                    <a:pt x="116" y="264"/>
                  </a:lnTo>
                  <a:lnTo>
                    <a:pt x="95" y="217"/>
                  </a:lnTo>
                  <a:lnTo>
                    <a:pt x="99" y="104"/>
                  </a:lnTo>
                  <a:lnTo>
                    <a:pt x="133" y="95"/>
                  </a:lnTo>
                  <a:lnTo>
                    <a:pt x="181" y="104"/>
                  </a:lnTo>
                  <a:lnTo>
                    <a:pt x="179" y="102"/>
                  </a:lnTo>
                  <a:lnTo>
                    <a:pt x="177" y="99"/>
                  </a:lnTo>
                  <a:lnTo>
                    <a:pt x="175" y="91"/>
                  </a:lnTo>
                  <a:lnTo>
                    <a:pt x="175" y="83"/>
                  </a:lnTo>
                  <a:lnTo>
                    <a:pt x="167" y="74"/>
                  </a:lnTo>
                  <a:lnTo>
                    <a:pt x="160" y="68"/>
                  </a:lnTo>
                  <a:lnTo>
                    <a:pt x="148" y="63"/>
                  </a:lnTo>
                  <a:lnTo>
                    <a:pt x="145" y="61"/>
                  </a:lnTo>
                  <a:lnTo>
                    <a:pt x="101" y="4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5" name="Freeform 207"/>
            <p:cNvSpPr>
              <a:spLocks/>
            </p:cNvSpPr>
            <p:nvPr/>
          </p:nvSpPr>
          <p:spPr bwMode="auto">
            <a:xfrm>
              <a:off x="4421" y="2675"/>
              <a:ext cx="87" cy="101"/>
            </a:xfrm>
            <a:custGeom>
              <a:avLst/>
              <a:gdLst>
                <a:gd name="T0" fmla="*/ 0 w 173"/>
                <a:gd name="T1" fmla="*/ 7 h 201"/>
                <a:gd name="T2" fmla="*/ 0 w 173"/>
                <a:gd name="T3" fmla="*/ 7 h 201"/>
                <a:gd name="T4" fmla="*/ 1 w 173"/>
                <a:gd name="T5" fmla="*/ 7 h 201"/>
                <a:gd name="T6" fmla="*/ 1 w 173"/>
                <a:gd name="T7" fmla="*/ 6 h 201"/>
                <a:gd name="T8" fmla="*/ 1 w 173"/>
                <a:gd name="T9" fmla="*/ 6 h 201"/>
                <a:gd name="T10" fmla="*/ 1 w 173"/>
                <a:gd name="T11" fmla="*/ 6 h 201"/>
                <a:gd name="T12" fmla="*/ 1 w 173"/>
                <a:gd name="T13" fmla="*/ 6 h 201"/>
                <a:gd name="T14" fmla="*/ 2 w 173"/>
                <a:gd name="T15" fmla="*/ 5 h 201"/>
                <a:gd name="T16" fmla="*/ 2 w 173"/>
                <a:gd name="T17" fmla="*/ 5 h 201"/>
                <a:gd name="T18" fmla="*/ 2 w 173"/>
                <a:gd name="T19" fmla="*/ 5 h 201"/>
                <a:gd name="T20" fmla="*/ 2 w 173"/>
                <a:gd name="T21" fmla="*/ 5 h 201"/>
                <a:gd name="T22" fmla="*/ 2 w 173"/>
                <a:gd name="T23" fmla="*/ 4 h 201"/>
                <a:gd name="T24" fmla="*/ 2 w 173"/>
                <a:gd name="T25" fmla="*/ 4 h 201"/>
                <a:gd name="T26" fmla="*/ 2 w 173"/>
                <a:gd name="T27" fmla="*/ 4 h 201"/>
                <a:gd name="T28" fmla="*/ 1 w 173"/>
                <a:gd name="T29" fmla="*/ 3 h 201"/>
                <a:gd name="T30" fmla="*/ 1 w 173"/>
                <a:gd name="T31" fmla="*/ 3 h 201"/>
                <a:gd name="T32" fmla="*/ 1 w 173"/>
                <a:gd name="T33" fmla="*/ 3 h 201"/>
                <a:gd name="T34" fmla="*/ 1 w 173"/>
                <a:gd name="T35" fmla="*/ 3 h 201"/>
                <a:gd name="T36" fmla="*/ 1 w 173"/>
                <a:gd name="T37" fmla="*/ 2 h 201"/>
                <a:gd name="T38" fmla="*/ 1 w 173"/>
                <a:gd name="T39" fmla="*/ 2 h 201"/>
                <a:gd name="T40" fmla="*/ 1 w 173"/>
                <a:gd name="T41" fmla="*/ 2 h 201"/>
                <a:gd name="T42" fmla="*/ 1 w 173"/>
                <a:gd name="T43" fmla="*/ 1 h 201"/>
                <a:gd name="T44" fmla="*/ 2 w 173"/>
                <a:gd name="T45" fmla="*/ 1 h 201"/>
                <a:gd name="T46" fmla="*/ 2 w 173"/>
                <a:gd name="T47" fmla="*/ 1 h 201"/>
                <a:gd name="T48" fmla="*/ 2 w 173"/>
                <a:gd name="T49" fmla="*/ 1 h 201"/>
                <a:gd name="T50" fmla="*/ 2 w 173"/>
                <a:gd name="T51" fmla="*/ 1 h 201"/>
                <a:gd name="T52" fmla="*/ 3 w 173"/>
                <a:gd name="T53" fmla="*/ 3 h 201"/>
                <a:gd name="T54" fmla="*/ 5 w 173"/>
                <a:gd name="T55" fmla="*/ 0 h 201"/>
                <a:gd name="T56" fmla="*/ 6 w 173"/>
                <a:gd name="T57" fmla="*/ 1 h 201"/>
                <a:gd name="T58" fmla="*/ 5 w 173"/>
                <a:gd name="T59" fmla="*/ 3 h 201"/>
                <a:gd name="T60" fmla="*/ 4 w 173"/>
                <a:gd name="T61" fmla="*/ 7 h 201"/>
                <a:gd name="T62" fmla="*/ 0 w 173"/>
                <a:gd name="T63" fmla="*/ 7 h 201"/>
                <a:gd name="T64" fmla="*/ 0 w 173"/>
                <a:gd name="T65" fmla="*/ 7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3" h="201">
                  <a:moveTo>
                    <a:pt x="0" y="201"/>
                  </a:moveTo>
                  <a:lnTo>
                    <a:pt x="0" y="199"/>
                  </a:lnTo>
                  <a:lnTo>
                    <a:pt x="4" y="195"/>
                  </a:lnTo>
                  <a:lnTo>
                    <a:pt x="10" y="190"/>
                  </a:lnTo>
                  <a:lnTo>
                    <a:pt x="18" y="184"/>
                  </a:lnTo>
                  <a:lnTo>
                    <a:pt x="25" y="174"/>
                  </a:lnTo>
                  <a:lnTo>
                    <a:pt x="31" y="165"/>
                  </a:lnTo>
                  <a:lnTo>
                    <a:pt x="37" y="155"/>
                  </a:lnTo>
                  <a:lnTo>
                    <a:pt x="42" y="148"/>
                  </a:lnTo>
                  <a:lnTo>
                    <a:pt x="42" y="136"/>
                  </a:lnTo>
                  <a:lnTo>
                    <a:pt x="42" y="129"/>
                  </a:lnTo>
                  <a:lnTo>
                    <a:pt x="40" y="119"/>
                  </a:lnTo>
                  <a:lnTo>
                    <a:pt x="39" y="112"/>
                  </a:lnTo>
                  <a:lnTo>
                    <a:pt x="33" y="102"/>
                  </a:lnTo>
                  <a:lnTo>
                    <a:pt x="31" y="95"/>
                  </a:lnTo>
                  <a:lnTo>
                    <a:pt x="27" y="85"/>
                  </a:lnTo>
                  <a:lnTo>
                    <a:pt x="25" y="77"/>
                  </a:lnTo>
                  <a:lnTo>
                    <a:pt x="25" y="66"/>
                  </a:lnTo>
                  <a:lnTo>
                    <a:pt x="25" y="57"/>
                  </a:lnTo>
                  <a:lnTo>
                    <a:pt x="25" y="45"/>
                  </a:lnTo>
                  <a:lnTo>
                    <a:pt x="27" y="38"/>
                  </a:lnTo>
                  <a:lnTo>
                    <a:pt x="31" y="28"/>
                  </a:lnTo>
                  <a:lnTo>
                    <a:pt x="33" y="22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56" y="13"/>
                  </a:lnTo>
                  <a:lnTo>
                    <a:pt x="65" y="68"/>
                  </a:lnTo>
                  <a:lnTo>
                    <a:pt x="154" y="0"/>
                  </a:lnTo>
                  <a:lnTo>
                    <a:pt x="173" y="3"/>
                  </a:lnTo>
                  <a:lnTo>
                    <a:pt x="160" y="77"/>
                  </a:lnTo>
                  <a:lnTo>
                    <a:pt x="101" y="197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598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6" name="Freeform 208"/>
            <p:cNvSpPr>
              <a:spLocks/>
            </p:cNvSpPr>
            <p:nvPr/>
          </p:nvSpPr>
          <p:spPr bwMode="auto">
            <a:xfrm>
              <a:off x="4435" y="2712"/>
              <a:ext cx="62" cy="22"/>
            </a:xfrm>
            <a:custGeom>
              <a:avLst/>
              <a:gdLst>
                <a:gd name="T0" fmla="*/ 0 w 126"/>
                <a:gd name="T1" fmla="*/ 1 h 43"/>
                <a:gd name="T2" fmla="*/ 3 w 126"/>
                <a:gd name="T3" fmla="*/ 0 h 43"/>
                <a:gd name="T4" fmla="*/ 3 w 126"/>
                <a:gd name="T5" fmla="*/ 2 h 43"/>
                <a:gd name="T6" fmla="*/ 0 w 126"/>
                <a:gd name="T7" fmla="*/ 2 h 43"/>
                <a:gd name="T8" fmla="*/ 0 w 126"/>
                <a:gd name="T9" fmla="*/ 1 h 43"/>
                <a:gd name="T10" fmla="*/ 0 w 126"/>
                <a:gd name="T11" fmla="*/ 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" h="43">
                  <a:moveTo>
                    <a:pt x="0" y="3"/>
                  </a:moveTo>
                  <a:lnTo>
                    <a:pt x="126" y="0"/>
                  </a:lnTo>
                  <a:lnTo>
                    <a:pt x="110" y="38"/>
                  </a:lnTo>
                  <a:lnTo>
                    <a:pt x="15" y="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8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7" name="Freeform 209"/>
            <p:cNvSpPr>
              <a:spLocks/>
            </p:cNvSpPr>
            <p:nvPr/>
          </p:nvSpPr>
          <p:spPr bwMode="auto">
            <a:xfrm>
              <a:off x="4421" y="2756"/>
              <a:ext cx="44" cy="22"/>
            </a:xfrm>
            <a:custGeom>
              <a:avLst/>
              <a:gdLst>
                <a:gd name="T0" fmla="*/ 2 w 88"/>
                <a:gd name="T1" fmla="*/ 0 h 44"/>
                <a:gd name="T2" fmla="*/ 3 w 88"/>
                <a:gd name="T3" fmla="*/ 0 h 44"/>
                <a:gd name="T4" fmla="*/ 3 w 88"/>
                <a:gd name="T5" fmla="*/ 2 h 44"/>
                <a:gd name="T6" fmla="*/ 0 w 88"/>
                <a:gd name="T7" fmla="*/ 2 h 44"/>
                <a:gd name="T8" fmla="*/ 2 w 88"/>
                <a:gd name="T9" fmla="*/ 0 h 44"/>
                <a:gd name="T10" fmla="*/ 2 w 88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" h="44">
                  <a:moveTo>
                    <a:pt x="37" y="0"/>
                  </a:moveTo>
                  <a:lnTo>
                    <a:pt x="88" y="0"/>
                  </a:lnTo>
                  <a:lnTo>
                    <a:pt x="69" y="36"/>
                  </a:lnTo>
                  <a:lnTo>
                    <a:pt x="0" y="4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8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8" name="Freeform 210"/>
            <p:cNvSpPr>
              <a:spLocks/>
            </p:cNvSpPr>
            <p:nvPr/>
          </p:nvSpPr>
          <p:spPr bwMode="auto">
            <a:xfrm>
              <a:off x="4378" y="2649"/>
              <a:ext cx="165" cy="227"/>
            </a:xfrm>
            <a:custGeom>
              <a:avLst/>
              <a:gdLst>
                <a:gd name="T0" fmla="*/ 2 w 329"/>
                <a:gd name="T1" fmla="*/ 14 h 455"/>
                <a:gd name="T2" fmla="*/ 3 w 329"/>
                <a:gd name="T3" fmla="*/ 13 h 455"/>
                <a:gd name="T4" fmla="*/ 3 w 329"/>
                <a:gd name="T5" fmla="*/ 13 h 455"/>
                <a:gd name="T6" fmla="*/ 3 w 329"/>
                <a:gd name="T7" fmla="*/ 13 h 455"/>
                <a:gd name="T8" fmla="*/ 4 w 329"/>
                <a:gd name="T9" fmla="*/ 12 h 455"/>
                <a:gd name="T10" fmla="*/ 4 w 329"/>
                <a:gd name="T11" fmla="*/ 11 h 455"/>
                <a:gd name="T12" fmla="*/ 5 w 329"/>
                <a:gd name="T13" fmla="*/ 11 h 455"/>
                <a:gd name="T14" fmla="*/ 6 w 329"/>
                <a:gd name="T15" fmla="*/ 10 h 455"/>
                <a:gd name="T16" fmla="*/ 6 w 329"/>
                <a:gd name="T17" fmla="*/ 9 h 455"/>
                <a:gd name="T18" fmla="*/ 7 w 329"/>
                <a:gd name="T19" fmla="*/ 9 h 455"/>
                <a:gd name="T20" fmla="*/ 7 w 329"/>
                <a:gd name="T21" fmla="*/ 8 h 455"/>
                <a:gd name="T22" fmla="*/ 7 w 329"/>
                <a:gd name="T23" fmla="*/ 7 h 455"/>
                <a:gd name="T24" fmla="*/ 8 w 329"/>
                <a:gd name="T25" fmla="*/ 7 h 455"/>
                <a:gd name="T26" fmla="*/ 8 w 329"/>
                <a:gd name="T27" fmla="*/ 6 h 455"/>
                <a:gd name="T28" fmla="*/ 8 w 329"/>
                <a:gd name="T29" fmla="*/ 6 h 455"/>
                <a:gd name="T30" fmla="*/ 8 w 329"/>
                <a:gd name="T31" fmla="*/ 6 h 455"/>
                <a:gd name="T32" fmla="*/ 9 w 329"/>
                <a:gd name="T33" fmla="*/ 5 h 455"/>
                <a:gd name="T34" fmla="*/ 9 w 329"/>
                <a:gd name="T35" fmla="*/ 5 h 455"/>
                <a:gd name="T36" fmla="*/ 10 w 329"/>
                <a:gd name="T37" fmla="*/ 5 h 455"/>
                <a:gd name="T38" fmla="*/ 10 w 329"/>
                <a:gd name="T39" fmla="*/ 4 h 455"/>
                <a:gd name="T40" fmla="*/ 11 w 329"/>
                <a:gd name="T41" fmla="*/ 4 h 455"/>
                <a:gd name="T42" fmla="*/ 10 w 329"/>
                <a:gd name="T43" fmla="*/ 2 h 455"/>
                <a:gd name="T44" fmla="*/ 11 w 329"/>
                <a:gd name="T45" fmla="*/ 0 h 455"/>
                <a:gd name="T46" fmla="*/ 9 w 329"/>
                <a:gd name="T47" fmla="*/ 1 h 455"/>
                <a:gd name="T48" fmla="*/ 8 w 329"/>
                <a:gd name="T49" fmla="*/ 3 h 455"/>
                <a:gd name="T50" fmla="*/ 8 w 329"/>
                <a:gd name="T51" fmla="*/ 3 h 455"/>
                <a:gd name="T52" fmla="*/ 7 w 329"/>
                <a:gd name="T53" fmla="*/ 3 h 455"/>
                <a:gd name="T54" fmla="*/ 7 w 329"/>
                <a:gd name="T55" fmla="*/ 2 h 455"/>
                <a:gd name="T56" fmla="*/ 7 w 329"/>
                <a:gd name="T57" fmla="*/ 2 h 455"/>
                <a:gd name="T58" fmla="*/ 7 w 329"/>
                <a:gd name="T59" fmla="*/ 1 h 455"/>
                <a:gd name="T60" fmla="*/ 7 w 329"/>
                <a:gd name="T61" fmla="*/ 1 h 455"/>
                <a:gd name="T62" fmla="*/ 6 w 329"/>
                <a:gd name="T63" fmla="*/ 1 h 455"/>
                <a:gd name="T64" fmla="*/ 6 w 329"/>
                <a:gd name="T65" fmla="*/ 1 h 455"/>
                <a:gd name="T66" fmla="*/ 6 w 329"/>
                <a:gd name="T67" fmla="*/ 2 h 455"/>
                <a:gd name="T68" fmla="*/ 6 w 329"/>
                <a:gd name="T69" fmla="*/ 2 h 455"/>
                <a:gd name="T70" fmla="*/ 6 w 329"/>
                <a:gd name="T71" fmla="*/ 3 h 455"/>
                <a:gd name="T72" fmla="*/ 6 w 329"/>
                <a:gd name="T73" fmla="*/ 3 h 455"/>
                <a:gd name="T74" fmla="*/ 6 w 329"/>
                <a:gd name="T75" fmla="*/ 4 h 455"/>
                <a:gd name="T76" fmla="*/ 7 w 329"/>
                <a:gd name="T77" fmla="*/ 5 h 455"/>
                <a:gd name="T78" fmla="*/ 6 w 329"/>
                <a:gd name="T79" fmla="*/ 5 h 455"/>
                <a:gd name="T80" fmla="*/ 6 w 329"/>
                <a:gd name="T81" fmla="*/ 5 h 455"/>
                <a:gd name="T82" fmla="*/ 6 w 329"/>
                <a:gd name="T83" fmla="*/ 6 h 455"/>
                <a:gd name="T84" fmla="*/ 5 w 329"/>
                <a:gd name="T85" fmla="*/ 6 h 455"/>
                <a:gd name="T86" fmla="*/ 5 w 329"/>
                <a:gd name="T87" fmla="*/ 7 h 455"/>
                <a:gd name="T88" fmla="*/ 4 w 329"/>
                <a:gd name="T89" fmla="*/ 7 h 455"/>
                <a:gd name="T90" fmla="*/ 4 w 329"/>
                <a:gd name="T91" fmla="*/ 7 h 455"/>
                <a:gd name="T92" fmla="*/ 3 w 329"/>
                <a:gd name="T93" fmla="*/ 8 h 455"/>
                <a:gd name="T94" fmla="*/ 3 w 329"/>
                <a:gd name="T95" fmla="*/ 8 h 455"/>
                <a:gd name="T96" fmla="*/ 2 w 329"/>
                <a:gd name="T97" fmla="*/ 9 h 455"/>
                <a:gd name="T98" fmla="*/ 2 w 329"/>
                <a:gd name="T99" fmla="*/ 9 h 455"/>
                <a:gd name="T100" fmla="*/ 2 w 329"/>
                <a:gd name="T101" fmla="*/ 10 h 455"/>
                <a:gd name="T102" fmla="*/ 1 w 329"/>
                <a:gd name="T103" fmla="*/ 10 h 455"/>
                <a:gd name="T104" fmla="*/ 1 w 329"/>
                <a:gd name="T105" fmla="*/ 11 h 455"/>
                <a:gd name="T106" fmla="*/ 1 w 329"/>
                <a:gd name="T107" fmla="*/ 11 h 455"/>
                <a:gd name="T108" fmla="*/ 0 w 329"/>
                <a:gd name="T109" fmla="*/ 12 h 455"/>
                <a:gd name="T110" fmla="*/ 2 w 329"/>
                <a:gd name="T111" fmla="*/ 14 h 4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29" h="455">
                  <a:moveTo>
                    <a:pt x="55" y="455"/>
                  </a:moveTo>
                  <a:lnTo>
                    <a:pt x="57" y="453"/>
                  </a:lnTo>
                  <a:lnTo>
                    <a:pt x="63" y="447"/>
                  </a:lnTo>
                  <a:lnTo>
                    <a:pt x="66" y="441"/>
                  </a:lnTo>
                  <a:lnTo>
                    <a:pt x="74" y="438"/>
                  </a:lnTo>
                  <a:lnTo>
                    <a:pt x="80" y="432"/>
                  </a:lnTo>
                  <a:lnTo>
                    <a:pt x="87" y="426"/>
                  </a:lnTo>
                  <a:lnTo>
                    <a:pt x="95" y="417"/>
                  </a:lnTo>
                  <a:lnTo>
                    <a:pt x="103" y="411"/>
                  </a:lnTo>
                  <a:lnTo>
                    <a:pt x="110" y="401"/>
                  </a:lnTo>
                  <a:lnTo>
                    <a:pt x="120" y="394"/>
                  </a:lnTo>
                  <a:lnTo>
                    <a:pt x="127" y="382"/>
                  </a:lnTo>
                  <a:lnTo>
                    <a:pt x="137" y="373"/>
                  </a:lnTo>
                  <a:lnTo>
                    <a:pt x="146" y="361"/>
                  </a:lnTo>
                  <a:lnTo>
                    <a:pt x="156" y="352"/>
                  </a:lnTo>
                  <a:lnTo>
                    <a:pt x="163" y="339"/>
                  </a:lnTo>
                  <a:lnTo>
                    <a:pt x="171" y="327"/>
                  </a:lnTo>
                  <a:lnTo>
                    <a:pt x="179" y="314"/>
                  </a:lnTo>
                  <a:lnTo>
                    <a:pt x="186" y="303"/>
                  </a:lnTo>
                  <a:lnTo>
                    <a:pt x="194" y="289"/>
                  </a:lnTo>
                  <a:lnTo>
                    <a:pt x="200" y="278"/>
                  </a:lnTo>
                  <a:lnTo>
                    <a:pt x="207" y="266"/>
                  </a:lnTo>
                  <a:lnTo>
                    <a:pt x="213" y="257"/>
                  </a:lnTo>
                  <a:lnTo>
                    <a:pt x="219" y="247"/>
                  </a:lnTo>
                  <a:lnTo>
                    <a:pt x="222" y="238"/>
                  </a:lnTo>
                  <a:lnTo>
                    <a:pt x="226" y="228"/>
                  </a:lnTo>
                  <a:lnTo>
                    <a:pt x="230" y="223"/>
                  </a:lnTo>
                  <a:lnTo>
                    <a:pt x="236" y="211"/>
                  </a:lnTo>
                  <a:lnTo>
                    <a:pt x="238" y="209"/>
                  </a:lnTo>
                  <a:lnTo>
                    <a:pt x="241" y="206"/>
                  </a:lnTo>
                  <a:lnTo>
                    <a:pt x="245" y="202"/>
                  </a:lnTo>
                  <a:lnTo>
                    <a:pt x="253" y="198"/>
                  </a:lnTo>
                  <a:lnTo>
                    <a:pt x="258" y="190"/>
                  </a:lnTo>
                  <a:lnTo>
                    <a:pt x="268" y="185"/>
                  </a:lnTo>
                  <a:lnTo>
                    <a:pt x="276" y="177"/>
                  </a:lnTo>
                  <a:lnTo>
                    <a:pt x="285" y="171"/>
                  </a:lnTo>
                  <a:lnTo>
                    <a:pt x="291" y="162"/>
                  </a:lnTo>
                  <a:lnTo>
                    <a:pt x="300" y="154"/>
                  </a:lnTo>
                  <a:lnTo>
                    <a:pt x="306" y="149"/>
                  </a:lnTo>
                  <a:lnTo>
                    <a:pt x="314" y="141"/>
                  </a:lnTo>
                  <a:lnTo>
                    <a:pt x="321" y="131"/>
                  </a:lnTo>
                  <a:lnTo>
                    <a:pt x="325" y="128"/>
                  </a:lnTo>
                  <a:lnTo>
                    <a:pt x="319" y="82"/>
                  </a:lnTo>
                  <a:lnTo>
                    <a:pt x="314" y="59"/>
                  </a:lnTo>
                  <a:lnTo>
                    <a:pt x="329" y="10"/>
                  </a:lnTo>
                  <a:lnTo>
                    <a:pt x="306" y="0"/>
                  </a:lnTo>
                  <a:lnTo>
                    <a:pt x="287" y="44"/>
                  </a:lnTo>
                  <a:lnTo>
                    <a:pt x="239" y="116"/>
                  </a:lnTo>
                  <a:lnTo>
                    <a:pt x="238" y="114"/>
                  </a:lnTo>
                  <a:lnTo>
                    <a:pt x="232" y="111"/>
                  </a:lnTo>
                  <a:lnTo>
                    <a:pt x="228" y="105"/>
                  </a:lnTo>
                  <a:lnTo>
                    <a:pt x="224" y="101"/>
                  </a:lnTo>
                  <a:lnTo>
                    <a:pt x="222" y="97"/>
                  </a:lnTo>
                  <a:lnTo>
                    <a:pt x="219" y="92"/>
                  </a:lnTo>
                  <a:lnTo>
                    <a:pt x="215" y="82"/>
                  </a:lnTo>
                  <a:lnTo>
                    <a:pt x="213" y="74"/>
                  </a:lnTo>
                  <a:lnTo>
                    <a:pt x="211" y="65"/>
                  </a:lnTo>
                  <a:lnTo>
                    <a:pt x="211" y="57"/>
                  </a:lnTo>
                  <a:lnTo>
                    <a:pt x="211" y="48"/>
                  </a:lnTo>
                  <a:lnTo>
                    <a:pt x="211" y="42"/>
                  </a:lnTo>
                  <a:lnTo>
                    <a:pt x="211" y="38"/>
                  </a:lnTo>
                  <a:lnTo>
                    <a:pt x="190" y="48"/>
                  </a:lnTo>
                  <a:lnTo>
                    <a:pt x="188" y="54"/>
                  </a:lnTo>
                  <a:lnTo>
                    <a:pt x="186" y="55"/>
                  </a:lnTo>
                  <a:lnTo>
                    <a:pt x="186" y="61"/>
                  </a:lnTo>
                  <a:lnTo>
                    <a:pt x="186" y="67"/>
                  </a:lnTo>
                  <a:lnTo>
                    <a:pt x="188" y="74"/>
                  </a:lnTo>
                  <a:lnTo>
                    <a:pt x="188" y="82"/>
                  </a:lnTo>
                  <a:lnTo>
                    <a:pt x="188" y="92"/>
                  </a:lnTo>
                  <a:lnTo>
                    <a:pt x="190" y="101"/>
                  </a:lnTo>
                  <a:lnTo>
                    <a:pt x="190" y="111"/>
                  </a:lnTo>
                  <a:lnTo>
                    <a:pt x="190" y="116"/>
                  </a:lnTo>
                  <a:lnTo>
                    <a:pt x="192" y="124"/>
                  </a:lnTo>
                  <a:lnTo>
                    <a:pt x="192" y="128"/>
                  </a:lnTo>
                  <a:lnTo>
                    <a:pt x="194" y="131"/>
                  </a:lnTo>
                  <a:lnTo>
                    <a:pt x="194" y="162"/>
                  </a:lnTo>
                  <a:lnTo>
                    <a:pt x="192" y="166"/>
                  </a:lnTo>
                  <a:lnTo>
                    <a:pt x="188" y="175"/>
                  </a:lnTo>
                  <a:lnTo>
                    <a:pt x="184" y="181"/>
                  </a:lnTo>
                  <a:lnTo>
                    <a:pt x="182" y="188"/>
                  </a:lnTo>
                  <a:lnTo>
                    <a:pt x="177" y="196"/>
                  </a:lnTo>
                  <a:lnTo>
                    <a:pt x="171" y="204"/>
                  </a:lnTo>
                  <a:lnTo>
                    <a:pt x="162" y="209"/>
                  </a:lnTo>
                  <a:lnTo>
                    <a:pt x="152" y="215"/>
                  </a:lnTo>
                  <a:lnTo>
                    <a:pt x="141" y="223"/>
                  </a:lnTo>
                  <a:lnTo>
                    <a:pt x="131" y="230"/>
                  </a:lnTo>
                  <a:lnTo>
                    <a:pt x="124" y="234"/>
                  </a:lnTo>
                  <a:lnTo>
                    <a:pt x="118" y="238"/>
                  </a:lnTo>
                  <a:lnTo>
                    <a:pt x="112" y="244"/>
                  </a:lnTo>
                  <a:lnTo>
                    <a:pt x="106" y="249"/>
                  </a:lnTo>
                  <a:lnTo>
                    <a:pt x="99" y="255"/>
                  </a:lnTo>
                  <a:lnTo>
                    <a:pt x="93" y="261"/>
                  </a:lnTo>
                  <a:lnTo>
                    <a:pt x="85" y="268"/>
                  </a:lnTo>
                  <a:lnTo>
                    <a:pt x="78" y="278"/>
                  </a:lnTo>
                  <a:lnTo>
                    <a:pt x="70" y="284"/>
                  </a:lnTo>
                  <a:lnTo>
                    <a:pt x="63" y="293"/>
                  </a:lnTo>
                  <a:lnTo>
                    <a:pt x="55" y="301"/>
                  </a:lnTo>
                  <a:lnTo>
                    <a:pt x="49" y="312"/>
                  </a:lnTo>
                  <a:lnTo>
                    <a:pt x="42" y="322"/>
                  </a:lnTo>
                  <a:lnTo>
                    <a:pt x="34" y="329"/>
                  </a:lnTo>
                  <a:lnTo>
                    <a:pt x="28" y="339"/>
                  </a:lnTo>
                  <a:lnTo>
                    <a:pt x="23" y="350"/>
                  </a:lnTo>
                  <a:lnTo>
                    <a:pt x="17" y="358"/>
                  </a:lnTo>
                  <a:lnTo>
                    <a:pt x="11" y="365"/>
                  </a:lnTo>
                  <a:lnTo>
                    <a:pt x="9" y="371"/>
                  </a:lnTo>
                  <a:lnTo>
                    <a:pt x="6" y="379"/>
                  </a:lnTo>
                  <a:lnTo>
                    <a:pt x="0" y="388"/>
                  </a:lnTo>
                  <a:lnTo>
                    <a:pt x="0" y="390"/>
                  </a:lnTo>
                  <a:lnTo>
                    <a:pt x="55" y="455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79" name="Freeform 211"/>
            <p:cNvSpPr>
              <a:spLocks/>
            </p:cNvSpPr>
            <p:nvPr/>
          </p:nvSpPr>
          <p:spPr bwMode="auto">
            <a:xfrm>
              <a:off x="3956" y="2767"/>
              <a:ext cx="62" cy="213"/>
            </a:xfrm>
            <a:custGeom>
              <a:avLst/>
              <a:gdLst>
                <a:gd name="T0" fmla="*/ 4 w 123"/>
                <a:gd name="T1" fmla="*/ 11 h 428"/>
                <a:gd name="T2" fmla="*/ 4 w 123"/>
                <a:gd name="T3" fmla="*/ 11 h 428"/>
                <a:gd name="T4" fmla="*/ 4 w 123"/>
                <a:gd name="T5" fmla="*/ 10 h 428"/>
                <a:gd name="T6" fmla="*/ 4 w 123"/>
                <a:gd name="T7" fmla="*/ 10 h 428"/>
                <a:gd name="T8" fmla="*/ 4 w 123"/>
                <a:gd name="T9" fmla="*/ 9 h 428"/>
                <a:gd name="T10" fmla="*/ 4 w 123"/>
                <a:gd name="T11" fmla="*/ 9 h 428"/>
                <a:gd name="T12" fmla="*/ 4 w 123"/>
                <a:gd name="T13" fmla="*/ 8 h 428"/>
                <a:gd name="T14" fmla="*/ 4 w 123"/>
                <a:gd name="T15" fmla="*/ 8 h 428"/>
                <a:gd name="T16" fmla="*/ 4 w 123"/>
                <a:gd name="T17" fmla="*/ 7 h 428"/>
                <a:gd name="T18" fmla="*/ 4 w 123"/>
                <a:gd name="T19" fmla="*/ 6 h 428"/>
                <a:gd name="T20" fmla="*/ 4 w 123"/>
                <a:gd name="T21" fmla="*/ 6 h 428"/>
                <a:gd name="T22" fmla="*/ 4 w 123"/>
                <a:gd name="T23" fmla="*/ 5 h 428"/>
                <a:gd name="T24" fmla="*/ 4 w 123"/>
                <a:gd name="T25" fmla="*/ 5 h 428"/>
                <a:gd name="T26" fmla="*/ 4 w 123"/>
                <a:gd name="T27" fmla="*/ 4 h 428"/>
                <a:gd name="T28" fmla="*/ 4 w 123"/>
                <a:gd name="T29" fmla="*/ 3 h 428"/>
                <a:gd name="T30" fmla="*/ 4 w 123"/>
                <a:gd name="T31" fmla="*/ 2 h 428"/>
                <a:gd name="T32" fmla="*/ 3 w 123"/>
                <a:gd name="T33" fmla="*/ 3 h 428"/>
                <a:gd name="T34" fmla="*/ 3 w 123"/>
                <a:gd name="T35" fmla="*/ 2 h 428"/>
                <a:gd name="T36" fmla="*/ 3 w 123"/>
                <a:gd name="T37" fmla="*/ 2 h 428"/>
                <a:gd name="T38" fmla="*/ 3 w 123"/>
                <a:gd name="T39" fmla="*/ 2 h 428"/>
                <a:gd name="T40" fmla="*/ 3 w 123"/>
                <a:gd name="T41" fmla="*/ 1 h 428"/>
                <a:gd name="T42" fmla="*/ 3 w 123"/>
                <a:gd name="T43" fmla="*/ 1 h 428"/>
                <a:gd name="T44" fmla="*/ 3 w 123"/>
                <a:gd name="T45" fmla="*/ 0 h 428"/>
                <a:gd name="T46" fmla="*/ 3 w 123"/>
                <a:gd name="T47" fmla="*/ 0 h 428"/>
                <a:gd name="T48" fmla="*/ 2 w 123"/>
                <a:gd name="T49" fmla="*/ 0 h 428"/>
                <a:gd name="T50" fmla="*/ 0 w 123"/>
                <a:gd name="T51" fmla="*/ 2 h 428"/>
                <a:gd name="T52" fmla="*/ 2 w 123"/>
                <a:gd name="T53" fmla="*/ 6 h 428"/>
                <a:gd name="T54" fmla="*/ 2 w 123"/>
                <a:gd name="T55" fmla="*/ 6 h 428"/>
                <a:gd name="T56" fmla="*/ 2 w 123"/>
                <a:gd name="T57" fmla="*/ 7 h 428"/>
                <a:gd name="T58" fmla="*/ 1 w 123"/>
                <a:gd name="T59" fmla="*/ 7 h 428"/>
                <a:gd name="T60" fmla="*/ 1 w 123"/>
                <a:gd name="T61" fmla="*/ 8 h 428"/>
                <a:gd name="T62" fmla="*/ 1 w 123"/>
                <a:gd name="T63" fmla="*/ 8 h 428"/>
                <a:gd name="T64" fmla="*/ 1 w 123"/>
                <a:gd name="T65" fmla="*/ 9 h 428"/>
                <a:gd name="T66" fmla="*/ 1 w 123"/>
                <a:gd name="T67" fmla="*/ 9 h 428"/>
                <a:gd name="T68" fmla="*/ 1 w 123"/>
                <a:gd name="T69" fmla="*/ 10 h 428"/>
                <a:gd name="T70" fmla="*/ 1 w 123"/>
                <a:gd name="T71" fmla="*/ 10 h 428"/>
                <a:gd name="T72" fmla="*/ 1 w 123"/>
                <a:gd name="T73" fmla="*/ 11 h 428"/>
                <a:gd name="T74" fmla="*/ 1 w 123"/>
                <a:gd name="T75" fmla="*/ 11 h 428"/>
                <a:gd name="T76" fmla="*/ 1 w 123"/>
                <a:gd name="T77" fmla="*/ 12 h 428"/>
                <a:gd name="T78" fmla="*/ 1 w 123"/>
                <a:gd name="T79" fmla="*/ 12 h 428"/>
                <a:gd name="T80" fmla="*/ 1 w 123"/>
                <a:gd name="T81" fmla="*/ 13 h 428"/>
                <a:gd name="T82" fmla="*/ 1 w 123"/>
                <a:gd name="T83" fmla="*/ 13 h 428"/>
                <a:gd name="T84" fmla="*/ 4 w 123"/>
                <a:gd name="T85" fmla="*/ 11 h 4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3" h="428">
                  <a:moveTo>
                    <a:pt x="118" y="378"/>
                  </a:moveTo>
                  <a:lnTo>
                    <a:pt x="118" y="375"/>
                  </a:lnTo>
                  <a:lnTo>
                    <a:pt x="118" y="369"/>
                  </a:lnTo>
                  <a:lnTo>
                    <a:pt x="118" y="363"/>
                  </a:lnTo>
                  <a:lnTo>
                    <a:pt x="118" y="359"/>
                  </a:lnTo>
                  <a:lnTo>
                    <a:pt x="118" y="352"/>
                  </a:lnTo>
                  <a:lnTo>
                    <a:pt x="118" y="346"/>
                  </a:lnTo>
                  <a:lnTo>
                    <a:pt x="116" y="337"/>
                  </a:lnTo>
                  <a:lnTo>
                    <a:pt x="116" y="329"/>
                  </a:lnTo>
                  <a:lnTo>
                    <a:pt x="116" y="319"/>
                  </a:lnTo>
                  <a:lnTo>
                    <a:pt x="116" y="312"/>
                  </a:lnTo>
                  <a:lnTo>
                    <a:pt x="116" y="302"/>
                  </a:lnTo>
                  <a:lnTo>
                    <a:pt x="114" y="293"/>
                  </a:lnTo>
                  <a:lnTo>
                    <a:pt x="112" y="281"/>
                  </a:lnTo>
                  <a:lnTo>
                    <a:pt x="112" y="274"/>
                  </a:lnTo>
                  <a:lnTo>
                    <a:pt x="110" y="262"/>
                  </a:lnTo>
                  <a:lnTo>
                    <a:pt x="110" y="251"/>
                  </a:lnTo>
                  <a:lnTo>
                    <a:pt x="108" y="240"/>
                  </a:lnTo>
                  <a:lnTo>
                    <a:pt x="108" y="230"/>
                  </a:lnTo>
                  <a:lnTo>
                    <a:pt x="106" y="219"/>
                  </a:lnTo>
                  <a:lnTo>
                    <a:pt x="106" y="209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01" y="184"/>
                  </a:lnTo>
                  <a:lnTo>
                    <a:pt x="101" y="177"/>
                  </a:lnTo>
                  <a:lnTo>
                    <a:pt x="99" y="169"/>
                  </a:lnTo>
                  <a:lnTo>
                    <a:pt x="99" y="165"/>
                  </a:lnTo>
                  <a:lnTo>
                    <a:pt x="99" y="158"/>
                  </a:lnTo>
                  <a:lnTo>
                    <a:pt x="99" y="154"/>
                  </a:lnTo>
                  <a:lnTo>
                    <a:pt x="123" y="110"/>
                  </a:lnTo>
                  <a:lnTo>
                    <a:pt x="123" y="82"/>
                  </a:lnTo>
                  <a:lnTo>
                    <a:pt x="110" y="80"/>
                  </a:lnTo>
                  <a:lnTo>
                    <a:pt x="89" y="106"/>
                  </a:lnTo>
                  <a:lnTo>
                    <a:pt x="87" y="103"/>
                  </a:lnTo>
                  <a:lnTo>
                    <a:pt x="84" y="99"/>
                  </a:lnTo>
                  <a:lnTo>
                    <a:pt x="80" y="93"/>
                  </a:lnTo>
                  <a:lnTo>
                    <a:pt x="78" y="89"/>
                  </a:lnTo>
                  <a:lnTo>
                    <a:pt x="76" y="82"/>
                  </a:lnTo>
                  <a:lnTo>
                    <a:pt x="76" y="74"/>
                  </a:lnTo>
                  <a:lnTo>
                    <a:pt x="74" y="68"/>
                  </a:lnTo>
                  <a:lnTo>
                    <a:pt x="72" y="63"/>
                  </a:lnTo>
                  <a:lnTo>
                    <a:pt x="72" y="55"/>
                  </a:lnTo>
                  <a:lnTo>
                    <a:pt x="72" y="49"/>
                  </a:lnTo>
                  <a:lnTo>
                    <a:pt x="72" y="36"/>
                  </a:lnTo>
                  <a:lnTo>
                    <a:pt x="72" y="27"/>
                  </a:lnTo>
                  <a:lnTo>
                    <a:pt x="72" y="15"/>
                  </a:lnTo>
                  <a:lnTo>
                    <a:pt x="72" y="8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55" y="0"/>
                  </a:lnTo>
                  <a:lnTo>
                    <a:pt x="44" y="34"/>
                  </a:lnTo>
                  <a:lnTo>
                    <a:pt x="0" y="86"/>
                  </a:lnTo>
                  <a:lnTo>
                    <a:pt x="6" y="125"/>
                  </a:lnTo>
                  <a:lnTo>
                    <a:pt x="40" y="203"/>
                  </a:lnTo>
                  <a:lnTo>
                    <a:pt x="40" y="207"/>
                  </a:lnTo>
                  <a:lnTo>
                    <a:pt x="40" y="215"/>
                  </a:lnTo>
                  <a:lnTo>
                    <a:pt x="38" y="221"/>
                  </a:lnTo>
                  <a:lnTo>
                    <a:pt x="36" y="226"/>
                  </a:lnTo>
                  <a:lnTo>
                    <a:pt x="34" y="234"/>
                  </a:lnTo>
                  <a:lnTo>
                    <a:pt x="32" y="243"/>
                  </a:lnTo>
                  <a:lnTo>
                    <a:pt x="28" y="251"/>
                  </a:lnTo>
                  <a:lnTo>
                    <a:pt x="25" y="259"/>
                  </a:lnTo>
                  <a:lnTo>
                    <a:pt x="21" y="268"/>
                  </a:lnTo>
                  <a:lnTo>
                    <a:pt x="17" y="278"/>
                  </a:lnTo>
                  <a:lnTo>
                    <a:pt x="13" y="287"/>
                  </a:lnTo>
                  <a:lnTo>
                    <a:pt x="11" y="300"/>
                  </a:lnTo>
                  <a:lnTo>
                    <a:pt x="9" y="306"/>
                  </a:lnTo>
                  <a:lnTo>
                    <a:pt x="7" y="314"/>
                  </a:lnTo>
                  <a:lnTo>
                    <a:pt x="7" y="319"/>
                  </a:lnTo>
                  <a:lnTo>
                    <a:pt x="7" y="329"/>
                  </a:lnTo>
                  <a:lnTo>
                    <a:pt x="6" y="337"/>
                  </a:lnTo>
                  <a:lnTo>
                    <a:pt x="6" y="344"/>
                  </a:lnTo>
                  <a:lnTo>
                    <a:pt x="6" y="352"/>
                  </a:lnTo>
                  <a:lnTo>
                    <a:pt x="7" y="361"/>
                  </a:lnTo>
                  <a:lnTo>
                    <a:pt x="7" y="369"/>
                  </a:lnTo>
                  <a:lnTo>
                    <a:pt x="7" y="378"/>
                  </a:lnTo>
                  <a:lnTo>
                    <a:pt x="9" y="384"/>
                  </a:lnTo>
                  <a:lnTo>
                    <a:pt x="9" y="394"/>
                  </a:lnTo>
                  <a:lnTo>
                    <a:pt x="9" y="399"/>
                  </a:lnTo>
                  <a:lnTo>
                    <a:pt x="11" y="407"/>
                  </a:lnTo>
                  <a:lnTo>
                    <a:pt x="11" y="413"/>
                  </a:lnTo>
                  <a:lnTo>
                    <a:pt x="11" y="418"/>
                  </a:lnTo>
                  <a:lnTo>
                    <a:pt x="13" y="424"/>
                  </a:lnTo>
                  <a:lnTo>
                    <a:pt x="15" y="428"/>
                  </a:lnTo>
                  <a:lnTo>
                    <a:pt x="118" y="378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0" name="Freeform 212"/>
            <p:cNvSpPr>
              <a:spLocks/>
            </p:cNvSpPr>
            <p:nvPr/>
          </p:nvSpPr>
          <p:spPr bwMode="auto">
            <a:xfrm>
              <a:off x="3938" y="2824"/>
              <a:ext cx="508" cy="251"/>
            </a:xfrm>
            <a:custGeom>
              <a:avLst/>
              <a:gdLst>
                <a:gd name="T0" fmla="*/ 12 w 1015"/>
                <a:gd name="T1" fmla="*/ 2 h 502"/>
                <a:gd name="T2" fmla="*/ 12 w 1015"/>
                <a:gd name="T3" fmla="*/ 3 h 502"/>
                <a:gd name="T4" fmla="*/ 11 w 1015"/>
                <a:gd name="T5" fmla="*/ 3 h 502"/>
                <a:gd name="T6" fmla="*/ 10 w 1015"/>
                <a:gd name="T7" fmla="*/ 3 h 502"/>
                <a:gd name="T8" fmla="*/ 9 w 1015"/>
                <a:gd name="T9" fmla="*/ 4 h 502"/>
                <a:gd name="T10" fmla="*/ 9 w 1015"/>
                <a:gd name="T11" fmla="*/ 4 h 502"/>
                <a:gd name="T12" fmla="*/ 8 w 1015"/>
                <a:gd name="T13" fmla="*/ 4 h 502"/>
                <a:gd name="T14" fmla="*/ 7 w 1015"/>
                <a:gd name="T15" fmla="*/ 5 h 502"/>
                <a:gd name="T16" fmla="*/ 7 w 1015"/>
                <a:gd name="T17" fmla="*/ 6 h 502"/>
                <a:gd name="T18" fmla="*/ 6 w 1015"/>
                <a:gd name="T19" fmla="*/ 6 h 502"/>
                <a:gd name="T20" fmla="*/ 6 w 1015"/>
                <a:gd name="T21" fmla="*/ 6 h 502"/>
                <a:gd name="T22" fmla="*/ 5 w 1015"/>
                <a:gd name="T23" fmla="*/ 6 h 502"/>
                <a:gd name="T24" fmla="*/ 4 w 1015"/>
                <a:gd name="T25" fmla="*/ 6 h 502"/>
                <a:gd name="T26" fmla="*/ 4 w 1015"/>
                <a:gd name="T27" fmla="*/ 6 h 502"/>
                <a:gd name="T28" fmla="*/ 3 w 1015"/>
                <a:gd name="T29" fmla="*/ 6 h 502"/>
                <a:gd name="T30" fmla="*/ 2 w 1015"/>
                <a:gd name="T31" fmla="*/ 6 h 502"/>
                <a:gd name="T32" fmla="*/ 2 w 1015"/>
                <a:gd name="T33" fmla="*/ 7 h 502"/>
                <a:gd name="T34" fmla="*/ 1 w 1015"/>
                <a:gd name="T35" fmla="*/ 8 h 502"/>
                <a:gd name="T36" fmla="*/ 1 w 1015"/>
                <a:gd name="T37" fmla="*/ 9 h 502"/>
                <a:gd name="T38" fmla="*/ 1 w 1015"/>
                <a:gd name="T39" fmla="*/ 10 h 502"/>
                <a:gd name="T40" fmla="*/ 0 w 1015"/>
                <a:gd name="T41" fmla="*/ 10 h 502"/>
                <a:gd name="T42" fmla="*/ 1 w 1015"/>
                <a:gd name="T43" fmla="*/ 11 h 502"/>
                <a:gd name="T44" fmla="*/ 1 w 1015"/>
                <a:gd name="T45" fmla="*/ 12 h 502"/>
                <a:gd name="T46" fmla="*/ 2 w 1015"/>
                <a:gd name="T47" fmla="*/ 12 h 502"/>
                <a:gd name="T48" fmla="*/ 3 w 1015"/>
                <a:gd name="T49" fmla="*/ 13 h 502"/>
                <a:gd name="T50" fmla="*/ 4 w 1015"/>
                <a:gd name="T51" fmla="*/ 13 h 502"/>
                <a:gd name="T52" fmla="*/ 4 w 1015"/>
                <a:gd name="T53" fmla="*/ 14 h 502"/>
                <a:gd name="T54" fmla="*/ 8 w 1015"/>
                <a:gd name="T55" fmla="*/ 16 h 502"/>
                <a:gd name="T56" fmla="*/ 8 w 1015"/>
                <a:gd name="T57" fmla="*/ 16 h 502"/>
                <a:gd name="T58" fmla="*/ 10 w 1015"/>
                <a:gd name="T59" fmla="*/ 16 h 502"/>
                <a:gd name="T60" fmla="*/ 11 w 1015"/>
                <a:gd name="T61" fmla="*/ 15 h 502"/>
                <a:gd name="T62" fmla="*/ 13 w 1015"/>
                <a:gd name="T63" fmla="*/ 15 h 502"/>
                <a:gd name="T64" fmla="*/ 14 w 1015"/>
                <a:gd name="T65" fmla="*/ 15 h 502"/>
                <a:gd name="T66" fmla="*/ 16 w 1015"/>
                <a:gd name="T67" fmla="*/ 15 h 502"/>
                <a:gd name="T68" fmla="*/ 18 w 1015"/>
                <a:gd name="T69" fmla="*/ 15 h 502"/>
                <a:gd name="T70" fmla="*/ 19 w 1015"/>
                <a:gd name="T71" fmla="*/ 15 h 502"/>
                <a:gd name="T72" fmla="*/ 20 w 1015"/>
                <a:gd name="T73" fmla="*/ 15 h 502"/>
                <a:gd name="T74" fmla="*/ 20 w 1015"/>
                <a:gd name="T75" fmla="*/ 15 h 502"/>
                <a:gd name="T76" fmla="*/ 20 w 1015"/>
                <a:gd name="T77" fmla="*/ 15 h 502"/>
                <a:gd name="T78" fmla="*/ 21 w 1015"/>
                <a:gd name="T79" fmla="*/ 15 h 502"/>
                <a:gd name="T80" fmla="*/ 22 w 1015"/>
                <a:gd name="T81" fmla="*/ 14 h 502"/>
                <a:gd name="T82" fmla="*/ 23 w 1015"/>
                <a:gd name="T83" fmla="*/ 14 h 502"/>
                <a:gd name="T84" fmla="*/ 24 w 1015"/>
                <a:gd name="T85" fmla="*/ 13 h 502"/>
                <a:gd name="T86" fmla="*/ 25 w 1015"/>
                <a:gd name="T87" fmla="*/ 12 h 502"/>
                <a:gd name="T88" fmla="*/ 26 w 1015"/>
                <a:gd name="T89" fmla="*/ 12 h 502"/>
                <a:gd name="T90" fmla="*/ 26 w 1015"/>
                <a:gd name="T91" fmla="*/ 11 h 502"/>
                <a:gd name="T92" fmla="*/ 27 w 1015"/>
                <a:gd name="T93" fmla="*/ 10 h 502"/>
                <a:gd name="T94" fmla="*/ 27 w 1015"/>
                <a:gd name="T95" fmla="*/ 9 h 502"/>
                <a:gd name="T96" fmla="*/ 28 w 1015"/>
                <a:gd name="T97" fmla="*/ 8 h 502"/>
                <a:gd name="T98" fmla="*/ 29 w 1015"/>
                <a:gd name="T99" fmla="*/ 7 h 502"/>
                <a:gd name="T100" fmla="*/ 30 w 1015"/>
                <a:gd name="T101" fmla="*/ 7 h 502"/>
                <a:gd name="T102" fmla="*/ 31 w 1015"/>
                <a:gd name="T103" fmla="*/ 6 h 502"/>
                <a:gd name="T104" fmla="*/ 32 w 1015"/>
                <a:gd name="T105" fmla="*/ 6 h 502"/>
                <a:gd name="T106" fmla="*/ 32 w 1015"/>
                <a:gd name="T107" fmla="*/ 6 h 502"/>
                <a:gd name="T108" fmla="*/ 32 w 1015"/>
                <a:gd name="T109" fmla="*/ 5 h 502"/>
                <a:gd name="T110" fmla="*/ 32 w 1015"/>
                <a:gd name="T111" fmla="*/ 4 h 502"/>
                <a:gd name="T112" fmla="*/ 32 w 1015"/>
                <a:gd name="T113" fmla="*/ 4 h 502"/>
                <a:gd name="T114" fmla="*/ 31 w 1015"/>
                <a:gd name="T115" fmla="*/ 3 h 502"/>
                <a:gd name="T116" fmla="*/ 31 w 1015"/>
                <a:gd name="T117" fmla="*/ 2 h 502"/>
                <a:gd name="T118" fmla="*/ 30 w 1015"/>
                <a:gd name="T119" fmla="*/ 1 h 502"/>
                <a:gd name="T120" fmla="*/ 30 w 1015"/>
                <a:gd name="T121" fmla="*/ 1 h 502"/>
                <a:gd name="T122" fmla="*/ 24 w 1015"/>
                <a:gd name="T123" fmla="*/ 3 h 502"/>
                <a:gd name="T124" fmla="*/ 17 w 1015"/>
                <a:gd name="T125" fmla="*/ 4 h 5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15" h="502">
                  <a:moveTo>
                    <a:pt x="542" y="97"/>
                  </a:moveTo>
                  <a:lnTo>
                    <a:pt x="393" y="46"/>
                  </a:lnTo>
                  <a:lnTo>
                    <a:pt x="384" y="49"/>
                  </a:lnTo>
                  <a:lnTo>
                    <a:pt x="372" y="55"/>
                  </a:lnTo>
                  <a:lnTo>
                    <a:pt x="363" y="61"/>
                  </a:lnTo>
                  <a:lnTo>
                    <a:pt x="353" y="68"/>
                  </a:lnTo>
                  <a:lnTo>
                    <a:pt x="342" y="74"/>
                  </a:lnTo>
                  <a:lnTo>
                    <a:pt x="332" y="80"/>
                  </a:lnTo>
                  <a:lnTo>
                    <a:pt x="321" y="86"/>
                  </a:lnTo>
                  <a:lnTo>
                    <a:pt x="313" y="91"/>
                  </a:lnTo>
                  <a:lnTo>
                    <a:pt x="306" y="91"/>
                  </a:lnTo>
                  <a:lnTo>
                    <a:pt x="298" y="93"/>
                  </a:lnTo>
                  <a:lnTo>
                    <a:pt x="293" y="97"/>
                  </a:lnTo>
                  <a:lnTo>
                    <a:pt x="287" y="99"/>
                  </a:lnTo>
                  <a:lnTo>
                    <a:pt x="279" y="103"/>
                  </a:lnTo>
                  <a:lnTo>
                    <a:pt x="274" y="105"/>
                  </a:lnTo>
                  <a:lnTo>
                    <a:pt x="266" y="106"/>
                  </a:lnTo>
                  <a:lnTo>
                    <a:pt x="260" y="110"/>
                  </a:lnTo>
                  <a:lnTo>
                    <a:pt x="249" y="114"/>
                  </a:lnTo>
                  <a:lnTo>
                    <a:pt x="237" y="120"/>
                  </a:lnTo>
                  <a:lnTo>
                    <a:pt x="228" y="125"/>
                  </a:lnTo>
                  <a:lnTo>
                    <a:pt x="222" y="133"/>
                  </a:lnTo>
                  <a:lnTo>
                    <a:pt x="215" y="139"/>
                  </a:lnTo>
                  <a:lnTo>
                    <a:pt x="213" y="146"/>
                  </a:lnTo>
                  <a:lnTo>
                    <a:pt x="209" y="152"/>
                  </a:lnTo>
                  <a:lnTo>
                    <a:pt x="207" y="158"/>
                  </a:lnTo>
                  <a:lnTo>
                    <a:pt x="203" y="163"/>
                  </a:lnTo>
                  <a:lnTo>
                    <a:pt x="201" y="169"/>
                  </a:lnTo>
                  <a:lnTo>
                    <a:pt x="196" y="175"/>
                  </a:lnTo>
                  <a:lnTo>
                    <a:pt x="190" y="179"/>
                  </a:lnTo>
                  <a:lnTo>
                    <a:pt x="180" y="179"/>
                  </a:lnTo>
                  <a:lnTo>
                    <a:pt x="169" y="181"/>
                  </a:lnTo>
                  <a:lnTo>
                    <a:pt x="163" y="181"/>
                  </a:lnTo>
                  <a:lnTo>
                    <a:pt x="158" y="181"/>
                  </a:lnTo>
                  <a:lnTo>
                    <a:pt x="150" y="181"/>
                  </a:lnTo>
                  <a:lnTo>
                    <a:pt x="144" y="181"/>
                  </a:lnTo>
                  <a:lnTo>
                    <a:pt x="137" y="181"/>
                  </a:lnTo>
                  <a:lnTo>
                    <a:pt x="129" y="181"/>
                  </a:lnTo>
                  <a:lnTo>
                    <a:pt x="123" y="181"/>
                  </a:lnTo>
                  <a:lnTo>
                    <a:pt x="116" y="181"/>
                  </a:lnTo>
                  <a:lnTo>
                    <a:pt x="108" y="181"/>
                  </a:lnTo>
                  <a:lnTo>
                    <a:pt x="102" y="181"/>
                  </a:lnTo>
                  <a:lnTo>
                    <a:pt x="95" y="183"/>
                  </a:lnTo>
                  <a:lnTo>
                    <a:pt x="89" y="184"/>
                  </a:lnTo>
                  <a:lnTo>
                    <a:pt x="82" y="184"/>
                  </a:lnTo>
                  <a:lnTo>
                    <a:pt x="76" y="186"/>
                  </a:lnTo>
                  <a:lnTo>
                    <a:pt x="70" y="188"/>
                  </a:lnTo>
                  <a:lnTo>
                    <a:pt x="64" y="192"/>
                  </a:lnTo>
                  <a:lnTo>
                    <a:pt x="55" y="196"/>
                  </a:lnTo>
                  <a:lnTo>
                    <a:pt x="47" y="203"/>
                  </a:lnTo>
                  <a:lnTo>
                    <a:pt x="40" y="211"/>
                  </a:lnTo>
                  <a:lnTo>
                    <a:pt x="32" y="221"/>
                  </a:lnTo>
                  <a:lnTo>
                    <a:pt x="24" y="230"/>
                  </a:lnTo>
                  <a:lnTo>
                    <a:pt x="21" y="241"/>
                  </a:lnTo>
                  <a:lnTo>
                    <a:pt x="13" y="251"/>
                  </a:lnTo>
                  <a:lnTo>
                    <a:pt x="9" y="264"/>
                  </a:lnTo>
                  <a:lnTo>
                    <a:pt x="5" y="270"/>
                  </a:lnTo>
                  <a:lnTo>
                    <a:pt x="5" y="276"/>
                  </a:lnTo>
                  <a:lnTo>
                    <a:pt x="2" y="281"/>
                  </a:lnTo>
                  <a:lnTo>
                    <a:pt x="2" y="289"/>
                  </a:lnTo>
                  <a:lnTo>
                    <a:pt x="2" y="295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4"/>
                  </a:lnTo>
                  <a:lnTo>
                    <a:pt x="2" y="325"/>
                  </a:lnTo>
                  <a:lnTo>
                    <a:pt x="5" y="338"/>
                  </a:lnTo>
                  <a:lnTo>
                    <a:pt x="7" y="346"/>
                  </a:lnTo>
                  <a:lnTo>
                    <a:pt x="13" y="354"/>
                  </a:lnTo>
                  <a:lnTo>
                    <a:pt x="21" y="361"/>
                  </a:lnTo>
                  <a:lnTo>
                    <a:pt x="30" y="369"/>
                  </a:lnTo>
                  <a:lnTo>
                    <a:pt x="38" y="373"/>
                  </a:lnTo>
                  <a:lnTo>
                    <a:pt x="47" y="376"/>
                  </a:lnTo>
                  <a:lnTo>
                    <a:pt x="57" y="382"/>
                  </a:lnTo>
                  <a:lnTo>
                    <a:pt x="68" y="388"/>
                  </a:lnTo>
                  <a:lnTo>
                    <a:pt x="76" y="390"/>
                  </a:lnTo>
                  <a:lnTo>
                    <a:pt x="83" y="394"/>
                  </a:lnTo>
                  <a:lnTo>
                    <a:pt x="89" y="395"/>
                  </a:lnTo>
                  <a:lnTo>
                    <a:pt x="97" y="397"/>
                  </a:lnTo>
                  <a:lnTo>
                    <a:pt x="104" y="401"/>
                  </a:lnTo>
                  <a:lnTo>
                    <a:pt x="108" y="403"/>
                  </a:lnTo>
                  <a:lnTo>
                    <a:pt x="112" y="443"/>
                  </a:lnTo>
                  <a:lnTo>
                    <a:pt x="224" y="502"/>
                  </a:lnTo>
                  <a:lnTo>
                    <a:pt x="224" y="500"/>
                  </a:lnTo>
                  <a:lnTo>
                    <a:pt x="228" y="498"/>
                  </a:lnTo>
                  <a:lnTo>
                    <a:pt x="234" y="496"/>
                  </a:lnTo>
                  <a:lnTo>
                    <a:pt x="241" y="496"/>
                  </a:lnTo>
                  <a:lnTo>
                    <a:pt x="251" y="492"/>
                  </a:lnTo>
                  <a:lnTo>
                    <a:pt x="262" y="490"/>
                  </a:lnTo>
                  <a:lnTo>
                    <a:pt x="275" y="487"/>
                  </a:lnTo>
                  <a:lnTo>
                    <a:pt x="289" y="485"/>
                  </a:lnTo>
                  <a:lnTo>
                    <a:pt x="304" y="481"/>
                  </a:lnTo>
                  <a:lnTo>
                    <a:pt x="321" y="477"/>
                  </a:lnTo>
                  <a:lnTo>
                    <a:pt x="338" y="475"/>
                  </a:lnTo>
                  <a:lnTo>
                    <a:pt x="355" y="471"/>
                  </a:lnTo>
                  <a:lnTo>
                    <a:pt x="372" y="468"/>
                  </a:lnTo>
                  <a:lnTo>
                    <a:pt x="393" y="466"/>
                  </a:lnTo>
                  <a:lnTo>
                    <a:pt x="410" y="464"/>
                  </a:lnTo>
                  <a:lnTo>
                    <a:pt x="431" y="462"/>
                  </a:lnTo>
                  <a:lnTo>
                    <a:pt x="448" y="458"/>
                  </a:lnTo>
                  <a:lnTo>
                    <a:pt x="467" y="458"/>
                  </a:lnTo>
                  <a:lnTo>
                    <a:pt x="485" y="458"/>
                  </a:lnTo>
                  <a:lnTo>
                    <a:pt x="504" y="458"/>
                  </a:lnTo>
                  <a:lnTo>
                    <a:pt x="519" y="458"/>
                  </a:lnTo>
                  <a:lnTo>
                    <a:pt x="534" y="458"/>
                  </a:lnTo>
                  <a:lnTo>
                    <a:pt x="549" y="458"/>
                  </a:lnTo>
                  <a:lnTo>
                    <a:pt x="564" y="458"/>
                  </a:lnTo>
                  <a:lnTo>
                    <a:pt x="576" y="458"/>
                  </a:lnTo>
                  <a:lnTo>
                    <a:pt x="587" y="460"/>
                  </a:lnTo>
                  <a:lnTo>
                    <a:pt x="599" y="460"/>
                  </a:lnTo>
                  <a:lnTo>
                    <a:pt x="606" y="462"/>
                  </a:lnTo>
                  <a:lnTo>
                    <a:pt x="612" y="462"/>
                  </a:lnTo>
                  <a:lnTo>
                    <a:pt x="618" y="464"/>
                  </a:lnTo>
                  <a:lnTo>
                    <a:pt x="621" y="464"/>
                  </a:lnTo>
                  <a:lnTo>
                    <a:pt x="623" y="464"/>
                  </a:lnTo>
                  <a:lnTo>
                    <a:pt x="627" y="462"/>
                  </a:lnTo>
                  <a:lnTo>
                    <a:pt x="633" y="460"/>
                  </a:lnTo>
                  <a:lnTo>
                    <a:pt x="639" y="458"/>
                  </a:lnTo>
                  <a:lnTo>
                    <a:pt x="646" y="454"/>
                  </a:lnTo>
                  <a:lnTo>
                    <a:pt x="656" y="452"/>
                  </a:lnTo>
                  <a:lnTo>
                    <a:pt x="663" y="447"/>
                  </a:lnTo>
                  <a:lnTo>
                    <a:pt x="675" y="443"/>
                  </a:lnTo>
                  <a:lnTo>
                    <a:pt x="686" y="437"/>
                  </a:lnTo>
                  <a:lnTo>
                    <a:pt x="699" y="433"/>
                  </a:lnTo>
                  <a:lnTo>
                    <a:pt x="711" y="428"/>
                  </a:lnTo>
                  <a:lnTo>
                    <a:pt x="722" y="422"/>
                  </a:lnTo>
                  <a:lnTo>
                    <a:pt x="734" y="414"/>
                  </a:lnTo>
                  <a:lnTo>
                    <a:pt x="745" y="409"/>
                  </a:lnTo>
                  <a:lnTo>
                    <a:pt x="756" y="401"/>
                  </a:lnTo>
                  <a:lnTo>
                    <a:pt x="768" y="395"/>
                  </a:lnTo>
                  <a:lnTo>
                    <a:pt x="775" y="386"/>
                  </a:lnTo>
                  <a:lnTo>
                    <a:pt x="785" y="378"/>
                  </a:lnTo>
                  <a:lnTo>
                    <a:pt x="791" y="371"/>
                  </a:lnTo>
                  <a:lnTo>
                    <a:pt x="800" y="363"/>
                  </a:lnTo>
                  <a:lnTo>
                    <a:pt x="806" y="354"/>
                  </a:lnTo>
                  <a:lnTo>
                    <a:pt x="812" y="346"/>
                  </a:lnTo>
                  <a:lnTo>
                    <a:pt x="817" y="336"/>
                  </a:lnTo>
                  <a:lnTo>
                    <a:pt x="825" y="329"/>
                  </a:lnTo>
                  <a:lnTo>
                    <a:pt x="829" y="319"/>
                  </a:lnTo>
                  <a:lnTo>
                    <a:pt x="836" y="310"/>
                  </a:lnTo>
                  <a:lnTo>
                    <a:pt x="842" y="300"/>
                  </a:lnTo>
                  <a:lnTo>
                    <a:pt x="848" y="293"/>
                  </a:lnTo>
                  <a:lnTo>
                    <a:pt x="855" y="283"/>
                  </a:lnTo>
                  <a:lnTo>
                    <a:pt x="863" y="276"/>
                  </a:lnTo>
                  <a:lnTo>
                    <a:pt x="869" y="266"/>
                  </a:lnTo>
                  <a:lnTo>
                    <a:pt x="880" y="259"/>
                  </a:lnTo>
                  <a:lnTo>
                    <a:pt x="888" y="247"/>
                  </a:lnTo>
                  <a:lnTo>
                    <a:pt x="897" y="240"/>
                  </a:lnTo>
                  <a:lnTo>
                    <a:pt x="908" y="230"/>
                  </a:lnTo>
                  <a:lnTo>
                    <a:pt x="918" y="222"/>
                  </a:lnTo>
                  <a:lnTo>
                    <a:pt x="929" y="215"/>
                  </a:lnTo>
                  <a:lnTo>
                    <a:pt x="939" y="207"/>
                  </a:lnTo>
                  <a:lnTo>
                    <a:pt x="950" y="202"/>
                  </a:lnTo>
                  <a:lnTo>
                    <a:pt x="962" y="196"/>
                  </a:lnTo>
                  <a:lnTo>
                    <a:pt x="969" y="188"/>
                  </a:lnTo>
                  <a:lnTo>
                    <a:pt x="979" y="183"/>
                  </a:lnTo>
                  <a:lnTo>
                    <a:pt x="986" y="177"/>
                  </a:lnTo>
                  <a:lnTo>
                    <a:pt x="994" y="175"/>
                  </a:lnTo>
                  <a:lnTo>
                    <a:pt x="1004" y="169"/>
                  </a:lnTo>
                  <a:lnTo>
                    <a:pt x="1007" y="167"/>
                  </a:lnTo>
                  <a:lnTo>
                    <a:pt x="1007" y="165"/>
                  </a:lnTo>
                  <a:lnTo>
                    <a:pt x="1009" y="163"/>
                  </a:lnTo>
                  <a:lnTo>
                    <a:pt x="1013" y="158"/>
                  </a:lnTo>
                  <a:lnTo>
                    <a:pt x="1015" y="152"/>
                  </a:lnTo>
                  <a:lnTo>
                    <a:pt x="1015" y="143"/>
                  </a:lnTo>
                  <a:lnTo>
                    <a:pt x="1015" y="135"/>
                  </a:lnTo>
                  <a:lnTo>
                    <a:pt x="1013" y="127"/>
                  </a:lnTo>
                  <a:lnTo>
                    <a:pt x="1011" y="122"/>
                  </a:lnTo>
                  <a:lnTo>
                    <a:pt x="1007" y="114"/>
                  </a:lnTo>
                  <a:lnTo>
                    <a:pt x="1005" y="108"/>
                  </a:lnTo>
                  <a:lnTo>
                    <a:pt x="1002" y="99"/>
                  </a:lnTo>
                  <a:lnTo>
                    <a:pt x="996" y="91"/>
                  </a:lnTo>
                  <a:lnTo>
                    <a:pt x="990" y="84"/>
                  </a:lnTo>
                  <a:lnTo>
                    <a:pt x="985" y="76"/>
                  </a:lnTo>
                  <a:lnTo>
                    <a:pt x="979" y="67"/>
                  </a:lnTo>
                  <a:lnTo>
                    <a:pt x="971" y="59"/>
                  </a:lnTo>
                  <a:lnTo>
                    <a:pt x="964" y="51"/>
                  </a:lnTo>
                  <a:lnTo>
                    <a:pt x="958" y="46"/>
                  </a:lnTo>
                  <a:lnTo>
                    <a:pt x="952" y="36"/>
                  </a:lnTo>
                  <a:lnTo>
                    <a:pt x="945" y="30"/>
                  </a:lnTo>
                  <a:lnTo>
                    <a:pt x="939" y="25"/>
                  </a:lnTo>
                  <a:lnTo>
                    <a:pt x="935" y="21"/>
                  </a:lnTo>
                  <a:lnTo>
                    <a:pt x="929" y="13"/>
                  </a:lnTo>
                  <a:lnTo>
                    <a:pt x="926" y="11"/>
                  </a:lnTo>
                  <a:lnTo>
                    <a:pt x="867" y="0"/>
                  </a:lnTo>
                  <a:lnTo>
                    <a:pt x="764" y="91"/>
                  </a:lnTo>
                  <a:lnTo>
                    <a:pt x="629" y="137"/>
                  </a:lnTo>
                  <a:lnTo>
                    <a:pt x="542" y="97"/>
                  </a:lnTo>
                  <a:close/>
                </a:path>
              </a:pathLst>
            </a:custGeom>
            <a:solidFill>
              <a:srgbClr val="EB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1" name="Freeform 213"/>
            <p:cNvSpPr>
              <a:spLocks/>
            </p:cNvSpPr>
            <p:nvPr/>
          </p:nvSpPr>
          <p:spPr bwMode="auto">
            <a:xfrm>
              <a:off x="3941" y="2951"/>
              <a:ext cx="376" cy="128"/>
            </a:xfrm>
            <a:custGeom>
              <a:avLst/>
              <a:gdLst>
                <a:gd name="T0" fmla="*/ 1 w 751"/>
                <a:gd name="T1" fmla="*/ 1 h 257"/>
                <a:gd name="T2" fmla="*/ 2 w 751"/>
                <a:gd name="T3" fmla="*/ 2 h 257"/>
                <a:gd name="T4" fmla="*/ 2 w 751"/>
                <a:gd name="T5" fmla="*/ 2 h 257"/>
                <a:gd name="T6" fmla="*/ 3 w 751"/>
                <a:gd name="T7" fmla="*/ 2 h 257"/>
                <a:gd name="T8" fmla="*/ 4 w 751"/>
                <a:gd name="T9" fmla="*/ 2 h 257"/>
                <a:gd name="T10" fmla="*/ 4 w 751"/>
                <a:gd name="T11" fmla="*/ 1 h 257"/>
                <a:gd name="T12" fmla="*/ 5 w 751"/>
                <a:gd name="T13" fmla="*/ 1 h 257"/>
                <a:gd name="T14" fmla="*/ 6 w 751"/>
                <a:gd name="T15" fmla="*/ 0 h 257"/>
                <a:gd name="T16" fmla="*/ 7 w 751"/>
                <a:gd name="T17" fmla="*/ 0 h 257"/>
                <a:gd name="T18" fmla="*/ 8 w 751"/>
                <a:gd name="T19" fmla="*/ 1 h 257"/>
                <a:gd name="T20" fmla="*/ 8 w 751"/>
                <a:gd name="T21" fmla="*/ 1 h 257"/>
                <a:gd name="T22" fmla="*/ 9 w 751"/>
                <a:gd name="T23" fmla="*/ 2 h 257"/>
                <a:gd name="T24" fmla="*/ 10 w 751"/>
                <a:gd name="T25" fmla="*/ 2 h 257"/>
                <a:gd name="T26" fmla="*/ 11 w 751"/>
                <a:gd name="T27" fmla="*/ 2 h 257"/>
                <a:gd name="T28" fmla="*/ 11 w 751"/>
                <a:gd name="T29" fmla="*/ 2 h 257"/>
                <a:gd name="T30" fmla="*/ 12 w 751"/>
                <a:gd name="T31" fmla="*/ 1 h 257"/>
                <a:gd name="T32" fmla="*/ 13 w 751"/>
                <a:gd name="T33" fmla="*/ 1 h 257"/>
                <a:gd name="T34" fmla="*/ 20 w 751"/>
                <a:gd name="T35" fmla="*/ 1 h 257"/>
                <a:gd name="T36" fmla="*/ 24 w 751"/>
                <a:gd name="T37" fmla="*/ 4 h 257"/>
                <a:gd name="T38" fmla="*/ 23 w 751"/>
                <a:gd name="T39" fmla="*/ 4 h 257"/>
                <a:gd name="T40" fmla="*/ 22 w 751"/>
                <a:gd name="T41" fmla="*/ 5 h 257"/>
                <a:gd name="T42" fmla="*/ 22 w 751"/>
                <a:gd name="T43" fmla="*/ 5 h 257"/>
                <a:gd name="T44" fmla="*/ 21 w 751"/>
                <a:gd name="T45" fmla="*/ 5 h 257"/>
                <a:gd name="T46" fmla="*/ 20 w 751"/>
                <a:gd name="T47" fmla="*/ 6 h 257"/>
                <a:gd name="T48" fmla="*/ 20 w 751"/>
                <a:gd name="T49" fmla="*/ 6 h 257"/>
                <a:gd name="T50" fmla="*/ 19 w 751"/>
                <a:gd name="T51" fmla="*/ 6 h 257"/>
                <a:gd name="T52" fmla="*/ 19 w 751"/>
                <a:gd name="T53" fmla="*/ 6 h 257"/>
                <a:gd name="T54" fmla="*/ 18 w 751"/>
                <a:gd name="T55" fmla="*/ 6 h 257"/>
                <a:gd name="T56" fmla="*/ 17 w 751"/>
                <a:gd name="T57" fmla="*/ 6 h 257"/>
                <a:gd name="T58" fmla="*/ 15 w 751"/>
                <a:gd name="T59" fmla="*/ 6 h 257"/>
                <a:gd name="T60" fmla="*/ 14 w 751"/>
                <a:gd name="T61" fmla="*/ 6 h 257"/>
                <a:gd name="T62" fmla="*/ 12 w 751"/>
                <a:gd name="T63" fmla="*/ 7 h 257"/>
                <a:gd name="T64" fmla="*/ 10 w 751"/>
                <a:gd name="T65" fmla="*/ 7 h 257"/>
                <a:gd name="T66" fmla="*/ 9 w 751"/>
                <a:gd name="T67" fmla="*/ 7 h 257"/>
                <a:gd name="T68" fmla="*/ 8 w 751"/>
                <a:gd name="T69" fmla="*/ 7 h 257"/>
                <a:gd name="T70" fmla="*/ 7 w 751"/>
                <a:gd name="T71" fmla="*/ 8 h 257"/>
                <a:gd name="T72" fmla="*/ 3 w 751"/>
                <a:gd name="T73" fmla="*/ 5 h 257"/>
                <a:gd name="T74" fmla="*/ 3 w 751"/>
                <a:gd name="T75" fmla="*/ 4 h 257"/>
                <a:gd name="T76" fmla="*/ 2 w 751"/>
                <a:gd name="T77" fmla="*/ 3 h 257"/>
                <a:gd name="T78" fmla="*/ 1 w 751"/>
                <a:gd name="T79" fmla="*/ 3 h 257"/>
                <a:gd name="T80" fmla="*/ 1 w 751"/>
                <a:gd name="T81" fmla="*/ 2 h 257"/>
                <a:gd name="T82" fmla="*/ 1 w 751"/>
                <a:gd name="T83" fmla="*/ 1 h 257"/>
                <a:gd name="T84" fmla="*/ 1 w 751"/>
                <a:gd name="T85" fmla="*/ 1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1" h="257">
                  <a:moveTo>
                    <a:pt x="14" y="34"/>
                  </a:moveTo>
                  <a:lnTo>
                    <a:pt x="14" y="34"/>
                  </a:lnTo>
                  <a:lnTo>
                    <a:pt x="16" y="40"/>
                  </a:lnTo>
                  <a:lnTo>
                    <a:pt x="19" y="47"/>
                  </a:lnTo>
                  <a:lnTo>
                    <a:pt x="27" y="57"/>
                  </a:lnTo>
                  <a:lnTo>
                    <a:pt x="35" y="64"/>
                  </a:lnTo>
                  <a:lnTo>
                    <a:pt x="46" y="72"/>
                  </a:lnTo>
                  <a:lnTo>
                    <a:pt x="52" y="74"/>
                  </a:lnTo>
                  <a:lnTo>
                    <a:pt x="58" y="78"/>
                  </a:lnTo>
                  <a:lnTo>
                    <a:pt x="63" y="80"/>
                  </a:lnTo>
                  <a:lnTo>
                    <a:pt x="71" y="82"/>
                  </a:lnTo>
                  <a:lnTo>
                    <a:pt x="78" y="78"/>
                  </a:lnTo>
                  <a:lnTo>
                    <a:pt x="86" y="78"/>
                  </a:lnTo>
                  <a:lnTo>
                    <a:pt x="94" y="74"/>
                  </a:lnTo>
                  <a:lnTo>
                    <a:pt x="101" y="70"/>
                  </a:lnTo>
                  <a:lnTo>
                    <a:pt x="109" y="64"/>
                  </a:lnTo>
                  <a:lnTo>
                    <a:pt x="116" y="61"/>
                  </a:lnTo>
                  <a:lnTo>
                    <a:pt x="124" y="55"/>
                  </a:lnTo>
                  <a:lnTo>
                    <a:pt x="132" y="51"/>
                  </a:lnTo>
                  <a:lnTo>
                    <a:pt x="137" y="45"/>
                  </a:lnTo>
                  <a:lnTo>
                    <a:pt x="145" y="40"/>
                  </a:lnTo>
                  <a:lnTo>
                    <a:pt x="149" y="36"/>
                  </a:lnTo>
                  <a:lnTo>
                    <a:pt x="154" y="32"/>
                  </a:lnTo>
                  <a:lnTo>
                    <a:pt x="162" y="26"/>
                  </a:lnTo>
                  <a:lnTo>
                    <a:pt x="166" y="25"/>
                  </a:lnTo>
                  <a:lnTo>
                    <a:pt x="217" y="25"/>
                  </a:lnTo>
                  <a:lnTo>
                    <a:pt x="219" y="26"/>
                  </a:lnTo>
                  <a:lnTo>
                    <a:pt x="225" y="32"/>
                  </a:lnTo>
                  <a:lnTo>
                    <a:pt x="229" y="34"/>
                  </a:lnTo>
                  <a:lnTo>
                    <a:pt x="234" y="38"/>
                  </a:lnTo>
                  <a:lnTo>
                    <a:pt x="240" y="44"/>
                  </a:lnTo>
                  <a:lnTo>
                    <a:pt x="248" y="49"/>
                  </a:lnTo>
                  <a:lnTo>
                    <a:pt x="253" y="51"/>
                  </a:lnTo>
                  <a:lnTo>
                    <a:pt x="261" y="57"/>
                  </a:lnTo>
                  <a:lnTo>
                    <a:pt x="269" y="61"/>
                  </a:lnTo>
                  <a:lnTo>
                    <a:pt x="278" y="66"/>
                  </a:lnTo>
                  <a:lnTo>
                    <a:pt x="284" y="68"/>
                  </a:lnTo>
                  <a:lnTo>
                    <a:pt x="293" y="72"/>
                  </a:lnTo>
                  <a:lnTo>
                    <a:pt x="303" y="74"/>
                  </a:lnTo>
                  <a:lnTo>
                    <a:pt x="312" y="76"/>
                  </a:lnTo>
                  <a:lnTo>
                    <a:pt x="320" y="74"/>
                  </a:lnTo>
                  <a:lnTo>
                    <a:pt x="327" y="74"/>
                  </a:lnTo>
                  <a:lnTo>
                    <a:pt x="333" y="72"/>
                  </a:lnTo>
                  <a:lnTo>
                    <a:pt x="343" y="72"/>
                  </a:lnTo>
                  <a:lnTo>
                    <a:pt x="348" y="68"/>
                  </a:lnTo>
                  <a:lnTo>
                    <a:pt x="354" y="64"/>
                  </a:lnTo>
                  <a:lnTo>
                    <a:pt x="362" y="61"/>
                  </a:lnTo>
                  <a:lnTo>
                    <a:pt x="367" y="59"/>
                  </a:lnTo>
                  <a:lnTo>
                    <a:pt x="377" y="51"/>
                  </a:lnTo>
                  <a:lnTo>
                    <a:pt x="386" y="45"/>
                  </a:lnTo>
                  <a:lnTo>
                    <a:pt x="392" y="40"/>
                  </a:lnTo>
                  <a:lnTo>
                    <a:pt x="394" y="40"/>
                  </a:lnTo>
                  <a:lnTo>
                    <a:pt x="445" y="0"/>
                  </a:lnTo>
                  <a:lnTo>
                    <a:pt x="615" y="34"/>
                  </a:lnTo>
                  <a:lnTo>
                    <a:pt x="751" y="125"/>
                  </a:lnTo>
                  <a:lnTo>
                    <a:pt x="748" y="127"/>
                  </a:lnTo>
                  <a:lnTo>
                    <a:pt x="740" y="131"/>
                  </a:lnTo>
                  <a:lnTo>
                    <a:pt x="734" y="135"/>
                  </a:lnTo>
                  <a:lnTo>
                    <a:pt x="729" y="139"/>
                  </a:lnTo>
                  <a:lnTo>
                    <a:pt x="723" y="142"/>
                  </a:lnTo>
                  <a:lnTo>
                    <a:pt x="717" y="148"/>
                  </a:lnTo>
                  <a:lnTo>
                    <a:pt x="708" y="152"/>
                  </a:lnTo>
                  <a:lnTo>
                    <a:pt x="700" y="160"/>
                  </a:lnTo>
                  <a:lnTo>
                    <a:pt x="692" y="163"/>
                  </a:lnTo>
                  <a:lnTo>
                    <a:pt x="685" y="169"/>
                  </a:lnTo>
                  <a:lnTo>
                    <a:pt x="677" y="173"/>
                  </a:lnTo>
                  <a:lnTo>
                    <a:pt x="670" y="179"/>
                  </a:lnTo>
                  <a:lnTo>
                    <a:pt x="662" y="184"/>
                  </a:lnTo>
                  <a:lnTo>
                    <a:pt x="656" y="190"/>
                  </a:lnTo>
                  <a:lnTo>
                    <a:pt x="651" y="192"/>
                  </a:lnTo>
                  <a:lnTo>
                    <a:pt x="643" y="196"/>
                  </a:lnTo>
                  <a:lnTo>
                    <a:pt x="637" y="199"/>
                  </a:lnTo>
                  <a:lnTo>
                    <a:pt x="634" y="201"/>
                  </a:lnTo>
                  <a:lnTo>
                    <a:pt x="624" y="207"/>
                  </a:lnTo>
                  <a:lnTo>
                    <a:pt x="618" y="211"/>
                  </a:lnTo>
                  <a:lnTo>
                    <a:pt x="611" y="217"/>
                  </a:lnTo>
                  <a:lnTo>
                    <a:pt x="611" y="218"/>
                  </a:lnTo>
                  <a:lnTo>
                    <a:pt x="607" y="217"/>
                  </a:lnTo>
                  <a:lnTo>
                    <a:pt x="605" y="217"/>
                  </a:lnTo>
                  <a:lnTo>
                    <a:pt x="601" y="217"/>
                  </a:lnTo>
                  <a:lnTo>
                    <a:pt x="595" y="217"/>
                  </a:lnTo>
                  <a:lnTo>
                    <a:pt x="586" y="215"/>
                  </a:lnTo>
                  <a:lnTo>
                    <a:pt x="576" y="213"/>
                  </a:lnTo>
                  <a:lnTo>
                    <a:pt x="567" y="213"/>
                  </a:lnTo>
                  <a:lnTo>
                    <a:pt x="556" y="213"/>
                  </a:lnTo>
                  <a:lnTo>
                    <a:pt x="542" y="213"/>
                  </a:lnTo>
                  <a:lnTo>
                    <a:pt x="529" y="213"/>
                  </a:lnTo>
                  <a:lnTo>
                    <a:pt x="512" y="213"/>
                  </a:lnTo>
                  <a:lnTo>
                    <a:pt x="499" y="213"/>
                  </a:lnTo>
                  <a:lnTo>
                    <a:pt x="480" y="213"/>
                  </a:lnTo>
                  <a:lnTo>
                    <a:pt x="464" y="213"/>
                  </a:lnTo>
                  <a:lnTo>
                    <a:pt x="447" y="215"/>
                  </a:lnTo>
                  <a:lnTo>
                    <a:pt x="430" y="218"/>
                  </a:lnTo>
                  <a:lnTo>
                    <a:pt x="411" y="218"/>
                  </a:lnTo>
                  <a:lnTo>
                    <a:pt x="392" y="220"/>
                  </a:lnTo>
                  <a:lnTo>
                    <a:pt x="371" y="224"/>
                  </a:lnTo>
                  <a:lnTo>
                    <a:pt x="354" y="228"/>
                  </a:lnTo>
                  <a:lnTo>
                    <a:pt x="335" y="230"/>
                  </a:lnTo>
                  <a:lnTo>
                    <a:pt x="318" y="234"/>
                  </a:lnTo>
                  <a:lnTo>
                    <a:pt x="301" y="237"/>
                  </a:lnTo>
                  <a:lnTo>
                    <a:pt x="286" y="239"/>
                  </a:lnTo>
                  <a:lnTo>
                    <a:pt x="270" y="243"/>
                  </a:lnTo>
                  <a:lnTo>
                    <a:pt x="257" y="245"/>
                  </a:lnTo>
                  <a:lnTo>
                    <a:pt x="244" y="249"/>
                  </a:lnTo>
                  <a:lnTo>
                    <a:pt x="236" y="251"/>
                  </a:lnTo>
                  <a:lnTo>
                    <a:pt x="227" y="253"/>
                  </a:lnTo>
                  <a:lnTo>
                    <a:pt x="221" y="255"/>
                  </a:lnTo>
                  <a:lnTo>
                    <a:pt x="217" y="257"/>
                  </a:lnTo>
                  <a:lnTo>
                    <a:pt x="181" y="243"/>
                  </a:lnTo>
                  <a:lnTo>
                    <a:pt x="86" y="182"/>
                  </a:lnTo>
                  <a:lnTo>
                    <a:pt x="84" y="139"/>
                  </a:lnTo>
                  <a:lnTo>
                    <a:pt x="80" y="137"/>
                  </a:lnTo>
                  <a:lnTo>
                    <a:pt x="75" y="135"/>
                  </a:lnTo>
                  <a:lnTo>
                    <a:pt x="63" y="131"/>
                  </a:lnTo>
                  <a:lnTo>
                    <a:pt x="54" y="127"/>
                  </a:lnTo>
                  <a:lnTo>
                    <a:pt x="46" y="123"/>
                  </a:lnTo>
                  <a:lnTo>
                    <a:pt x="40" y="122"/>
                  </a:lnTo>
                  <a:lnTo>
                    <a:pt x="35" y="118"/>
                  </a:lnTo>
                  <a:lnTo>
                    <a:pt x="29" y="116"/>
                  </a:lnTo>
                  <a:lnTo>
                    <a:pt x="16" y="108"/>
                  </a:lnTo>
                  <a:lnTo>
                    <a:pt x="8" y="101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2" y="55"/>
                  </a:lnTo>
                  <a:lnTo>
                    <a:pt x="4" y="45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2" name="Freeform 214"/>
            <p:cNvSpPr>
              <a:spLocks/>
            </p:cNvSpPr>
            <p:nvPr/>
          </p:nvSpPr>
          <p:spPr bwMode="auto">
            <a:xfrm>
              <a:off x="4157" y="2864"/>
              <a:ext cx="273" cy="160"/>
            </a:xfrm>
            <a:custGeom>
              <a:avLst/>
              <a:gdLst>
                <a:gd name="T0" fmla="*/ 13 w 546"/>
                <a:gd name="T1" fmla="*/ 6 h 319"/>
                <a:gd name="T2" fmla="*/ 14 w 546"/>
                <a:gd name="T3" fmla="*/ 5 h 319"/>
                <a:gd name="T4" fmla="*/ 15 w 546"/>
                <a:gd name="T5" fmla="*/ 4 h 319"/>
                <a:gd name="T6" fmla="*/ 15 w 546"/>
                <a:gd name="T7" fmla="*/ 4 h 319"/>
                <a:gd name="T8" fmla="*/ 16 w 546"/>
                <a:gd name="T9" fmla="*/ 3 h 319"/>
                <a:gd name="T10" fmla="*/ 17 w 546"/>
                <a:gd name="T11" fmla="*/ 3 h 319"/>
                <a:gd name="T12" fmla="*/ 17 w 546"/>
                <a:gd name="T13" fmla="*/ 3 h 319"/>
                <a:gd name="T14" fmla="*/ 17 w 546"/>
                <a:gd name="T15" fmla="*/ 3 h 319"/>
                <a:gd name="T16" fmla="*/ 17 w 546"/>
                <a:gd name="T17" fmla="*/ 2 h 319"/>
                <a:gd name="T18" fmla="*/ 17 w 546"/>
                <a:gd name="T19" fmla="*/ 1 h 319"/>
                <a:gd name="T20" fmla="*/ 17 w 546"/>
                <a:gd name="T21" fmla="*/ 0 h 319"/>
                <a:gd name="T22" fmla="*/ 16 w 546"/>
                <a:gd name="T23" fmla="*/ 1 h 319"/>
                <a:gd name="T24" fmla="*/ 16 w 546"/>
                <a:gd name="T25" fmla="*/ 2 h 319"/>
                <a:gd name="T26" fmla="*/ 15 w 546"/>
                <a:gd name="T27" fmla="*/ 3 h 319"/>
                <a:gd name="T28" fmla="*/ 14 w 546"/>
                <a:gd name="T29" fmla="*/ 3 h 319"/>
                <a:gd name="T30" fmla="*/ 13 w 546"/>
                <a:gd name="T31" fmla="*/ 4 h 319"/>
                <a:gd name="T32" fmla="*/ 13 w 546"/>
                <a:gd name="T33" fmla="*/ 5 h 319"/>
                <a:gd name="T34" fmla="*/ 12 w 546"/>
                <a:gd name="T35" fmla="*/ 5 h 319"/>
                <a:gd name="T36" fmla="*/ 12 w 546"/>
                <a:gd name="T37" fmla="*/ 6 h 319"/>
                <a:gd name="T38" fmla="*/ 12 w 546"/>
                <a:gd name="T39" fmla="*/ 7 h 319"/>
                <a:gd name="T40" fmla="*/ 11 w 546"/>
                <a:gd name="T41" fmla="*/ 7 h 319"/>
                <a:gd name="T42" fmla="*/ 10 w 546"/>
                <a:gd name="T43" fmla="*/ 8 h 319"/>
                <a:gd name="T44" fmla="*/ 9 w 546"/>
                <a:gd name="T45" fmla="*/ 8 h 319"/>
                <a:gd name="T46" fmla="*/ 7 w 546"/>
                <a:gd name="T47" fmla="*/ 7 h 319"/>
                <a:gd name="T48" fmla="*/ 8 w 546"/>
                <a:gd name="T49" fmla="*/ 6 h 319"/>
                <a:gd name="T50" fmla="*/ 8 w 546"/>
                <a:gd name="T51" fmla="*/ 5 h 319"/>
                <a:gd name="T52" fmla="*/ 8 w 546"/>
                <a:gd name="T53" fmla="*/ 4 h 319"/>
                <a:gd name="T54" fmla="*/ 8 w 546"/>
                <a:gd name="T55" fmla="*/ 4 h 319"/>
                <a:gd name="T56" fmla="*/ 1 w 546"/>
                <a:gd name="T57" fmla="*/ 5 h 319"/>
                <a:gd name="T58" fmla="*/ 0 w 546"/>
                <a:gd name="T59" fmla="*/ 5 h 319"/>
                <a:gd name="T60" fmla="*/ 1 w 546"/>
                <a:gd name="T61" fmla="*/ 6 h 319"/>
                <a:gd name="T62" fmla="*/ 1 w 546"/>
                <a:gd name="T63" fmla="*/ 6 h 319"/>
                <a:gd name="T64" fmla="*/ 2 w 546"/>
                <a:gd name="T65" fmla="*/ 7 h 319"/>
                <a:gd name="T66" fmla="*/ 3 w 546"/>
                <a:gd name="T67" fmla="*/ 7 h 319"/>
                <a:gd name="T68" fmla="*/ 4 w 546"/>
                <a:gd name="T69" fmla="*/ 7 h 319"/>
                <a:gd name="T70" fmla="*/ 4 w 546"/>
                <a:gd name="T71" fmla="*/ 7 h 319"/>
                <a:gd name="T72" fmla="*/ 5 w 546"/>
                <a:gd name="T73" fmla="*/ 7 h 319"/>
                <a:gd name="T74" fmla="*/ 6 w 546"/>
                <a:gd name="T75" fmla="*/ 8 h 319"/>
                <a:gd name="T76" fmla="*/ 7 w 546"/>
                <a:gd name="T77" fmla="*/ 8 h 319"/>
                <a:gd name="T78" fmla="*/ 7 w 546"/>
                <a:gd name="T79" fmla="*/ 9 h 319"/>
                <a:gd name="T80" fmla="*/ 8 w 546"/>
                <a:gd name="T81" fmla="*/ 9 h 319"/>
                <a:gd name="T82" fmla="*/ 10 w 546"/>
                <a:gd name="T83" fmla="*/ 10 h 319"/>
                <a:gd name="T84" fmla="*/ 10 w 546"/>
                <a:gd name="T85" fmla="*/ 10 h 319"/>
                <a:gd name="T86" fmla="*/ 11 w 546"/>
                <a:gd name="T87" fmla="*/ 9 h 319"/>
                <a:gd name="T88" fmla="*/ 12 w 546"/>
                <a:gd name="T89" fmla="*/ 9 h 319"/>
                <a:gd name="T90" fmla="*/ 12 w 546"/>
                <a:gd name="T91" fmla="*/ 8 h 319"/>
                <a:gd name="T92" fmla="*/ 13 w 546"/>
                <a:gd name="T93" fmla="*/ 7 h 319"/>
                <a:gd name="T94" fmla="*/ 13 w 546"/>
                <a:gd name="T95" fmla="*/ 6 h 319"/>
                <a:gd name="T96" fmla="*/ 13 w 546"/>
                <a:gd name="T97" fmla="*/ 6 h 3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46" h="319">
                  <a:moveTo>
                    <a:pt x="405" y="180"/>
                  </a:moveTo>
                  <a:lnTo>
                    <a:pt x="405" y="179"/>
                  </a:lnTo>
                  <a:lnTo>
                    <a:pt x="411" y="173"/>
                  </a:lnTo>
                  <a:lnTo>
                    <a:pt x="414" y="163"/>
                  </a:lnTo>
                  <a:lnTo>
                    <a:pt x="422" y="156"/>
                  </a:lnTo>
                  <a:lnTo>
                    <a:pt x="432" y="144"/>
                  </a:lnTo>
                  <a:lnTo>
                    <a:pt x="443" y="133"/>
                  </a:lnTo>
                  <a:lnTo>
                    <a:pt x="449" y="127"/>
                  </a:lnTo>
                  <a:lnTo>
                    <a:pt x="454" y="122"/>
                  </a:lnTo>
                  <a:lnTo>
                    <a:pt x="460" y="116"/>
                  </a:lnTo>
                  <a:lnTo>
                    <a:pt x="468" y="112"/>
                  </a:lnTo>
                  <a:lnTo>
                    <a:pt x="475" y="106"/>
                  </a:lnTo>
                  <a:lnTo>
                    <a:pt x="481" y="101"/>
                  </a:lnTo>
                  <a:lnTo>
                    <a:pt x="489" y="97"/>
                  </a:lnTo>
                  <a:lnTo>
                    <a:pt x="494" y="95"/>
                  </a:lnTo>
                  <a:lnTo>
                    <a:pt x="502" y="91"/>
                  </a:lnTo>
                  <a:lnTo>
                    <a:pt x="508" y="87"/>
                  </a:lnTo>
                  <a:lnTo>
                    <a:pt x="513" y="85"/>
                  </a:lnTo>
                  <a:lnTo>
                    <a:pt x="521" y="83"/>
                  </a:lnTo>
                  <a:lnTo>
                    <a:pt x="530" y="80"/>
                  </a:lnTo>
                  <a:lnTo>
                    <a:pt x="538" y="78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44" y="74"/>
                  </a:lnTo>
                  <a:lnTo>
                    <a:pt x="544" y="64"/>
                  </a:lnTo>
                  <a:lnTo>
                    <a:pt x="542" y="57"/>
                  </a:lnTo>
                  <a:lnTo>
                    <a:pt x="540" y="51"/>
                  </a:lnTo>
                  <a:lnTo>
                    <a:pt x="536" y="44"/>
                  </a:lnTo>
                  <a:lnTo>
                    <a:pt x="534" y="36"/>
                  </a:lnTo>
                  <a:lnTo>
                    <a:pt x="528" y="26"/>
                  </a:lnTo>
                  <a:lnTo>
                    <a:pt x="525" y="17"/>
                  </a:lnTo>
                  <a:lnTo>
                    <a:pt x="517" y="7"/>
                  </a:lnTo>
                  <a:lnTo>
                    <a:pt x="513" y="0"/>
                  </a:lnTo>
                  <a:lnTo>
                    <a:pt x="513" y="6"/>
                  </a:lnTo>
                  <a:lnTo>
                    <a:pt x="509" y="11"/>
                  </a:lnTo>
                  <a:lnTo>
                    <a:pt x="508" y="17"/>
                  </a:lnTo>
                  <a:lnTo>
                    <a:pt x="504" y="23"/>
                  </a:lnTo>
                  <a:lnTo>
                    <a:pt x="500" y="32"/>
                  </a:lnTo>
                  <a:lnTo>
                    <a:pt x="492" y="40"/>
                  </a:lnTo>
                  <a:lnTo>
                    <a:pt x="487" y="47"/>
                  </a:lnTo>
                  <a:lnTo>
                    <a:pt x="477" y="57"/>
                  </a:lnTo>
                  <a:lnTo>
                    <a:pt x="470" y="66"/>
                  </a:lnTo>
                  <a:lnTo>
                    <a:pt x="458" y="76"/>
                  </a:lnTo>
                  <a:lnTo>
                    <a:pt x="449" y="85"/>
                  </a:lnTo>
                  <a:lnTo>
                    <a:pt x="441" y="95"/>
                  </a:lnTo>
                  <a:lnTo>
                    <a:pt x="432" y="106"/>
                  </a:lnTo>
                  <a:lnTo>
                    <a:pt x="420" y="114"/>
                  </a:lnTo>
                  <a:lnTo>
                    <a:pt x="413" y="123"/>
                  </a:lnTo>
                  <a:lnTo>
                    <a:pt x="405" y="129"/>
                  </a:lnTo>
                  <a:lnTo>
                    <a:pt x="399" y="137"/>
                  </a:lnTo>
                  <a:lnTo>
                    <a:pt x="388" y="146"/>
                  </a:lnTo>
                  <a:lnTo>
                    <a:pt x="386" y="150"/>
                  </a:lnTo>
                  <a:lnTo>
                    <a:pt x="361" y="135"/>
                  </a:lnTo>
                  <a:lnTo>
                    <a:pt x="361" y="137"/>
                  </a:lnTo>
                  <a:lnTo>
                    <a:pt x="363" y="142"/>
                  </a:lnTo>
                  <a:lnTo>
                    <a:pt x="363" y="150"/>
                  </a:lnTo>
                  <a:lnTo>
                    <a:pt x="363" y="161"/>
                  </a:lnTo>
                  <a:lnTo>
                    <a:pt x="363" y="173"/>
                  </a:lnTo>
                  <a:lnTo>
                    <a:pt x="359" y="184"/>
                  </a:lnTo>
                  <a:lnTo>
                    <a:pt x="355" y="196"/>
                  </a:lnTo>
                  <a:lnTo>
                    <a:pt x="350" y="207"/>
                  </a:lnTo>
                  <a:lnTo>
                    <a:pt x="338" y="217"/>
                  </a:lnTo>
                  <a:lnTo>
                    <a:pt x="327" y="222"/>
                  </a:lnTo>
                  <a:lnTo>
                    <a:pt x="316" y="228"/>
                  </a:lnTo>
                  <a:lnTo>
                    <a:pt x="304" y="234"/>
                  </a:lnTo>
                  <a:lnTo>
                    <a:pt x="291" y="236"/>
                  </a:lnTo>
                  <a:lnTo>
                    <a:pt x="283" y="237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207" y="205"/>
                  </a:lnTo>
                  <a:lnTo>
                    <a:pt x="207" y="201"/>
                  </a:lnTo>
                  <a:lnTo>
                    <a:pt x="213" y="199"/>
                  </a:lnTo>
                  <a:lnTo>
                    <a:pt x="219" y="194"/>
                  </a:lnTo>
                  <a:lnTo>
                    <a:pt x="224" y="186"/>
                  </a:lnTo>
                  <a:lnTo>
                    <a:pt x="230" y="179"/>
                  </a:lnTo>
                  <a:lnTo>
                    <a:pt x="238" y="169"/>
                  </a:lnTo>
                  <a:lnTo>
                    <a:pt x="243" y="160"/>
                  </a:lnTo>
                  <a:lnTo>
                    <a:pt x="247" y="150"/>
                  </a:lnTo>
                  <a:lnTo>
                    <a:pt x="245" y="141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6" y="114"/>
                  </a:lnTo>
                  <a:lnTo>
                    <a:pt x="232" y="106"/>
                  </a:lnTo>
                  <a:lnTo>
                    <a:pt x="228" y="103"/>
                  </a:lnTo>
                  <a:lnTo>
                    <a:pt x="224" y="99"/>
                  </a:lnTo>
                  <a:lnTo>
                    <a:pt x="125" y="104"/>
                  </a:lnTo>
                  <a:lnTo>
                    <a:pt x="4" y="129"/>
                  </a:lnTo>
                  <a:lnTo>
                    <a:pt x="2" y="129"/>
                  </a:lnTo>
                  <a:lnTo>
                    <a:pt x="2" y="135"/>
                  </a:lnTo>
                  <a:lnTo>
                    <a:pt x="0" y="141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69"/>
                  </a:lnTo>
                  <a:lnTo>
                    <a:pt x="6" y="177"/>
                  </a:lnTo>
                  <a:lnTo>
                    <a:pt x="13" y="184"/>
                  </a:lnTo>
                  <a:lnTo>
                    <a:pt x="21" y="188"/>
                  </a:lnTo>
                  <a:lnTo>
                    <a:pt x="32" y="192"/>
                  </a:lnTo>
                  <a:lnTo>
                    <a:pt x="38" y="192"/>
                  </a:lnTo>
                  <a:lnTo>
                    <a:pt x="46" y="194"/>
                  </a:lnTo>
                  <a:lnTo>
                    <a:pt x="53" y="194"/>
                  </a:lnTo>
                  <a:lnTo>
                    <a:pt x="63" y="196"/>
                  </a:lnTo>
                  <a:lnTo>
                    <a:pt x="68" y="196"/>
                  </a:lnTo>
                  <a:lnTo>
                    <a:pt x="78" y="196"/>
                  </a:lnTo>
                  <a:lnTo>
                    <a:pt x="86" y="196"/>
                  </a:lnTo>
                  <a:lnTo>
                    <a:pt x="97" y="198"/>
                  </a:lnTo>
                  <a:lnTo>
                    <a:pt x="106" y="199"/>
                  </a:lnTo>
                  <a:lnTo>
                    <a:pt x="114" y="201"/>
                  </a:lnTo>
                  <a:lnTo>
                    <a:pt x="125" y="205"/>
                  </a:lnTo>
                  <a:lnTo>
                    <a:pt x="135" y="207"/>
                  </a:lnTo>
                  <a:lnTo>
                    <a:pt x="144" y="211"/>
                  </a:lnTo>
                  <a:lnTo>
                    <a:pt x="154" y="215"/>
                  </a:lnTo>
                  <a:lnTo>
                    <a:pt x="163" y="218"/>
                  </a:lnTo>
                  <a:lnTo>
                    <a:pt x="173" y="226"/>
                  </a:lnTo>
                  <a:lnTo>
                    <a:pt x="181" y="230"/>
                  </a:lnTo>
                  <a:lnTo>
                    <a:pt x="190" y="236"/>
                  </a:lnTo>
                  <a:lnTo>
                    <a:pt x="198" y="243"/>
                  </a:lnTo>
                  <a:lnTo>
                    <a:pt x="205" y="247"/>
                  </a:lnTo>
                  <a:lnTo>
                    <a:pt x="211" y="253"/>
                  </a:lnTo>
                  <a:lnTo>
                    <a:pt x="219" y="256"/>
                  </a:lnTo>
                  <a:lnTo>
                    <a:pt x="222" y="262"/>
                  </a:lnTo>
                  <a:lnTo>
                    <a:pt x="228" y="266"/>
                  </a:lnTo>
                  <a:lnTo>
                    <a:pt x="236" y="272"/>
                  </a:lnTo>
                  <a:lnTo>
                    <a:pt x="238" y="276"/>
                  </a:lnTo>
                  <a:lnTo>
                    <a:pt x="293" y="319"/>
                  </a:lnTo>
                  <a:lnTo>
                    <a:pt x="297" y="319"/>
                  </a:lnTo>
                  <a:lnTo>
                    <a:pt x="302" y="317"/>
                  </a:lnTo>
                  <a:lnTo>
                    <a:pt x="312" y="315"/>
                  </a:lnTo>
                  <a:lnTo>
                    <a:pt x="319" y="312"/>
                  </a:lnTo>
                  <a:lnTo>
                    <a:pt x="331" y="306"/>
                  </a:lnTo>
                  <a:lnTo>
                    <a:pt x="340" y="296"/>
                  </a:lnTo>
                  <a:lnTo>
                    <a:pt x="352" y="285"/>
                  </a:lnTo>
                  <a:lnTo>
                    <a:pt x="357" y="277"/>
                  </a:lnTo>
                  <a:lnTo>
                    <a:pt x="361" y="272"/>
                  </a:lnTo>
                  <a:lnTo>
                    <a:pt x="365" y="262"/>
                  </a:lnTo>
                  <a:lnTo>
                    <a:pt x="371" y="255"/>
                  </a:lnTo>
                  <a:lnTo>
                    <a:pt x="375" y="245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8" y="218"/>
                  </a:lnTo>
                  <a:lnTo>
                    <a:pt x="392" y="211"/>
                  </a:lnTo>
                  <a:lnTo>
                    <a:pt x="394" y="203"/>
                  </a:lnTo>
                  <a:lnTo>
                    <a:pt x="397" y="196"/>
                  </a:lnTo>
                  <a:lnTo>
                    <a:pt x="399" y="190"/>
                  </a:lnTo>
                  <a:lnTo>
                    <a:pt x="403" y="182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3" name="Freeform 215"/>
            <p:cNvSpPr>
              <a:spLocks/>
            </p:cNvSpPr>
            <p:nvPr/>
          </p:nvSpPr>
          <p:spPr bwMode="auto">
            <a:xfrm>
              <a:off x="4190" y="2886"/>
              <a:ext cx="40" cy="45"/>
            </a:xfrm>
            <a:custGeom>
              <a:avLst/>
              <a:gdLst>
                <a:gd name="T0" fmla="*/ 0 w 79"/>
                <a:gd name="T1" fmla="*/ 1 h 89"/>
                <a:gd name="T2" fmla="*/ 1 w 79"/>
                <a:gd name="T3" fmla="*/ 1 h 89"/>
                <a:gd name="T4" fmla="*/ 1 w 79"/>
                <a:gd name="T5" fmla="*/ 1 h 89"/>
                <a:gd name="T6" fmla="*/ 1 w 79"/>
                <a:gd name="T7" fmla="*/ 1 h 89"/>
                <a:gd name="T8" fmla="*/ 1 w 79"/>
                <a:gd name="T9" fmla="*/ 1 h 89"/>
                <a:gd name="T10" fmla="*/ 2 w 79"/>
                <a:gd name="T11" fmla="*/ 0 h 89"/>
                <a:gd name="T12" fmla="*/ 2 w 79"/>
                <a:gd name="T13" fmla="*/ 1 h 89"/>
                <a:gd name="T14" fmla="*/ 2 w 79"/>
                <a:gd name="T15" fmla="*/ 1 h 89"/>
                <a:gd name="T16" fmla="*/ 3 w 79"/>
                <a:gd name="T17" fmla="*/ 1 h 89"/>
                <a:gd name="T18" fmla="*/ 3 w 79"/>
                <a:gd name="T19" fmla="*/ 1 h 89"/>
                <a:gd name="T20" fmla="*/ 3 w 79"/>
                <a:gd name="T21" fmla="*/ 2 h 89"/>
                <a:gd name="T22" fmla="*/ 3 w 79"/>
                <a:gd name="T23" fmla="*/ 2 h 89"/>
                <a:gd name="T24" fmla="*/ 3 w 79"/>
                <a:gd name="T25" fmla="*/ 2 h 89"/>
                <a:gd name="T26" fmla="*/ 3 w 79"/>
                <a:gd name="T27" fmla="*/ 3 h 89"/>
                <a:gd name="T28" fmla="*/ 3 w 79"/>
                <a:gd name="T29" fmla="*/ 3 h 89"/>
                <a:gd name="T30" fmla="*/ 3 w 79"/>
                <a:gd name="T31" fmla="*/ 3 h 89"/>
                <a:gd name="T32" fmla="*/ 3 w 79"/>
                <a:gd name="T33" fmla="*/ 3 h 89"/>
                <a:gd name="T34" fmla="*/ 3 w 79"/>
                <a:gd name="T35" fmla="*/ 3 h 89"/>
                <a:gd name="T36" fmla="*/ 3 w 79"/>
                <a:gd name="T37" fmla="*/ 3 h 89"/>
                <a:gd name="T38" fmla="*/ 2 w 79"/>
                <a:gd name="T39" fmla="*/ 3 h 89"/>
                <a:gd name="T40" fmla="*/ 2 w 79"/>
                <a:gd name="T41" fmla="*/ 3 h 89"/>
                <a:gd name="T42" fmla="*/ 2 w 79"/>
                <a:gd name="T43" fmla="*/ 2 h 89"/>
                <a:gd name="T44" fmla="*/ 2 w 79"/>
                <a:gd name="T45" fmla="*/ 2 h 89"/>
                <a:gd name="T46" fmla="*/ 2 w 79"/>
                <a:gd name="T47" fmla="*/ 2 h 89"/>
                <a:gd name="T48" fmla="*/ 2 w 79"/>
                <a:gd name="T49" fmla="*/ 2 h 89"/>
                <a:gd name="T50" fmla="*/ 2 w 79"/>
                <a:gd name="T51" fmla="*/ 2 h 89"/>
                <a:gd name="T52" fmla="*/ 2 w 79"/>
                <a:gd name="T53" fmla="*/ 1 h 89"/>
                <a:gd name="T54" fmla="*/ 1 w 79"/>
                <a:gd name="T55" fmla="*/ 2 h 89"/>
                <a:gd name="T56" fmla="*/ 1 w 79"/>
                <a:gd name="T57" fmla="*/ 2 h 89"/>
                <a:gd name="T58" fmla="*/ 1 w 79"/>
                <a:gd name="T59" fmla="*/ 2 h 89"/>
                <a:gd name="T60" fmla="*/ 1 w 79"/>
                <a:gd name="T61" fmla="*/ 2 h 89"/>
                <a:gd name="T62" fmla="*/ 2 w 79"/>
                <a:gd name="T63" fmla="*/ 2 h 89"/>
                <a:gd name="T64" fmla="*/ 2 w 79"/>
                <a:gd name="T65" fmla="*/ 2 h 89"/>
                <a:gd name="T66" fmla="*/ 2 w 79"/>
                <a:gd name="T67" fmla="*/ 3 h 89"/>
                <a:gd name="T68" fmla="*/ 1 w 79"/>
                <a:gd name="T69" fmla="*/ 3 h 89"/>
                <a:gd name="T70" fmla="*/ 1 w 79"/>
                <a:gd name="T71" fmla="*/ 3 h 89"/>
                <a:gd name="T72" fmla="*/ 1 w 79"/>
                <a:gd name="T73" fmla="*/ 3 h 89"/>
                <a:gd name="T74" fmla="*/ 1 w 79"/>
                <a:gd name="T75" fmla="*/ 2 h 89"/>
                <a:gd name="T76" fmla="*/ 0 w 79"/>
                <a:gd name="T77" fmla="*/ 1 h 89"/>
                <a:gd name="T78" fmla="*/ 0 w 79"/>
                <a:gd name="T79" fmla="*/ 1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89">
                  <a:moveTo>
                    <a:pt x="0" y="28"/>
                  </a:moveTo>
                  <a:lnTo>
                    <a:pt x="1" y="24"/>
                  </a:lnTo>
                  <a:lnTo>
                    <a:pt x="9" y="17"/>
                  </a:lnTo>
                  <a:lnTo>
                    <a:pt x="19" y="9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58" y="7"/>
                  </a:lnTo>
                  <a:lnTo>
                    <a:pt x="68" y="17"/>
                  </a:lnTo>
                  <a:lnTo>
                    <a:pt x="74" y="24"/>
                  </a:lnTo>
                  <a:lnTo>
                    <a:pt x="76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6" y="66"/>
                  </a:lnTo>
                  <a:lnTo>
                    <a:pt x="72" y="76"/>
                  </a:lnTo>
                  <a:lnTo>
                    <a:pt x="68" y="81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6" y="79"/>
                  </a:lnTo>
                  <a:lnTo>
                    <a:pt x="64" y="72"/>
                  </a:lnTo>
                  <a:lnTo>
                    <a:pt x="62" y="66"/>
                  </a:lnTo>
                  <a:lnTo>
                    <a:pt x="58" y="59"/>
                  </a:lnTo>
                  <a:lnTo>
                    <a:pt x="57" y="51"/>
                  </a:lnTo>
                  <a:lnTo>
                    <a:pt x="53" y="45"/>
                  </a:lnTo>
                  <a:lnTo>
                    <a:pt x="51" y="39"/>
                  </a:lnTo>
                  <a:lnTo>
                    <a:pt x="43" y="34"/>
                  </a:lnTo>
                  <a:lnTo>
                    <a:pt x="36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2" y="43"/>
                  </a:lnTo>
                  <a:lnTo>
                    <a:pt x="34" y="53"/>
                  </a:lnTo>
                  <a:lnTo>
                    <a:pt x="36" y="62"/>
                  </a:lnTo>
                  <a:lnTo>
                    <a:pt x="34" y="72"/>
                  </a:lnTo>
                  <a:lnTo>
                    <a:pt x="28" y="81"/>
                  </a:lnTo>
                  <a:lnTo>
                    <a:pt x="24" y="87"/>
                  </a:lnTo>
                  <a:lnTo>
                    <a:pt x="22" y="89"/>
                  </a:lnTo>
                  <a:lnTo>
                    <a:pt x="17" y="5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4" name="Freeform 216"/>
            <p:cNvSpPr>
              <a:spLocks/>
            </p:cNvSpPr>
            <p:nvPr/>
          </p:nvSpPr>
          <p:spPr bwMode="auto">
            <a:xfrm>
              <a:off x="4174" y="2768"/>
              <a:ext cx="177" cy="183"/>
            </a:xfrm>
            <a:custGeom>
              <a:avLst/>
              <a:gdLst>
                <a:gd name="T0" fmla="*/ 10 w 354"/>
                <a:gd name="T1" fmla="*/ 1 h 365"/>
                <a:gd name="T2" fmla="*/ 10 w 354"/>
                <a:gd name="T3" fmla="*/ 2 h 365"/>
                <a:gd name="T4" fmla="*/ 11 w 354"/>
                <a:gd name="T5" fmla="*/ 2 h 365"/>
                <a:gd name="T6" fmla="*/ 11 w 354"/>
                <a:gd name="T7" fmla="*/ 3 h 365"/>
                <a:gd name="T8" fmla="*/ 11 w 354"/>
                <a:gd name="T9" fmla="*/ 3 h 365"/>
                <a:gd name="T10" fmla="*/ 11 w 354"/>
                <a:gd name="T11" fmla="*/ 4 h 365"/>
                <a:gd name="T12" fmla="*/ 11 w 354"/>
                <a:gd name="T13" fmla="*/ 4 h 365"/>
                <a:gd name="T14" fmla="*/ 11 w 354"/>
                <a:gd name="T15" fmla="*/ 5 h 365"/>
                <a:gd name="T16" fmla="*/ 11 w 354"/>
                <a:gd name="T17" fmla="*/ 5 h 365"/>
                <a:gd name="T18" fmla="*/ 11 w 354"/>
                <a:gd name="T19" fmla="*/ 6 h 365"/>
                <a:gd name="T20" fmla="*/ 11 w 354"/>
                <a:gd name="T21" fmla="*/ 6 h 365"/>
                <a:gd name="T22" fmla="*/ 11 w 354"/>
                <a:gd name="T23" fmla="*/ 7 h 365"/>
                <a:gd name="T24" fmla="*/ 10 w 354"/>
                <a:gd name="T25" fmla="*/ 8 h 365"/>
                <a:gd name="T26" fmla="*/ 9 w 354"/>
                <a:gd name="T27" fmla="*/ 8 h 365"/>
                <a:gd name="T28" fmla="*/ 9 w 354"/>
                <a:gd name="T29" fmla="*/ 9 h 365"/>
                <a:gd name="T30" fmla="*/ 8 w 354"/>
                <a:gd name="T31" fmla="*/ 9 h 365"/>
                <a:gd name="T32" fmla="*/ 7 w 354"/>
                <a:gd name="T33" fmla="*/ 10 h 365"/>
                <a:gd name="T34" fmla="*/ 6 w 354"/>
                <a:gd name="T35" fmla="*/ 10 h 365"/>
                <a:gd name="T36" fmla="*/ 6 w 354"/>
                <a:gd name="T37" fmla="*/ 10 h 365"/>
                <a:gd name="T38" fmla="*/ 5 w 354"/>
                <a:gd name="T39" fmla="*/ 11 h 365"/>
                <a:gd name="T40" fmla="*/ 5 w 354"/>
                <a:gd name="T41" fmla="*/ 11 h 365"/>
                <a:gd name="T42" fmla="*/ 5 w 354"/>
                <a:gd name="T43" fmla="*/ 11 h 365"/>
                <a:gd name="T44" fmla="*/ 4 w 354"/>
                <a:gd name="T45" fmla="*/ 11 h 365"/>
                <a:gd name="T46" fmla="*/ 4 w 354"/>
                <a:gd name="T47" fmla="*/ 11 h 365"/>
                <a:gd name="T48" fmla="*/ 3 w 354"/>
                <a:gd name="T49" fmla="*/ 12 h 365"/>
                <a:gd name="T50" fmla="*/ 3 w 354"/>
                <a:gd name="T51" fmla="*/ 12 h 365"/>
                <a:gd name="T52" fmla="*/ 2 w 354"/>
                <a:gd name="T53" fmla="*/ 12 h 365"/>
                <a:gd name="T54" fmla="*/ 1 w 354"/>
                <a:gd name="T55" fmla="*/ 12 h 365"/>
                <a:gd name="T56" fmla="*/ 1 w 354"/>
                <a:gd name="T57" fmla="*/ 11 h 365"/>
                <a:gd name="T58" fmla="*/ 0 w 354"/>
                <a:gd name="T59" fmla="*/ 10 h 365"/>
                <a:gd name="T60" fmla="*/ 0 w 354"/>
                <a:gd name="T61" fmla="*/ 10 h 365"/>
                <a:gd name="T62" fmla="*/ 0 w 354"/>
                <a:gd name="T63" fmla="*/ 9 h 365"/>
                <a:gd name="T64" fmla="*/ 1 w 354"/>
                <a:gd name="T65" fmla="*/ 9 h 365"/>
                <a:gd name="T66" fmla="*/ 1 w 354"/>
                <a:gd name="T67" fmla="*/ 8 h 365"/>
                <a:gd name="T68" fmla="*/ 1 w 354"/>
                <a:gd name="T69" fmla="*/ 8 h 365"/>
                <a:gd name="T70" fmla="*/ 1 w 354"/>
                <a:gd name="T71" fmla="*/ 8 h 365"/>
                <a:gd name="T72" fmla="*/ 1 w 354"/>
                <a:gd name="T73" fmla="*/ 7 h 365"/>
                <a:gd name="T74" fmla="*/ 1 w 354"/>
                <a:gd name="T75" fmla="*/ 7 h 365"/>
                <a:gd name="T76" fmla="*/ 1 w 354"/>
                <a:gd name="T77" fmla="*/ 6 h 365"/>
                <a:gd name="T78" fmla="*/ 1 w 354"/>
                <a:gd name="T79" fmla="*/ 6 h 365"/>
                <a:gd name="T80" fmla="*/ 1 w 354"/>
                <a:gd name="T81" fmla="*/ 5 h 365"/>
                <a:gd name="T82" fmla="*/ 2 w 354"/>
                <a:gd name="T83" fmla="*/ 4 h 365"/>
                <a:gd name="T84" fmla="*/ 2 w 354"/>
                <a:gd name="T85" fmla="*/ 4 h 365"/>
                <a:gd name="T86" fmla="*/ 3 w 354"/>
                <a:gd name="T87" fmla="*/ 3 h 365"/>
                <a:gd name="T88" fmla="*/ 4 w 354"/>
                <a:gd name="T89" fmla="*/ 3 h 365"/>
                <a:gd name="T90" fmla="*/ 5 w 354"/>
                <a:gd name="T91" fmla="*/ 2 h 365"/>
                <a:gd name="T92" fmla="*/ 5 w 354"/>
                <a:gd name="T93" fmla="*/ 2 h 365"/>
                <a:gd name="T94" fmla="*/ 6 w 354"/>
                <a:gd name="T95" fmla="*/ 1 h 365"/>
                <a:gd name="T96" fmla="*/ 7 w 354"/>
                <a:gd name="T97" fmla="*/ 1 h 365"/>
                <a:gd name="T98" fmla="*/ 7 w 354"/>
                <a:gd name="T99" fmla="*/ 1 h 365"/>
                <a:gd name="T100" fmla="*/ 8 w 354"/>
                <a:gd name="T101" fmla="*/ 1 h 365"/>
                <a:gd name="T102" fmla="*/ 8 w 354"/>
                <a:gd name="T103" fmla="*/ 0 h 365"/>
                <a:gd name="T104" fmla="*/ 9 w 354"/>
                <a:gd name="T105" fmla="*/ 1 h 365"/>
                <a:gd name="T106" fmla="*/ 9 w 354"/>
                <a:gd name="T107" fmla="*/ 1 h 365"/>
                <a:gd name="T108" fmla="*/ 9 w 354"/>
                <a:gd name="T109" fmla="*/ 1 h 365"/>
                <a:gd name="T110" fmla="*/ 10 w 354"/>
                <a:gd name="T111" fmla="*/ 1 h 365"/>
                <a:gd name="T112" fmla="*/ 10 w 354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4" h="365">
                  <a:moveTo>
                    <a:pt x="293" y="32"/>
                  </a:moveTo>
                  <a:lnTo>
                    <a:pt x="295" y="32"/>
                  </a:lnTo>
                  <a:lnTo>
                    <a:pt x="301" y="36"/>
                  </a:lnTo>
                  <a:lnTo>
                    <a:pt x="304" y="38"/>
                  </a:lnTo>
                  <a:lnTo>
                    <a:pt x="314" y="45"/>
                  </a:lnTo>
                  <a:lnTo>
                    <a:pt x="321" y="53"/>
                  </a:lnTo>
                  <a:lnTo>
                    <a:pt x="331" y="64"/>
                  </a:lnTo>
                  <a:lnTo>
                    <a:pt x="335" y="68"/>
                  </a:lnTo>
                  <a:lnTo>
                    <a:pt x="341" y="76"/>
                  </a:lnTo>
                  <a:lnTo>
                    <a:pt x="342" y="82"/>
                  </a:lnTo>
                  <a:lnTo>
                    <a:pt x="348" y="89"/>
                  </a:lnTo>
                  <a:lnTo>
                    <a:pt x="348" y="97"/>
                  </a:lnTo>
                  <a:lnTo>
                    <a:pt x="352" y="104"/>
                  </a:lnTo>
                  <a:lnTo>
                    <a:pt x="352" y="114"/>
                  </a:lnTo>
                  <a:lnTo>
                    <a:pt x="354" y="121"/>
                  </a:lnTo>
                  <a:lnTo>
                    <a:pt x="352" y="131"/>
                  </a:lnTo>
                  <a:lnTo>
                    <a:pt x="352" y="139"/>
                  </a:lnTo>
                  <a:lnTo>
                    <a:pt x="350" y="150"/>
                  </a:lnTo>
                  <a:lnTo>
                    <a:pt x="348" y="160"/>
                  </a:lnTo>
                  <a:lnTo>
                    <a:pt x="344" y="169"/>
                  </a:lnTo>
                  <a:lnTo>
                    <a:pt x="341" y="180"/>
                  </a:lnTo>
                  <a:lnTo>
                    <a:pt x="337" y="188"/>
                  </a:lnTo>
                  <a:lnTo>
                    <a:pt x="331" y="199"/>
                  </a:lnTo>
                  <a:lnTo>
                    <a:pt x="323" y="209"/>
                  </a:lnTo>
                  <a:lnTo>
                    <a:pt x="316" y="218"/>
                  </a:lnTo>
                  <a:lnTo>
                    <a:pt x="308" y="228"/>
                  </a:lnTo>
                  <a:lnTo>
                    <a:pt x="299" y="239"/>
                  </a:lnTo>
                  <a:lnTo>
                    <a:pt x="285" y="247"/>
                  </a:lnTo>
                  <a:lnTo>
                    <a:pt x="274" y="255"/>
                  </a:lnTo>
                  <a:lnTo>
                    <a:pt x="263" y="264"/>
                  </a:lnTo>
                  <a:lnTo>
                    <a:pt x="249" y="272"/>
                  </a:lnTo>
                  <a:lnTo>
                    <a:pt x="236" y="279"/>
                  </a:lnTo>
                  <a:lnTo>
                    <a:pt x="223" y="287"/>
                  </a:lnTo>
                  <a:lnTo>
                    <a:pt x="209" y="295"/>
                  </a:lnTo>
                  <a:lnTo>
                    <a:pt x="198" y="300"/>
                  </a:lnTo>
                  <a:lnTo>
                    <a:pt x="185" y="306"/>
                  </a:lnTo>
                  <a:lnTo>
                    <a:pt x="173" y="312"/>
                  </a:lnTo>
                  <a:lnTo>
                    <a:pt x="164" y="315"/>
                  </a:lnTo>
                  <a:lnTo>
                    <a:pt x="156" y="319"/>
                  </a:lnTo>
                  <a:lnTo>
                    <a:pt x="147" y="321"/>
                  </a:lnTo>
                  <a:lnTo>
                    <a:pt x="143" y="325"/>
                  </a:lnTo>
                  <a:lnTo>
                    <a:pt x="139" y="327"/>
                  </a:lnTo>
                  <a:lnTo>
                    <a:pt x="137" y="327"/>
                  </a:lnTo>
                  <a:lnTo>
                    <a:pt x="133" y="331"/>
                  </a:lnTo>
                  <a:lnTo>
                    <a:pt x="128" y="336"/>
                  </a:lnTo>
                  <a:lnTo>
                    <a:pt x="118" y="342"/>
                  </a:lnTo>
                  <a:lnTo>
                    <a:pt x="109" y="348"/>
                  </a:lnTo>
                  <a:lnTo>
                    <a:pt x="99" y="353"/>
                  </a:lnTo>
                  <a:lnTo>
                    <a:pt x="88" y="359"/>
                  </a:lnTo>
                  <a:lnTo>
                    <a:pt x="78" y="365"/>
                  </a:lnTo>
                  <a:lnTo>
                    <a:pt x="65" y="365"/>
                  </a:lnTo>
                  <a:lnTo>
                    <a:pt x="53" y="365"/>
                  </a:lnTo>
                  <a:lnTo>
                    <a:pt x="42" y="363"/>
                  </a:lnTo>
                  <a:lnTo>
                    <a:pt x="33" y="361"/>
                  </a:lnTo>
                  <a:lnTo>
                    <a:pt x="23" y="355"/>
                  </a:lnTo>
                  <a:lnTo>
                    <a:pt x="15" y="348"/>
                  </a:lnTo>
                  <a:lnTo>
                    <a:pt x="10" y="340"/>
                  </a:lnTo>
                  <a:lnTo>
                    <a:pt x="4" y="331"/>
                  </a:lnTo>
                  <a:lnTo>
                    <a:pt x="0" y="319"/>
                  </a:lnTo>
                  <a:lnTo>
                    <a:pt x="0" y="308"/>
                  </a:lnTo>
                  <a:lnTo>
                    <a:pt x="0" y="296"/>
                  </a:lnTo>
                  <a:lnTo>
                    <a:pt x="0" y="285"/>
                  </a:lnTo>
                  <a:lnTo>
                    <a:pt x="0" y="275"/>
                  </a:lnTo>
                  <a:lnTo>
                    <a:pt x="2" y="268"/>
                  </a:lnTo>
                  <a:lnTo>
                    <a:pt x="2" y="262"/>
                  </a:lnTo>
                  <a:lnTo>
                    <a:pt x="4" y="260"/>
                  </a:lnTo>
                  <a:lnTo>
                    <a:pt x="23" y="247"/>
                  </a:lnTo>
                  <a:lnTo>
                    <a:pt x="21" y="243"/>
                  </a:lnTo>
                  <a:lnTo>
                    <a:pt x="19" y="237"/>
                  </a:lnTo>
                  <a:lnTo>
                    <a:pt x="15" y="232"/>
                  </a:lnTo>
                  <a:lnTo>
                    <a:pt x="14" y="226"/>
                  </a:lnTo>
                  <a:lnTo>
                    <a:pt x="12" y="220"/>
                  </a:lnTo>
                  <a:lnTo>
                    <a:pt x="12" y="215"/>
                  </a:lnTo>
                  <a:lnTo>
                    <a:pt x="10" y="205"/>
                  </a:lnTo>
                  <a:lnTo>
                    <a:pt x="10" y="198"/>
                  </a:lnTo>
                  <a:lnTo>
                    <a:pt x="8" y="188"/>
                  </a:lnTo>
                  <a:lnTo>
                    <a:pt x="10" y="180"/>
                  </a:lnTo>
                  <a:lnTo>
                    <a:pt x="10" y="171"/>
                  </a:lnTo>
                  <a:lnTo>
                    <a:pt x="14" y="163"/>
                  </a:lnTo>
                  <a:lnTo>
                    <a:pt x="17" y="154"/>
                  </a:lnTo>
                  <a:lnTo>
                    <a:pt x="23" y="144"/>
                  </a:lnTo>
                  <a:lnTo>
                    <a:pt x="29" y="133"/>
                  </a:lnTo>
                  <a:lnTo>
                    <a:pt x="38" y="123"/>
                  </a:lnTo>
                  <a:lnTo>
                    <a:pt x="46" y="114"/>
                  </a:lnTo>
                  <a:lnTo>
                    <a:pt x="57" y="102"/>
                  </a:lnTo>
                  <a:lnTo>
                    <a:pt x="67" y="93"/>
                  </a:lnTo>
                  <a:lnTo>
                    <a:pt x="78" y="83"/>
                  </a:lnTo>
                  <a:lnTo>
                    <a:pt x="91" y="74"/>
                  </a:lnTo>
                  <a:lnTo>
                    <a:pt x="105" y="66"/>
                  </a:lnTo>
                  <a:lnTo>
                    <a:pt x="118" y="57"/>
                  </a:lnTo>
                  <a:lnTo>
                    <a:pt x="131" y="49"/>
                  </a:lnTo>
                  <a:lnTo>
                    <a:pt x="145" y="42"/>
                  </a:lnTo>
                  <a:lnTo>
                    <a:pt x="158" y="34"/>
                  </a:lnTo>
                  <a:lnTo>
                    <a:pt x="169" y="26"/>
                  </a:lnTo>
                  <a:lnTo>
                    <a:pt x="181" y="21"/>
                  </a:lnTo>
                  <a:lnTo>
                    <a:pt x="192" y="17"/>
                  </a:lnTo>
                  <a:lnTo>
                    <a:pt x="204" y="13"/>
                  </a:lnTo>
                  <a:lnTo>
                    <a:pt x="213" y="9"/>
                  </a:lnTo>
                  <a:lnTo>
                    <a:pt x="223" y="6"/>
                  </a:lnTo>
                  <a:lnTo>
                    <a:pt x="228" y="4"/>
                  </a:lnTo>
                  <a:lnTo>
                    <a:pt x="236" y="2"/>
                  </a:lnTo>
                  <a:lnTo>
                    <a:pt x="242" y="0"/>
                  </a:lnTo>
                  <a:lnTo>
                    <a:pt x="247" y="0"/>
                  </a:lnTo>
                  <a:lnTo>
                    <a:pt x="253" y="0"/>
                  </a:lnTo>
                  <a:lnTo>
                    <a:pt x="259" y="2"/>
                  </a:lnTo>
                  <a:lnTo>
                    <a:pt x="264" y="4"/>
                  </a:lnTo>
                  <a:lnTo>
                    <a:pt x="270" y="7"/>
                  </a:lnTo>
                  <a:lnTo>
                    <a:pt x="276" y="9"/>
                  </a:lnTo>
                  <a:lnTo>
                    <a:pt x="282" y="15"/>
                  </a:lnTo>
                  <a:lnTo>
                    <a:pt x="285" y="23"/>
                  </a:lnTo>
                  <a:lnTo>
                    <a:pt x="291" y="28"/>
                  </a:lnTo>
                  <a:lnTo>
                    <a:pt x="293" y="32"/>
                  </a:lnTo>
                  <a:close/>
                </a:path>
              </a:pathLst>
            </a:custGeom>
            <a:solidFill>
              <a:srgbClr val="2E3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5" name="Freeform 217"/>
            <p:cNvSpPr>
              <a:spLocks/>
            </p:cNvSpPr>
            <p:nvPr/>
          </p:nvSpPr>
          <p:spPr bwMode="auto">
            <a:xfrm>
              <a:off x="4249" y="2778"/>
              <a:ext cx="56" cy="23"/>
            </a:xfrm>
            <a:custGeom>
              <a:avLst/>
              <a:gdLst>
                <a:gd name="T0" fmla="*/ 3 w 113"/>
                <a:gd name="T1" fmla="*/ 1 h 45"/>
                <a:gd name="T2" fmla="*/ 3 w 113"/>
                <a:gd name="T3" fmla="*/ 1 h 45"/>
                <a:gd name="T4" fmla="*/ 3 w 113"/>
                <a:gd name="T5" fmla="*/ 1 h 45"/>
                <a:gd name="T6" fmla="*/ 3 w 113"/>
                <a:gd name="T7" fmla="*/ 1 h 45"/>
                <a:gd name="T8" fmla="*/ 2 w 113"/>
                <a:gd name="T9" fmla="*/ 0 h 45"/>
                <a:gd name="T10" fmla="*/ 2 w 113"/>
                <a:gd name="T11" fmla="*/ 0 h 45"/>
                <a:gd name="T12" fmla="*/ 2 w 113"/>
                <a:gd name="T13" fmla="*/ 1 h 45"/>
                <a:gd name="T14" fmla="*/ 2 w 113"/>
                <a:gd name="T15" fmla="*/ 1 h 45"/>
                <a:gd name="T16" fmla="*/ 1 w 113"/>
                <a:gd name="T17" fmla="*/ 1 h 45"/>
                <a:gd name="T18" fmla="*/ 1 w 113"/>
                <a:gd name="T19" fmla="*/ 1 h 45"/>
                <a:gd name="T20" fmla="*/ 1 w 113"/>
                <a:gd name="T21" fmla="*/ 1 h 45"/>
                <a:gd name="T22" fmla="*/ 1 w 113"/>
                <a:gd name="T23" fmla="*/ 1 h 45"/>
                <a:gd name="T24" fmla="*/ 1 w 113"/>
                <a:gd name="T25" fmla="*/ 1 h 45"/>
                <a:gd name="T26" fmla="*/ 0 w 113"/>
                <a:gd name="T27" fmla="*/ 1 h 45"/>
                <a:gd name="T28" fmla="*/ 0 w 113"/>
                <a:gd name="T29" fmla="*/ 1 h 45"/>
                <a:gd name="T30" fmla="*/ 0 w 113"/>
                <a:gd name="T31" fmla="*/ 1 h 45"/>
                <a:gd name="T32" fmla="*/ 0 w 113"/>
                <a:gd name="T33" fmla="*/ 1 h 45"/>
                <a:gd name="T34" fmla="*/ 0 w 113"/>
                <a:gd name="T35" fmla="*/ 1 h 45"/>
                <a:gd name="T36" fmla="*/ 0 w 113"/>
                <a:gd name="T37" fmla="*/ 1 h 45"/>
                <a:gd name="T38" fmla="*/ 0 w 113"/>
                <a:gd name="T39" fmla="*/ 1 h 45"/>
                <a:gd name="T40" fmla="*/ 0 w 113"/>
                <a:gd name="T41" fmla="*/ 1 h 45"/>
                <a:gd name="T42" fmla="*/ 0 w 113"/>
                <a:gd name="T43" fmla="*/ 1 h 45"/>
                <a:gd name="T44" fmla="*/ 0 w 113"/>
                <a:gd name="T45" fmla="*/ 1 h 45"/>
                <a:gd name="T46" fmla="*/ 0 w 113"/>
                <a:gd name="T47" fmla="*/ 1 h 45"/>
                <a:gd name="T48" fmla="*/ 1 w 113"/>
                <a:gd name="T49" fmla="*/ 1 h 45"/>
                <a:gd name="T50" fmla="*/ 1 w 113"/>
                <a:gd name="T51" fmla="*/ 1 h 45"/>
                <a:gd name="T52" fmla="*/ 1 w 113"/>
                <a:gd name="T53" fmla="*/ 1 h 45"/>
                <a:gd name="T54" fmla="*/ 1 w 113"/>
                <a:gd name="T55" fmla="*/ 1 h 45"/>
                <a:gd name="T56" fmla="*/ 1 w 113"/>
                <a:gd name="T57" fmla="*/ 2 h 45"/>
                <a:gd name="T58" fmla="*/ 2 w 113"/>
                <a:gd name="T59" fmla="*/ 2 h 45"/>
                <a:gd name="T60" fmla="*/ 2 w 113"/>
                <a:gd name="T61" fmla="*/ 2 h 45"/>
                <a:gd name="T62" fmla="*/ 2 w 113"/>
                <a:gd name="T63" fmla="*/ 2 h 45"/>
                <a:gd name="T64" fmla="*/ 2 w 113"/>
                <a:gd name="T65" fmla="*/ 2 h 45"/>
                <a:gd name="T66" fmla="*/ 2 w 113"/>
                <a:gd name="T67" fmla="*/ 1 h 45"/>
                <a:gd name="T68" fmla="*/ 3 w 113"/>
                <a:gd name="T69" fmla="*/ 1 h 45"/>
                <a:gd name="T70" fmla="*/ 3 w 113"/>
                <a:gd name="T71" fmla="*/ 1 h 45"/>
                <a:gd name="T72" fmla="*/ 3 w 113"/>
                <a:gd name="T73" fmla="*/ 1 h 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3" h="45">
                  <a:moveTo>
                    <a:pt x="113" y="11"/>
                  </a:moveTo>
                  <a:lnTo>
                    <a:pt x="109" y="7"/>
                  </a:lnTo>
                  <a:lnTo>
                    <a:pt x="103" y="6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7" y="2"/>
                  </a:lnTo>
                  <a:lnTo>
                    <a:pt x="52" y="6"/>
                  </a:lnTo>
                  <a:lnTo>
                    <a:pt x="44" y="6"/>
                  </a:lnTo>
                  <a:lnTo>
                    <a:pt x="38" y="7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16" y="17"/>
                  </a:lnTo>
                  <a:lnTo>
                    <a:pt x="8" y="23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9" y="23"/>
                  </a:lnTo>
                  <a:lnTo>
                    <a:pt x="25" y="23"/>
                  </a:lnTo>
                  <a:lnTo>
                    <a:pt x="33" y="25"/>
                  </a:lnTo>
                  <a:lnTo>
                    <a:pt x="40" y="25"/>
                  </a:lnTo>
                  <a:lnTo>
                    <a:pt x="48" y="28"/>
                  </a:lnTo>
                  <a:lnTo>
                    <a:pt x="54" y="32"/>
                  </a:lnTo>
                  <a:lnTo>
                    <a:pt x="63" y="36"/>
                  </a:lnTo>
                  <a:lnTo>
                    <a:pt x="69" y="40"/>
                  </a:lnTo>
                  <a:lnTo>
                    <a:pt x="75" y="42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2" y="19"/>
                  </a:lnTo>
                  <a:lnTo>
                    <a:pt x="101" y="26"/>
                  </a:lnTo>
                  <a:lnTo>
                    <a:pt x="113" y="11"/>
                  </a:lnTo>
                  <a:close/>
                </a:path>
              </a:pathLst>
            </a:custGeom>
            <a:solidFill>
              <a:srgbClr val="66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6" name="Freeform 218"/>
            <p:cNvSpPr>
              <a:spLocks/>
            </p:cNvSpPr>
            <p:nvPr/>
          </p:nvSpPr>
          <p:spPr bwMode="auto">
            <a:xfrm>
              <a:off x="4264" y="2798"/>
              <a:ext cx="68" cy="90"/>
            </a:xfrm>
            <a:custGeom>
              <a:avLst/>
              <a:gdLst>
                <a:gd name="T0" fmla="*/ 4 w 135"/>
                <a:gd name="T1" fmla="*/ 1 h 180"/>
                <a:gd name="T2" fmla="*/ 4 w 135"/>
                <a:gd name="T3" fmla="*/ 1 h 180"/>
                <a:gd name="T4" fmla="*/ 5 w 135"/>
                <a:gd name="T5" fmla="*/ 1 h 180"/>
                <a:gd name="T6" fmla="*/ 5 w 135"/>
                <a:gd name="T7" fmla="*/ 2 h 180"/>
                <a:gd name="T8" fmla="*/ 5 w 135"/>
                <a:gd name="T9" fmla="*/ 3 h 180"/>
                <a:gd name="T10" fmla="*/ 4 w 135"/>
                <a:gd name="T11" fmla="*/ 3 h 180"/>
                <a:gd name="T12" fmla="*/ 4 w 135"/>
                <a:gd name="T13" fmla="*/ 4 h 180"/>
                <a:gd name="T14" fmla="*/ 4 w 135"/>
                <a:gd name="T15" fmla="*/ 4 h 180"/>
                <a:gd name="T16" fmla="*/ 4 w 135"/>
                <a:gd name="T17" fmla="*/ 4 h 180"/>
                <a:gd name="T18" fmla="*/ 4 w 135"/>
                <a:gd name="T19" fmla="*/ 4 h 180"/>
                <a:gd name="T20" fmla="*/ 4 w 135"/>
                <a:gd name="T21" fmla="*/ 4 h 180"/>
                <a:gd name="T22" fmla="*/ 4 w 135"/>
                <a:gd name="T23" fmla="*/ 3 h 180"/>
                <a:gd name="T24" fmla="*/ 4 w 135"/>
                <a:gd name="T25" fmla="*/ 3 h 180"/>
                <a:gd name="T26" fmla="*/ 4 w 135"/>
                <a:gd name="T27" fmla="*/ 2 h 180"/>
                <a:gd name="T28" fmla="*/ 3 w 135"/>
                <a:gd name="T29" fmla="*/ 2 h 180"/>
                <a:gd name="T30" fmla="*/ 3 w 135"/>
                <a:gd name="T31" fmla="*/ 2 h 180"/>
                <a:gd name="T32" fmla="*/ 3 w 135"/>
                <a:gd name="T33" fmla="*/ 2 h 180"/>
                <a:gd name="T34" fmla="*/ 3 w 135"/>
                <a:gd name="T35" fmla="*/ 3 h 180"/>
                <a:gd name="T36" fmla="*/ 3 w 135"/>
                <a:gd name="T37" fmla="*/ 3 h 180"/>
                <a:gd name="T38" fmla="*/ 3 w 135"/>
                <a:gd name="T39" fmla="*/ 4 h 180"/>
                <a:gd name="T40" fmla="*/ 2 w 135"/>
                <a:gd name="T41" fmla="*/ 5 h 180"/>
                <a:gd name="T42" fmla="*/ 2 w 135"/>
                <a:gd name="T43" fmla="*/ 5 h 180"/>
                <a:gd name="T44" fmla="*/ 1 w 135"/>
                <a:gd name="T45" fmla="*/ 6 h 180"/>
                <a:gd name="T46" fmla="*/ 1 w 135"/>
                <a:gd name="T47" fmla="*/ 6 h 180"/>
                <a:gd name="T48" fmla="*/ 1 w 135"/>
                <a:gd name="T49" fmla="*/ 6 h 180"/>
                <a:gd name="T50" fmla="*/ 1 w 135"/>
                <a:gd name="T51" fmla="*/ 5 h 180"/>
                <a:gd name="T52" fmla="*/ 1 w 135"/>
                <a:gd name="T53" fmla="*/ 5 h 180"/>
                <a:gd name="T54" fmla="*/ 1 w 135"/>
                <a:gd name="T55" fmla="*/ 4 h 180"/>
                <a:gd name="T56" fmla="*/ 1 w 135"/>
                <a:gd name="T57" fmla="*/ 4 h 180"/>
                <a:gd name="T58" fmla="*/ 1 w 135"/>
                <a:gd name="T59" fmla="*/ 3 h 180"/>
                <a:gd name="T60" fmla="*/ 2 w 135"/>
                <a:gd name="T61" fmla="*/ 2 h 180"/>
                <a:gd name="T62" fmla="*/ 3 w 135"/>
                <a:gd name="T63" fmla="*/ 2 h 180"/>
                <a:gd name="T64" fmla="*/ 4 w 135"/>
                <a:gd name="T65" fmla="*/ 2 h 180"/>
                <a:gd name="T66" fmla="*/ 4 w 135"/>
                <a:gd name="T67" fmla="*/ 0 h 1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5" h="180">
                  <a:moveTo>
                    <a:pt x="112" y="0"/>
                  </a:moveTo>
                  <a:lnTo>
                    <a:pt x="114" y="2"/>
                  </a:lnTo>
                  <a:lnTo>
                    <a:pt x="118" y="5"/>
                  </a:lnTo>
                  <a:lnTo>
                    <a:pt x="121" y="13"/>
                  </a:lnTo>
                  <a:lnTo>
                    <a:pt x="125" y="19"/>
                  </a:lnTo>
                  <a:lnTo>
                    <a:pt x="131" y="28"/>
                  </a:lnTo>
                  <a:lnTo>
                    <a:pt x="133" y="38"/>
                  </a:lnTo>
                  <a:lnTo>
                    <a:pt x="135" y="51"/>
                  </a:lnTo>
                  <a:lnTo>
                    <a:pt x="133" y="61"/>
                  </a:lnTo>
                  <a:lnTo>
                    <a:pt x="131" y="74"/>
                  </a:lnTo>
                  <a:lnTo>
                    <a:pt x="129" y="80"/>
                  </a:lnTo>
                  <a:lnTo>
                    <a:pt x="127" y="87"/>
                  </a:lnTo>
                  <a:lnTo>
                    <a:pt x="125" y="91"/>
                  </a:lnTo>
                  <a:lnTo>
                    <a:pt x="123" y="99"/>
                  </a:lnTo>
                  <a:lnTo>
                    <a:pt x="121" y="106"/>
                  </a:lnTo>
                  <a:lnTo>
                    <a:pt x="118" y="116"/>
                  </a:lnTo>
                  <a:lnTo>
                    <a:pt x="116" y="120"/>
                  </a:lnTo>
                  <a:lnTo>
                    <a:pt x="116" y="121"/>
                  </a:lnTo>
                  <a:lnTo>
                    <a:pt x="114" y="120"/>
                  </a:lnTo>
                  <a:lnTo>
                    <a:pt x="114" y="116"/>
                  </a:lnTo>
                  <a:lnTo>
                    <a:pt x="112" y="110"/>
                  </a:lnTo>
                  <a:lnTo>
                    <a:pt x="112" y="104"/>
                  </a:lnTo>
                  <a:lnTo>
                    <a:pt x="110" y="95"/>
                  </a:lnTo>
                  <a:lnTo>
                    <a:pt x="108" y="89"/>
                  </a:lnTo>
                  <a:lnTo>
                    <a:pt x="106" y="80"/>
                  </a:lnTo>
                  <a:lnTo>
                    <a:pt x="104" y="74"/>
                  </a:lnTo>
                  <a:lnTo>
                    <a:pt x="101" y="68"/>
                  </a:lnTo>
                  <a:lnTo>
                    <a:pt x="99" y="62"/>
                  </a:lnTo>
                  <a:lnTo>
                    <a:pt x="95" y="59"/>
                  </a:lnTo>
                  <a:lnTo>
                    <a:pt x="93" y="57"/>
                  </a:lnTo>
                  <a:lnTo>
                    <a:pt x="87" y="53"/>
                  </a:lnTo>
                  <a:lnTo>
                    <a:pt x="85" y="53"/>
                  </a:lnTo>
                  <a:lnTo>
                    <a:pt x="83" y="53"/>
                  </a:lnTo>
                  <a:lnTo>
                    <a:pt x="83" y="57"/>
                  </a:lnTo>
                  <a:lnTo>
                    <a:pt x="83" y="61"/>
                  </a:lnTo>
                  <a:lnTo>
                    <a:pt x="83" y="68"/>
                  </a:lnTo>
                  <a:lnTo>
                    <a:pt x="82" y="76"/>
                  </a:lnTo>
                  <a:lnTo>
                    <a:pt x="80" y="87"/>
                  </a:lnTo>
                  <a:lnTo>
                    <a:pt x="76" y="97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1" y="144"/>
                  </a:lnTo>
                  <a:lnTo>
                    <a:pt x="44" y="156"/>
                  </a:lnTo>
                  <a:lnTo>
                    <a:pt x="38" y="165"/>
                  </a:lnTo>
                  <a:lnTo>
                    <a:pt x="32" y="173"/>
                  </a:lnTo>
                  <a:lnTo>
                    <a:pt x="26" y="178"/>
                  </a:lnTo>
                  <a:lnTo>
                    <a:pt x="26" y="180"/>
                  </a:lnTo>
                  <a:lnTo>
                    <a:pt x="26" y="177"/>
                  </a:lnTo>
                  <a:lnTo>
                    <a:pt x="26" y="167"/>
                  </a:lnTo>
                  <a:lnTo>
                    <a:pt x="26" y="161"/>
                  </a:lnTo>
                  <a:lnTo>
                    <a:pt x="26" y="154"/>
                  </a:lnTo>
                  <a:lnTo>
                    <a:pt x="25" y="144"/>
                  </a:lnTo>
                  <a:lnTo>
                    <a:pt x="23" y="137"/>
                  </a:lnTo>
                  <a:lnTo>
                    <a:pt x="19" y="127"/>
                  </a:lnTo>
                  <a:lnTo>
                    <a:pt x="15" y="118"/>
                  </a:lnTo>
                  <a:lnTo>
                    <a:pt x="11" y="106"/>
                  </a:lnTo>
                  <a:lnTo>
                    <a:pt x="7" y="99"/>
                  </a:lnTo>
                  <a:lnTo>
                    <a:pt x="4" y="89"/>
                  </a:lnTo>
                  <a:lnTo>
                    <a:pt x="2" y="83"/>
                  </a:lnTo>
                  <a:lnTo>
                    <a:pt x="0" y="80"/>
                  </a:lnTo>
                  <a:lnTo>
                    <a:pt x="44" y="55"/>
                  </a:lnTo>
                  <a:lnTo>
                    <a:pt x="51" y="85"/>
                  </a:lnTo>
                  <a:lnTo>
                    <a:pt x="66" y="43"/>
                  </a:lnTo>
                  <a:lnTo>
                    <a:pt x="95" y="19"/>
                  </a:lnTo>
                  <a:lnTo>
                    <a:pt x="112" y="4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7" name="Freeform 219"/>
            <p:cNvSpPr>
              <a:spLocks/>
            </p:cNvSpPr>
            <p:nvPr/>
          </p:nvSpPr>
          <p:spPr bwMode="auto">
            <a:xfrm>
              <a:off x="4464" y="2042"/>
              <a:ext cx="89" cy="124"/>
            </a:xfrm>
            <a:custGeom>
              <a:avLst/>
              <a:gdLst>
                <a:gd name="T0" fmla="*/ 3 w 179"/>
                <a:gd name="T1" fmla="*/ 2 h 247"/>
                <a:gd name="T2" fmla="*/ 5 w 179"/>
                <a:gd name="T3" fmla="*/ 3 h 247"/>
                <a:gd name="T4" fmla="*/ 5 w 179"/>
                <a:gd name="T5" fmla="*/ 4 h 247"/>
                <a:gd name="T6" fmla="*/ 3 w 179"/>
                <a:gd name="T7" fmla="*/ 3 h 247"/>
                <a:gd name="T8" fmla="*/ 3 w 179"/>
                <a:gd name="T9" fmla="*/ 4 h 247"/>
                <a:gd name="T10" fmla="*/ 3 w 179"/>
                <a:gd name="T11" fmla="*/ 4 h 247"/>
                <a:gd name="T12" fmla="*/ 2 w 179"/>
                <a:gd name="T13" fmla="*/ 5 h 247"/>
                <a:gd name="T14" fmla="*/ 2 w 179"/>
                <a:gd name="T15" fmla="*/ 5 h 247"/>
                <a:gd name="T16" fmla="*/ 2 w 179"/>
                <a:gd name="T17" fmla="*/ 5 h 247"/>
                <a:gd name="T18" fmla="*/ 2 w 179"/>
                <a:gd name="T19" fmla="*/ 6 h 247"/>
                <a:gd name="T20" fmla="*/ 2 w 179"/>
                <a:gd name="T21" fmla="*/ 6 h 247"/>
                <a:gd name="T22" fmla="*/ 1 w 179"/>
                <a:gd name="T23" fmla="*/ 7 h 247"/>
                <a:gd name="T24" fmla="*/ 1 w 179"/>
                <a:gd name="T25" fmla="*/ 5 h 247"/>
                <a:gd name="T26" fmla="*/ 1 w 179"/>
                <a:gd name="T27" fmla="*/ 6 h 247"/>
                <a:gd name="T28" fmla="*/ 1 w 179"/>
                <a:gd name="T29" fmla="*/ 6 h 247"/>
                <a:gd name="T30" fmla="*/ 1 w 179"/>
                <a:gd name="T31" fmla="*/ 7 h 247"/>
                <a:gd name="T32" fmla="*/ 1 w 179"/>
                <a:gd name="T33" fmla="*/ 7 h 247"/>
                <a:gd name="T34" fmla="*/ 2 w 179"/>
                <a:gd name="T35" fmla="*/ 8 h 247"/>
                <a:gd name="T36" fmla="*/ 1 w 179"/>
                <a:gd name="T37" fmla="*/ 8 h 247"/>
                <a:gd name="T38" fmla="*/ 0 w 179"/>
                <a:gd name="T39" fmla="*/ 8 h 247"/>
                <a:gd name="T40" fmla="*/ 0 w 179"/>
                <a:gd name="T41" fmla="*/ 7 h 247"/>
                <a:gd name="T42" fmla="*/ 0 w 179"/>
                <a:gd name="T43" fmla="*/ 6 h 247"/>
                <a:gd name="T44" fmla="*/ 0 w 179"/>
                <a:gd name="T45" fmla="*/ 6 h 247"/>
                <a:gd name="T46" fmla="*/ 0 w 179"/>
                <a:gd name="T47" fmla="*/ 5 h 247"/>
                <a:gd name="T48" fmla="*/ 0 w 179"/>
                <a:gd name="T49" fmla="*/ 5 h 247"/>
                <a:gd name="T50" fmla="*/ 0 w 179"/>
                <a:gd name="T51" fmla="*/ 5 h 247"/>
                <a:gd name="T52" fmla="*/ 0 w 179"/>
                <a:gd name="T53" fmla="*/ 4 h 247"/>
                <a:gd name="T54" fmla="*/ 0 w 179"/>
                <a:gd name="T55" fmla="*/ 4 h 247"/>
                <a:gd name="T56" fmla="*/ 1 w 179"/>
                <a:gd name="T57" fmla="*/ 3 h 247"/>
                <a:gd name="T58" fmla="*/ 1 w 179"/>
                <a:gd name="T59" fmla="*/ 3 h 247"/>
                <a:gd name="T60" fmla="*/ 2 w 179"/>
                <a:gd name="T61" fmla="*/ 3 h 247"/>
                <a:gd name="T62" fmla="*/ 2 w 179"/>
                <a:gd name="T63" fmla="*/ 3 h 247"/>
                <a:gd name="T64" fmla="*/ 2 w 179"/>
                <a:gd name="T65" fmla="*/ 2 h 247"/>
                <a:gd name="T66" fmla="*/ 2 w 179"/>
                <a:gd name="T67" fmla="*/ 2 h 247"/>
                <a:gd name="T68" fmla="*/ 2 w 179"/>
                <a:gd name="T69" fmla="*/ 1 h 247"/>
                <a:gd name="T70" fmla="*/ 2 w 179"/>
                <a:gd name="T71" fmla="*/ 1 h 247"/>
                <a:gd name="T72" fmla="*/ 3 w 179"/>
                <a:gd name="T73" fmla="*/ 1 h 247"/>
                <a:gd name="T74" fmla="*/ 3 w 179"/>
                <a:gd name="T75" fmla="*/ 0 h 2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9" h="247">
                  <a:moveTo>
                    <a:pt x="120" y="0"/>
                  </a:moveTo>
                  <a:lnTo>
                    <a:pt x="124" y="52"/>
                  </a:lnTo>
                  <a:lnTo>
                    <a:pt x="120" y="78"/>
                  </a:lnTo>
                  <a:lnTo>
                    <a:pt x="160" y="78"/>
                  </a:lnTo>
                  <a:lnTo>
                    <a:pt x="179" y="101"/>
                  </a:lnTo>
                  <a:lnTo>
                    <a:pt x="160" y="99"/>
                  </a:lnTo>
                  <a:lnTo>
                    <a:pt x="143" y="103"/>
                  </a:lnTo>
                  <a:lnTo>
                    <a:pt x="108" y="90"/>
                  </a:lnTo>
                  <a:lnTo>
                    <a:pt x="108" y="93"/>
                  </a:lnTo>
                  <a:lnTo>
                    <a:pt x="108" y="99"/>
                  </a:lnTo>
                  <a:lnTo>
                    <a:pt x="108" y="107"/>
                  </a:lnTo>
                  <a:lnTo>
                    <a:pt x="108" y="118"/>
                  </a:lnTo>
                  <a:lnTo>
                    <a:pt x="103" y="126"/>
                  </a:lnTo>
                  <a:lnTo>
                    <a:pt x="95" y="133"/>
                  </a:lnTo>
                  <a:lnTo>
                    <a:pt x="91" y="137"/>
                  </a:lnTo>
                  <a:lnTo>
                    <a:pt x="87" y="143"/>
                  </a:lnTo>
                  <a:lnTo>
                    <a:pt x="84" y="147"/>
                  </a:lnTo>
                  <a:lnTo>
                    <a:pt x="80" y="154"/>
                  </a:lnTo>
                  <a:lnTo>
                    <a:pt x="74" y="160"/>
                  </a:lnTo>
                  <a:lnTo>
                    <a:pt x="70" y="166"/>
                  </a:lnTo>
                  <a:lnTo>
                    <a:pt x="68" y="171"/>
                  </a:lnTo>
                  <a:lnTo>
                    <a:pt x="65" y="179"/>
                  </a:lnTo>
                  <a:lnTo>
                    <a:pt x="61" y="189"/>
                  </a:lnTo>
                  <a:lnTo>
                    <a:pt x="59" y="194"/>
                  </a:lnTo>
                  <a:lnTo>
                    <a:pt x="40" y="152"/>
                  </a:lnTo>
                  <a:lnTo>
                    <a:pt x="38" y="154"/>
                  </a:lnTo>
                  <a:lnTo>
                    <a:pt x="36" y="162"/>
                  </a:lnTo>
                  <a:lnTo>
                    <a:pt x="36" y="166"/>
                  </a:lnTo>
                  <a:lnTo>
                    <a:pt x="36" y="171"/>
                  </a:lnTo>
                  <a:lnTo>
                    <a:pt x="36" y="177"/>
                  </a:lnTo>
                  <a:lnTo>
                    <a:pt x="40" y="185"/>
                  </a:lnTo>
                  <a:lnTo>
                    <a:pt x="40" y="194"/>
                  </a:lnTo>
                  <a:lnTo>
                    <a:pt x="46" y="206"/>
                  </a:lnTo>
                  <a:lnTo>
                    <a:pt x="51" y="211"/>
                  </a:lnTo>
                  <a:lnTo>
                    <a:pt x="53" y="215"/>
                  </a:lnTo>
                  <a:lnTo>
                    <a:pt x="82" y="234"/>
                  </a:lnTo>
                  <a:lnTo>
                    <a:pt x="40" y="247"/>
                  </a:lnTo>
                  <a:lnTo>
                    <a:pt x="38" y="244"/>
                  </a:lnTo>
                  <a:lnTo>
                    <a:pt x="32" y="232"/>
                  </a:lnTo>
                  <a:lnTo>
                    <a:pt x="29" y="225"/>
                  </a:lnTo>
                  <a:lnTo>
                    <a:pt x="25" y="217"/>
                  </a:lnTo>
                  <a:lnTo>
                    <a:pt x="21" y="208"/>
                  </a:lnTo>
                  <a:lnTo>
                    <a:pt x="17" y="200"/>
                  </a:lnTo>
                  <a:lnTo>
                    <a:pt x="13" y="190"/>
                  </a:lnTo>
                  <a:lnTo>
                    <a:pt x="10" y="181"/>
                  </a:lnTo>
                  <a:lnTo>
                    <a:pt x="6" y="173"/>
                  </a:lnTo>
                  <a:lnTo>
                    <a:pt x="4" y="166"/>
                  </a:lnTo>
                  <a:lnTo>
                    <a:pt x="2" y="158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4" y="143"/>
                  </a:lnTo>
                  <a:lnTo>
                    <a:pt x="11" y="135"/>
                  </a:lnTo>
                  <a:lnTo>
                    <a:pt x="17" y="128"/>
                  </a:lnTo>
                  <a:lnTo>
                    <a:pt x="23" y="116"/>
                  </a:lnTo>
                  <a:lnTo>
                    <a:pt x="29" y="105"/>
                  </a:lnTo>
                  <a:lnTo>
                    <a:pt x="32" y="93"/>
                  </a:lnTo>
                  <a:lnTo>
                    <a:pt x="40" y="86"/>
                  </a:lnTo>
                  <a:lnTo>
                    <a:pt x="48" y="82"/>
                  </a:lnTo>
                  <a:lnTo>
                    <a:pt x="53" y="80"/>
                  </a:lnTo>
                  <a:lnTo>
                    <a:pt x="59" y="78"/>
                  </a:lnTo>
                  <a:lnTo>
                    <a:pt x="65" y="78"/>
                  </a:lnTo>
                  <a:lnTo>
                    <a:pt x="65" y="74"/>
                  </a:lnTo>
                  <a:lnTo>
                    <a:pt x="67" y="69"/>
                  </a:lnTo>
                  <a:lnTo>
                    <a:pt x="68" y="63"/>
                  </a:lnTo>
                  <a:lnTo>
                    <a:pt x="68" y="57"/>
                  </a:lnTo>
                  <a:lnTo>
                    <a:pt x="70" y="50"/>
                  </a:lnTo>
                  <a:lnTo>
                    <a:pt x="70" y="40"/>
                  </a:lnTo>
                  <a:lnTo>
                    <a:pt x="72" y="35"/>
                  </a:lnTo>
                  <a:lnTo>
                    <a:pt x="74" y="29"/>
                  </a:lnTo>
                  <a:lnTo>
                    <a:pt x="80" y="27"/>
                  </a:lnTo>
                  <a:lnTo>
                    <a:pt x="87" y="25"/>
                  </a:lnTo>
                  <a:lnTo>
                    <a:pt x="93" y="23"/>
                  </a:lnTo>
                  <a:lnTo>
                    <a:pt x="97" y="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8" name="Freeform 220"/>
            <p:cNvSpPr>
              <a:spLocks/>
            </p:cNvSpPr>
            <p:nvPr/>
          </p:nvSpPr>
          <p:spPr bwMode="auto">
            <a:xfrm>
              <a:off x="4515" y="2087"/>
              <a:ext cx="57" cy="55"/>
            </a:xfrm>
            <a:custGeom>
              <a:avLst/>
              <a:gdLst>
                <a:gd name="T0" fmla="*/ 3 w 114"/>
                <a:gd name="T1" fmla="*/ 1 h 110"/>
                <a:gd name="T2" fmla="*/ 2 w 114"/>
                <a:gd name="T3" fmla="*/ 3 h 110"/>
                <a:gd name="T4" fmla="*/ 2 w 114"/>
                <a:gd name="T5" fmla="*/ 3 h 110"/>
                <a:gd name="T6" fmla="*/ 0 w 114"/>
                <a:gd name="T7" fmla="*/ 3 h 110"/>
                <a:gd name="T8" fmla="*/ 1 w 114"/>
                <a:gd name="T9" fmla="*/ 4 h 110"/>
                <a:gd name="T10" fmla="*/ 2 w 114"/>
                <a:gd name="T11" fmla="*/ 4 h 110"/>
                <a:gd name="T12" fmla="*/ 3 w 114"/>
                <a:gd name="T13" fmla="*/ 3 h 110"/>
                <a:gd name="T14" fmla="*/ 3 w 114"/>
                <a:gd name="T15" fmla="*/ 2 h 110"/>
                <a:gd name="T16" fmla="*/ 4 w 114"/>
                <a:gd name="T17" fmla="*/ 1 h 110"/>
                <a:gd name="T18" fmla="*/ 4 w 114"/>
                <a:gd name="T19" fmla="*/ 0 h 110"/>
                <a:gd name="T20" fmla="*/ 3 w 114"/>
                <a:gd name="T21" fmla="*/ 1 h 110"/>
                <a:gd name="T22" fmla="*/ 3 w 114"/>
                <a:gd name="T23" fmla="*/ 1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4" h="110">
                  <a:moveTo>
                    <a:pt x="81" y="15"/>
                  </a:moveTo>
                  <a:lnTo>
                    <a:pt x="57" y="83"/>
                  </a:lnTo>
                  <a:lnTo>
                    <a:pt x="40" y="91"/>
                  </a:lnTo>
                  <a:lnTo>
                    <a:pt x="0" y="80"/>
                  </a:lnTo>
                  <a:lnTo>
                    <a:pt x="15" y="110"/>
                  </a:lnTo>
                  <a:lnTo>
                    <a:pt x="57" y="108"/>
                  </a:lnTo>
                  <a:lnTo>
                    <a:pt x="74" y="91"/>
                  </a:lnTo>
                  <a:lnTo>
                    <a:pt x="83" y="41"/>
                  </a:lnTo>
                  <a:lnTo>
                    <a:pt x="114" y="32"/>
                  </a:lnTo>
                  <a:lnTo>
                    <a:pt x="114" y="0"/>
                  </a:lnTo>
                  <a:lnTo>
                    <a:pt x="81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89" name="Freeform 221"/>
            <p:cNvSpPr>
              <a:spLocks/>
            </p:cNvSpPr>
            <p:nvPr/>
          </p:nvSpPr>
          <p:spPr bwMode="auto">
            <a:xfrm>
              <a:off x="4485" y="2043"/>
              <a:ext cx="8" cy="19"/>
            </a:xfrm>
            <a:custGeom>
              <a:avLst/>
              <a:gdLst>
                <a:gd name="T0" fmla="*/ 0 w 17"/>
                <a:gd name="T1" fmla="*/ 2 h 38"/>
                <a:gd name="T2" fmla="*/ 0 w 17"/>
                <a:gd name="T3" fmla="*/ 2 h 38"/>
                <a:gd name="T4" fmla="*/ 0 w 17"/>
                <a:gd name="T5" fmla="*/ 1 h 38"/>
                <a:gd name="T6" fmla="*/ 0 w 17"/>
                <a:gd name="T7" fmla="*/ 1 h 38"/>
                <a:gd name="T8" fmla="*/ 0 w 17"/>
                <a:gd name="T9" fmla="*/ 1 h 38"/>
                <a:gd name="T10" fmla="*/ 0 w 17"/>
                <a:gd name="T11" fmla="*/ 1 h 38"/>
                <a:gd name="T12" fmla="*/ 0 w 17"/>
                <a:gd name="T13" fmla="*/ 0 h 38"/>
                <a:gd name="T14" fmla="*/ 0 w 17"/>
                <a:gd name="T15" fmla="*/ 1 h 38"/>
                <a:gd name="T16" fmla="*/ 0 w 17"/>
                <a:gd name="T17" fmla="*/ 1 h 38"/>
                <a:gd name="T18" fmla="*/ 0 w 17"/>
                <a:gd name="T19" fmla="*/ 1 h 38"/>
                <a:gd name="T20" fmla="*/ 0 w 17"/>
                <a:gd name="T21" fmla="*/ 1 h 38"/>
                <a:gd name="T22" fmla="*/ 0 w 17"/>
                <a:gd name="T23" fmla="*/ 1 h 38"/>
                <a:gd name="T24" fmla="*/ 0 w 17"/>
                <a:gd name="T25" fmla="*/ 1 h 38"/>
                <a:gd name="T26" fmla="*/ 0 w 17"/>
                <a:gd name="T27" fmla="*/ 2 h 38"/>
                <a:gd name="T28" fmla="*/ 0 w 17"/>
                <a:gd name="T29" fmla="*/ 2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38">
                  <a:moveTo>
                    <a:pt x="0" y="38"/>
                  </a:moveTo>
                  <a:lnTo>
                    <a:pt x="0" y="34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21"/>
                  </a:lnTo>
                  <a:lnTo>
                    <a:pt x="7" y="1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0" name="Freeform 222"/>
            <p:cNvSpPr>
              <a:spLocks/>
            </p:cNvSpPr>
            <p:nvPr/>
          </p:nvSpPr>
          <p:spPr bwMode="auto">
            <a:xfrm>
              <a:off x="4510" y="2132"/>
              <a:ext cx="27" cy="16"/>
            </a:xfrm>
            <a:custGeom>
              <a:avLst/>
              <a:gdLst>
                <a:gd name="T0" fmla="*/ 0 w 55"/>
                <a:gd name="T1" fmla="*/ 0 h 30"/>
                <a:gd name="T2" fmla="*/ 1 w 55"/>
                <a:gd name="T3" fmla="*/ 1 h 30"/>
                <a:gd name="T4" fmla="*/ 1 w 55"/>
                <a:gd name="T5" fmla="*/ 1 h 30"/>
                <a:gd name="T6" fmla="*/ 1 w 55"/>
                <a:gd name="T7" fmla="*/ 2 h 30"/>
                <a:gd name="T8" fmla="*/ 0 w 55"/>
                <a:gd name="T9" fmla="*/ 1 h 30"/>
                <a:gd name="T10" fmla="*/ 0 w 55"/>
                <a:gd name="T11" fmla="*/ 0 h 30"/>
                <a:gd name="T12" fmla="*/ 0 w 55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30">
                  <a:moveTo>
                    <a:pt x="0" y="0"/>
                  </a:moveTo>
                  <a:lnTo>
                    <a:pt x="33" y="8"/>
                  </a:lnTo>
                  <a:lnTo>
                    <a:pt x="55" y="25"/>
                  </a:lnTo>
                  <a:lnTo>
                    <a:pt x="35" y="30"/>
                  </a:lnTo>
                  <a:lnTo>
                    <a:pt x="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1" name="Freeform 223"/>
            <p:cNvSpPr>
              <a:spLocks/>
            </p:cNvSpPr>
            <p:nvPr/>
          </p:nvSpPr>
          <p:spPr bwMode="auto">
            <a:xfrm>
              <a:off x="4520" y="2003"/>
              <a:ext cx="80" cy="31"/>
            </a:xfrm>
            <a:custGeom>
              <a:avLst/>
              <a:gdLst>
                <a:gd name="T0" fmla="*/ 1 w 160"/>
                <a:gd name="T1" fmla="*/ 2 h 61"/>
                <a:gd name="T2" fmla="*/ 1 w 160"/>
                <a:gd name="T3" fmla="*/ 1 h 61"/>
                <a:gd name="T4" fmla="*/ 2 w 160"/>
                <a:gd name="T5" fmla="*/ 1 h 61"/>
                <a:gd name="T6" fmla="*/ 2 w 160"/>
                <a:gd name="T7" fmla="*/ 1 h 61"/>
                <a:gd name="T8" fmla="*/ 3 w 160"/>
                <a:gd name="T9" fmla="*/ 1 h 61"/>
                <a:gd name="T10" fmla="*/ 3 w 160"/>
                <a:gd name="T11" fmla="*/ 1 h 61"/>
                <a:gd name="T12" fmla="*/ 3 w 160"/>
                <a:gd name="T13" fmla="*/ 1 h 61"/>
                <a:gd name="T14" fmla="*/ 4 w 160"/>
                <a:gd name="T15" fmla="*/ 1 h 61"/>
                <a:gd name="T16" fmla="*/ 4 w 160"/>
                <a:gd name="T17" fmla="*/ 2 h 61"/>
                <a:gd name="T18" fmla="*/ 4 w 160"/>
                <a:gd name="T19" fmla="*/ 2 h 61"/>
                <a:gd name="T20" fmla="*/ 5 w 160"/>
                <a:gd name="T21" fmla="*/ 2 h 61"/>
                <a:gd name="T22" fmla="*/ 5 w 160"/>
                <a:gd name="T23" fmla="*/ 2 h 61"/>
                <a:gd name="T24" fmla="*/ 5 w 160"/>
                <a:gd name="T25" fmla="*/ 2 h 61"/>
                <a:gd name="T26" fmla="*/ 5 w 160"/>
                <a:gd name="T27" fmla="*/ 2 h 61"/>
                <a:gd name="T28" fmla="*/ 5 w 160"/>
                <a:gd name="T29" fmla="*/ 2 h 61"/>
                <a:gd name="T30" fmla="*/ 5 w 160"/>
                <a:gd name="T31" fmla="*/ 2 h 61"/>
                <a:gd name="T32" fmla="*/ 5 w 160"/>
                <a:gd name="T33" fmla="*/ 1 h 61"/>
                <a:gd name="T34" fmla="*/ 5 w 160"/>
                <a:gd name="T35" fmla="*/ 1 h 61"/>
                <a:gd name="T36" fmla="*/ 4 w 160"/>
                <a:gd name="T37" fmla="*/ 1 h 61"/>
                <a:gd name="T38" fmla="*/ 4 w 160"/>
                <a:gd name="T39" fmla="*/ 1 h 61"/>
                <a:gd name="T40" fmla="*/ 4 w 160"/>
                <a:gd name="T41" fmla="*/ 1 h 61"/>
                <a:gd name="T42" fmla="*/ 3 w 160"/>
                <a:gd name="T43" fmla="*/ 1 h 61"/>
                <a:gd name="T44" fmla="*/ 3 w 160"/>
                <a:gd name="T45" fmla="*/ 1 h 61"/>
                <a:gd name="T46" fmla="*/ 3 w 160"/>
                <a:gd name="T47" fmla="*/ 1 h 61"/>
                <a:gd name="T48" fmla="*/ 3 w 160"/>
                <a:gd name="T49" fmla="*/ 1 h 61"/>
                <a:gd name="T50" fmla="*/ 2 w 160"/>
                <a:gd name="T51" fmla="*/ 0 h 61"/>
                <a:gd name="T52" fmla="*/ 2 w 160"/>
                <a:gd name="T53" fmla="*/ 1 h 61"/>
                <a:gd name="T54" fmla="*/ 1 w 160"/>
                <a:gd name="T55" fmla="*/ 1 h 61"/>
                <a:gd name="T56" fmla="*/ 1 w 160"/>
                <a:gd name="T57" fmla="*/ 1 h 61"/>
                <a:gd name="T58" fmla="*/ 1 w 160"/>
                <a:gd name="T59" fmla="*/ 1 h 61"/>
                <a:gd name="T60" fmla="*/ 0 w 160"/>
                <a:gd name="T61" fmla="*/ 1 h 61"/>
                <a:gd name="T62" fmla="*/ 1 w 160"/>
                <a:gd name="T63" fmla="*/ 2 h 61"/>
                <a:gd name="T64" fmla="*/ 1 w 160"/>
                <a:gd name="T65" fmla="*/ 2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61">
                  <a:moveTo>
                    <a:pt x="14" y="48"/>
                  </a:moveTo>
                  <a:lnTo>
                    <a:pt x="17" y="44"/>
                  </a:lnTo>
                  <a:lnTo>
                    <a:pt x="23" y="36"/>
                  </a:lnTo>
                  <a:lnTo>
                    <a:pt x="29" y="31"/>
                  </a:lnTo>
                  <a:lnTo>
                    <a:pt x="34" y="27"/>
                  </a:lnTo>
                  <a:lnTo>
                    <a:pt x="40" y="23"/>
                  </a:lnTo>
                  <a:lnTo>
                    <a:pt x="48" y="21"/>
                  </a:lnTo>
                  <a:lnTo>
                    <a:pt x="59" y="21"/>
                  </a:lnTo>
                  <a:lnTo>
                    <a:pt x="69" y="25"/>
                  </a:lnTo>
                  <a:lnTo>
                    <a:pt x="76" y="29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2" y="25"/>
                  </a:lnTo>
                  <a:lnTo>
                    <a:pt x="86" y="23"/>
                  </a:lnTo>
                  <a:lnTo>
                    <a:pt x="95" y="23"/>
                  </a:lnTo>
                  <a:lnTo>
                    <a:pt x="101" y="27"/>
                  </a:lnTo>
                  <a:lnTo>
                    <a:pt x="109" y="35"/>
                  </a:lnTo>
                  <a:lnTo>
                    <a:pt x="114" y="40"/>
                  </a:lnTo>
                  <a:lnTo>
                    <a:pt x="118" y="44"/>
                  </a:lnTo>
                  <a:lnTo>
                    <a:pt x="118" y="40"/>
                  </a:lnTo>
                  <a:lnTo>
                    <a:pt x="124" y="38"/>
                  </a:lnTo>
                  <a:lnTo>
                    <a:pt x="129" y="36"/>
                  </a:lnTo>
                  <a:lnTo>
                    <a:pt x="137" y="38"/>
                  </a:lnTo>
                  <a:lnTo>
                    <a:pt x="145" y="42"/>
                  </a:lnTo>
                  <a:lnTo>
                    <a:pt x="152" y="50"/>
                  </a:lnTo>
                  <a:lnTo>
                    <a:pt x="158" y="57"/>
                  </a:lnTo>
                  <a:lnTo>
                    <a:pt x="160" y="61"/>
                  </a:lnTo>
                  <a:lnTo>
                    <a:pt x="160" y="57"/>
                  </a:lnTo>
                  <a:lnTo>
                    <a:pt x="158" y="55"/>
                  </a:lnTo>
                  <a:lnTo>
                    <a:pt x="156" y="48"/>
                  </a:lnTo>
                  <a:lnTo>
                    <a:pt x="154" y="42"/>
                  </a:lnTo>
                  <a:lnTo>
                    <a:pt x="152" y="35"/>
                  </a:lnTo>
                  <a:lnTo>
                    <a:pt x="148" y="27"/>
                  </a:lnTo>
                  <a:lnTo>
                    <a:pt x="147" y="21"/>
                  </a:lnTo>
                  <a:lnTo>
                    <a:pt x="143" y="17"/>
                  </a:lnTo>
                  <a:lnTo>
                    <a:pt x="135" y="14"/>
                  </a:lnTo>
                  <a:lnTo>
                    <a:pt x="128" y="17"/>
                  </a:lnTo>
                  <a:lnTo>
                    <a:pt x="122" y="23"/>
                  </a:lnTo>
                  <a:lnTo>
                    <a:pt x="120" y="25"/>
                  </a:lnTo>
                  <a:lnTo>
                    <a:pt x="114" y="23"/>
                  </a:lnTo>
                  <a:lnTo>
                    <a:pt x="107" y="16"/>
                  </a:lnTo>
                  <a:lnTo>
                    <a:pt x="101" y="12"/>
                  </a:lnTo>
                  <a:lnTo>
                    <a:pt x="95" y="8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72" y="6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69" y="10"/>
                  </a:lnTo>
                  <a:lnTo>
                    <a:pt x="63" y="6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4" y="2"/>
                  </a:lnTo>
                  <a:lnTo>
                    <a:pt x="27" y="8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6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6" y="35"/>
                  </a:lnTo>
                  <a:lnTo>
                    <a:pt x="12" y="44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2" name="Freeform 224"/>
            <p:cNvSpPr>
              <a:spLocks/>
            </p:cNvSpPr>
            <p:nvPr/>
          </p:nvSpPr>
          <p:spPr bwMode="auto">
            <a:xfrm>
              <a:off x="4378" y="2253"/>
              <a:ext cx="65" cy="28"/>
            </a:xfrm>
            <a:custGeom>
              <a:avLst/>
              <a:gdLst>
                <a:gd name="T0" fmla="*/ 0 w 131"/>
                <a:gd name="T1" fmla="*/ 1 h 56"/>
                <a:gd name="T2" fmla="*/ 3 w 131"/>
                <a:gd name="T3" fmla="*/ 0 h 56"/>
                <a:gd name="T4" fmla="*/ 3 w 131"/>
                <a:gd name="T5" fmla="*/ 1 h 56"/>
                <a:gd name="T6" fmla="*/ 3 w 131"/>
                <a:gd name="T7" fmla="*/ 1 h 56"/>
                <a:gd name="T8" fmla="*/ 3 w 131"/>
                <a:gd name="T9" fmla="*/ 1 h 56"/>
                <a:gd name="T10" fmla="*/ 3 w 131"/>
                <a:gd name="T11" fmla="*/ 1 h 56"/>
                <a:gd name="T12" fmla="*/ 3 w 131"/>
                <a:gd name="T13" fmla="*/ 1 h 56"/>
                <a:gd name="T14" fmla="*/ 3 w 131"/>
                <a:gd name="T15" fmla="*/ 1 h 56"/>
                <a:gd name="T16" fmla="*/ 4 w 131"/>
                <a:gd name="T17" fmla="*/ 1 h 56"/>
                <a:gd name="T18" fmla="*/ 4 w 131"/>
                <a:gd name="T19" fmla="*/ 2 h 56"/>
                <a:gd name="T20" fmla="*/ 4 w 131"/>
                <a:gd name="T21" fmla="*/ 2 h 56"/>
                <a:gd name="T22" fmla="*/ 3 w 131"/>
                <a:gd name="T23" fmla="*/ 2 h 56"/>
                <a:gd name="T24" fmla="*/ 1 w 131"/>
                <a:gd name="T25" fmla="*/ 1 h 56"/>
                <a:gd name="T26" fmla="*/ 0 w 131"/>
                <a:gd name="T27" fmla="*/ 1 h 56"/>
                <a:gd name="T28" fmla="*/ 0 w 131"/>
                <a:gd name="T29" fmla="*/ 1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56">
                  <a:moveTo>
                    <a:pt x="0" y="12"/>
                  </a:moveTo>
                  <a:lnTo>
                    <a:pt x="110" y="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20" y="14"/>
                  </a:lnTo>
                  <a:lnTo>
                    <a:pt x="124" y="16"/>
                  </a:lnTo>
                  <a:lnTo>
                    <a:pt x="126" y="19"/>
                  </a:lnTo>
                  <a:lnTo>
                    <a:pt x="126" y="23"/>
                  </a:lnTo>
                  <a:lnTo>
                    <a:pt x="129" y="31"/>
                  </a:lnTo>
                  <a:lnTo>
                    <a:pt x="131" y="36"/>
                  </a:lnTo>
                  <a:lnTo>
                    <a:pt x="131" y="40"/>
                  </a:lnTo>
                  <a:lnTo>
                    <a:pt x="101" y="56"/>
                  </a:lnTo>
                  <a:lnTo>
                    <a:pt x="34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3" name="Freeform 225"/>
            <p:cNvSpPr>
              <a:spLocks/>
            </p:cNvSpPr>
            <p:nvPr/>
          </p:nvSpPr>
          <p:spPr bwMode="auto">
            <a:xfrm>
              <a:off x="4416" y="2229"/>
              <a:ext cx="38" cy="11"/>
            </a:xfrm>
            <a:custGeom>
              <a:avLst/>
              <a:gdLst>
                <a:gd name="T0" fmla="*/ 0 w 74"/>
                <a:gd name="T1" fmla="*/ 1 h 21"/>
                <a:gd name="T2" fmla="*/ 1 w 74"/>
                <a:gd name="T3" fmla="*/ 1 h 21"/>
                <a:gd name="T4" fmla="*/ 1 w 74"/>
                <a:gd name="T5" fmla="*/ 1 h 21"/>
                <a:gd name="T6" fmla="*/ 2 w 74"/>
                <a:gd name="T7" fmla="*/ 0 h 21"/>
                <a:gd name="T8" fmla="*/ 3 w 74"/>
                <a:gd name="T9" fmla="*/ 1 h 21"/>
                <a:gd name="T10" fmla="*/ 1 w 74"/>
                <a:gd name="T11" fmla="*/ 1 h 21"/>
                <a:gd name="T12" fmla="*/ 0 w 74"/>
                <a:gd name="T13" fmla="*/ 1 h 21"/>
                <a:gd name="T14" fmla="*/ 0 w 74"/>
                <a:gd name="T15" fmla="*/ 1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21">
                  <a:moveTo>
                    <a:pt x="0" y="15"/>
                  </a:moveTo>
                  <a:lnTo>
                    <a:pt x="8" y="6"/>
                  </a:lnTo>
                  <a:lnTo>
                    <a:pt x="25" y="9"/>
                  </a:lnTo>
                  <a:lnTo>
                    <a:pt x="53" y="0"/>
                  </a:lnTo>
                  <a:lnTo>
                    <a:pt x="74" y="15"/>
                  </a:lnTo>
                  <a:lnTo>
                    <a:pt x="32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4" name="Freeform 226"/>
            <p:cNvSpPr>
              <a:spLocks/>
            </p:cNvSpPr>
            <p:nvPr/>
          </p:nvSpPr>
          <p:spPr bwMode="auto">
            <a:xfrm>
              <a:off x="4475" y="2236"/>
              <a:ext cx="18" cy="29"/>
            </a:xfrm>
            <a:custGeom>
              <a:avLst/>
              <a:gdLst>
                <a:gd name="T0" fmla="*/ 1 w 34"/>
                <a:gd name="T1" fmla="*/ 0 h 57"/>
                <a:gd name="T2" fmla="*/ 1 w 34"/>
                <a:gd name="T3" fmla="*/ 1 h 57"/>
                <a:gd name="T4" fmla="*/ 0 w 34"/>
                <a:gd name="T5" fmla="*/ 2 h 57"/>
                <a:gd name="T6" fmla="*/ 2 w 34"/>
                <a:gd name="T7" fmla="*/ 2 h 57"/>
                <a:gd name="T8" fmla="*/ 1 w 34"/>
                <a:gd name="T9" fmla="*/ 1 h 57"/>
                <a:gd name="T10" fmla="*/ 1 w 34"/>
                <a:gd name="T11" fmla="*/ 0 h 57"/>
                <a:gd name="T12" fmla="*/ 1 w 34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57">
                  <a:moveTo>
                    <a:pt x="2" y="0"/>
                  </a:moveTo>
                  <a:lnTo>
                    <a:pt x="6" y="19"/>
                  </a:lnTo>
                  <a:lnTo>
                    <a:pt x="0" y="55"/>
                  </a:lnTo>
                  <a:lnTo>
                    <a:pt x="34" y="57"/>
                  </a:lnTo>
                  <a:lnTo>
                    <a:pt x="19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5" name="Freeform 227"/>
            <p:cNvSpPr>
              <a:spLocks/>
            </p:cNvSpPr>
            <p:nvPr/>
          </p:nvSpPr>
          <p:spPr bwMode="auto">
            <a:xfrm>
              <a:off x="4157" y="3094"/>
              <a:ext cx="183" cy="77"/>
            </a:xfrm>
            <a:custGeom>
              <a:avLst/>
              <a:gdLst>
                <a:gd name="T0" fmla="*/ 3 w 367"/>
                <a:gd name="T1" fmla="*/ 1 h 152"/>
                <a:gd name="T2" fmla="*/ 10 w 367"/>
                <a:gd name="T3" fmla="*/ 0 h 152"/>
                <a:gd name="T4" fmla="*/ 11 w 367"/>
                <a:gd name="T5" fmla="*/ 1 h 152"/>
                <a:gd name="T6" fmla="*/ 11 w 367"/>
                <a:gd name="T7" fmla="*/ 3 h 152"/>
                <a:gd name="T8" fmla="*/ 11 w 367"/>
                <a:gd name="T9" fmla="*/ 3 h 152"/>
                <a:gd name="T10" fmla="*/ 11 w 367"/>
                <a:gd name="T11" fmla="*/ 3 h 152"/>
                <a:gd name="T12" fmla="*/ 11 w 367"/>
                <a:gd name="T13" fmla="*/ 3 h 152"/>
                <a:gd name="T14" fmla="*/ 10 w 367"/>
                <a:gd name="T15" fmla="*/ 3 h 152"/>
                <a:gd name="T16" fmla="*/ 10 w 367"/>
                <a:gd name="T17" fmla="*/ 3 h 152"/>
                <a:gd name="T18" fmla="*/ 10 w 367"/>
                <a:gd name="T19" fmla="*/ 3 h 152"/>
                <a:gd name="T20" fmla="*/ 10 w 367"/>
                <a:gd name="T21" fmla="*/ 3 h 152"/>
                <a:gd name="T22" fmla="*/ 9 w 367"/>
                <a:gd name="T23" fmla="*/ 3 h 152"/>
                <a:gd name="T24" fmla="*/ 9 w 367"/>
                <a:gd name="T25" fmla="*/ 4 h 152"/>
                <a:gd name="T26" fmla="*/ 9 w 367"/>
                <a:gd name="T27" fmla="*/ 4 h 152"/>
                <a:gd name="T28" fmla="*/ 8 w 367"/>
                <a:gd name="T29" fmla="*/ 4 h 152"/>
                <a:gd name="T30" fmla="*/ 8 w 367"/>
                <a:gd name="T31" fmla="*/ 4 h 152"/>
                <a:gd name="T32" fmla="*/ 7 w 367"/>
                <a:gd name="T33" fmla="*/ 4 h 152"/>
                <a:gd name="T34" fmla="*/ 7 w 367"/>
                <a:gd name="T35" fmla="*/ 4 h 152"/>
                <a:gd name="T36" fmla="*/ 6 w 367"/>
                <a:gd name="T37" fmla="*/ 4 h 152"/>
                <a:gd name="T38" fmla="*/ 5 w 367"/>
                <a:gd name="T39" fmla="*/ 4 h 152"/>
                <a:gd name="T40" fmla="*/ 5 w 367"/>
                <a:gd name="T41" fmla="*/ 4 h 152"/>
                <a:gd name="T42" fmla="*/ 4 w 367"/>
                <a:gd name="T43" fmla="*/ 5 h 152"/>
                <a:gd name="T44" fmla="*/ 3 w 367"/>
                <a:gd name="T45" fmla="*/ 5 h 152"/>
                <a:gd name="T46" fmla="*/ 3 w 367"/>
                <a:gd name="T47" fmla="*/ 5 h 152"/>
                <a:gd name="T48" fmla="*/ 2 w 367"/>
                <a:gd name="T49" fmla="*/ 5 h 152"/>
                <a:gd name="T50" fmla="*/ 1 w 367"/>
                <a:gd name="T51" fmla="*/ 5 h 152"/>
                <a:gd name="T52" fmla="*/ 1 w 367"/>
                <a:gd name="T53" fmla="*/ 5 h 152"/>
                <a:gd name="T54" fmla="*/ 0 w 367"/>
                <a:gd name="T55" fmla="*/ 5 h 152"/>
                <a:gd name="T56" fmla="*/ 0 w 367"/>
                <a:gd name="T57" fmla="*/ 5 h 152"/>
                <a:gd name="T58" fmla="*/ 1 w 367"/>
                <a:gd name="T59" fmla="*/ 4 h 152"/>
                <a:gd name="T60" fmla="*/ 5 w 367"/>
                <a:gd name="T61" fmla="*/ 3 h 152"/>
                <a:gd name="T62" fmla="*/ 2 w 367"/>
                <a:gd name="T63" fmla="*/ 3 h 152"/>
                <a:gd name="T64" fmla="*/ 3 w 367"/>
                <a:gd name="T65" fmla="*/ 1 h 152"/>
                <a:gd name="T66" fmla="*/ 3 w 367"/>
                <a:gd name="T67" fmla="*/ 1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7" h="152">
                  <a:moveTo>
                    <a:pt x="124" y="17"/>
                  </a:moveTo>
                  <a:lnTo>
                    <a:pt x="331" y="0"/>
                  </a:lnTo>
                  <a:lnTo>
                    <a:pt x="367" y="8"/>
                  </a:lnTo>
                  <a:lnTo>
                    <a:pt x="359" y="80"/>
                  </a:lnTo>
                  <a:lnTo>
                    <a:pt x="357" y="80"/>
                  </a:lnTo>
                  <a:lnTo>
                    <a:pt x="355" y="80"/>
                  </a:lnTo>
                  <a:lnTo>
                    <a:pt x="352" y="84"/>
                  </a:lnTo>
                  <a:lnTo>
                    <a:pt x="344" y="85"/>
                  </a:lnTo>
                  <a:lnTo>
                    <a:pt x="336" y="87"/>
                  </a:lnTo>
                  <a:lnTo>
                    <a:pt x="331" y="89"/>
                  </a:lnTo>
                  <a:lnTo>
                    <a:pt x="323" y="91"/>
                  </a:lnTo>
                  <a:lnTo>
                    <a:pt x="316" y="95"/>
                  </a:lnTo>
                  <a:lnTo>
                    <a:pt x="304" y="97"/>
                  </a:lnTo>
                  <a:lnTo>
                    <a:pt x="293" y="101"/>
                  </a:lnTo>
                  <a:lnTo>
                    <a:pt x="278" y="103"/>
                  </a:lnTo>
                  <a:lnTo>
                    <a:pt x="264" y="108"/>
                  </a:lnTo>
                  <a:lnTo>
                    <a:pt x="245" y="110"/>
                  </a:lnTo>
                  <a:lnTo>
                    <a:pt x="224" y="114"/>
                  </a:lnTo>
                  <a:lnTo>
                    <a:pt x="203" y="118"/>
                  </a:lnTo>
                  <a:lnTo>
                    <a:pt x="184" y="122"/>
                  </a:lnTo>
                  <a:lnTo>
                    <a:pt x="162" y="125"/>
                  </a:lnTo>
                  <a:lnTo>
                    <a:pt x="141" y="129"/>
                  </a:lnTo>
                  <a:lnTo>
                    <a:pt x="118" y="131"/>
                  </a:lnTo>
                  <a:lnTo>
                    <a:pt x="97" y="137"/>
                  </a:lnTo>
                  <a:lnTo>
                    <a:pt x="78" y="139"/>
                  </a:lnTo>
                  <a:lnTo>
                    <a:pt x="59" y="143"/>
                  </a:lnTo>
                  <a:lnTo>
                    <a:pt x="42" y="144"/>
                  </a:lnTo>
                  <a:lnTo>
                    <a:pt x="29" y="148"/>
                  </a:lnTo>
                  <a:lnTo>
                    <a:pt x="0" y="152"/>
                  </a:lnTo>
                  <a:lnTo>
                    <a:pt x="57" y="108"/>
                  </a:lnTo>
                  <a:lnTo>
                    <a:pt x="173" y="74"/>
                  </a:lnTo>
                  <a:lnTo>
                    <a:pt x="95" y="70"/>
                  </a:lnTo>
                  <a:lnTo>
                    <a:pt x="124" y="17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6" name="Freeform 228"/>
            <p:cNvSpPr>
              <a:spLocks/>
            </p:cNvSpPr>
            <p:nvPr/>
          </p:nvSpPr>
          <p:spPr bwMode="auto">
            <a:xfrm>
              <a:off x="4959" y="3087"/>
              <a:ext cx="271" cy="76"/>
            </a:xfrm>
            <a:custGeom>
              <a:avLst/>
              <a:gdLst>
                <a:gd name="T0" fmla="*/ 15 w 542"/>
                <a:gd name="T1" fmla="*/ 0 h 152"/>
                <a:gd name="T2" fmla="*/ 15 w 542"/>
                <a:gd name="T3" fmla="*/ 0 h 152"/>
                <a:gd name="T4" fmla="*/ 15 w 542"/>
                <a:gd name="T5" fmla="*/ 0 h 152"/>
                <a:gd name="T6" fmla="*/ 15 w 542"/>
                <a:gd name="T7" fmla="*/ 0 h 152"/>
                <a:gd name="T8" fmla="*/ 15 w 542"/>
                <a:gd name="T9" fmla="*/ 0 h 152"/>
                <a:gd name="T10" fmla="*/ 14 w 542"/>
                <a:gd name="T11" fmla="*/ 0 h 152"/>
                <a:gd name="T12" fmla="*/ 14 w 542"/>
                <a:gd name="T13" fmla="*/ 0 h 152"/>
                <a:gd name="T14" fmla="*/ 14 w 542"/>
                <a:gd name="T15" fmla="*/ 0 h 152"/>
                <a:gd name="T16" fmla="*/ 13 w 542"/>
                <a:gd name="T17" fmla="*/ 0 h 152"/>
                <a:gd name="T18" fmla="*/ 13 w 542"/>
                <a:gd name="T19" fmla="*/ 0 h 152"/>
                <a:gd name="T20" fmla="*/ 12 w 542"/>
                <a:gd name="T21" fmla="*/ 0 h 152"/>
                <a:gd name="T22" fmla="*/ 12 w 542"/>
                <a:gd name="T23" fmla="*/ 1 h 152"/>
                <a:gd name="T24" fmla="*/ 11 w 542"/>
                <a:gd name="T25" fmla="*/ 1 h 152"/>
                <a:gd name="T26" fmla="*/ 10 w 542"/>
                <a:gd name="T27" fmla="*/ 1 h 152"/>
                <a:gd name="T28" fmla="*/ 10 w 542"/>
                <a:gd name="T29" fmla="*/ 1 h 152"/>
                <a:gd name="T30" fmla="*/ 9 w 542"/>
                <a:gd name="T31" fmla="*/ 1 h 152"/>
                <a:gd name="T32" fmla="*/ 8 w 542"/>
                <a:gd name="T33" fmla="*/ 1 h 152"/>
                <a:gd name="T34" fmla="*/ 8 w 542"/>
                <a:gd name="T35" fmla="*/ 1 h 152"/>
                <a:gd name="T36" fmla="*/ 7 w 542"/>
                <a:gd name="T37" fmla="*/ 1 h 152"/>
                <a:gd name="T38" fmla="*/ 6 w 542"/>
                <a:gd name="T39" fmla="*/ 1 h 152"/>
                <a:gd name="T40" fmla="*/ 6 w 542"/>
                <a:gd name="T41" fmla="*/ 1 h 152"/>
                <a:gd name="T42" fmla="*/ 5 w 542"/>
                <a:gd name="T43" fmla="*/ 1 h 152"/>
                <a:gd name="T44" fmla="*/ 4 w 542"/>
                <a:gd name="T45" fmla="*/ 1 h 152"/>
                <a:gd name="T46" fmla="*/ 4 w 542"/>
                <a:gd name="T47" fmla="*/ 1 h 152"/>
                <a:gd name="T48" fmla="*/ 3 w 542"/>
                <a:gd name="T49" fmla="*/ 1 h 152"/>
                <a:gd name="T50" fmla="*/ 2 w 542"/>
                <a:gd name="T51" fmla="*/ 2 h 152"/>
                <a:gd name="T52" fmla="*/ 2 w 542"/>
                <a:gd name="T53" fmla="*/ 2 h 152"/>
                <a:gd name="T54" fmla="*/ 2 w 542"/>
                <a:gd name="T55" fmla="*/ 2 h 152"/>
                <a:gd name="T56" fmla="*/ 1 w 542"/>
                <a:gd name="T57" fmla="*/ 2 h 152"/>
                <a:gd name="T58" fmla="*/ 1 w 542"/>
                <a:gd name="T59" fmla="*/ 2 h 152"/>
                <a:gd name="T60" fmla="*/ 1 w 542"/>
                <a:gd name="T61" fmla="*/ 2 h 152"/>
                <a:gd name="T62" fmla="*/ 0 w 542"/>
                <a:gd name="T63" fmla="*/ 2 h 152"/>
                <a:gd name="T64" fmla="*/ 0 w 542"/>
                <a:gd name="T65" fmla="*/ 2 h 152"/>
                <a:gd name="T66" fmla="*/ 4 w 542"/>
                <a:gd name="T67" fmla="*/ 2 h 152"/>
                <a:gd name="T68" fmla="*/ 3 w 542"/>
                <a:gd name="T69" fmla="*/ 4 h 152"/>
                <a:gd name="T70" fmla="*/ 9 w 542"/>
                <a:gd name="T71" fmla="*/ 4 h 152"/>
                <a:gd name="T72" fmla="*/ 6 w 542"/>
                <a:gd name="T73" fmla="*/ 5 h 152"/>
                <a:gd name="T74" fmla="*/ 5 w 542"/>
                <a:gd name="T75" fmla="*/ 5 h 152"/>
                <a:gd name="T76" fmla="*/ 9 w 542"/>
                <a:gd name="T77" fmla="*/ 5 h 152"/>
                <a:gd name="T78" fmla="*/ 17 w 542"/>
                <a:gd name="T79" fmla="*/ 3 h 152"/>
                <a:gd name="T80" fmla="*/ 17 w 542"/>
                <a:gd name="T81" fmla="*/ 1 h 152"/>
                <a:gd name="T82" fmla="*/ 15 w 542"/>
                <a:gd name="T83" fmla="*/ 0 h 152"/>
                <a:gd name="T84" fmla="*/ 15 w 542"/>
                <a:gd name="T85" fmla="*/ 0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2" h="152">
                  <a:moveTo>
                    <a:pt x="470" y="0"/>
                  </a:moveTo>
                  <a:lnTo>
                    <a:pt x="468" y="0"/>
                  </a:lnTo>
                  <a:lnTo>
                    <a:pt x="464" y="0"/>
                  </a:lnTo>
                  <a:lnTo>
                    <a:pt x="459" y="0"/>
                  </a:lnTo>
                  <a:lnTo>
                    <a:pt x="453" y="0"/>
                  </a:lnTo>
                  <a:lnTo>
                    <a:pt x="442" y="0"/>
                  </a:lnTo>
                  <a:lnTo>
                    <a:pt x="432" y="0"/>
                  </a:lnTo>
                  <a:lnTo>
                    <a:pt x="417" y="0"/>
                  </a:lnTo>
                  <a:lnTo>
                    <a:pt x="405" y="0"/>
                  </a:lnTo>
                  <a:lnTo>
                    <a:pt x="388" y="0"/>
                  </a:lnTo>
                  <a:lnTo>
                    <a:pt x="371" y="0"/>
                  </a:lnTo>
                  <a:lnTo>
                    <a:pt x="354" y="2"/>
                  </a:lnTo>
                  <a:lnTo>
                    <a:pt x="335" y="2"/>
                  </a:lnTo>
                  <a:lnTo>
                    <a:pt x="314" y="4"/>
                  </a:lnTo>
                  <a:lnTo>
                    <a:pt x="293" y="5"/>
                  </a:lnTo>
                  <a:lnTo>
                    <a:pt x="272" y="7"/>
                  </a:lnTo>
                  <a:lnTo>
                    <a:pt x="251" y="11"/>
                  </a:lnTo>
                  <a:lnTo>
                    <a:pt x="229" y="11"/>
                  </a:lnTo>
                  <a:lnTo>
                    <a:pt x="206" y="13"/>
                  </a:lnTo>
                  <a:lnTo>
                    <a:pt x="183" y="17"/>
                  </a:lnTo>
                  <a:lnTo>
                    <a:pt x="162" y="19"/>
                  </a:lnTo>
                  <a:lnTo>
                    <a:pt x="139" y="23"/>
                  </a:lnTo>
                  <a:lnTo>
                    <a:pt x="118" y="26"/>
                  </a:lnTo>
                  <a:lnTo>
                    <a:pt x="97" y="28"/>
                  </a:lnTo>
                  <a:lnTo>
                    <a:pt x="80" y="30"/>
                  </a:lnTo>
                  <a:lnTo>
                    <a:pt x="63" y="34"/>
                  </a:lnTo>
                  <a:lnTo>
                    <a:pt x="48" y="36"/>
                  </a:lnTo>
                  <a:lnTo>
                    <a:pt x="33" y="38"/>
                  </a:lnTo>
                  <a:lnTo>
                    <a:pt x="21" y="40"/>
                  </a:lnTo>
                  <a:lnTo>
                    <a:pt x="12" y="42"/>
                  </a:lnTo>
                  <a:lnTo>
                    <a:pt x="6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03" y="64"/>
                  </a:lnTo>
                  <a:lnTo>
                    <a:pt x="69" y="99"/>
                  </a:lnTo>
                  <a:lnTo>
                    <a:pt x="272" y="99"/>
                  </a:lnTo>
                  <a:lnTo>
                    <a:pt x="192" y="135"/>
                  </a:lnTo>
                  <a:lnTo>
                    <a:pt x="139" y="152"/>
                  </a:lnTo>
                  <a:lnTo>
                    <a:pt x="269" y="144"/>
                  </a:lnTo>
                  <a:lnTo>
                    <a:pt x="542" y="95"/>
                  </a:lnTo>
                  <a:lnTo>
                    <a:pt x="537" y="19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897" name="Freeform 229"/>
            <p:cNvSpPr>
              <a:spLocks/>
            </p:cNvSpPr>
            <p:nvPr/>
          </p:nvSpPr>
          <p:spPr bwMode="auto">
            <a:xfrm>
              <a:off x="4228" y="1995"/>
              <a:ext cx="202" cy="36"/>
            </a:xfrm>
            <a:custGeom>
              <a:avLst/>
              <a:gdLst>
                <a:gd name="T0" fmla="*/ 13 w 403"/>
                <a:gd name="T1" fmla="*/ 1 h 72"/>
                <a:gd name="T2" fmla="*/ 13 w 403"/>
                <a:gd name="T3" fmla="*/ 1 h 72"/>
                <a:gd name="T4" fmla="*/ 12 w 403"/>
                <a:gd name="T5" fmla="*/ 1 h 72"/>
                <a:gd name="T6" fmla="*/ 12 w 403"/>
                <a:gd name="T7" fmla="*/ 1 h 72"/>
                <a:gd name="T8" fmla="*/ 11 w 403"/>
                <a:gd name="T9" fmla="*/ 1 h 72"/>
                <a:gd name="T10" fmla="*/ 10 w 403"/>
                <a:gd name="T11" fmla="*/ 1 h 72"/>
                <a:gd name="T12" fmla="*/ 9 w 403"/>
                <a:gd name="T13" fmla="*/ 0 h 72"/>
                <a:gd name="T14" fmla="*/ 8 w 403"/>
                <a:gd name="T15" fmla="*/ 1 h 72"/>
                <a:gd name="T16" fmla="*/ 7 w 403"/>
                <a:gd name="T17" fmla="*/ 1 h 72"/>
                <a:gd name="T18" fmla="*/ 6 w 403"/>
                <a:gd name="T19" fmla="*/ 1 h 72"/>
                <a:gd name="T20" fmla="*/ 5 w 403"/>
                <a:gd name="T21" fmla="*/ 1 h 72"/>
                <a:gd name="T22" fmla="*/ 3 w 403"/>
                <a:gd name="T23" fmla="*/ 1 h 72"/>
                <a:gd name="T24" fmla="*/ 2 w 403"/>
                <a:gd name="T25" fmla="*/ 1 h 72"/>
                <a:gd name="T26" fmla="*/ 1 w 403"/>
                <a:gd name="T27" fmla="*/ 1 h 72"/>
                <a:gd name="T28" fmla="*/ 1 w 403"/>
                <a:gd name="T29" fmla="*/ 1 h 72"/>
                <a:gd name="T30" fmla="*/ 0 w 403"/>
                <a:gd name="T31" fmla="*/ 1 h 72"/>
                <a:gd name="T32" fmla="*/ 0 w 403"/>
                <a:gd name="T33" fmla="*/ 1 h 72"/>
                <a:gd name="T34" fmla="*/ 0 w 403"/>
                <a:gd name="T35" fmla="*/ 2 h 72"/>
                <a:gd name="T36" fmla="*/ 0 w 403"/>
                <a:gd name="T37" fmla="*/ 2 h 72"/>
                <a:gd name="T38" fmla="*/ 1 w 403"/>
                <a:gd name="T39" fmla="*/ 3 h 72"/>
                <a:gd name="T40" fmla="*/ 1 w 403"/>
                <a:gd name="T41" fmla="*/ 3 h 72"/>
                <a:gd name="T42" fmla="*/ 2 w 403"/>
                <a:gd name="T43" fmla="*/ 3 h 72"/>
                <a:gd name="T44" fmla="*/ 3 w 403"/>
                <a:gd name="T45" fmla="*/ 3 h 72"/>
                <a:gd name="T46" fmla="*/ 4 w 403"/>
                <a:gd name="T47" fmla="*/ 3 h 72"/>
                <a:gd name="T48" fmla="*/ 5 w 403"/>
                <a:gd name="T49" fmla="*/ 3 h 72"/>
                <a:gd name="T50" fmla="*/ 5 w 403"/>
                <a:gd name="T51" fmla="*/ 3 h 72"/>
                <a:gd name="T52" fmla="*/ 6 w 403"/>
                <a:gd name="T53" fmla="*/ 3 h 72"/>
                <a:gd name="T54" fmla="*/ 7 w 403"/>
                <a:gd name="T55" fmla="*/ 3 h 72"/>
                <a:gd name="T56" fmla="*/ 6 w 403"/>
                <a:gd name="T57" fmla="*/ 2 h 72"/>
                <a:gd name="T58" fmla="*/ 6 w 403"/>
                <a:gd name="T59" fmla="*/ 2 h 72"/>
                <a:gd name="T60" fmla="*/ 6 w 403"/>
                <a:gd name="T61" fmla="*/ 2 h 72"/>
                <a:gd name="T62" fmla="*/ 7 w 403"/>
                <a:gd name="T63" fmla="*/ 2 h 72"/>
                <a:gd name="T64" fmla="*/ 8 w 403"/>
                <a:gd name="T65" fmla="*/ 2 h 72"/>
                <a:gd name="T66" fmla="*/ 8 w 403"/>
                <a:gd name="T67" fmla="*/ 2 h 72"/>
                <a:gd name="T68" fmla="*/ 9 w 403"/>
                <a:gd name="T69" fmla="*/ 2 h 72"/>
                <a:gd name="T70" fmla="*/ 10 w 403"/>
                <a:gd name="T71" fmla="*/ 2 h 72"/>
                <a:gd name="T72" fmla="*/ 11 w 403"/>
                <a:gd name="T73" fmla="*/ 2 h 72"/>
                <a:gd name="T74" fmla="*/ 11 w 403"/>
                <a:gd name="T75" fmla="*/ 2 h 72"/>
                <a:gd name="T76" fmla="*/ 12 w 403"/>
                <a:gd name="T77" fmla="*/ 2 h 72"/>
                <a:gd name="T78" fmla="*/ 12 w 403"/>
                <a:gd name="T79" fmla="*/ 2 h 72"/>
                <a:gd name="T80" fmla="*/ 12 w 403"/>
                <a:gd name="T81" fmla="*/ 2 h 72"/>
                <a:gd name="T82" fmla="*/ 13 w 403"/>
                <a:gd name="T83" fmla="*/ 2 h 72"/>
                <a:gd name="T84" fmla="*/ 13 w 403"/>
                <a:gd name="T85" fmla="*/ 1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03" h="72">
                  <a:moveTo>
                    <a:pt x="403" y="12"/>
                  </a:moveTo>
                  <a:lnTo>
                    <a:pt x="401" y="10"/>
                  </a:lnTo>
                  <a:lnTo>
                    <a:pt x="399" y="10"/>
                  </a:lnTo>
                  <a:lnTo>
                    <a:pt x="395" y="8"/>
                  </a:lnTo>
                  <a:lnTo>
                    <a:pt x="389" y="8"/>
                  </a:lnTo>
                  <a:lnTo>
                    <a:pt x="382" y="8"/>
                  </a:lnTo>
                  <a:lnTo>
                    <a:pt x="372" y="6"/>
                  </a:lnTo>
                  <a:lnTo>
                    <a:pt x="363" y="6"/>
                  </a:lnTo>
                  <a:lnTo>
                    <a:pt x="353" y="6"/>
                  </a:lnTo>
                  <a:lnTo>
                    <a:pt x="340" y="2"/>
                  </a:lnTo>
                  <a:lnTo>
                    <a:pt x="327" y="2"/>
                  </a:lnTo>
                  <a:lnTo>
                    <a:pt x="311" y="2"/>
                  </a:lnTo>
                  <a:lnTo>
                    <a:pt x="298" y="2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45" y="2"/>
                  </a:lnTo>
                  <a:lnTo>
                    <a:pt x="228" y="2"/>
                  </a:lnTo>
                  <a:lnTo>
                    <a:pt x="209" y="2"/>
                  </a:lnTo>
                  <a:lnTo>
                    <a:pt x="188" y="4"/>
                  </a:lnTo>
                  <a:lnTo>
                    <a:pt x="169" y="6"/>
                  </a:lnTo>
                  <a:lnTo>
                    <a:pt x="150" y="8"/>
                  </a:lnTo>
                  <a:lnTo>
                    <a:pt x="129" y="8"/>
                  </a:lnTo>
                  <a:lnTo>
                    <a:pt x="110" y="12"/>
                  </a:lnTo>
                  <a:lnTo>
                    <a:pt x="93" y="14"/>
                  </a:lnTo>
                  <a:lnTo>
                    <a:pt x="76" y="17"/>
                  </a:lnTo>
                  <a:lnTo>
                    <a:pt x="59" y="17"/>
                  </a:lnTo>
                  <a:lnTo>
                    <a:pt x="45" y="19"/>
                  </a:lnTo>
                  <a:lnTo>
                    <a:pt x="32" y="21"/>
                  </a:lnTo>
                  <a:lnTo>
                    <a:pt x="20" y="23"/>
                  </a:lnTo>
                  <a:lnTo>
                    <a:pt x="11" y="25"/>
                  </a:lnTo>
                  <a:lnTo>
                    <a:pt x="5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5"/>
                  </a:lnTo>
                  <a:lnTo>
                    <a:pt x="5" y="63"/>
                  </a:lnTo>
                  <a:lnTo>
                    <a:pt x="9" y="67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30" y="69"/>
                  </a:lnTo>
                  <a:lnTo>
                    <a:pt x="41" y="69"/>
                  </a:lnTo>
                  <a:lnTo>
                    <a:pt x="55" y="69"/>
                  </a:lnTo>
                  <a:lnTo>
                    <a:pt x="66" y="69"/>
                  </a:lnTo>
                  <a:lnTo>
                    <a:pt x="83" y="69"/>
                  </a:lnTo>
                  <a:lnTo>
                    <a:pt x="98" y="69"/>
                  </a:lnTo>
                  <a:lnTo>
                    <a:pt x="116" y="71"/>
                  </a:lnTo>
                  <a:lnTo>
                    <a:pt x="131" y="71"/>
                  </a:lnTo>
                  <a:lnTo>
                    <a:pt x="144" y="71"/>
                  </a:lnTo>
                  <a:lnTo>
                    <a:pt x="157" y="71"/>
                  </a:lnTo>
                  <a:lnTo>
                    <a:pt x="171" y="72"/>
                  </a:lnTo>
                  <a:lnTo>
                    <a:pt x="180" y="72"/>
                  </a:lnTo>
                  <a:lnTo>
                    <a:pt x="188" y="72"/>
                  </a:lnTo>
                  <a:lnTo>
                    <a:pt x="193" y="72"/>
                  </a:lnTo>
                  <a:lnTo>
                    <a:pt x="195" y="72"/>
                  </a:lnTo>
                  <a:lnTo>
                    <a:pt x="171" y="38"/>
                  </a:lnTo>
                  <a:lnTo>
                    <a:pt x="173" y="38"/>
                  </a:lnTo>
                  <a:lnTo>
                    <a:pt x="176" y="38"/>
                  </a:lnTo>
                  <a:lnTo>
                    <a:pt x="184" y="38"/>
                  </a:lnTo>
                  <a:lnTo>
                    <a:pt x="190" y="38"/>
                  </a:lnTo>
                  <a:lnTo>
                    <a:pt x="199" y="38"/>
                  </a:lnTo>
                  <a:lnTo>
                    <a:pt x="209" y="38"/>
                  </a:lnTo>
                  <a:lnTo>
                    <a:pt x="220" y="38"/>
                  </a:lnTo>
                  <a:lnTo>
                    <a:pt x="230" y="38"/>
                  </a:lnTo>
                  <a:lnTo>
                    <a:pt x="241" y="38"/>
                  </a:lnTo>
                  <a:lnTo>
                    <a:pt x="252" y="38"/>
                  </a:lnTo>
                  <a:lnTo>
                    <a:pt x="266" y="38"/>
                  </a:lnTo>
                  <a:lnTo>
                    <a:pt x="277" y="38"/>
                  </a:lnTo>
                  <a:lnTo>
                    <a:pt x="289" y="38"/>
                  </a:lnTo>
                  <a:lnTo>
                    <a:pt x="300" y="38"/>
                  </a:lnTo>
                  <a:lnTo>
                    <a:pt x="311" y="38"/>
                  </a:lnTo>
                  <a:lnTo>
                    <a:pt x="321" y="38"/>
                  </a:lnTo>
                  <a:lnTo>
                    <a:pt x="330" y="38"/>
                  </a:lnTo>
                  <a:lnTo>
                    <a:pt x="338" y="38"/>
                  </a:lnTo>
                  <a:lnTo>
                    <a:pt x="347" y="38"/>
                  </a:lnTo>
                  <a:lnTo>
                    <a:pt x="355" y="38"/>
                  </a:lnTo>
                  <a:lnTo>
                    <a:pt x="361" y="38"/>
                  </a:lnTo>
                  <a:lnTo>
                    <a:pt x="366" y="38"/>
                  </a:lnTo>
                  <a:lnTo>
                    <a:pt x="372" y="38"/>
                  </a:lnTo>
                  <a:lnTo>
                    <a:pt x="382" y="38"/>
                  </a:lnTo>
                  <a:lnTo>
                    <a:pt x="387" y="40"/>
                  </a:lnTo>
                  <a:lnTo>
                    <a:pt x="391" y="40"/>
                  </a:lnTo>
                  <a:lnTo>
                    <a:pt x="393" y="40"/>
                  </a:lnTo>
                  <a:lnTo>
                    <a:pt x="403" y="12"/>
                  </a:lnTo>
                  <a:close/>
                </a:path>
              </a:pathLst>
            </a:custGeom>
            <a:solidFill>
              <a:srgbClr val="7A9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2775" name="AutoShape 23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4267200"/>
            <a:ext cx="533400" cy="609600"/>
          </a:xfrm>
          <a:prstGeom prst="actionButtonBlank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6" name="AutoShape 23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3276600"/>
            <a:ext cx="533400" cy="609600"/>
          </a:xfrm>
          <a:prstGeom prst="actionButtonBlank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7" name="AutoShape 2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5181600"/>
            <a:ext cx="533400" cy="609600"/>
          </a:xfrm>
          <a:prstGeom prst="actionButtonBlank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AutoShape 2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2514600"/>
            <a:ext cx="533400" cy="533400"/>
          </a:xfrm>
          <a:prstGeom prst="actionButtonBlank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40CED9-4F73-4662-99BE-BF2AD4201F82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9426" name="AutoShape 2"/>
          <p:cNvSpPr>
            <a:spLocks noChangeArrowheads="1"/>
          </p:cNvSpPr>
          <p:nvPr/>
        </p:nvSpPr>
        <p:spPr bwMode="auto">
          <a:xfrm>
            <a:off x="2590800" y="3124200"/>
            <a:ext cx="4343400" cy="1905000"/>
          </a:xfrm>
          <a:prstGeom prst="horizontalScroll">
            <a:avLst>
              <a:gd name="adj" fmla="val 12500"/>
            </a:avLst>
          </a:prstGeom>
          <a:solidFill>
            <a:srgbClr val="FFC44F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35000"/>
              </a:spcBef>
              <a:buClrTx/>
              <a:buSzTx/>
              <a:buFontTx/>
              <a:buNone/>
            </a:pPr>
            <a:r>
              <a:rPr lang="en-US" altLang="en-US" sz="8000">
                <a:solidFill>
                  <a:srgbClr val="000066"/>
                </a:solidFill>
                <a:latin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6DDFC9-ECBC-49DA-A288-40618E2CF96B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686800" y="0"/>
            <a:ext cx="457200" cy="381000"/>
          </a:xfrm>
          <a:prstGeom prst="rect">
            <a:avLst/>
          </a:prstGeom>
          <a:solidFill>
            <a:srgbClr val="FDFD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B784BA-4A05-47AB-A442-84CEAB5ACC16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5843" name="Group 211"/>
          <p:cNvGrpSpPr>
            <a:grpSpLocks/>
          </p:cNvGrpSpPr>
          <p:nvPr/>
        </p:nvGrpSpPr>
        <p:grpSpPr bwMode="auto">
          <a:xfrm>
            <a:off x="1752600" y="3048000"/>
            <a:ext cx="2166938" cy="3400425"/>
            <a:chOff x="2189" y="1243"/>
            <a:chExt cx="1365" cy="2142"/>
          </a:xfrm>
        </p:grpSpPr>
        <p:grpSp>
          <p:nvGrpSpPr>
            <p:cNvPr id="35846" name="Group 204"/>
            <p:cNvGrpSpPr>
              <a:grpSpLocks/>
            </p:cNvGrpSpPr>
            <p:nvPr/>
          </p:nvGrpSpPr>
          <p:grpSpPr bwMode="auto">
            <a:xfrm>
              <a:off x="2189" y="1243"/>
              <a:ext cx="1365" cy="2142"/>
              <a:chOff x="2189" y="1243"/>
              <a:chExt cx="1365" cy="2142"/>
            </a:xfrm>
          </p:grpSpPr>
          <p:sp>
            <p:nvSpPr>
              <p:cNvPr id="35853" name="Freeform 4"/>
              <p:cNvSpPr>
                <a:spLocks/>
              </p:cNvSpPr>
              <p:nvPr/>
            </p:nvSpPr>
            <p:spPr bwMode="auto">
              <a:xfrm>
                <a:off x="3302" y="2320"/>
                <a:ext cx="219" cy="194"/>
              </a:xfrm>
              <a:custGeom>
                <a:avLst/>
                <a:gdLst>
                  <a:gd name="T0" fmla="*/ 1 w 437"/>
                  <a:gd name="T1" fmla="*/ 5 h 387"/>
                  <a:gd name="T2" fmla="*/ 0 w 437"/>
                  <a:gd name="T3" fmla="*/ 13 h 387"/>
                  <a:gd name="T4" fmla="*/ 11 w 437"/>
                  <a:gd name="T5" fmla="*/ 9 h 387"/>
                  <a:gd name="T6" fmla="*/ 14 w 437"/>
                  <a:gd name="T7" fmla="*/ 7 h 387"/>
                  <a:gd name="T8" fmla="*/ 14 w 437"/>
                  <a:gd name="T9" fmla="*/ 3 h 387"/>
                  <a:gd name="T10" fmla="*/ 13 w 437"/>
                  <a:gd name="T11" fmla="*/ 0 h 387"/>
                  <a:gd name="T12" fmla="*/ 2 w 437"/>
                  <a:gd name="T13" fmla="*/ 5 h 387"/>
                  <a:gd name="T14" fmla="*/ 1 w 437"/>
                  <a:gd name="T15" fmla="*/ 5 h 387"/>
                  <a:gd name="T16" fmla="*/ 1 w 437"/>
                  <a:gd name="T17" fmla="*/ 5 h 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7" h="387">
                    <a:moveTo>
                      <a:pt x="11" y="157"/>
                    </a:moveTo>
                    <a:lnTo>
                      <a:pt x="0" y="387"/>
                    </a:lnTo>
                    <a:lnTo>
                      <a:pt x="323" y="288"/>
                    </a:lnTo>
                    <a:lnTo>
                      <a:pt x="433" y="216"/>
                    </a:lnTo>
                    <a:lnTo>
                      <a:pt x="437" y="89"/>
                    </a:lnTo>
                    <a:lnTo>
                      <a:pt x="391" y="0"/>
                    </a:lnTo>
                    <a:lnTo>
                      <a:pt x="34" y="133"/>
                    </a:lnTo>
                    <a:lnTo>
                      <a:pt x="11" y="157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4" name="Freeform 5"/>
              <p:cNvSpPr>
                <a:spLocks/>
              </p:cNvSpPr>
              <p:nvPr/>
            </p:nvSpPr>
            <p:spPr bwMode="auto">
              <a:xfrm>
                <a:off x="2193" y="1837"/>
                <a:ext cx="1355" cy="1544"/>
              </a:xfrm>
              <a:custGeom>
                <a:avLst/>
                <a:gdLst>
                  <a:gd name="T0" fmla="*/ 16 w 2712"/>
                  <a:gd name="T1" fmla="*/ 8 h 3088"/>
                  <a:gd name="T2" fmla="*/ 14 w 2712"/>
                  <a:gd name="T3" fmla="*/ 12 h 3088"/>
                  <a:gd name="T4" fmla="*/ 4 w 2712"/>
                  <a:gd name="T5" fmla="*/ 23 h 3088"/>
                  <a:gd name="T6" fmla="*/ 1 w 2712"/>
                  <a:gd name="T7" fmla="*/ 26 h 3088"/>
                  <a:gd name="T8" fmla="*/ 0 w 2712"/>
                  <a:gd name="T9" fmla="*/ 31 h 3088"/>
                  <a:gd name="T10" fmla="*/ 0 w 2712"/>
                  <a:gd name="T11" fmla="*/ 36 h 3088"/>
                  <a:gd name="T12" fmla="*/ 4 w 2712"/>
                  <a:gd name="T13" fmla="*/ 42 h 3088"/>
                  <a:gd name="T14" fmla="*/ 13 w 2712"/>
                  <a:gd name="T15" fmla="*/ 42 h 3088"/>
                  <a:gd name="T16" fmla="*/ 21 w 2712"/>
                  <a:gd name="T17" fmla="*/ 31 h 3088"/>
                  <a:gd name="T18" fmla="*/ 25 w 2712"/>
                  <a:gd name="T19" fmla="*/ 32 h 3088"/>
                  <a:gd name="T20" fmla="*/ 25 w 2712"/>
                  <a:gd name="T21" fmla="*/ 45 h 3088"/>
                  <a:gd name="T22" fmla="*/ 24 w 2712"/>
                  <a:gd name="T23" fmla="*/ 50 h 3088"/>
                  <a:gd name="T24" fmla="*/ 19 w 2712"/>
                  <a:gd name="T25" fmla="*/ 62 h 3088"/>
                  <a:gd name="T26" fmla="*/ 17 w 2712"/>
                  <a:gd name="T27" fmla="*/ 73 h 3088"/>
                  <a:gd name="T28" fmla="*/ 15 w 2712"/>
                  <a:gd name="T29" fmla="*/ 86 h 3088"/>
                  <a:gd name="T30" fmla="*/ 18 w 2712"/>
                  <a:gd name="T31" fmla="*/ 97 h 3088"/>
                  <a:gd name="T32" fmla="*/ 65 w 2712"/>
                  <a:gd name="T33" fmla="*/ 92 h 3088"/>
                  <a:gd name="T34" fmla="*/ 68 w 2712"/>
                  <a:gd name="T35" fmla="*/ 89 h 3088"/>
                  <a:gd name="T36" fmla="*/ 67 w 2712"/>
                  <a:gd name="T37" fmla="*/ 67 h 3088"/>
                  <a:gd name="T38" fmla="*/ 68 w 2712"/>
                  <a:gd name="T39" fmla="*/ 60 h 3088"/>
                  <a:gd name="T40" fmla="*/ 78 w 2712"/>
                  <a:gd name="T41" fmla="*/ 60 h 3088"/>
                  <a:gd name="T42" fmla="*/ 83 w 2712"/>
                  <a:gd name="T43" fmla="*/ 48 h 3088"/>
                  <a:gd name="T44" fmla="*/ 84 w 2712"/>
                  <a:gd name="T45" fmla="*/ 44 h 3088"/>
                  <a:gd name="T46" fmla="*/ 84 w 2712"/>
                  <a:gd name="T47" fmla="*/ 41 h 3088"/>
                  <a:gd name="T48" fmla="*/ 82 w 2712"/>
                  <a:gd name="T49" fmla="*/ 36 h 3088"/>
                  <a:gd name="T50" fmla="*/ 65 w 2712"/>
                  <a:gd name="T51" fmla="*/ 44 h 3088"/>
                  <a:gd name="T52" fmla="*/ 68 w 2712"/>
                  <a:gd name="T53" fmla="*/ 36 h 3088"/>
                  <a:gd name="T54" fmla="*/ 82 w 2712"/>
                  <a:gd name="T55" fmla="*/ 24 h 3088"/>
                  <a:gd name="T56" fmla="*/ 80 w 2712"/>
                  <a:gd name="T57" fmla="*/ 9 h 3088"/>
                  <a:gd name="T58" fmla="*/ 77 w 2712"/>
                  <a:gd name="T59" fmla="*/ 7 h 3088"/>
                  <a:gd name="T60" fmla="*/ 67 w 2712"/>
                  <a:gd name="T61" fmla="*/ 4 h 3088"/>
                  <a:gd name="T62" fmla="*/ 60 w 2712"/>
                  <a:gd name="T63" fmla="*/ 0 h 3088"/>
                  <a:gd name="T64" fmla="*/ 59 w 2712"/>
                  <a:gd name="T65" fmla="*/ 8 h 3088"/>
                  <a:gd name="T66" fmla="*/ 53 w 2712"/>
                  <a:gd name="T67" fmla="*/ 25 h 3088"/>
                  <a:gd name="T68" fmla="*/ 46 w 2712"/>
                  <a:gd name="T69" fmla="*/ 30 h 3088"/>
                  <a:gd name="T70" fmla="*/ 43 w 2712"/>
                  <a:gd name="T71" fmla="*/ 20 h 3088"/>
                  <a:gd name="T72" fmla="*/ 18 w 2712"/>
                  <a:gd name="T73" fmla="*/ 4 h 30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12" h="3088">
                    <a:moveTo>
                      <a:pt x="586" y="118"/>
                    </a:moveTo>
                    <a:lnTo>
                      <a:pt x="542" y="226"/>
                    </a:lnTo>
                    <a:lnTo>
                      <a:pt x="502" y="342"/>
                    </a:lnTo>
                    <a:lnTo>
                      <a:pt x="477" y="382"/>
                    </a:lnTo>
                    <a:lnTo>
                      <a:pt x="215" y="675"/>
                    </a:lnTo>
                    <a:lnTo>
                      <a:pt x="150" y="736"/>
                    </a:lnTo>
                    <a:lnTo>
                      <a:pt x="116" y="777"/>
                    </a:lnTo>
                    <a:lnTo>
                      <a:pt x="57" y="827"/>
                    </a:lnTo>
                    <a:lnTo>
                      <a:pt x="40" y="852"/>
                    </a:lnTo>
                    <a:lnTo>
                      <a:pt x="2" y="983"/>
                    </a:lnTo>
                    <a:lnTo>
                      <a:pt x="0" y="1051"/>
                    </a:lnTo>
                    <a:lnTo>
                      <a:pt x="14" y="1144"/>
                    </a:lnTo>
                    <a:lnTo>
                      <a:pt x="38" y="1199"/>
                    </a:lnTo>
                    <a:lnTo>
                      <a:pt x="130" y="1315"/>
                    </a:lnTo>
                    <a:lnTo>
                      <a:pt x="352" y="1287"/>
                    </a:lnTo>
                    <a:lnTo>
                      <a:pt x="443" y="1315"/>
                    </a:lnTo>
                    <a:lnTo>
                      <a:pt x="700" y="1076"/>
                    </a:lnTo>
                    <a:lnTo>
                      <a:pt x="701" y="985"/>
                    </a:lnTo>
                    <a:lnTo>
                      <a:pt x="853" y="926"/>
                    </a:lnTo>
                    <a:lnTo>
                      <a:pt x="800" y="1007"/>
                    </a:lnTo>
                    <a:lnTo>
                      <a:pt x="802" y="1275"/>
                    </a:lnTo>
                    <a:lnTo>
                      <a:pt x="804" y="1416"/>
                    </a:lnTo>
                    <a:lnTo>
                      <a:pt x="793" y="1498"/>
                    </a:lnTo>
                    <a:lnTo>
                      <a:pt x="774" y="1572"/>
                    </a:lnTo>
                    <a:lnTo>
                      <a:pt x="722" y="1726"/>
                    </a:lnTo>
                    <a:lnTo>
                      <a:pt x="633" y="1971"/>
                    </a:lnTo>
                    <a:lnTo>
                      <a:pt x="614" y="2089"/>
                    </a:lnTo>
                    <a:lnTo>
                      <a:pt x="546" y="2326"/>
                    </a:lnTo>
                    <a:lnTo>
                      <a:pt x="519" y="2437"/>
                    </a:lnTo>
                    <a:lnTo>
                      <a:pt x="483" y="2743"/>
                    </a:lnTo>
                    <a:lnTo>
                      <a:pt x="559" y="2807"/>
                    </a:lnTo>
                    <a:lnTo>
                      <a:pt x="586" y="3088"/>
                    </a:lnTo>
                    <a:lnTo>
                      <a:pt x="2058" y="3081"/>
                    </a:lnTo>
                    <a:lnTo>
                      <a:pt x="2111" y="2936"/>
                    </a:lnTo>
                    <a:lnTo>
                      <a:pt x="2164" y="2893"/>
                    </a:lnTo>
                    <a:lnTo>
                      <a:pt x="2178" y="2832"/>
                    </a:lnTo>
                    <a:lnTo>
                      <a:pt x="2172" y="2425"/>
                    </a:lnTo>
                    <a:lnTo>
                      <a:pt x="2159" y="2113"/>
                    </a:lnTo>
                    <a:lnTo>
                      <a:pt x="2147" y="1950"/>
                    </a:lnTo>
                    <a:lnTo>
                      <a:pt x="2189" y="1920"/>
                    </a:lnTo>
                    <a:lnTo>
                      <a:pt x="2455" y="1923"/>
                    </a:lnTo>
                    <a:lnTo>
                      <a:pt x="2503" y="1901"/>
                    </a:lnTo>
                    <a:lnTo>
                      <a:pt x="2662" y="1781"/>
                    </a:lnTo>
                    <a:lnTo>
                      <a:pt x="2687" y="1513"/>
                    </a:lnTo>
                    <a:lnTo>
                      <a:pt x="2693" y="1458"/>
                    </a:lnTo>
                    <a:lnTo>
                      <a:pt x="2712" y="1382"/>
                    </a:lnTo>
                    <a:lnTo>
                      <a:pt x="2712" y="1346"/>
                    </a:lnTo>
                    <a:lnTo>
                      <a:pt x="2698" y="1304"/>
                    </a:lnTo>
                    <a:lnTo>
                      <a:pt x="2655" y="1245"/>
                    </a:lnTo>
                    <a:lnTo>
                      <a:pt x="2655" y="1152"/>
                    </a:lnTo>
                    <a:lnTo>
                      <a:pt x="2121" y="1427"/>
                    </a:lnTo>
                    <a:lnTo>
                      <a:pt x="2104" y="1401"/>
                    </a:lnTo>
                    <a:lnTo>
                      <a:pt x="2144" y="1310"/>
                    </a:lnTo>
                    <a:lnTo>
                      <a:pt x="2182" y="1148"/>
                    </a:lnTo>
                    <a:lnTo>
                      <a:pt x="2615" y="983"/>
                    </a:lnTo>
                    <a:lnTo>
                      <a:pt x="2641" y="768"/>
                    </a:lnTo>
                    <a:lnTo>
                      <a:pt x="2638" y="580"/>
                    </a:lnTo>
                    <a:lnTo>
                      <a:pt x="2562" y="278"/>
                    </a:lnTo>
                    <a:lnTo>
                      <a:pt x="2537" y="228"/>
                    </a:lnTo>
                    <a:lnTo>
                      <a:pt x="2491" y="209"/>
                    </a:lnTo>
                    <a:lnTo>
                      <a:pt x="2368" y="162"/>
                    </a:lnTo>
                    <a:lnTo>
                      <a:pt x="2166" y="97"/>
                    </a:lnTo>
                    <a:lnTo>
                      <a:pt x="2094" y="57"/>
                    </a:lnTo>
                    <a:lnTo>
                      <a:pt x="1936" y="0"/>
                    </a:lnTo>
                    <a:lnTo>
                      <a:pt x="1942" y="74"/>
                    </a:lnTo>
                    <a:lnTo>
                      <a:pt x="1910" y="230"/>
                    </a:lnTo>
                    <a:lnTo>
                      <a:pt x="1859" y="420"/>
                    </a:lnTo>
                    <a:lnTo>
                      <a:pt x="1724" y="783"/>
                    </a:lnTo>
                    <a:lnTo>
                      <a:pt x="1551" y="1099"/>
                    </a:lnTo>
                    <a:lnTo>
                      <a:pt x="1496" y="948"/>
                    </a:lnTo>
                    <a:lnTo>
                      <a:pt x="1446" y="808"/>
                    </a:lnTo>
                    <a:lnTo>
                      <a:pt x="1406" y="637"/>
                    </a:lnTo>
                    <a:lnTo>
                      <a:pt x="1328" y="530"/>
                    </a:lnTo>
                    <a:lnTo>
                      <a:pt x="586" y="118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5" name="Freeform 6"/>
              <p:cNvSpPr>
                <a:spLocks/>
              </p:cNvSpPr>
              <p:nvPr/>
            </p:nvSpPr>
            <p:spPr bwMode="auto">
              <a:xfrm>
                <a:off x="2896" y="2789"/>
                <a:ext cx="54" cy="59"/>
              </a:xfrm>
              <a:custGeom>
                <a:avLst/>
                <a:gdLst>
                  <a:gd name="T0" fmla="*/ 3 w 109"/>
                  <a:gd name="T1" fmla="*/ 2 h 118"/>
                  <a:gd name="T2" fmla="*/ 3 w 109"/>
                  <a:gd name="T3" fmla="*/ 3 h 118"/>
                  <a:gd name="T4" fmla="*/ 3 w 109"/>
                  <a:gd name="T5" fmla="*/ 4 h 118"/>
                  <a:gd name="T6" fmla="*/ 2 w 109"/>
                  <a:gd name="T7" fmla="*/ 4 h 118"/>
                  <a:gd name="T8" fmla="*/ 2 w 109"/>
                  <a:gd name="T9" fmla="*/ 4 h 118"/>
                  <a:gd name="T10" fmla="*/ 2 w 109"/>
                  <a:gd name="T11" fmla="*/ 4 h 118"/>
                  <a:gd name="T12" fmla="*/ 1 w 109"/>
                  <a:gd name="T13" fmla="*/ 4 h 118"/>
                  <a:gd name="T14" fmla="*/ 0 w 109"/>
                  <a:gd name="T15" fmla="*/ 4 h 118"/>
                  <a:gd name="T16" fmla="*/ 0 w 109"/>
                  <a:gd name="T17" fmla="*/ 3 h 118"/>
                  <a:gd name="T18" fmla="*/ 0 w 109"/>
                  <a:gd name="T19" fmla="*/ 2 h 118"/>
                  <a:gd name="T20" fmla="*/ 0 w 109"/>
                  <a:gd name="T21" fmla="*/ 2 h 118"/>
                  <a:gd name="T22" fmla="*/ 0 w 109"/>
                  <a:gd name="T23" fmla="*/ 1 h 118"/>
                  <a:gd name="T24" fmla="*/ 1 w 109"/>
                  <a:gd name="T25" fmla="*/ 1 h 118"/>
                  <a:gd name="T26" fmla="*/ 2 w 109"/>
                  <a:gd name="T27" fmla="*/ 0 h 118"/>
                  <a:gd name="T28" fmla="*/ 3 w 109"/>
                  <a:gd name="T29" fmla="*/ 1 h 118"/>
                  <a:gd name="T30" fmla="*/ 3 w 109"/>
                  <a:gd name="T31" fmla="*/ 2 h 118"/>
                  <a:gd name="T32" fmla="*/ 3 w 109"/>
                  <a:gd name="T33" fmla="*/ 2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118">
                    <a:moveTo>
                      <a:pt x="109" y="33"/>
                    </a:moveTo>
                    <a:lnTo>
                      <a:pt x="109" y="78"/>
                    </a:lnTo>
                    <a:lnTo>
                      <a:pt x="101" y="103"/>
                    </a:lnTo>
                    <a:lnTo>
                      <a:pt x="93" y="111"/>
                    </a:lnTo>
                    <a:lnTo>
                      <a:pt x="86" y="114"/>
                    </a:lnTo>
                    <a:lnTo>
                      <a:pt x="78" y="116"/>
                    </a:lnTo>
                    <a:lnTo>
                      <a:pt x="44" y="118"/>
                    </a:lnTo>
                    <a:lnTo>
                      <a:pt x="19" y="109"/>
                    </a:lnTo>
                    <a:lnTo>
                      <a:pt x="4" y="84"/>
                    </a:lnTo>
                    <a:lnTo>
                      <a:pt x="0" y="61"/>
                    </a:lnTo>
                    <a:lnTo>
                      <a:pt x="2" y="44"/>
                    </a:lnTo>
                    <a:lnTo>
                      <a:pt x="23" y="16"/>
                    </a:lnTo>
                    <a:lnTo>
                      <a:pt x="52" y="2"/>
                    </a:lnTo>
                    <a:lnTo>
                      <a:pt x="76" y="0"/>
                    </a:lnTo>
                    <a:lnTo>
                      <a:pt x="97" y="17"/>
                    </a:lnTo>
                    <a:lnTo>
                      <a:pt x="109" y="33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6" name="Freeform 7"/>
              <p:cNvSpPr>
                <a:spLocks/>
              </p:cNvSpPr>
              <p:nvPr/>
            </p:nvSpPr>
            <p:spPr bwMode="auto">
              <a:xfrm>
                <a:off x="3290" y="2753"/>
                <a:ext cx="36" cy="44"/>
              </a:xfrm>
              <a:custGeom>
                <a:avLst/>
                <a:gdLst>
                  <a:gd name="T0" fmla="*/ 2 w 72"/>
                  <a:gd name="T1" fmla="*/ 1 h 88"/>
                  <a:gd name="T2" fmla="*/ 3 w 72"/>
                  <a:gd name="T3" fmla="*/ 2 h 88"/>
                  <a:gd name="T4" fmla="*/ 3 w 72"/>
                  <a:gd name="T5" fmla="*/ 2 h 88"/>
                  <a:gd name="T6" fmla="*/ 2 w 72"/>
                  <a:gd name="T7" fmla="*/ 3 h 88"/>
                  <a:gd name="T8" fmla="*/ 2 w 72"/>
                  <a:gd name="T9" fmla="*/ 3 h 88"/>
                  <a:gd name="T10" fmla="*/ 1 w 72"/>
                  <a:gd name="T11" fmla="*/ 3 h 88"/>
                  <a:gd name="T12" fmla="*/ 1 w 72"/>
                  <a:gd name="T13" fmla="*/ 3 h 88"/>
                  <a:gd name="T14" fmla="*/ 0 w 72"/>
                  <a:gd name="T15" fmla="*/ 3 h 88"/>
                  <a:gd name="T16" fmla="*/ 1 w 72"/>
                  <a:gd name="T17" fmla="*/ 2 h 88"/>
                  <a:gd name="T18" fmla="*/ 1 w 72"/>
                  <a:gd name="T19" fmla="*/ 1 h 88"/>
                  <a:gd name="T20" fmla="*/ 1 w 72"/>
                  <a:gd name="T21" fmla="*/ 1 h 88"/>
                  <a:gd name="T22" fmla="*/ 2 w 72"/>
                  <a:gd name="T23" fmla="*/ 0 h 88"/>
                  <a:gd name="T24" fmla="*/ 2 w 72"/>
                  <a:gd name="T25" fmla="*/ 1 h 88"/>
                  <a:gd name="T26" fmla="*/ 2 w 72"/>
                  <a:gd name="T27" fmla="*/ 1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88">
                    <a:moveTo>
                      <a:pt x="63" y="2"/>
                    </a:moveTo>
                    <a:lnTo>
                      <a:pt x="72" y="38"/>
                    </a:lnTo>
                    <a:lnTo>
                      <a:pt x="68" y="51"/>
                    </a:lnTo>
                    <a:lnTo>
                      <a:pt x="57" y="80"/>
                    </a:lnTo>
                    <a:lnTo>
                      <a:pt x="45" y="84"/>
                    </a:lnTo>
                    <a:lnTo>
                      <a:pt x="26" y="88"/>
                    </a:lnTo>
                    <a:lnTo>
                      <a:pt x="7" y="80"/>
                    </a:lnTo>
                    <a:lnTo>
                      <a:pt x="0" y="72"/>
                    </a:lnTo>
                    <a:lnTo>
                      <a:pt x="2" y="59"/>
                    </a:lnTo>
                    <a:lnTo>
                      <a:pt x="7" y="32"/>
                    </a:lnTo>
                    <a:lnTo>
                      <a:pt x="32" y="8"/>
                    </a:lnTo>
                    <a:lnTo>
                      <a:pt x="53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7C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7" name="Freeform 8"/>
              <p:cNvSpPr>
                <a:spLocks/>
              </p:cNvSpPr>
              <p:nvPr/>
            </p:nvSpPr>
            <p:spPr bwMode="auto">
              <a:xfrm>
                <a:off x="2878" y="2938"/>
                <a:ext cx="59" cy="66"/>
              </a:xfrm>
              <a:custGeom>
                <a:avLst/>
                <a:gdLst>
                  <a:gd name="T0" fmla="*/ 3 w 118"/>
                  <a:gd name="T1" fmla="*/ 1 h 131"/>
                  <a:gd name="T2" fmla="*/ 4 w 118"/>
                  <a:gd name="T3" fmla="*/ 2 h 131"/>
                  <a:gd name="T4" fmla="*/ 4 w 118"/>
                  <a:gd name="T5" fmla="*/ 3 h 131"/>
                  <a:gd name="T6" fmla="*/ 4 w 118"/>
                  <a:gd name="T7" fmla="*/ 4 h 131"/>
                  <a:gd name="T8" fmla="*/ 3 w 118"/>
                  <a:gd name="T9" fmla="*/ 5 h 131"/>
                  <a:gd name="T10" fmla="*/ 2 w 118"/>
                  <a:gd name="T11" fmla="*/ 5 h 131"/>
                  <a:gd name="T12" fmla="*/ 1 w 118"/>
                  <a:gd name="T13" fmla="*/ 4 h 131"/>
                  <a:gd name="T14" fmla="*/ 0 w 118"/>
                  <a:gd name="T15" fmla="*/ 3 h 131"/>
                  <a:gd name="T16" fmla="*/ 0 w 118"/>
                  <a:gd name="T17" fmla="*/ 2 h 131"/>
                  <a:gd name="T18" fmla="*/ 1 w 118"/>
                  <a:gd name="T19" fmla="*/ 2 h 131"/>
                  <a:gd name="T20" fmla="*/ 1 w 118"/>
                  <a:gd name="T21" fmla="*/ 1 h 131"/>
                  <a:gd name="T22" fmla="*/ 2 w 118"/>
                  <a:gd name="T23" fmla="*/ 1 h 131"/>
                  <a:gd name="T24" fmla="*/ 3 w 118"/>
                  <a:gd name="T25" fmla="*/ 0 h 131"/>
                  <a:gd name="T26" fmla="*/ 3 w 118"/>
                  <a:gd name="T27" fmla="*/ 1 h 131"/>
                  <a:gd name="T28" fmla="*/ 3 w 118"/>
                  <a:gd name="T29" fmla="*/ 1 h 1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31">
                    <a:moveTo>
                      <a:pt x="93" y="5"/>
                    </a:moveTo>
                    <a:lnTo>
                      <a:pt x="118" y="40"/>
                    </a:lnTo>
                    <a:lnTo>
                      <a:pt x="116" y="78"/>
                    </a:lnTo>
                    <a:lnTo>
                      <a:pt x="107" y="112"/>
                    </a:lnTo>
                    <a:lnTo>
                      <a:pt x="82" y="131"/>
                    </a:lnTo>
                    <a:lnTo>
                      <a:pt x="48" y="129"/>
                    </a:lnTo>
                    <a:lnTo>
                      <a:pt x="12" y="116"/>
                    </a:lnTo>
                    <a:lnTo>
                      <a:pt x="0" y="95"/>
                    </a:lnTo>
                    <a:lnTo>
                      <a:pt x="0" y="51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38" y="2"/>
                    </a:lnTo>
                    <a:lnTo>
                      <a:pt x="69" y="0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8" name="Freeform 9"/>
              <p:cNvSpPr>
                <a:spLocks/>
              </p:cNvSpPr>
              <p:nvPr/>
            </p:nvSpPr>
            <p:spPr bwMode="auto">
              <a:xfrm>
                <a:off x="3317" y="2151"/>
                <a:ext cx="201" cy="339"/>
              </a:xfrm>
              <a:custGeom>
                <a:avLst/>
                <a:gdLst>
                  <a:gd name="T0" fmla="*/ 11 w 403"/>
                  <a:gd name="T1" fmla="*/ 0 h 679"/>
                  <a:gd name="T2" fmla="*/ 11 w 403"/>
                  <a:gd name="T3" fmla="*/ 6 h 679"/>
                  <a:gd name="T4" fmla="*/ 10 w 403"/>
                  <a:gd name="T5" fmla="*/ 10 h 679"/>
                  <a:gd name="T6" fmla="*/ 7 w 403"/>
                  <a:gd name="T7" fmla="*/ 14 h 679"/>
                  <a:gd name="T8" fmla="*/ 10 w 403"/>
                  <a:gd name="T9" fmla="*/ 14 h 679"/>
                  <a:gd name="T10" fmla="*/ 12 w 403"/>
                  <a:gd name="T11" fmla="*/ 17 h 679"/>
                  <a:gd name="T12" fmla="*/ 12 w 403"/>
                  <a:gd name="T13" fmla="*/ 19 h 679"/>
                  <a:gd name="T14" fmla="*/ 6 w 403"/>
                  <a:gd name="T15" fmla="*/ 18 h 679"/>
                  <a:gd name="T16" fmla="*/ 0 w 403"/>
                  <a:gd name="T17" fmla="*/ 21 h 679"/>
                  <a:gd name="T18" fmla="*/ 0 w 403"/>
                  <a:gd name="T19" fmla="*/ 20 h 679"/>
                  <a:gd name="T20" fmla="*/ 0 w 403"/>
                  <a:gd name="T21" fmla="*/ 20 h 679"/>
                  <a:gd name="T22" fmla="*/ 0 w 403"/>
                  <a:gd name="T23" fmla="*/ 19 h 679"/>
                  <a:gd name="T24" fmla="*/ 0 w 403"/>
                  <a:gd name="T25" fmla="*/ 18 h 679"/>
                  <a:gd name="T26" fmla="*/ 1 w 403"/>
                  <a:gd name="T27" fmla="*/ 17 h 679"/>
                  <a:gd name="T28" fmla="*/ 1 w 403"/>
                  <a:gd name="T29" fmla="*/ 17 h 679"/>
                  <a:gd name="T30" fmla="*/ 1 w 403"/>
                  <a:gd name="T31" fmla="*/ 16 h 679"/>
                  <a:gd name="T32" fmla="*/ 2 w 403"/>
                  <a:gd name="T33" fmla="*/ 16 h 679"/>
                  <a:gd name="T34" fmla="*/ 2 w 403"/>
                  <a:gd name="T35" fmla="*/ 16 h 679"/>
                  <a:gd name="T36" fmla="*/ 2 w 403"/>
                  <a:gd name="T37" fmla="*/ 16 h 679"/>
                  <a:gd name="T38" fmla="*/ 2 w 403"/>
                  <a:gd name="T39" fmla="*/ 15 h 679"/>
                  <a:gd name="T40" fmla="*/ 3 w 403"/>
                  <a:gd name="T41" fmla="*/ 15 h 679"/>
                  <a:gd name="T42" fmla="*/ 3 w 403"/>
                  <a:gd name="T43" fmla="*/ 15 h 679"/>
                  <a:gd name="T44" fmla="*/ 3 w 403"/>
                  <a:gd name="T45" fmla="*/ 15 h 679"/>
                  <a:gd name="T46" fmla="*/ 3 w 403"/>
                  <a:gd name="T47" fmla="*/ 15 h 679"/>
                  <a:gd name="T48" fmla="*/ 4 w 403"/>
                  <a:gd name="T49" fmla="*/ 15 h 679"/>
                  <a:gd name="T50" fmla="*/ 4 w 403"/>
                  <a:gd name="T51" fmla="*/ 14 h 679"/>
                  <a:gd name="T52" fmla="*/ 4 w 403"/>
                  <a:gd name="T53" fmla="*/ 14 h 679"/>
                  <a:gd name="T54" fmla="*/ 5 w 403"/>
                  <a:gd name="T55" fmla="*/ 14 h 679"/>
                  <a:gd name="T56" fmla="*/ 4 w 403"/>
                  <a:gd name="T57" fmla="*/ 14 h 679"/>
                  <a:gd name="T58" fmla="*/ 3 w 403"/>
                  <a:gd name="T59" fmla="*/ 12 h 679"/>
                  <a:gd name="T60" fmla="*/ 3 w 403"/>
                  <a:gd name="T61" fmla="*/ 11 h 679"/>
                  <a:gd name="T62" fmla="*/ 3 w 403"/>
                  <a:gd name="T63" fmla="*/ 11 h 679"/>
                  <a:gd name="T64" fmla="*/ 3 w 403"/>
                  <a:gd name="T65" fmla="*/ 10 h 679"/>
                  <a:gd name="T66" fmla="*/ 4 w 403"/>
                  <a:gd name="T67" fmla="*/ 10 h 679"/>
                  <a:gd name="T68" fmla="*/ 4 w 403"/>
                  <a:gd name="T69" fmla="*/ 9 h 679"/>
                  <a:gd name="T70" fmla="*/ 4 w 403"/>
                  <a:gd name="T71" fmla="*/ 9 h 679"/>
                  <a:gd name="T72" fmla="*/ 5 w 403"/>
                  <a:gd name="T73" fmla="*/ 9 h 679"/>
                  <a:gd name="T74" fmla="*/ 5 w 403"/>
                  <a:gd name="T75" fmla="*/ 8 h 679"/>
                  <a:gd name="T76" fmla="*/ 5 w 403"/>
                  <a:gd name="T77" fmla="*/ 8 h 679"/>
                  <a:gd name="T78" fmla="*/ 5 w 403"/>
                  <a:gd name="T79" fmla="*/ 8 h 679"/>
                  <a:gd name="T80" fmla="*/ 5 w 403"/>
                  <a:gd name="T81" fmla="*/ 8 h 679"/>
                  <a:gd name="T82" fmla="*/ 6 w 403"/>
                  <a:gd name="T83" fmla="*/ 7 h 679"/>
                  <a:gd name="T84" fmla="*/ 6 w 403"/>
                  <a:gd name="T85" fmla="*/ 7 h 679"/>
                  <a:gd name="T86" fmla="*/ 6 w 403"/>
                  <a:gd name="T87" fmla="*/ 7 h 679"/>
                  <a:gd name="T88" fmla="*/ 6 w 403"/>
                  <a:gd name="T89" fmla="*/ 7 h 679"/>
                  <a:gd name="T90" fmla="*/ 7 w 403"/>
                  <a:gd name="T91" fmla="*/ 7 h 679"/>
                  <a:gd name="T92" fmla="*/ 7 w 403"/>
                  <a:gd name="T93" fmla="*/ 6 h 679"/>
                  <a:gd name="T94" fmla="*/ 7 w 403"/>
                  <a:gd name="T95" fmla="*/ 6 h 679"/>
                  <a:gd name="T96" fmla="*/ 7 w 403"/>
                  <a:gd name="T97" fmla="*/ 6 h 679"/>
                  <a:gd name="T98" fmla="*/ 8 w 403"/>
                  <a:gd name="T99" fmla="*/ 6 h 679"/>
                  <a:gd name="T100" fmla="*/ 11 w 403"/>
                  <a:gd name="T101" fmla="*/ 0 h 679"/>
                  <a:gd name="T102" fmla="*/ 11 w 403"/>
                  <a:gd name="T103" fmla="*/ 0 h 6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03" h="679">
                    <a:moveTo>
                      <a:pt x="363" y="0"/>
                    </a:moveTo>
                    <a:lnTo>
                      <a:pt x="359" y="219"/>
                    </a:lnTo>
                    <a:lnTo>
                      <a:pt x="329" y="337"/>
                    </a:lnTo>
                    <a:lnTo>
                      <a:pt x="249" y="453"/>
                    </a:lnTo>
                    <a:lnTo>
                      <a:pt x="348" y="475"/>
                    </a:lnTo>
                    <a:lnTo>
                      <a:pt x="384" y="544"/>
                    </a:lnTo>
                    <a:lnTo>
                      <a:pt x="403" y="616"/>
                    </a:lnTo>
                    <a:lnTo>
                      <a:pt x="220" y="603"/>
                    </a:lnTo>
                    <a:lnTo>
                      <a:pt x="0" y="679"/>
                    </a:lnTo>
                    <a:lnTo>
                      <a:pt x="4" y="662"/>
                    </a:lnTo>
                    <a:lnTo>
                      <a:pt x="10" y="645"/>
                    </a:lnTo>
                    <a:lnTo>
                      <a:pt x="17" y="622"/>
                    </a:lnTo>
                    <a:lnTo>
                      <a:pt x="27" y="597"/>
                    </a:lnTo>
                    <a:lnTo>
                      <a:pt x="38" y="574"/>
                    </a:lnTo>
                    <a:lnTo>
                      <a:pt x="51" y="551"/>
                    </a:lnTo>
                    <a:lnTo>
                      <a:pt x="59" y="540"/>
                    </a:lnTo>
                    <a:lnTo>
                      <a:pt x="67" y="532"/>
                    </a:lnTo>
                    <a:lnTo>
                      <a:pt x="76" y="525"/>
                    </a:lnTo>
                    <a:lnTo>
                      <a:pt x="84" y="517"/>
                    </a:lnTo>
                    <a:lnTo>
                      <a:pt x="93" y="510"/>
                    </a:lnTo>
                    <a:lnTo>
                      <a:pt x="101" y="504"/>
                    </a:lnTo>
                    <a:lnTo>
                      <a:pt x="108" y="496"/>
                    </a:lnTo>
                    <a:lnTo>
                      <a:pt x="118" y="491"/>
                    </a:lnTo>
                    <a:lnTo>
                      <a:pt x="125" y="487"/>
                    </a:lnTo>
                    <a:lnTo>
                      <a:pt x="133" y="481"/>
                    </a:lnTo>
                    <a:lnTo>
                      <a:pt x="146" y="473"/>
                    </a:lnTo>
                    <a:lnTo>
                      <a:pt x="156" y="470"/>
                    </a:lnTo>
                    <a:lnTo>
                      <a:pt x="165" y="464"/>
                    </a:lnTo>
                    <a:lnTo>
                      <a:pt x="150" y="458"/>
                    </a:lnTo>
                    <a:lnTo>
                      <a:pt x="114" y="401"/>
                    </a:lnTo>
                    <a:lnTo>
                      <a:pt x="112" y="373"/>
                    </a:lnTo>
                    <a:lnTo>
                      <a:pt x="118" y="358"/>
                    </a:lnTo>
                    <a:lnTo>
                      <a:pt x="125" y="340"/>
                    </a:lnTo>
                    <a:lnTo>
                      <a:pt x="135" y="323"/>
                    </a:lnTo>
                    <a:lnTo>
                      <a:pt x="146" y="308"/>
                    </a:lnTo>
                    <a:lnTo>
                      <a:pt x="154" y="299"/>
                    </a:lnTo>
                    <a:lnTo>
                      <a:pt x="162" y="291"/>
                    </a:lnTo>
                    <a:lnTo>
                      <a:pt x="167" y="282"/>
                    </a:lnTo>
                    <a:lnTo>
                      <a:pt x="175" y="274"/>
                    </a:lnTo>
                    <a:lnTo>
                      <a:pt x="182" y="266"/>
                    </a:lnTo>
                    <a:lnTo>
                      <a:pt x="190" y="259"/>
                    </a:lnTo>
                    <a:lnTo>
                      <a:pt x="198" y="251"/>
                    </a:lnTo>
                    <a:lnTo>
                      <a:pt x="205" y="245"/>
                    </a:lnTo>
                    <a:lnTo>
                      <a:pt x="211" y="238"/>
                    </a:lnTo>
                    <a:lnTo>
                      <a:pt x="219" y="232"/>
                    </a:lnTo>
                    <a:lnTo>
                      <a:pt x="224" y="226"/>
                    </a:lnTo>
                    <a:lnTo>
                      <a:pt x="230" y="221"/>
                    </a:lnTo>
                    <a:lnTo>
                      <a:pt x="241" y="211"/>
                    </a:lnTo>
                    <a:lnTo>
                      <a:pt x="249" y="204"/>
                    </a:lnTo>
                    <a:lnTo>
                      <a:pt x="257" y="19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59" name="Freeform 10"/>
              <p:cNvSpPr>
                <a:spLocks/>
              </p:cNvSpPr>
              <p:nvPr/>
            </p:nvSpPr>
            <p:spPr bwMode="auto">
              <a:xfrm>
                <a:off x="2914" y="2627"/>
                <a:ext cx="60" cy="65"/>
              </a:xfrm>
              <a:custGeom>
                <a:avLst/>
                <a:gdLst>
                  <a:gd name="T0" fmla="*/ 3 w 120"/>
                  <a:gd name="T1" fmla="*/ 0 h 132"/>
                  <a:gd name="T2" fmla="*/ 4 w 120"/>
                  <a:gd name="T3" fmla="*/ 0 h 132"/>
                  <a:gd name="T4" fmla="*/ 4 w 120"/>
                  <a:gd name="T5" fmla="*/ 1 h 132"/>
                  <a:gd name="T6" fmla="*/ 4 w 120"/>
                  <a:gd name="T7" fmla="*/ 3 h 132"/>
                  <a:gd name="T8" fmla="*/ 3 w 120"/>
                  <a:gd name="T9" fmla="*/ 4 h 132"/>
                  <a:gd name="T10" fmla="*/ 2 w 120"/>
                  <a:gd name="T11" fmla="*/ 4 h 132"/>
                  <a:gd name="T12" fmla="*/ 1 w 120"/>
                  <a:gd name="T13" fmla="*/ 3 h 132"/>
                  <a:gd name="T14" fmla="*/ 0 w 120"/>
                  <a:gd name="T15" fmla="*/ 2 h 132"/>
                  <a:gd name="T16" fmla="*/ 1 w 120"/>
                  <a:gd name="T17" fmla="*/ 1 h 132"/>
                  <a:gd name="T18" fmla="*/ 1 w 120"/>
                  <a:gd name="T19" fmla="*/ 1 h 132"/>
                  <a:gd name="T20" fmla="*/ 2 w 120"/>
                  <a:gd name="T21" fmla="*/ 0 h 132"/>
                  <a:gd name="T22" fmla="*/ 3 w 120"/>
                  <a:gd name="T23" fmla="*/ 0 h 132"/>
                  <a:gd name="T24" fmla="*/ 3 w 120"/>
                  <a:gd name="T25" fmla="*/ 0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32">
                    <a:moveTo>
                      <a:pt x="73" y="0"/>
                    </a:moveTo>
                    <a:lnTo>
                      <a:pt x="103" y="12"/>
                    </a:lnTo>
                    <a:lnTo>
                      <a:pt x="120" y="40"/>
                    </a:lnTo>
                    <a:lnTo>
                      <a:pt x="113" y="99"/>
                    </a:lnTo>
                    <a:lnTo>
                      <a:pt x="84" y="132"/>
                    </a:lnTo>
                    <a:lnTo>
                      <a:pt x="50" y="132"/>
                    </a:lnTo>
                    <a:lnTo>
                      <a:pt x="19" y="122"/>
                    </a:lnTo>
                    <a:lnTo>
                      <a:pt x="0" y="88"/>
                    </a:lnTo>
                    <a:lnTo>
                      <a:pt x="2" y="63"/>
                    </a:lnTo>
                    <a:lnTo>
                      <a:pt x="16" y="35"/>
                    </a:lnTo>
                    <a:lnTo>
                      <a:pt x="35" y="1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0" name="Freeform 11"/>
              <p:cNvSpPr>
                <a:spLocks/>
              </p:cNvSpPr>
              <p:nvPr/>
            </p:nvSpPr>
            <p:spPr bwMode="auto">
              <a:xfrm>
                <a:off x="2535" y="2207"/>
                <a:ext cx="333" cy="969"/>
              </a:xfrm>
              <a:custGeom>
                <a:avLst/>
                <a:gdLst>
                  <a:gd name="T0" fmla="*/ 13 w 667"/>
                  <a:gd name="T1" fmla="*/ 2 h 1939"/>
                  <a:gd name="T2" fmla="*/ 14 w 667"/>
                  <a:gd name="T3" fmla="*/ 13 h 1939"/>
                  <a:gd name="T4" fmla="*/ 13 w 667"/>
                  <a:gd name="T5" fmla="*/ 19 h 1939"/>
                  <a:gd name="T6" fmla="*/ 13 w 667"/>
                  <a:gd name="T7" fmla="*/ 22 h 1939"/>
                  <a:gd name="T8" fmla="*/ 12 w 667"/>
                  <a:gd name="T9" fmla="*/ 23 h 1939"/>
                  <a:gd name="T10" fmla="*/ 12 w 667"/>
                  <a:gd name="T11" fmla="*/ 24 h 1939"/>
                  <a:gd name="T12" fmla="*/ 11 w 667"/>
                  <a:gd name="T13" fmla="*/ 27 h 1939"/>
                  <a:gd name="T14" fmla="*/ 11 w 667"/>
                  <a:gd name="T15" fmla="*/ 29 h 1939"/>
                  <a:gd name="T16" fmla="*/ 10 w 667"/>
                  <a:gd name="T17" fmla="*/ 31 h 1939"/>
                  <a:gd name="T18" fmla="*/ 10 w 667"/>
                  <a:gd name="T19" fmla="*/ 32 h 1939"/>
                  <a:gd name="T20" fmla="*/ 10 w 667"/>
                  <a:gd name="T21" fmla="*/ 33 h 1939"/>
                  <a:gd name="T22" fmla="*/ 9 w 667"/>
                  <a:gd name="T23" fmla="*/ 34 h 1939"/>
                  <a:gd name="T24" fmla="*/ 9 w 667"/>
                  <a:gd name="T25" fmla="*/ 35 h 1939"/>
                  <a:gd name="T26" fmla="*/ 8 w 667"/>
                  <a:gd name="T27" fmla="*/ 36 h 1939"/>
                  <a:gd name="T28" fmla="*/ 6 w 667"/>
                  <a:gd name="T29" fmla="*/ 37 h 1939"/>
                  <a:gd name="T30" fmla="*/ 5 w 667"/>
                  <a:gd name="T31" fmla="*/ 38 h 1939"/>
                  <a:gd name="T32" fmla="*/ 5 w 667"/>
                  <a:gd name="T33" fmla="*/ 39 h 1939"/>
                  <a:gd name="T34" fmla="*/ 4 w 667"/>
                  <a:gd name="T35" fmla="*/ 40 h 1939"/>
                  <a:gd name="T36" fmla="*/ 4 w 667"/>
                  <a:gd name="T37" fmla="*/ 41 h 1939"/>
                  <a:gd name="T38" fmla="*/ 3 w 667"/>
                  <a:gd name="T39" fmla="*/ 43 h 1939"/>
                  <a:gd name="T40" fmla="*/ 2 w 667"/>
                  <a:gd name="T41" fmla="*/ 45 h 1939"/>
                  <a:gd name="T42" fmla="*/ 1 w 667"/>
                  <a:gd name="T43" fmla="*/ 47 h 1939"/>
                  <a:gd name="T44" fmla="*/ 1 w 667"/>
                  <a:gd name="T45" fmla="*/ 49 h 1939"/>
                  <a:gd name="T46" fmla="*/ 0 w 667"/>
                  <a:gd name="T47" fmla="*/ 53 h 1939"/>
                  <a:gd name="T48" fmla="*/ 0 w 667"/>
                  <a:gd name="T49" fmla="*/ 60 h 1939"/>
                  <a:gd name="T50" fmla="*/ 7 w 667"/>
                  <a:gd name="T51" fmla="*/ 60 h 1939"/>
                  <a:gd name="T52" fmla="*/ 12 w 667"/>
                  <a:gd name="T53" fmla="*/ 60 h 1939"/>
                  <a:gd name="T54" fmla="*/ 14 w 667"/>
                  <a:gd name="T55" fmla="*/ 59 h 1939"/>
                  <a:gd name="T56" fmla="*/ 15 w 667"/>
                  <a:gd name="T57" fmla="*/ 59 h 1939"/>
                  <a:gd name="T58" fmla="*/ 16 w 667"/>
                  <a:gd name="T59" fmla="*/ 58 h 1939"/>
                  <a:gd name="T60" fmla="*/ 17 w 667"/>
                  <a:gd name="T61" fmla="*/ 55 h 1939"/>
                  <a:gd name="T62" fmla="*/ 18 w 667"/>
                  <a:gd name="T63" fmla="*/ 51 h 1939"/>
                  <a:gd name="T64" fmla="*/ 18 w 667"/>
                  <a:gd name="T65" fmla="*/ 41 h 1939"/>
                  <a:gd name="T66" fmla="*/ 19 w 667"/>
                  <a:gd name="T67" fmla="*/ 38 h 1939"/>
                  <a:gd name="T68" fmla="*/ 19 w 667"/>
                  <a:gd name="T69" fmla="*/ 34 h 1939"/>
                  <a:gd name="T70" fmla="*/ 19 w 667"/>
                  <a:gd name="T71" fmla="*/ 31 h 1939"/>
                  <a:gd name="T72" fmla="*/ 20 w 667"/>
                  <a:gd name="T73" fmla="*/ 28 h 1939"/>
                  <a:gd name="T74" fmla="*/ 20 w 667"/>
                  <a:gd name="T75" fmla="*/ 22 h 1939"/>
                  <a:gd name="T76" fmla="*/ 20 w 667"/>
                  <a:gd name="T77" fmla="*/ 18 h 1939"/>
                  <a:gd name="T78" fmla="*/ 20 w 667"/>
                  <a:gd name="T79" fmla="*/ 16 h 1939"/>
                  <a:gd name="T80" fmla="*/ 20 w 667"/>
                  <a:gd name="T81" fmla="*/ 15 h 1939"/>
                  <a:gd name="T82" fmla="*/ 19 w 667"/>
                  <a:gd name="T83" fmla="*/ 14 h 1939"/>
                  <a:gd name="T84" fmla="*/ 18 w 667"/>
                  <a:gd name="T85" fmla="*/ 12 h 1939"/>
                  <a:gd name="T86" fmla="*/ 18 w 667"/>
                  <a:gd name="T87" fmla="*/ 11 h 1939"/>
                  <a:gd name="T88" fmla="*/ 17 w 667"/>
                  <a:gd name="T89" fmla="*/ 10 h 1939"/>
                  <a:gd name="T90" fmla="*/ 16 w 667"/>
                  <a:gd name="T91" fmla="*/ 9 h 1939"/>
                  <a:gd name="T92" fmla="*/ 16 w 667"/>
                  <a:gd name="T93" fmla="*/ 9 h 1939"/>
                  <a:gd name="T94" fmla="*/ 16 w 667"/>
                  <a:gd name="T95" fmla="*/ 8 h 1939"/>
                  <a:gd name="T96" fmla="*/ 15 w 667"/>
                  <a:gd name="T97" fmla="*/ 8 h 1939"/>
                  <a:gd name="T98" fmla="*/ 17 w 667"/>
                  <a:gd name="T99" fmla="*/ 6 h 1939"/>
                  <a:gd name="T100" fmla="*/ 13 w 667"/>
                  <a:gd name="T101" fmla="*/ 1 h 19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67" h="1939">
                    <a:moveTo>
                      <a:pt x="430" y="33"/>
                    </a:moveTo>
                    <a:lnTo>
                      <a:pt x="435" y="94"/>
                    </a:lnTo>
                    <a:lnTo>
                      <a:pt x="445" y="246"/>
                    </a:lnTo>
                    <a:lnTo>
                      <a:pt x="449" y="436"/>
                    </a:lnTo>
                    <a:lnTo>
                      <a:pt x="447" y="533"/>
                    </a:lnTo>
                    <a:lnTo>
                      <a:pt x="439" y="618"/>
                    </a:lnTo>
                    <a:lnTo>
                      <a:pt x="434" y="660"/>
                    </a:lnTo>
                    <a:lnTo>
                      <a:pt x="424" y="704"/>
                    </a:lnTo>
                    <a:lnTo>
                      <a:pt x="420" y="726"/>
                    </a:lnTo>
                    <a:lnTo>
                      <a:pt x="415" y="749"/>
                    </a:lnTo>
                    <a:lnTo>
                      <a:pt x="409" y="772"/>
                    </a:lnTo>
                    <a:lnTo>
                      <a:pt x="403" y="795"/>
                    </a:lnTo>
                    <a:lnTo>
                      <a:pt x="392" y="840"/>
                    </a:lnTo>
                    <a:lnTo>
                      <a:pt x="378" y="886"/>
                    </a:lnTo>
                    <a:lnTo>
                      <a:pt x="365" y="932"/>
                    </a:lnTo>
                    <a:lnTo>
                      <a:pt x="358" y="953"/>
                    </a:lnTo>
                    <a:lnTo>
                      <a:pt x="352" y="973"/>
                    </a:lnTo>
                    <a:lnTo>
                      <a:pt x="344" y="994"/>
                    </a:lnTo>
                    <a:lnTo>
                      <a:pt x="339" y="1013"/>
                    </a:lnTo>
                    <a:lnTo>
                      <a:pt x="331" y="1032"/>
                    </a:lnTo>
                    <a:lnTo>
                      <a:pt x="325" y="1051"/>
                    </a:lnTo>
                    <a:lnTo>
                      <a:pt x="320" y="1067"/>
                    </a:lnTo>
                    <a:lnTo>
                      <a:pt x="314" y="1084"/>
                    </a:lnTo>
                    <a:lnTo>
                      <a:pt x="308" y="1099"/>
                    </a:lnTo>
                    <a:lnTo>
                      <a:pt x="304" y="1112"/>
                    </a:lnTo>
                    <a:lnTo>
                      <a:pt x="295" y="1135"/>
                    </a:lnTo>
                    <a:lnTo>
                      <a:pt x="289" y="1152"/>
                    </a:lnTo>
                    <a:lnTo>
                      <a:pt x="283" y="1167"/>
                    </a:lnTo>
                    <a:lnTo>
                      <a:pt x="202" y="1388"/>
                    </a:lnTo>
                    <a:lnTo>
                      <a:pt x="206" y="1196"/>
                    </a:lnTo>
                    <a:lnTo>
                      <a:pt x="202" y="1201"/>
                    </a:lnTo>
                    <a:lnTo>
                      <a:pt x="190" y="1222"/>
                    </a:lnTo>
                    <a:lnTo>
                      <a:pt x="183" y="1236"/>
                    </a:lnTo>
                    <a:lnTo>
                      <a:pt x="173" y="1253"/>
                    </a:lnTo>
                    <a:lnTo>
                      <a:pt x="164" y="1272"/>
                    </a:lnTo>
                    <a:lnTo>
                      <a:pt x="152" y="1295"/>
                    </a:lnTo>
                    <a:lnTo>
                      <a:pt x="141" y="1317"/>
                    </a:lnTo>
                    <a:lnTo>
                      <a:pt x="128" y="1342"/>
                    </a:lnTo>
                    <a:lnTo>
                      <a:pt x="116" y="1367"/>
                    </a:lnTo>
                    <a:lnTo>
                      <a:pt x="103" y="1393"/>
                    </a:lnTo>
                    <a:lnTo>
                      <a:pt x="92" y="1422"/>
                    </a:lnTo>
                    <a:lnTo>
                      <a:pt x="80" y="1449"/>
                    </a:lnTo>
                    <a:lnTo>
                      <a:pt x="71" y="1477"/>
                    </a:lnTo>
                    <a:lnTo>
                      <a:pt x="59" y="1506"/>
                    </a:lnTo>
                    <a:lnTo>
                      <a:pt x="52" y="1536"/>
                    </a:lnTo>
                    <a:lnTo>
                      <a:pt x="42" y="1568"/>
                    </a:lnTo>
                    <a:lnTo>
                      <a:pt x="29" y="1637"/>
                    </a:lnTo>
                    <a:lnTo>
                      <a:pt x="19" y="1707"/>
                    </a:lnTo>
                    <a:lnTo>
                      <a:pt x="12" y="1775"/>
                    </a:lnTo>
                    <a:lnTo>
                      <a:pt x="0" y="1931"/>
                    </a:lnTo>
                    <a:lnTo>
                      <a:pt x="69" y="1935"/>
                    </a:lnTo>
                    <a:lnTo>
                      <a:pt x="228" y="1939"/>
                    </a:lnTo>
                    <a:lnTo>
                      <a:pt x="318" y="1935"/>
                    </a:lnTo>
                    <a:lnTo>
                      <a:pt x="403" y="1924"/>
                    </a:lnTo>
                    <a:lnTo>
                      <a:pt x="441" y="1916"/>
                    </a:lnTo>
                    <a:lnTo>
                      <a:pt x="473" y="1905"/>
                    </a:lnTo>
                    <a:lnTo>
                      <a:pt x="489" y="1899"/>
                    </a:lnTo>
                    <a:lnTo>
                      <a:pt x="502" y="1893"/>
                    </a:lnTo>
                    <a:lnTo>
                      <a:pt x="511" y="1886"/>
                    </a:lnTo>
                    <a:lnTo>
                      <a:pt x="521" y="1876"/>
                    </a:lnTo>
                    <a:lnTo>
                      <a:pt x="549" y="1823"/>
                    </a:lnTo>
                    <a:lnTo>
                      <a:pt x="561" y="1785"/>
                    </a:lnTo>
                    <a:lnTo>
                      <a:pt x="570" y="1741"/>
                    </a:lnTo>
                    <a:lnTo>
                      <a:pt x="586" y="1639"/>
                    </a:lnTo>
                    <a:lnTo>
                      <a:pt x="595" y="1528"/>
                    </a:lnTo>
                    <a:lnTo>
                      <a:pt x="603" y="1335"/>
                    </a:lnTo>
                    <a:lnTo>
                      <a:pt x="603" y="1249"/>
                    </a:lnTo>
                    <a:lnTo>
                      <a:pt x="608" y="1226"/>
                    </a:lnTo>
                    <a:lnTo>
                      <a:pt x="618" y="1162"/>
                    </a:lnTo>
                    <a:lnTo>
                      <a:pt x="624" y="1118"/>
                    </a:lnTo>
                    <a:lnTo>
                      <a:pt x="631" y="1068"/>
                    </a:lnTo>
                    <a:lnTo>
                      <a:pt x="637" y="1015"/>
                    </a:lnTo>
                    <a:lnTo>
                      <a:pt x="644" y="958"/>
                    </a:lnTo>
                    <a:lnTo>
                      <a:pt x="652" y="897"/>
                    </a:lnTo>
                    <a:lnTo>
                      <a:pt x="658" y="839"/>
                    </a:lnTo>
                    <a:lnTo>
                      <a:pt x="665" y="723"/>
                    </a:lnTo>
                    <a:lnTo>
                      <a:pt x="667" y="622"/>
                    </a:lnTo>
                    <a:lnTo>
                      <a:pt x="663" y="580"/>
                    </a:lnTo>
                    <a:lnTo>
                      <a:pt x="658" y="546"/>
                    </a:lnTo>
                    <a:lnTo>
                      <a:pt x="650" y="515"/>
                    </a:lnTo>
                    <a:lnTo>
                      <a:pt x="646" y="502"/>
                    </a:lnTo>
                    <a:lnTo>
                      <a:pt x="641" y="487"/>
                    </a:lnTo>
                    <a:lnTo>
                      <a:pt x="637" y="474"/>
                    </a:lnTo>
                    <a:lnTo>
                      <a:pt x="631" y="460"/>
                    </a:lnTo>
                    <a:lnTo>
                      <a:pt x="620" y="434"/>
                    </a:lnTo>
                    <a:lnTo>
                      <a:pt x="606" y="409"/>
                    </a:lnTo>
                    <a:lnTo>
                      <a:pt x="595" y="386"/>
                    </a:lnTo>
                    <a:lnTo>
                      <a:pt x="582" y="365"/>
                    </a:lnTo>
                    <a:lnTo>
                      <a:pt x="568" y="346"/>
                    </a:lnTo>
                    <a:lnTo>
                      <a:pt x="557" y="327"/>
                    </a:lnTo>
                    <a:lnTo>
                      <a:pt x="546" y="312"/>
                    </a:lnTo>
                    <a:lnTo>
                      <a:pt x="540" y="304"/>
                    </a:lnTo>
                    <a:lnTo>
                      <a:pt x="534" y="299"/>
                    </a:lnTo>
                    <a:lnTo>
                      <a:pt x="530" y="293"/>
                    </a:lnTo>
                    <a:lnTo>
                      <a:pt x="527" y="287"/>
                    </a:lnTo>
                    <a:lnTo>
                      <a:pt x="519" y="278"/>
                    </a:lnTo>
                    <a:lnTo>
                      <a:pt x="511" y="272"/>
                    </a:lnTo>
                    <a:lnTo>
                      <a:pt x="508" y="266"/>
                    </a:lnTo>
                    <a:lnTo>
                      <a:pt x="475" y="170"/>
                    </a:lnTo>
                    <a:lnTo>
                      <a:pt x="563" y="208"/>
                    </a:lnTo>
                    <a:lnTo>
                      <a:pt x="449" y="0"/>
                    </a:lnTo>
                    <a:lnTo>
                      <a:pt x="430" y="33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1" name="Freeform 12"/>
              <p:cNvSpPr>
                <a:spLocks/>
              </p:cNvSpPr>
              <p:nvPr/>
            </p:nvSpPr>
            <p:spPr bwMode="auto">
              <a:xfrm>
                <a:off x="2902" y="2812"/>
                <a:ext cx="29" cy="27"/>
              </a:xfrm>
              <a:custGeom>
                <a:avLst/>
                <a:gdLst>
                  <a:gd name="T0" fmla="*/ 1 w 57"/>
                  <a:gd name="T1" fmla="*/ 0 h 53"/>
                  <a:gd name="T2" fmla="*/ 1 w 57"/>
                  <a:gd name="T3" fmla="*/ 1 h 53"/>
                  <a:gd name="T4" fmla="*/ 2 w 57"/>
                  <a:gd name="T5" fmla="*/ 2 h 53"/>
                  <a:gd name="T6" fmla="*/ 2 w 57"/>
                  <a:gd name="T7" fmla="*/ 2 h 53"/>
                  <a:gd name="T8" fmla="*/ 2 w 57"/>
                  <a:gd name="T9" fmla="*/ 2 h 53"/>
                  <a:gd name="T10" fmla="*/ 2 w 57"/>
                  <a:gd name="T11" fmla="*/ 2 h 53"/>
                  <a:gd name="T12" fmla="*/ 1 w 57"/>
                  <a:gd name="T13" fmla="*/ 2 h 53"/>
                  <a:gd name="T14" fmla="*/ 1 w 57"/>
                  <a:gd name="T15" fmla="*/ 2 h 53"/>
                  <a:gd name="T16" fmla="*/ 1 w 57"/>
                  <a:gd name="T17" fmla="*/ 2 h 53"/>
                  <a:gd name="T18" fmla="*/ 1 w 57"/>
                  <a:gd name="T19" fmla="*/ 2 h 53"/>
                  <a:gd name="T20" fmla="*/ 0 w 57"/>
                  <a:gd name="T21" fmla="*/ 1 h 53"/>
                  <a:gd name="T22" fmla="*/ 1 w 57"/>
                  <a:gd name="T23" fmla="*/ 0 h 53"/>
                  <a:gd name="T24" fmla="*/ 1 w 57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53">
                    <a:moveTo>
                      <a:pt x="15" y="0"/>
                    </a:moveTo>
                    <a:lnTo>
                      <a:pt x="21" y="23"/>
                    </a:lnTo>
                    <a:lnTo>
                      <a:pt x="36" y="40"/>
                    </a:lnTo>
                    <a:lnTo>
                      <a:pt x="57" y="46"/>
                    </a:lnTo>
                    <a:lnTo>
                      <a:pt x="53" y="49"/>
                    </a:lnTo>
                    <a:lnTo>
                      <a:pt x="38" y="53"/>
                    </a:lnTo>
                    <a:lnTo>
                      <a:pt x="26" y="49"/>
                    </a:lnTo>
                    <a:lnTo>
                      <a:pt x="19" y="44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2" name="Freeform 13"/>
              <p:cNvSpPr>
                <a:spLocks/>
              </p:cNvSpPr>
              <p:nvPr/>
            </p:nvSpPr>
            <p:spPr bwMode="auto">
              <a:xfrm>
                <a:off x="3306" y="2759"/>
                <a:ext cx="18" cy="13"/>
              </a:xfrm>
              <a:custGeom>
                <a:avLst/>
                <a:gdLst>
                  <a:gd name="T0" fmla="*/ 0 w 36"/>
                  <a:gd name="T1" fmla="*/ 1 h 26"/>
                  <a:gd name="T2" fmla="*/ 1 w 36"/>
                  <a:gd name="T3" fmla="*/ 1 h 26"/>
                  <a:gd name="T4" fmla="*/ 1 w 36"/>
                  <a:gd name="T5" fmla="*/ 1 h 26"/>
                  <a:gd name="T6" fmla="*/ 2 w 36"/>
                  <a:gd name="T7" fmla="*/ 1 h 26"/>
                  <a:gd name="T8" fmla="*/ 1 w 36"/>
                  <a:gd name="T9" fmla="*/ 0 h 26"/>
                  <a:gd name="T10" fmla="*/ 0 w 36"/>
                  <a:gd name="T11" fmla="*/ 1 h 26"/>
                  <a:gd name="T12" fmla="*/ 0 w 36"/>
                  <a:gd name="T13" fmla="*/ 1 h 26"/>
                  <a:gd name="T14" fmla="*/ 0 w 36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26">
                    <a:moveTo>
                      <a:pt x="0" y="22"/>
                    </a:moveTo>
                    <a:lnTo>
                      <a:pt x="15" y="15"/>
                    </a:lnTo>
                    <a:lnTo>
                      <a:pt x="31" y="26"/>
                    </a:lnTo>
                    <a:lnTo>
                      <a:pt x="36" y="7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3" name="Freeform 14"/>
              <p:cNvSpPr>
                <a:spLocks/>
              </p:cNvSpPr>
              <p:nvPr/>
            </p:nvSpPr>
            <p:spPr bwMode="auto">
              <a:xfrm>
                <a:off x="2945" y="2471"/>
                <a:ext cx="61" cy="64"/>
              </a:xfrm>
              <a:custGeom>
                <a:avLst/>
                <a:gdLst>
                  <a:gd name="T0" fmla="*/ 4 w 122"/>
                  <a:gd name="T1" fmla="*/ 1 h 127"/>
                  <a:gd name="T2" fmla="*/ 4 w 122"/>
                  <a:gd name="T3" fmla="*/ 3 h 127"/>
                  <a:gd name="T4" fmla="*/ 4 w 122"/>
                  <a:gd name="T5" fmla="*/ 4 h 127"/>
                  <a:gd name="T6" fmla="*/ 2 w 122"/>
                  <a:gd name="T7" fmla="*/ 4 h 127"/>
                  <a:gd name="T8" fmla="*/ 1 w 122"/>
                  <a:gd name="T9" fmla="*/ 4 h 127"/>
                  <a:gd name="T10" fmla="*/ 0 w 122"/>
                  <a:gd name="T11" fmla="*/ 3 h 127"/>
                  <a:gd name="T12" fmla="*/ 0 w 122"/>
                  <a:gd name="T13" fmla="*/ 2 h 127"/>
                  <a:gd name="T14" fmla="*/ 1 w 122"/>
                  <a:gd name="T15" fmla="*/ 1 h 127"/>
                  <a:gd name="T16" fmla="*/ 1 w 122"/>
                  <a:gd name="T17" fmla="*/ 1 h 127"/>
                  <a:gd name="T18" fmla="*/ 2 w 122"/>
                  <a:gd name="T19" fmla="*/ 0 h 127"/>
                  <a:gd name="T20" fmla="*/ 3 w 122"/>
                  <a:gd name="T21" fmla="*/ 1 h 127"/>
                  <a:gd name="T22" fmla="*/ 4 w 122"/>
                  <a:gd name="T23" fmla="*/ 1 h 127"/>
                  <a:gd name="T24" fmla="*/ 4 w 122"/>
                  <a:gd name="T25" fmla="*/ 1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2" h="127">
                    <a:moveTo>
                      <a:pt x="108" y="28"/>
                    </a:moveTo>
                    <a:lnTo>
                      <a:pt x="122" y="66"/>
                    </a:lnTo>
                    <a:lnTo>
                      <a:pt x="101" y="97"/>
                    </a:lnTo>
                    <a:lnTo>
                      <a:pt x="50" y="127"/>
                    </a:lnTo>
                    <a:lnTo>
                      <a:pt x="13" y="104"/>
                    </a:lnTo>
                    <a:lnTo>
                      <a:pt x="0" y="87"/>
                    </a:lnTo>
                    <a:lnTo>
                      <a:pt x="0" y="53"/>
                    </a:lnTo>
                    <a:lnTo>
                      <a:pt x="8" y="28"/>
                    </a:lnTo>
                    <a:lnTo>
                      <a:pt x="25" y="11"/>
                    </a:lnTo>
                    <a:lnTo>
                      <a:pt x="48" y="0"/>
                    </a:lnTo>
                    <a:lnTo>
                      <a:pt x="88" y="4"/>
                    </a:lnTo>
                    <a:lnTo>
                      <a:pt x="108" y="28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4" name="Freeform 15"/>
              <p:cNvSpPr>
                <a:spLocks/>
              </p:cNvSpPr>
              <p:nvPr/>
            </p:nvSpPr>
            <p:spPr bwMode="auto">
              <a:xfrm>
                <a:off x="2902" y="2945"/>
                <a:ext cx="26" cy="39"/>
              </a:xfrm>
              <a:custGeom>
                <a:avLst/>
                <a:gdLst>
                  <a:gd name="T0" fmla="*/ 0 w 51"/>
                  <a:gd name="T1" fmla="*/ 1 h 78"/>
                  <a:gd name="T2" fmla="*/ 1 w 51"/>
                  <a:gd name="T3" fmla="*/ 1 h 78"/>
                  <a:gd name="T4" fmla="*/ 2 w 51"/>
                  <a:gd name="T5" fmla="*/ 2 h 78"/>
                  <a:gd name="T6" fmla="*/ 2 w 51"/>
                  <a:gd name="T7" fmla="*/ 3 h 78"/>
                  <a:gd name="T8" fmla="*/ 2 w 51"/>
                  <a:gd name="T9" fmla="*/ 2 h 78"/>
                  <a:gd name="T10" fmla="*/ 2 w 51"/>
                  <a:gd name="T11" fmla="*/ 1 h 78"/>
                  <a:gd name="T12" fmla="*/ 1 w 51"/>
                  <a:gd name="T13" fmla="*/ 0 h 78"/>
                  <a:gd name="T14" fmla="*/ 1 w 51"/>
                  <a:gd name="T15" fmla="*/ 1 h 78"/>
                  <a:gd name="T16" fmla="*/ 0 w 51"/>
                  <a:gd name="T17" fmla="*/ 1 h 78"/>
                  <a:gd name="T18" fmla="*/ 0 w 51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78">
                    <a:moveTo>
                      <a:pt x="0" y="13"/>
                    </a:moveTo>
                    <a:lnTo>
                      <a:pt x="21" y="17"/>
                    </a:lnTo>
                    <a:lnTo>
                      <a:pt x="36" y="40"/>
                    </a:lnTo>
                    <a:lnTo>
                      <a:pt x="36" y="78"/>
                    </a:lnTo>
                    <a:lnTo>
                      <a:pt x="51" y="48"/>
                    </a:lnTo>
                    <a:lnTo>
                      <a:pt x="45" y="13"/>
                    </a:lnTo>
                    <a:lnTo>
                      <a:pt x="19" y="0"/>
                    </a:lnTo>
                    <a:lnTo>
                      <a:pt x="2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5" name="Freeform 16"/>
              <p:cNvSpPr>
                <a:spLocks/>
              </p:cNvSpPr>
              <p:nvPr/>
            </p:nvSpPr>
            <p:spPr bwMode="auto">
              <a:xfrm>
                <a:off x="2919" y="2794"/>
                <a:ext cx="25" cy="31"/>
              </a:xfrm>
              <a:custGeom>
                <a:avLst/>
                <a:gdLst>
                  <a:gd name="T0" fmla="*/ 0 w 49"/>
                  <a:gd name="T1" fmla="*/ 0 h 63"/>
                  <a:gd name="T2" fmla="*/ 1 w 49"/>
                  <a:gd name="T3" fmla="*/ 0 h 63"/>
                  <a:gd name="T4" fmla="*/ 2 w 49"/>
                  <a:gd name="T5" fmla="*/ 1 h 63"/>
                  <a:gd name="T6" fmla="*/ 2 w 49"/>
                  <a:gd name="T7" fmla="*/ 1 h 63"/>
                  <a:gd name="T8" fmla="*/ 2 w 49"/>
                  <a:gd name="T9" fmla="*/ 1 h 63"/>
                  <a:gd name="T10" fmla="*/ 2 w 49"/>
                  <a:gd name="T11" fmla="*/ 0 h 63"/>
                  <a:gd name="T12" fmla="*/ 1 w 49"/>
                  <a:gd name="T13" fmla="*/ 0 h 63"/>
                  <a:gd name="T14" fmla="*/ 1 w 49"/>
                  <a:gd name="T15" fmla="*/ 0 h 63"/>
                  <a:gd name="T16" fmla="*/ 0 w 49"/>
                  <a:gd name="T17" fmla="*/ 0 h 63"/>
                  <a:gd name="T18" fmla="*/ 0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0" y="11"/>
                    </a:moveTo>
                    <a:lnTo>
                      <a:pt x="19" y="15"/>
                    </a:lnTo>
                    <a:lnTo>
                      <a:pt x="36" y="34"/>
                    </a:lnTo>
                    <a:lnTo>
                      <a:pt x="36" y="63"/>
                    </a:lnTo>
                    <a:lnTo>
                      <a:pt x="49" y="51"/>
                    </a:lnTo>
                    <a:lnTo>
                      <a:pt x="40" y="17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6" name="Freeform 17"/>
              <p:cNvSpPr>
                <a:spLocks/>
              </p:cNvSpPr>
              <p:nvPr/>
            </p:nvSpPr>
            <p:spPr bwMode="auto">
              <a:xfrm>
                <a:off x="3267" y="2484"/>
                <a:ext cx="265" cy="266"/>
              </a:xfrm>
              <a:custGeom>
                <a:avLst/>
                <a:gdLst>
                  <a:gd name="T0" fmla="*/ 11 w 530"/>
                  <a:gd name="T1" fmla="*/ 0 h 532"/>
                  <a:gd name="T2" fmla="*/ 16 w 530"/>
                  <a:gd name="T3" fmla="*/ 1 h 532"/>
                  <a:gd name="T4" fmla="*/ 16 w 530"/>
                  <a:gd name="T5" fmla="*/ 1 h 532"/>
                  <a:gd name="T6" fmla="*/ 16 w 530"/>
                  <a:gd name="T7" fmla="*/ 2 h 532"/>
                  <a:gd name="T8" fmla="*/ 16 w 530"/>
                  <a:gd name="T9" fmla="*/ 2 h 532"/>
                  <a:gd name="T10" fmla="*/ 13 w 530"/>
                  <a:gd name="T11" fmla="*/ 3 h 532"/>
                  <a:gd name="T12" fmla="*/ 16 w 530"/>
                  <a:gd name="T13" fmla="*/ 7 h 532"/>
                  <a:gd name="T14" fmla="*/ 16 w 530"/>
                  <a:gd name="T15" fmla="*/ 8 h 532"/>
                  <a:gd name="T16" fmla="*/ 17 w 530"/>
                  <a:gd name="T17" fmla="*/ 9 h 532"/>
                  <a:gd name="T18" fmla="*/ 17 w 530"/>
                  <a:gd name="T19" fmla="*/ 10 h 532"/>
                  <a:gd name="T20" fmla="*/ 17 w 530"/>
                  <a:gd name="T21" fmla="*/ 10 h 532"/>
                  <a:gd name="T22" fmla="*/ 16 w 530"/>
                  <a:gd name="T23" fmla="*/ 9 h 532"/>
                  <a:gd name="T24" fmla="*/ 15 w 530"/>
                  <a:gd name="T25" fmla="*/ 9 h 532"/>
                  <a:gd name="T26" fmla="*/ 15 w 530"/>
                  <a:gd name="T27" fmla="*/ 8 h 532"/>
                  <a:gd name="T28" fmla="*/ 14 w 530"/>
                  <a:gd name="T29" fmla="*/ 8 h 532"/>
                  <a:gd name="T30" fmla="*/ 14 w 530"/>
                  <a:gd name="T31" fmla="*/ 7 h 532"/>
                  <a:gd name="T32" fmla="*/ 13 w 530"/>
                  <a:gd name="T33" fmla="*/ 7 h 532"/>
                  <a:gd name="T34" fmla="*/ 13 w 530"/>
                  <a:gd name="T35" fmla="*/ 13 h 532"/>
                  <a:gd name="T36" fmla="*/ 13 w 530"/>
                  <a:gd name="T37" fmla="*/ 16 h 532"/>
                  <a:gd name="T38" fmla="*/ 12 w 530"/>
                  <a:gd name="T39" fmla="*/ 17 h 532"/>
                  <a:gd name="T40" fmla="*/ 12 w 530"/>
                  <a:gd name="T41" fmla="*/ 17 h 532"/>
                  <a:gd name="T42" fmla="*/ 11 w 530"/>
                  <a:gd name="T43" fmla="*/ 15 h 532"/>
                  <a:gd name="T44" fmla="*/ 11 w 530"/>
                  <a:gd name="T45" fmla="*/ 13 h 532"/>
                  <a:gd name="T46" fmla="*/ 11 w 530"/>
                  <a:gd name="T47" fmla="*/ 11 h 532"/>
                  <a:gd name="T48" fmla="*/ 10 w 530"/>
                  <a:gd name="T49" fmla="*/ 11 h 532"/>
                  <a:gd name="T50" fmla="*/ 10 w 530"/>
                  <a:gd name="T51" fmla="*/ 11 h 532"/>
                  <a:gd name="T52" fmla="*/ 9 w 530"/>
                  <a:gd name="T53" fmla="*/ 10 h 532"/>
                  <a:gd name="T54" fmla="*/ 9 w 530"/>
                  <a:gd name="T55" fmla="*/ 9 h 532"/>
                  <a:gd name="T56" fmla="*/ 8 w 530"/>
                  <a:gd name="T57" fmla="*/ 9 h 532"/>
                  <a:gd name="T58" fmla="*/ 8 w 530"/>
                  <a:gd name="T59" fmla="*/ 9 h 532"/>
                  <a:gd name="T60" fmla="*/ 7 w 530"/>
                  <a:gd name="T61" fmla="*/ 8 h 532"/>
                  <a:gd name="T62" fmla="*/ 7 w 530"/>
                  <a:gd name="T63" fmla="*/ 10 h 532"/>
                  <a:gd name="T64" fmla="*/ 3 w 530"/>
                  <a:gd name="T65" fmla="*/ 15 h 532"/>
                  <a:gd name="T66" fmla="*/ 2 w 530"/>
                  <a:gd name="T67" fmla="*/ 15 h 532"/>
                  <a:gd name="T68" fmla="*/ 2 w 530"/>
                  <a:gd name="T69" fmla="*/ 13 h 532"/>
                  <a:gd name="T70" fmla="*/ 3 w 530"/>
                  <a:gd name="T71" fmla="*/ 10 h 532"/>
                  <a:gd name="T72" fmla="*/ 3 w 530"/>
                  <a:gd name="T73" fmla="*/ 8 h 532"/>
                  <a:gd name="T74" fmla="*/ 3 w 530"/>
                  <a:gd name="T75" fmla="*/ 7 h 532"/>
                  <a:gd name="T76" fmla="*/ 2 w 530"/>
                  <a:gd name="T77" fmla="*/ 6 h 532"/>
                  <a:gd name="T78" fmla="*/ 1 w 530"/>
                  <a:gd name="T79" fmla="*/ 6 h 532"/>
                  <a:gd name="T80" fmla="*/ 1 w 530"/>
                  <a:gd name="T81" fmla="*/ 5 h 532"/>
                  <a:gd name="T82" fmla="*/ 0 w 530"/>
                  <a:gd name="T83" fmla="*/ 5 h 532"/>
                  <a:gd name="T84" fmla="*/ 5 w 530"/>
                  <a:gd name="T85" fmla="*/ 5 h 532"/>
                  <a:gd name="T86" fmla="*/ 5 w 530"/>
                  <a:gd name="T87" fmla="*/ 3 h 532"/>
                  <a:gd name="T88" fmla="*/ 8 w 530"/>
                  <a:gd name="T89" fmla="*/ 2 h 5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30" h="532">
                    <a:moveTo>
                      <a:pt x="234" y="48"/>
                    </a:moveTo>
                    <a:lnTo>
                      <a:pt x="340" y="0"/>
                    </a:lnTo>
                    <a:lnTo>
                      <a:pt x="494" y="8"/>
                    </a:lnTo>
                    <a:lnTo>
                      <a:pt x="500" y="14"/>
                    </a:lnTo>
                    <a:lnTo>
                      <a:pt x="506" y="17"/>
                    </a:lnTo>
                    <a:lnTo>
                      <a:pt x="511" y="25"/>
                    </a:lnTo>
                    <a:lnTo>
                      <a:pt x="519" y="40"/>
                    </a:lnTo>
                    <a:lnTo>
                      <a:pt x="511" y="52"/>
                    </a:lnTo>
                    <a:lnTo>
                      <a:pt x="498" y="55"/>
                    </a:lnTo>
                    <a:lnTo>
                      <a:pt x="483" y="59"/>
                    </a:lnTo>
                    <a:lnTo>
                      <a:pt x="443" y="67"/>
                    </a:lnTo>
                    <a:lnTo>
                      <a:pt x="407" y="73"/>
                    </a:lnTo>
                    <a:lnTo>
                      <a:pt x="392" y="74"/>
                    </a:lnTo>
                    <a:lnTo>
                      <a:pt x="487" y="194"/>
                    </a:lnTo>
                    <a:lnTo>
                      <a:pt x="496" y="211"/>
                    </a:lnTo>
                    <a:lnTo>
                      <a:pt x="504" y="230"/>
                    </a:lnTo>
                    <a:lnTo>
                      <a:pt x="515" y="249"/>
                    </a:lnTo>
                    <a:lnTo>
                      <a:pt x="523" y="270"/>
                    </a:lnTo>
                    <a:lnTo>
                      <a:pt x="530" y="287"/>
                    </a:lnTo>
                    <a:lnTo>
                      <a:pt x="530" y="304"/>
                    </a:lnTo>
                    <a:lnTo>
                      <a:pt x="521" y="301"/>
                    </a:lnTo>
                    <a:lnTo>
                      <a:pt x="513" y="297"/>
                    </a:lnTo>
                    <a:lnTo>
                      <a:pt x="506" y="289"/>
                    </a:lnTo>
                    <a:lnTo>
                      <a:pt x="496" y="282"/>
                    </a:lnTo>
                    <a:lnTo>
                      <a:pt x="485" y="274"/>
                    </a:lnTo>
                    <a:lnTo>
                      <a:pt x="475" y="265"/>
                    </a:lnTo>
                    <a:lnTo>
                      <a:pt x="466" y="255"/>
                    </a:lnTo>
                    <a:lnTo>
                      <a:pt x="454" y="245"/>
                    </a:lnTo>
                    <a:lnTo>
                      <a:pt x="445" y="238"/>
                    </a:lnTo>
                    <a:lnTo>
                      <a:pt x="435" y="228"/>
                    </a:lnTo>
                    <a:lnTo>
                      <a:pt x="428" y="221"/>
                    </a:lnTo>
                    <a:lnTo>
                      <a:pt x="420" y="215"/>
                    </a:lnTo>
                    <a:lnTo>
                      <a:pt x="416" y="209"/>
                    </a:lnTo>
                    <a:lnTo>
                      <a:pt x="411" y="206"/>
                    </a:lnTo>
                    <a:lnTo>
                      <a:pt x="405" y="352"/>
                    </a:lnTo>
                    <a:lnTo>
                      <a:pt x="399" y="409"/>
                    </a:lnTo>
                    <a:lnTo>
                      <a:pt x="395" y="460"/>
                    </a:lnTo>
                    <a:lnTo>
                      <a:pt x="388" y="502"/>
                    </a:lnTo>
                    <a:lnTo>
                      <a:pt x="384" y="517"/>
                    </a:lnTo>
                    <a:lnTo>
                      <a:pt x="380" y="527"/>
                    </a:lnTo>
                    <a:lnTo>
                      <a:pt x="375" y="532"/>
                    </a:lnTo>
                    <a:lnTo>
                      <a:pt x="371" y="532"/>
                    </a:lnTo>
                    <a:lnTo>
                      <a:pt x="363" y="519"/>
                    </a:lnTo>
                    <a:lnTo>
                      <a:pt x="350" y="458"/>
                    </a:lnTo>
                    <a:lnTo>
                      <a:pt x="344" y="422"/>
                    </a:lnTo>
                    <a:lnTo>
                      <a:pt x="338" y="388"/>
                    </a:lnTo>
                    <a:lnTo>
                      <a:pt x="333" y="360"/>
                    </a:lnTo>
                    <a:lnTo>
                      <a:pt x="329" y="344"/>
                    </a:lnTo>
                    <a:lnTo>
                      <a:pt x="325" y="341"/>
                    </a:lnTo>
                    <a:lnTo>
                      <a:pt x="319" y="335"/>
                    </a:lnTo>
                    <a:lnTo>
                      <a:pt x="312" y="329"/>
                    </a:lnTo>
                    <a:lnTo>
                      <a:pt x="304" y="322"/>
                    </a:lnTo>
                    <a:lnTo>
                      <a:pt x="295" y="314"/>
                    </a:lnTo>
                    <a:lnTo>
                      <a:pt x="285" y="304"/>
                    </a:lnTo>
                    <a:lnTo>
                      <a:pt x="276" y="297"/>
                    </a:lnTo>
                    <a:lnTo>
                      <a:pt x="264" y="287"/>
                    </a:lnTo>
                    <a:lnTo>
                      <a:pt x="253" y="280"/>
                    </a:lnTo>
                    <a:lnTo>
                      <a:pt x="243" y="272"/>
                    </a:lnTo>
                    <a:lnTo>
                      <a:pt x="234" y="265"/>
                    </a:lnTo>
                    <a:lnTo>
                      <a:pt x="226" y="259"/>
                    </a:lnTo>
                    <a:lnTo>
                      <a:pt x="213" y="249"/>
                    </a:lnTo>
                    <a:lnTo>
                      <a:pt x="209" y="245"/>
                    </a:lnTo>
                    <a:lnTo>
                      <a:pt x="162" y="213"/>
                    </a:lnTo>
                    <a:lnTo>
                      <a:pt x="198" y="318"/>
                    </a:lnTo>
                    <a:lnTo>
                      <a:pt x="224" y="527"/>
                    </a:lnTo>
                    <a:lnTo>
                      <a:pt x="86" y="468"/>
                    </a:lnTo>
                    <a:lnTo>
                      <a:pt x="38" y="515"/>
                    </a:lnTo>
                    <a:lnTo>
                      <a:pt x="46" y="477"/>
                    </a:lnTo>
                    <a:lnTo>
                      <a:pt x="52" y="439"/>
                    </a:lnTo>
                    <a:lnTo>
                      <a:pt x="59" y="394"/>
                    </a:lnTo>
                    <a:lnTo>
                      <a:pt x="67" y="348"/>
                    </a:lnTo>
                    <a:lnTo>
                      <a:pt x="72" y="306"/>
                    </a:lnTo>
                    <a:lnTo>
                      <a:pt x="78" y="257"/>
                    </a:lnTo>
                    <a:lnTo>
                      <a:pt x="78" y="225"/>
                    </a:lnTo>
                    <a:lnTo>
                      <a:pt x="72" y="209"/>
                    </a:lnTo>
                    <a:lnTo>
                      <a:pt x="67" y="204"/>
                    </a:lnTo>
                    <a:lnTo>
                      <a:pt x="59" y="198"/>
                    </a:lnTo>
                    <a:lnTo>
                      <a:pt x="50" y="192"/>
                    </a:lnTo>
                    <a:lnTo>
                      <a:pt x="40" y="185"/>
                    </a:lnTo>
                    <a:lnTo>
                      <a:pt x="29" y="175"/>
                    </a:lnTo>
                    <a:lnTo>
                      <a:pt x="19" y="166"/>
                    </a:lnTo>
                    <a:lnTo>
                      <a:pt x="12" y="156"/>
                    </a:lnTo>
                    <a:lnTo>
                      <a:pt x="6" y="150"/>
                    </a:lnTo>
                    <a:lnTo>
                      <a:pt x="0" y="143"/>
                    </a:lnTo>
                    <a:lnTo>
                      <a:pt x="78" y="150"/>
                    </a:lnTo>
                    <a:lnTo>
                      <a:pt x="129" y="150"/>
                    </a:lnTo>
                    <a:lnTo>
                      <a:pt x="95" y="99"/>
                    </a:lnTo>
                    <a:lnTo>
                      <a:pt x="154" y="95"/>
                    </a:lnTo>
                    <a:lnTo>
                      <a:pt x="316" y="122"/>
                    </a:lnTo>
                    <a:lnTo>
                      <a:pt x="234" y="4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7" name="Freeform 18"/>
              <p:cNvSpPr>
                <a:spLocks/>
              </p:cNvSpPr>
              <p:nvPr/>
            </p:nvSpPr>
            <p:spPr bwMode="auto">
              <a:xfrm>
                <a:off x="3392" y="1943"/>
                <a:ext cx="104" cy="346"/>
              </a:xfrm>
              <a:custGeom>
                <a:avLst/>
                <a:gdLst>
                  <a:gd name="T0" fmla="*/ 1 w 209"/>
                  <a:gd name="T1" fmla="*/ 10 h 694"/>
                  <a:gd name="T2" fmla="*/ 2 w 209"/>
                  <a:gd name="T3" fmla="*/ 7 h 694"/>
                  <a:gd name="T4" fmla="*/ 3 w 209"/>
                  <a:gd name="T5" fmla="*/ 0 h 694"/>
                  <a:gd name="T6" fmla="*/ 3 w 209"/>
                  <a:gd name="T7" fmla="*/ 0 h 694"/>
                  <a:gd name="T8" fmla="*/ 3 w 209"/>
                  <a:gd name="T9" fmla="*/ 1 h 694"/>
                  <a:gd name="T10" fmla="*/ 4 w 209"/>
                  <a:gd name="T11" fmla="*/ 1 h 694"/>
                  <a:gd name="T12" fmla="*/ 4 w 209"/>
                  <a:gd name="T13" fmla="*/ 2 h 694"/>
                  <a:gd name="T14" fmla="*/ 4 w 209"/>
                  <a:gd name="T15" fmla="*/ 2 h 694"/>
                  <a:gd name="T16" fmla="*/ 5 w 209"/>
                  <a:gd name="T17" fmla="*/ 3 h 694"/>
                  <a:gd name="T18" fmla="*/ 5 w 209"/>
                  <a:gd name="T19" fmla="*/ 4 h 694"/>
                  <a:gd name="T20" fmla="*/ 5 w 209"/>
                  <a:gd name="T21" fmla="*/ 4 h 694"/>
                  <a:gd name="T22" fmla="*/ 5 w 209"/>
                  <a:gd name="T23" fmla="*/ 5 h 694"/>
                  <a:gd name="T24" fmla="*/ 6 w 209"/>
                  <a:gd name="T25" fmla="*/ 6 h 694"/>
                  <a:gd name="T26" fmla="*/ 6 w 209"/>
                  <a:gd name="T27" fmla="*/ 8 h 694"/>
                  <a:gd name="T28" fmla="*/ 6 w 209"/>
                  <a:gd name="T29" fmla="*/ 9 h 694"/>
                  <a:gd name="T30" fmla="*/ 6 w 209"/>
                  <a:gd name="T31" fmla="*/ 10 h 694"/>
                  <a:gd name="T32" fmla="*/ 6 w 209"/>
                  <a:gd name="T33" fmla="*/ 11 h 694"/>
                  <a:gd name="T34" fmla="*/ 6 w 209"/>
                  <a:gd name="T35" fmla="*/ 11 h 694"/>
                  <a:gd name="T36" fmla="*/ 5 w 209"/>
                  <a:gd name="T37" fmla="*/ 12 h 694"/>
                  <a:gd name="T38" fmla="*/ 5 w 209"/>
                  <a:gd name="T39" fmla="*/ 13 h 694"/>
                  <a:gd name="T40" fmla="*/ 5 w 209"/>
                  <a:gd name="T41" fmla="*/ 13 h 694"/>
                  <a:gd name="T42" fmla="*/ 0 w 209"/>
                  <a:gd name="T43" fmla="*/ 21 h 694"/>
                  <a:gd name="T44" fmla="*/ 2 w 209"/>
                  <a:gd name="T45" fmla="*/ 16 h 694"/>
                  <a:gd name="T46" fmla="*/ 1 w 209"/>
                  <a:gd name="T47" fmla="*/ 14 h 694"/>
                  <a:gd name="T48" fmla="*/ 0 w 209"/>
                  <a:gd name="T49" fmla="*/ 15 h 694"/>
                  <a:gd name="T50" fmla="*/ 5 w 209"/>
                  <a:gd name="T51" fmla="*/ 9 h 694"/>
                  <a:gd name="T52" fmla="*/ 4 w 209"/>
                  <a:gd name="T53" fmla="*/ 8 h 694"/>
                  <a:gd name="T54" fmla="*/ 1 w 209"/>
                  <a:gd name="T55" fmla="*/ 10 h 694"/>
                  <a:gd name="T56" fmla="*/ 1 w 209"/>
                  <a:gd name="T57" fmla="*/ 10 h 6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9" h="694">
                    <a:moveTo>
                      <a:pt x="51" y="344"/>
                    </a:moveTo>
                    <a:lnTo>
                      <a:pt x="88" y="241"/>
                    </a:lnTo>
                    <a:lnTo>
                      <a:pt x="110" y="0"/>
                    </a:lnTo>
                    <a:lnTo>
                      <a:pt x="114" y="8"/>
                    </a:lnTo>
                    <a:lnTo>
                      <a:pt x="126" y="32"/>
                    </a:lnTo>
                    <a:lnTo>
                      <a:pt x="133" y="48"/>
                    </a:lnTo>
                    <a:lnTo>
                      <a:pt x="141" y="67"/>
                    </a:lnTo>
                    <a:lnTo>
                      <a:pt x="150" y="87"/>
                    </a:lnTo>
                    <a:lnTo>
                      <a:pt x="160" y="108"/>
                    </a:lnTo>
                    <a:lnTo>
                      <a:pt x="167" y="131"/>
                    </a:lnTo>
                    <a:lnTo>
                      <a:pt x="177" y="154"/>
                    </a:lnTo>
                    <a:lnTo>
                      <a:pt x="184" y="177"/>
                    </a:lnTo>
                    <a:lnTo>
                      <a:pt x="192" y="200"/>
                    </a:lnTo>
                    <a:lnTo>
                      <a:pt x="209" y="278"/>
                    </a:lnTo>
                    <a:lnTo>
                      <a:pt x="209" y="306"/>
                    </a:lnTo>
                    <a:lnTo>
                      <a:pt x="205" y="335"/>
                    </a:lnTo>
                    <a:lnTo>
                      <a:pt x="200" y="361"/>
                    </a:lnTo>
                    <a:lnTo>
                      <a:pt x="192" y="384"/>
                    </a:lnTo>
                    <a:lnTo>
                      <a:pt x="184" y="405"/>
                    </a:lnTo>
                    <a:lnTo>
                      <a:pt x="177" y="418"/>
                    </a:lnTo>
                    <a:lnTo>
                      <a:pt x="171" y="431"/>
                    </a:lnTo>
                    <a:lnTo>
                      <a:pt x="0" y="694"/>
                    </a:lnTo>
                    <a:lnTo>
                      <a:pt x="67" y="530"/>
                    </a:lnTo>
                    <a:lnTo>
                      <a:pt x="59" y="471"/>
                    </a:lnTo>
                    <a:lnTo>
                      <a:pt x="0" y="483"/>
                    </a:lnTo>
                    <a:lnTo>
                      <a:pt x="167" y="293"/>
                    </a:lnTo>
                    <a:lnTo>
                      <a:pt x="150" y="274"/>
                    </a:lnTo>
                    <a:lnTo>
                      <a:pt x="51" y="344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8" name="Freeform 19"/>
              <p:cNvSpPr>
                <a:spLocks/>
              </p:cNvSpPr>
              <p:nvPr/>
            </p:nvSpPr>
            <p:spPr bwMode="auto">
              <a:xfrm>
                <a:off x="2937" y="2634"/>
                <a:ext cx="26" cy="17"/>
              </a:xfrm>
              <a:custGeom>
                <a:avLst/>
                <a:gdLst>
                  <a:gd name="T0" fmla="*/ 0 w 51"/>
                  <a:gd name="T1" fmla="*/ 1 h 34"/>
                  <a:gd name="T2" fmla="*/ 1 w 51"/>
                  <a:gd name="T3" fmla="*/ 1 h 34"/>
                  <a:gd name="T4" fmla="*/ 2 w 51"/>
                  <a:gd name="T5" fmla="*/ 2 h 34"/>
                  <a:gd name="T6" fmla="*/ 2 w 51"/>
                  <a:gd name="T7" fmla="*/ 1 h 34"/>
                  <a:gd name="T8" fmla="*/ 2 w 51"/>
                  <a:gd name="T9" fmla="*/ 1 h 34"/>
                  <a:gd name="T10" fmla="*/ 1 w 51"/>
                  <a:gd name="T11" fmla="*/ 0 h 34"/>
                  <a:gd name="T12" fmla="*/ 0 w 51"/>
                  <a:gd name="T13" fmla="*/ 1 h 34"/>
                  <a:gd name="T14" fmla="*/ 0 w 51"/>
                  <a:gd name="T15" fmla="*/ 1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4">
                    <a:moveTo>
                      <a:pt x="0" y="13"/>
                    </a:moveTo>
                    <a:lnTo>
                      <a:pt x="25" y="19"/>
                    </a:lnTo>
                    <a:lnTo>
                      <a:pt x="44" y="34"/>
                    </a:lnTo>
                    <a:lnTo>
                      <a:pt x="51" y="15"/>
                    </a:lnTo>
                    <a:lnTo>
                      <a:pt x="36" y="5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9A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69" name="Freeform 20"/>
              <p:cNvSpPr>
                <a:spLocks/>
              </p:cNvSpPr>
              <p:nvPr/>
            </p:nvSpPr>
            <p:spPr bwMode="auto">
              <a:xfrm>
                <a:off x="2872" y="1985"/>
                <a:ext cx="259" cy="407"/>
              </a:xfrm>
              <a:custGeom>
                <a:avLst/>
                <a:gdLst>
                  <a:gd name="T0" fmla="*/ 0 w 519"/>
                  <a:gd name="T1" fmla="*/ 0 h 813"/>
                  <a:gd name="T2" fmla="*/ 3 w 519"/>
                  <a:gd name="T3" fmla="*/ 2 h 813"/>
                  <a:gd name="T4" fmla="*/ 6 w 519"/>
                  <a:gd name="T5" fmla="*/ 3 h 813"/>
                  <a:gd name="T6" fmla="*/ 7 w 519"/>
                  <a:gd name="T7" fmla="*/ 4 h 813"/>
                  <a:gd name="T8" fmla="*/ 10 w 519"/>
                  <a:gd name="T9" fmla="*/ 4 h 813"/>
                  <a:gd name="T10" fmla="*/ 13 w 519"/>
                  <a:gd name="T11" fmla="*/ 3 h 813"/>
                  <a:gd name="T12" fmla="*/ 16 w 519"/>
                  <a:gd name="T13" fmla="*/ 2 h 813"/>
                  <a:gd name="T14" fmla="*/ 13 w 519"/>
                  <a:gd name="T15" fmla="*/ 10 h 813"/>
                  <a:gd name="T16" fmla="*/ 10 w 519"/>
                  <a:gd name="T17" fmla="*/ 17 h 813"/>
                  <a:gd name="T18" fmla="*/ 5 w 519"/>
                  <a:gd name="T19" fmla="*/ 26 h 813"/>
                  <a:gd name="T20" fmla="*/ 4 w 519"/>
                  <a:gd name="T21" fmla="*/ 22 h 813"/>
                  <a:gd name="T22" fmla="*/ 2 w 519"/>
                  <a:gd name="T23" fmla="*/ 17 h 813"/>
                  <a:gd name="T24" fmla="*/ 1 w 519"/>
                  <a:gd name="T25" fmla="*/ 12 h 813"/>
                  <a:gd name="T26" fmla="*/ 0 w 519"/>
                  <a:gd name="T27" fmla="*/ 7 h 813"/>
                  <a:gd name="T28" fmla="*/ 0 w 519"/>
                  <a:gd name="T29" fmla="*/ 0 h 813"/>
                  <a:gd name="T30" fmla="*/ 0 w 519"/>
                  <a:gd name="T31" fmla="*/ 0 h 8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9" h="813">
                    <a:moveTo>
                      <a:pt x="6" y="0"/>
                    </a:moveTo>
                    <a:lnTo>
                      <a:pt x="120" y="58"/>
                    </a:lnTo>
                    <a:lnTo>
                      <a:pt x="199" y="91"/>
                    </a:lnTo>
                    <a:lnTo>
                      <a:pt x="249" y="100"/>
                    </a:lnTo>
                    <a:lnTo>
                      <a:pt x="344" y="98"/>
                    </a:lnTo>
                    <a:lnTo>
                      <a:pt x="420" y="87"/>
                    </a:lnTo>
                    <a:lnTo>
                      <a:pt x="519" y="55"/>
                    </a:lnTo>
                    <a:lnTo>
                      <a:pt x="431" y="306"/>
                    </a:lnTo>
                    <a:lnTo>
                      <a:pt x="338" y="539"/>
                    </a:lnTo>
                    <a:lnTo>
                      <a:pt x="188" y="813"/>
                    </a:lnTo>
                    <a:lnTo>
                      <a:pt x="140" y="678"/>
                    </a:lnTo>
                    <a:lnTo>
                      <a:pt x="89" y="524"/>
                    </a:lnTo>
                    <a:lnTo>
                      <a:pt x="51" y="353"/>
                    </a:lnTo>
                    <a:lnTo>
                      <a:pt x="0" y="2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0" name="Freeform 21"/>
              <p:cNvSpPr>
                <a:spLocks/>
              </p:cNvSpPr>
              <p:nvPr/>
            </p:nvSpPr>
            <p:spPr bwMode="auto">
              <a:xfrm>
                <a:off x="2975" y="2477"/>
                <a:ext cx="23" cy="2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1 w 48"/>
                  <a:gd name="T5" fmla="*/ 1 h 57"/>
                  <a:gd name="T6" fmla="*/ 1 w 48"/>
                  <a:gd name="T7" fmla="*/ 1 h 57"/>
                  <a:gd name="T8" fmla="*/ 1 w 48"/>
                  <a:gd name="T9" fmla="*/ 1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8"/>
                    </a:moveTo>
                    <a:lnTo>
                      <a:pt x="25" y="29"/>
                    </a:lnTo>
                    <a:lnTo>
                      <a:pt x="34" y="57"/>
                    </a:lnTo>
                    <a:lnTo>
                      <a:pt x="48" y="57"/>
                    </a:lnTo>
                    <a:lnTo>
                      <a:pt x="44" y="36"/>
                    </a:lnTo>
                    <a:lnTo>
                      <a:pt x="25" y="8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1" name="Freeform 22"/>
              <p:cNvSpPr>
                <a:spLocks/>
              </p:cNvSpPr>
              <p:nvPr/>
            </p:nvSpPr>
            <p:spPr bwMode="auto">
              <a:xfrm>
                <a:off x="2998" y="1870"/>
                <a:ext cx="432" cy="664"/>
              </a:xfrm>
              <a:custGeom>
                <a:avLst/>
                <a:gdLst>
                  <a:gd name="T0" fmla="*/ 10 w 862"/>
                  <a:gd name="T1" fmla="*/ 8 h 1326"/>
                  <a:gd name="T2" fmla="*/ 0 w 862"/>
                  <a:gd name="T3" fmla="*/ 31 h 1326"/>
                  <a:gd name="T4" fmla="*/ 6 w 862"/>
                  <a:gd name="T5" fmla="*/ 35 h 1326"/>
                  <a:gd name="T6" fmla="*/ 7 w 862"/>
                  <a:gd name="T7" fmla="*/ 34 h 1326"/>
                  <a:gd name="T8" fmla="*/ 7 w 862"/>
                  <a:gd name="T9" fmla="*/ 34 h 1326"/>
                  <a:gd name="T10" fmla="*/ 8 w 862"/>
                  <a:gd name="T11" fmla="*/ 33 h 1326"/>
                  <a:gd name="T12" fmla="*/ 9 w 862"/>
                  <a:gd name="T13" fmla="*/ 32 h 1326"/>
                  <a:gd name="T14" fmla="*/ 9 w 862"/>
                  <a:gd name="T15" fmla="*/ 31 h 1326"/>
                  <a:gd name="T16" fmla="*/ 10 w 862"/>
                  <a:gd name="T17" fmla="*/ 30 h 1326"/>
                  <a:gd name="T18" fmla="*/ 11 w 862"/>
                  <a:gd name="T19" fmla="*/ 29 h 1326"/>
                  <a:gd name="T20" fmla="*/ 12 w 862"/>
                  <a:gd name="T21" fmla="*/ 27 h 1326"/>
                  <a:gd name="T22" fmla="*/ 12 w 862"/>
                  <a:gd name="T23" fmla="*/ 26 h 1326"/>
                  <a:gd name="T24" fmla="*/ 13 w 862"/>
                  <a:gd name="T25" fmla="*/ 25 h 1326"/>
                  <a:gd name="T26" fmla="*/ 14 w 862"/>
                  <a:gd name="T27" fmla="*/ 23 h 1326"/>
                  <a:gd name="T28" fmla="*/ 15 w 862"/>
                  <a:gd name="T29" fmla="*/ 22 h 1326"/>
                  <a:gd name="T30" fmla="*/ 15 w 862"/>
                  <a:gd name="T31" fmla="*/ 21 h 1326"/>
                  <a:gd name="T32" fmla="*/ 16 w 862"/>
                  <a:gd name="T33" fmla="*/ 19 h 1326"/>
                  <a:gd name="T34" fmla="*/ 16 w 862"/>
                  <a:gd name="T35" fmla="*/ 18 h 1326"/>
                  <a:gd name="T36" fmla="*/ 17 w 862"/>
                  <a:gd name="T37" fmla="*/ 17 h 1326"/>
                  <a:gd name="T38" fmla="*/ 17 w 862"/>
                  <a:gd name="T39" fmla="*/ 15 h 1326"/>
                  <a:gd name="T40" fmla="*/ 18 w 862"/>
                  <a:gd name="T41" fmla="*/ 13 h 1326"/>
                  <a:gd name="T42" fmla="*/ 19 w 862"/>
                  <a:gd name="T43" fmla="*/ 10 h 1326"/>
                  <a:gd name="T44" fmla="*/ 19 w 862"/>
                  <a:gd name="T45" fmla="*/ 8 h 1326"/>
                  <a:gd name="T46" fmla="*/ 19 w 862"/>
                  <a:gd name="T47" fmla="*/ 8 h 1326"/>
                  <a:gd name="T48" fmla="*/ 20 w 862"/>
                  <a:gd name="T49" fmla="*/ 8 h 1326"/>
                  <a:gd name="T50" fmla="*/ 20 w 862"/>
                  <a:gd name="T51" fmla="*/ 9 h 1326"/>
                  <a:gd name="T52" fmla="*/ 21 w 862"/>
                  <a:gd name="T53" fmla="*/ 10 h 1326"/>
                  <a:gd name="T54" fmla="*/ 21 w 862"/>
                  <a:gd name="T55" fmla="*/ 12 h 1326"/>
                  <a:gd name="T56" fmla="*/ 21 w 862"/>
                  <a:gd name="T57" fmla="*/ 13 h 1326"/>
                  <a:gd name="T58" fmla="*/ 21 w 862"/>
                  <a:gd name="T59" fmla="*/ 14 h 1326"/>
                  <a:gd name="T60" fmla="*/ 20 w 862"/>
                  <a:gd name="T61" fmla="*/ 15 h 1326"/>
                  <a:gd name="T62" fmla="*/ 20 w 862"/>
                  <a:gd name="T63" fmla="*/ 17 h 1326"/>
                  <a:gd name="T64" fmla="*/ 19 w 862"/>
                  <a:gd name="T65" fmla="*/ 18 h 1326"/>
                  <a:gd name="T66" fmla="*/ 18 w 862"/>
                  <a:gd name="T67" fmla="*/ 19 h 1326"/>
                  <a:gd name="T68" fmla="*/ 17 w 862"/>
                  <a:gd name="T69" fmla="*/ 21 h 1326"/>
                  <a:gd name="T70" fmla="*/ 17 w 862"/>
                  <a:gd name="T71" fmla="*/ 23 h 1326"/>
                  <a:gd name="T72" fmla="*/ 16 w 862"/>
                  <a:gd name="T73" fmla="*/ 24 h 1326"/>
                  <a:gd name="T74" fmla="*/ 15 w 862"/>
                  <a:gd name="T75" fmla="*/ 25 h 1326"/>
                  <a:gd name="T76" fmla="*/ 15 w 862"/>
                  <a:gd name="T77" fmla="*/ 27 h 1326"/>
                  <a:gd name="T78" fmla="*/ 14 w 862"/>
                  <a:gd name="T79" fmla="*/ 28 h 1326"/>
                  <a:gd name="T80" fmla="*/ 13 w 862"/>
                  <a:gd name="T81" fmla="*/ 29 h 1326"/>
                  <a:gd name="T82" fmla="*/ 11 w 862"/>
                  <a:gd name="T83" fmla="*/ 36 h 1326"/>
                  <a:gd name="T84" fmla="*/ 15 w 862"/>
                  <a:gd name="T85" fmla="*/ 42 h 1326"/>
                  <a:gd name="T86" fmla="*/ 21 w 862"/>
                  <a:gd name="T87" fmla="*/ 24 h 1326"/>
                  <a:gd name="T88" fmla="*/ 26 w 862"/>
                  <a:gd name="T89" fmla="*/ 11 h 1326"/>
                  <a:gd name="T90" fmla="*/ 21 w 862"/>
                  <a:gd name="T91" fmla="*/ 4 h 1326"/>
                  <a:gd name="T92" fmla="*/ 12 w 862"/>
                  <a:gd name="T93" fmla="*/ 0 h 13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62" h="1326">
                    <a:moveTo>
                      <a:pt x="359" y="0"/>
                    </a:moveTo>
                    <a:lnTo>
                      <a:pt x="319" y="247"/>
                    </a:lnTo>
                    <a:lnTo>
                      <a:pt x="142" y="735"/>
                    </a:lnTo>
                    <a:lnTo>
                      <a:pt x="0" y="990"/>
                    </a:lnTo>
                    <a:lnTo>
                      <a:pt x="286" y="800"/>
                    </a:lnTo>
                    <a:lnTo>
                      <a:pt x="191" y="1094"/>
                    </a:lnTo>
                    <a:lnTo>
                      <a:pt x="193" y="1091"/>
                    </a:lnTo>
                    <a:lnTo>
                      <a:pt x="201" y="1081"/>
                    </a:lnTo>
                    <a:lnTo>
                      <a:pt x="207" y="1075"/>
                    </a:lnTo>
                    <a:lnTo>
                      <a:pt x="212" y="1066"/>
                    </a:lnTo>
                    <a:lnTo>
                      <a:pt x="220" y="1056"/>
                    </a:lnTo>
                    <a:lnTo>
                      <a:pt x="228" y="1047"/>
                    </a:lnTo>
                    <a:lnTo>
                      <a:pt x="247" y="1020"/>
                    </a:lnTo>
                    <a:lnTo>
                      <a:pt x="258" y="1007"/>
                    </a:lnTo>
                    <a:lnTo>
                      <a:pt x="267" y="992"/>
                    </a:lnTo>
                    <a:lnTo>
                      <a:pt x="279" y="975"/>
                    </a:lnTo>
                    <a:lnTo>
                      <a:pt x="292" y="957"/>
                    </a:lnTo>
                    <a:lnTo>
                      <a:pt x="304" y="940"/>
                    </a:lnTo>
                    <a:lnTo>
                      <a:pt x="317" y="921"/>
                    </a:lnTo>
                    <a:lnTo>
                      <a:pt x="330" y="902"/>
                    </a:lnTo>
                    <a:lnTo>
                      <a:pt x="342" y="883"/>
                    </a:lnTo>
                    <a:lnTo>
                      <a:pt x="355" y="862"/>
                    </a:lnTo>
                    <a:lnTo>
                      <a:pt x="368" y="842"/>
                    </a:lnTo>
                    <a:lnTo>
                      <a:pt x="381" y="821"/>
                    </a:lnTo>
                    <a:lnTo>
                      <a:pt x="395" y="798"/>
                    </a:lnTo>
                    <a:lnTo>
                      <a:pt x="406" y="777"/>
                    </a:lnTo>
                    <a:lnTo>
                      <a:pt x="419" y="754"/>
                    </a:lnTo>
                    <a:lnTo>
                      <a:pt x="433" y="731"/>
                    </a:lnTo>
                    <a:lnTo>
                      <a:pt x="444" y="709"/>
                    </a:lnTo>
                    <a:lnTo>
                      <a:pt x="456" y="686"/>
                    </a:lnTo>
                    <a:lnTo>
                      <a:pt x="465" y="663"/>
                    </a:lnTo>
                    <a:lnTo>
                      <a:pt x="476" y="642"/>
                    </a:lnTo>
                    <a:lnTo>
                      <a:pt x="486" y="619"/>
                    </a:lnTo>
                    <a:lnTo>
                      <a:pt x="494" y="596"/>
                    </a:lnTo>
                    <a:lnTo>
                      <a:pt x="501" y="575"/>
                    </a:lnTo>
                    <a:lnTo>
                      <a:pt x="509" y="555"/>
                    </a:lnTo>
                    <a:lnTo>
                      <a:pt x="516" y="534"/>
                    </a:lnTo>
                    <a:lnTo>
                      <a:pt x="522" y="513"/>
                    </a:lnTo>
                    <a:lnTo>
                      <a:pt x="530" y="494"/>
                    </a:lnTo>
                    <a:lnTo>
                      <a:pt x="541" y="458"/>
                    </a:lnTo>
                    <a:lnTo>
                      <a:pt x="551" y="423"/>
                    </a:lnTo>
                    <a:lnTo>
                      <a:pt x="560" y="393"/>
                    </a:lnTo>
                    <a:lnTo>
                      <a:pt x="568" y="365"/>
                    </a:lnTo>
                    <a:lnTo>
                      <a:pt x="579" y="317"/>
                    </a:lnTo>
                    <a:lnTo>
                      <a:pt x="589" y="279"/>
                    </a:lnTo>
                    <a:lnTo>
                      <a:pt x="594" y="252"/>
                    </a:lnTo>
                    <a:lnTo>
                      <a:pt x="598" y="231"/>
                    </a:lnTo>
                    <a:lnTo>
                      <a:pt x="602" y="233"/>
                    </a:lnTo>
                    <a:lnTo>
                      <a:pt x="609" y="243"/>
                    </a:lnTo>
                    <a:lnTo>
                      <a:pt x="617" y="250"/>
                    </a:lnTo>
                    <a:lnTo>
                      <a:pt x="623" y="258"/>
                    </a:lnTo>
                    <a:lnTo>
                      <a:pt x="630" y="268"/>
                    </a:lnTo>
                    <a:lnTo>
                      <a:pt x="636" y="275"/>
                    </a:lnTo>
                    <a:lnTo>
                      <a:pt x="651" y="298"/>
                    </a:lnTo>
                    <a:lnTo>
                      <a:pt x="661" y="323"/>
                    </a:lnTo>
                    <a:lnTo>
                      <a:pt x="670" y="376"/>
                    </a:lnTo>
                    <a:lnTo>
                      <a:pt x="665" y="393"/>
                    </a:lnTo>
                    <a:lnTo>
                      <a:pt x="661" y="406"/>
                    </a:lnTo>
                    <a:lnTo>
                      <a:pt x="655" y="420"/>
                    </a:lnTo>
                    <a:lnTo>
                      <a:pt x="649" y="435"/>
                    </a:lnTo>
                    <a:lnTo>
                      <a:pt x="642" y="454"/>
                    </a:lnTo>
                    <a:lnTo>
                      <a:pt x="632" y="473"/>
                    </a:lnTo>
                    <a:lnTo>
                      <a:pt x="625" y="494"/>
                    </a:lnTo>
                    <a:lnTo>
                      <a:pt x="613" y="515"/>
                    </a:lnTo>
                    <a:lnTo>
                      <a:pt x="604" y="537"/>
                    </a:lnTo>
                    <a:lnTo>
                      <a:pt x="592" y="560"/>
                    </a:lnTo>
                    <a:lnTo>
                      <a:pt x="581" y="583"/>
                    </a:lnTo>
                    <a:lnTo>
                      <a:pt x="568" y="608"/>
                    </a:lnTo>
                    <a:lnTo>
                      <a:pt x="556" y="632"/>
                    </a:lnTo>
                    <a:lnTo>
                      <a:pt x="543" y="657"/>
                    </a:lnTo>
                    <a:lnTo>
                      <a:pt x="532" y="682"/>
                    </a:lnTo>
                    <a:lnTo>
                      <a:pt x="518" y="707"/>
                    </a:lnTo>
                    <a:lnTo>
                      <a:pt x="507" y="731"/>
                    </a:lnTo>
                    <a:lnTo>
                      <a:pt x="494" y="754"/>
                    </a:lnTo>
                    <a:lnTo>
                      <a:pt x="482" y="777"/>
                    </a:lnTo>
                    <a:lnTo>
                      <a:pt x="471" y="798"/>
                    </a:lnTo>
                    <a:lnTo>
                      <a:pt x="459" y="819"/>
                    </a:lnTo>
                    <a:lnTo>
                      <a:pt x="450" y="840"/>
                    </a:lnTo>
                    <a:lnTo>
                      <a:pt x="440" y="857"/>
                    </a:lnTo>
                    <a:lnTo>
                      <a:pt x="431" y="874"/>
                    </a:lnTo>
                    <a:lnTo>
                      <a:pt x="423" y="889"/>
                    </a:lnTo>
                    <a:lnTo>
                      <a:pt x="410" y="914"/>
                    </a:lnTo>
                    <a:lnTo>
                      <a:pt x="399" y="935"/>
                    </a:lnTo>
                    <a:lnTo>
                      <a:pt x="342" y="1151"/>
                    </a:lnTo>
                    <a:lnTo>
                      <a:pt x="374" y="1303"/>
                    </a:lnTo>
                    <a:lnTo>
                      <a:pt x="471" y="1326"/>
                    </a:lnTo>
                    <a:lnTo>
                      <a:pt x="581" y="990"/>
                    </a:lnTo>
                    <a:lnTo>
                      <a:pt x="661" y="743"/>
                    </a:lnTo>
                    <a:lnTo>
                      <a:pt x="742" y="486"/>
                    </a:lnTo>
                    <a:lnTo>
                      <a:pt x="820" y="351"/>
                    </a:lnTo>
                    <a:lnTo>
                      <a:pt x="862" y="159"/>
                    </a:lnTo>
                    <a:lnTo>
                      <a:pt x="661" y="112"/>
                    </a:lnTo>
                    <a:lnTo>
                      <a:pt x="518" y="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2" name="Freeform 23"/>
              <p:cNvSpPr>
                <a:spLocks/>
              </p:cNvSpPr>
              <p:nvPr/>
            </p:nvSpPr>
            <p:spPr bwMode="auto">
              <a:xfrm>
                <a:off x="2914" y="2456"/>
                <a:ext cx="382" cy="251"/>
              </a:xfrm>
              <a:custGeom>
                <a:avLst/>
                <a:gdLst>
                  <a:gd name="T0" fmla="*/ 24 w 764"/>
                  <a:gd name="T1" fmla="*/ 12 h 504"/>
                  <a:gd name="T2" fmla="*/ 24 w 764"/>
                  <a:gd name="T3" fmla="*/ 9 h 504"/>
                  <a:gd name="T4" fmla="*/ 24 w 764"/>
                  <a:gd name="T5" fmla="*/ 8 h 504"/>
                  <a:gd name="T6" fmla="*/ 24 w 764"/>
                  <a:gd name="T7" fmla="*/ 7 h 504"/>
                  <a:gd name="T8" fmla="*/ 22 w 764"/>
                  <a:gd name="T9" fmla="*/ 5 h 504"/>
                  <a:gd name="T10" fmla="*/ 21 w 764"/>
                  <a:gd name="T11" fmla="*/ 5 h 504"/>
                  <a:gd name="T12" fmla="*/ 20 w 764"/>
                  <a:gd name="T13" fmla="*/ 5 h 504"/>
                  <a:gd name="T14" fmla="*/ 19 w 764"/>
                  <a:gd name="T15" fmla="*/ 4 h 504"/>
                  <a:gd name="T16" fmla="*/ 16 w 764"/>
                  <a:gd name="T17" fmla="*/ 2 h 504"/>
                  <a:gd name="T18" fmla="*/ 15 w 764"/>
                  <a:gd name="T19" fmla="*/ 1 h 504"/>
                  <a:gd name="T20" fmla="*/ 14 w 764"/>
                  <a:gd name="T21" fmla="*/ 1 h 504"/>
                  <a:gd name="T22" fmla="*/ 13 w 764"/>
                  <a:gd name="T23" fmla="*/ 0 h 504"/>
                  <a:gd name="T24" fmla="*/ 12 w 764"/>
                  <a:gd name="T25" fmla="*/ 0 h 504"/>
                  <a:gd name="T26" fmla="*/ 11 w 764"/>
                  <a:gd name="T27" fmla="*/ 0 h 504"/>
                  <a:gd name="T28" fmla="*/ 11 w 764"/>
                  <a:gd name="T29" fmla="*/ 0 h 504"/>
                  <a:gd name="T30" fmla="*/ 10 w 764"/>
                  <a:gd name="T31" fmla="*/ 1 h 504"/>
                  <a:gd name="T32" fmla="*/ 7 w 764"/>
                  <a:gd name="T33" fmla="*/ 2 h 504"/>
                  <a:gd name="T34" fmla="*/ 6 w 764"/>
                  <a:gd name="T35" fmla="*/ 3 h 504"/>
                  <a:gd name="T36" fmla="*/ 5 w 764"/>
                  <a:gd name="T37" fmla="*/ 3 h 504"/>
                  <a:gd name="T38" fmla="*/ 5 w 764"/>
                  <a:gd name="T39" fmla="*/ 4 h 504"/>
                  <a:gd name="T40" fmla="*/ 3 w 764"/>
                  <a:gd name="T41" fmla="*/ 6 h 504"/>
                  <a:gd name="T42" fmla="*/ 1 w 764"/>
                  <a:gd name="T43" fmla="*/ 8 h 504"/>
                  <a:gd name="T44" fmla="*/ 1 w 764"/>
                  <a:gd name="T45" fmla="*/ 9 h 504"/>
                  <a:gd name="T46" fmla="*/ 0 w 764"/>
                  <a:gd name="T47" fmla="*/ 10 h 504"/>
                  <a:gd name="T48" fmla="*/ 1 w 764"/>
                  <a:gd name="T49" fmla="*/ 11 h 504"/>
                  <a:gd name="T50" fmla="*/ 2 w 764"/>
                  <a:gd name="T51" fmla="*/ 10 h 504"/>
                  <a:gd name="T52" fmla="*/ 3 w 764"/>
                  <a:gd name="T53" fmla="*/ 10 h 504"/>
                  <a:gd name="T54" fmla="*/ 5 w 764"/>
                  <a:gd name="T55" fmla="*/ 10 h 504"/>
                  <a:gd name="T56" fmla="*/ 3 w 764"/>
                  <a:gd name="T57" fmla="*/ 13 h 504"/>
                  <a:gd name="T58" fmla="*/ 3 w 764"/>
                  <a:gd name="T59" fmla="*/ 14 h 504"/>
                  <a:gd name="T60" fmla="*/ 4 w 764"/>
                  <a:gd name="T61" fmla="*/ 15 h 504"/>
                  <a:gd name="T62" fmla="*/ 6 w 764"/>
                  <a:gd name="T63" fmla="*/ 14 h 504"/>
                  <a:gd name="T64" fmla="*/ 9 w 764"/>
                  <a:gd name="T65" fmla="*/ 15 h 504"/>
                  <a:gd name="T66" fmla="*/ 12 w 764"/>
                  <a:gd name="T67" fmla="*/ 14 h 504"/>
                  <a:gd name="T68" fmla="*/ 16 w 764"/>
                  <a:gd name="T69" fmla="*/ 13 h 504"/>
                  <a:gd name="T70" fmla="*/ 23 w 764"/>
                  <a:gd name="T71" fmla="*/ 14 h 504"/>
                  <a:gd name="T72" fmla="*/ 24 w 764"/>
                  <a:gd name="T73" fmla="*/ 12 h 504"/>
                  <a:gd name="T74" fmla="*/ 24 w 764"/>
                  <a:gd name="T75" fmla="*/ 12 h 5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4" h="504">
                    <a:moveTo>
                      <a:pt x="741" y="396"/>
                    </a:moveTo>
                    <a:lnTo>
                      <a:pt x="764" y="306"/>
                    </a:lnTo>
                    <a:lnTo>
                      <a:pt x="751" y="276"/>
                    </a:lnTo>
                    <a:lnTo>
                      <a:pt x="738" y="249"/>
                    </a:lnTo>
                    <a:lnTo>
                      <a:pt x="683" y="188"/>
                    </a:lnTo>
                    <a:lnTo>
                      <a:pt x="667" y="169"/>
                    </a:lnTo>
                    <a:lnTo>
                      <a:pt x="612" y="168"/>
                    </a:lnTo>
                    <a:lnTo>
                      <a:pt x="593" y="158"/>
                    </a:lnTo>
                    <a:lnTo>
                      <a:pt x="494" y="88"/>
                    </a:lnTo>
                    <a:lnTo>
                      <a:pt x="468" y="55"/>
                    </a:lnTo>
                    <a:lnTo>
                      <a:pt x="417" y="36"/>
                    </a:lnTo>
                    <a:lnTo>
                      <a:pt x="390" y="8"/>
                    </a:lnTo>
                    <a:lnTo>
                      <a:pt x="375" y="0"/>
                    </a:lnTo>
                    <a:lnTo>
                      <a:pt x="352" y="0"/>
                    </a:lnTo>
                    <a:lnTo>
                      <a:pt x="323" y="17"/>
                    </a:lnTo>
                    <a:lnTo>
                      <a:pt x="295" y="35"/>
                    </a:lnTo>
                    <a:lnTo>
                      <a:pt x="209" y="88"/>
                    </a:lnTo>
                    <a:lnTo>
                      <a:pt x="175" y="109"/>
                    </a:lnTo>
                    <a:lnTo>
                      <a:pt x="158" y="122"/>
                    </a:lnTo>
                    <a:lnTo>
                      <a:pt x="135" y="149"/>
                    </a:lnTo>
                    <a:lnTo>
                      <a:pt x="65" y="211"/>
                    </a:lnTo>
                    <a:lnTo>
                      <a:pt x="25" y="268"/>
                    </a:lnTo>
                    <a:lnTo>
                      <a:pt x="6" y="308"/>
                    </a:lnTo>
                    <a:lnTo>
                      <a:pt x="0" y="333"/>
                    </a:lnTo>
                    <a:lnTo>
                      <a:pt x="16" y="354"/>
                    </a:lnTo>
                    <a:lnTo>
                      <a:pt x="61" y="344"/>
                    </a:lnTo>
                    <a:lnTo>
                      <a:pt x="92" y="333"/>
                    </a:lnTo>
                    <a:lnTo>
                      <a:pt x="133" y="337"/>
                    </a:lnTo>
                    <a:lnTo>
                      <a:pt x="92" y="417"/>
                    </a:lnTo>
                    <a:lnTo>
                      <a:pt x="75" y="460"/>
                    </a:lnTo>
                    <a:lnTo>
                      <a:pt x="107" y="498"/>
                    </a:lnTo>
                    <a:lnTo>
                      <a:pt x="171" y="472"/>
                    </a:lnTo>
                    <a:lnTo>
                      <a:pt x="265" y="504"/>
                    </a:lnTo>
                    <a:lnTo>
                      <a:pt x="365" y="472"/>
                    </a:lnTo>
                    <a:lnTo>
                      <a:pt x="512" y="437"/>
                    </a:lnTo>
                    <a:lnTo>
                      <a:pt x="734" y="449"/>
                    </a:lnTo>
                    <a:lnTo>
                      <a:pt x="741" y="39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3" name="Freeform 24"/>
              <p:cNvSpPr>
                <a:spLocks/>
              </p:cNvSpPr>
              <p:nvPr/>
            </p:nvSpPr>
            <p:spPr bwMode="auto">
              <a:xfrm>
                <a:off x="2659" y="2198"/>
                <a:ext cx="64" cy="359"/>
              </a:xfrm>
              <a:custGeom>
                <a:avLst/>
                <a:gdLst>
                  <a:gd name="T0" fmla="*/ 4 w 128"/>
                  <a:gd name="T1" fmla="*/ 0 h 719"/>
                  <a:gd name="T2" fmla="*/ 4 w 128"/>
                  <a:gd name="T3" fmla="*/ 12 h 719"/>
                  <a:gd name="T4" fmla="*/ 3 w 128"/>
                  <a:gd name="T5" fmla="*/ 22 h 719"/>
                  <a:gd name="T6" fmla="*/ 2 w 128"/>
                  <a:gd name="T7" fmla="*/ 21 h 719"/>
                  <a:gd name="T8" fmla="*/ 2 w 128"/>
                  <a:gd name="T9" fmla="*/ 21 h 719"/>
                  <a:gd name="T10" fmla="*/ 2 w 128"/>
                  <a:gd name="T11" fmla="*/ 20 h 719"/>
                  <a:gd name="T12" fmla="*/ 1 w 128"/>
                  <a:gd name="T13" fmla="*/ 19 h 719"/>
                  <a:gd name="T14" fmla="*/ 1 w 128"/>
                  <a:gd name="T15" fmla="*/ 19 h 719"/>
                  <a:gd name="T16" fmla="*/ 0 w 128"/>
                  <a:gd name="T17" fmla="*/ 17 h 719"/>
                  <a:gd name="T18" fmla="*/ 1 w 128"/>
                  <a:gd name="T19" fmla="*/ 13 h 719"/>
                  <a:gd name="T20" fmla="*/ 1 w 128"/>
                  <a:gd name="T21" fmla="*/ 11 h 719"/>
                  <a:gd name="T22" fmla="*/ 2 w 128"/>
                  <a:gd name="T23" fmla="*/ 0 h 719"/>
                  <a:gd name="T24" fmla="*/ 4 w 128"/>
                  <a:gd name="T25" fmla="*/ 0 h 719"/>
                  <a:gd name="T26" fmla="*/ 4 w 128"/>
                  <a:gd name="T27" fmla="*/ 0 h 7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8" h="719">
                    <a:moveTo>
                      <a:pt x="128" y="8"/>
                    </a:moveTo>
                    <a:lnTo>
                      <a:pt x="120" y="392"/>
                    </a:lnTo>
                    <a:lnTo>
                      <a:pt x="71" y="719"/>
                    </a:lnTo>
                    <a:lnTo>
                      <a:pt x="61" y="703"/>
                    </a:lnTo>
                    <a:lnTo>
                      <a:pt x="50" y="686"/>
                    </a:lnTo>
                    <a:lnTo>
                      <a:pt x="36" y="665"/>
                    </a:lnTo>
                    <a:lnTo>
                      <a:pt x="23" y="637"/>
                    </a:lnTo>
                    <a:lnTo>
                      <a:pt x="12" y="608"/>
                    </a:lnTo>
                    <a:lnTo>
                      <a:pt x="0" y="544"/>
                    </a:lnTo>
                    <a:lnTo>
                      <a:pt x="4" y="422"/>
                    </a:lnTo>
                    <a:lnTo>
                      <a:pt x="8" y="367"/>
                    </a:lnTo>
                    <a:lnTo>
                      <a:pt x="48" y="0"/>
                    </a:lnTo>
                    <a:lnTo>
                      <a:pt x="128" y="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4" name="Freeform 25"/>
              <p:cNvSpPr>
                <a:spLocks/>
              </p:cNvSpPr>
              <p:nvPr/>
            </p:nvSpPr>
            <p:spPr bwMode="auto">
              <a:xfrm>
                <a:off x="2446" y="2259"/>
                <a:ext cx="168" cy="62"/>
              </a:xfrm>
              <a:custGeom>
                <a:avLst/>
                <a:gdLst>
                  <a:gd name="T0" fmla="*/ 4 w 334"/>
                  <a:gd name="T1" fmla="*/ 1 h 123"/>
                  <a:gd name="T2" fmla="*/ 4 w 334"/>
                  <a:gd name="T3" fmla="*/ 1 h 123"/>
                  <a:gd name="T4" fmla="*/ 3 w 334"/>
                  <a:gd name="T5" fmla="*/ 1 h 123"/>
                  <a:gd name="T6" fmla="*/ 0 w 334"/>
                  <a:gd name="T7" fmla="*/ 2 h 123"/>
                  <a:gd name="T8" fmla="*/ 1 w 334"/>
                  <a:gd name="T9" fmla="*/ 3 h 123"/>
                  <a:gd name="T10" fmla="*/ 1 w 334"/>
                  <a:gd name="T11" fmla="*/ 4 h 123"/>
                  <a:gd name="T12" fmla="*/ 5 w 334"/>
                  <a:gd name="T13" fmla="*/ 4 h 123"/>
                  <a:gd name="T14" fmla="*/ 9 w 334"/>
                  <a:gd name="T15" fmla="*/ 4 h 123"/>
                  <a:gd name="T16" fmla="*/ 11 w 334"/>
                  <a:gd name="T17" fmla="*/ 4 h 123"/>
                  <a:gd name="T18" fmla="*/ 11 w 334"/>
                  <a:gd name="T19" fmla="*/ 3 h 123"/>
                  <a:gd name="T20" fmla="*/ 9 w 334"/>
                  <a:gd name="T21" fmla="*/ 2 h 123"/>
                  <a:gd name="T22" fmla="*/ 7 w 334"/>
                  <a:gd name="T23" fmla="*/ 1 h 123"/>
                  <a:gd name="T24" fmla="*/ 7 w 334"/>
                  <a:gd name="T25" fmla="*/ 0 h 123"/>
                  <a:gd name="T26" fmla="*/ 4 w 334"/>
                  <a:gd name="T27" fmla="*/ 1 h 123"/>
                  <a:gd name="T28" fmla="*/ 4 w 334"/>
                  <a:gd name="T29" fmla="*/ 1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4" h="123">
                    <a:moveTo>
                      <a:pt x="125" y="4"/>
                    </a:moveTo>
                    <a:lnTo>
                      <a:pt x="116" y="30"/>
                    </a:lnTo>
                    <a:lnTo>
                      <a:pt x="72" y="30"/>
                    </a:lnTo>
                    <a:lnTo>
                      <a:pt x="0" y="61"/>
                    </a:lnTo>
                    <a:lnTo>
                      <a:pt x="2" y="89"/>
                    </a:lnTo>
                    <a:lnTo>
                      <a:pt x="17" y="108"/>
                    </a:lnTo>
                    <a:lnTo>
                      <a:pt x="135" y="123"/>
                    </a:lnTo>
                    <a:lnTo>
                      <a:pt x="262" y="120"/>
                    </a:lnTo>
                    <a:lnTo>
                      <a:pt x="334" y="118"/>
                    </a:lnTo>
                    <a:lnTo>
                      <a:pt x="328" y="68"/>
                    </a:lnTo>
                    <a:lnTo>
                      <a:pt x="269" y="51"/>
                    </a:lnTo>
                    <a:lnTo>
                      <a:pt x="203" y="30"/>
                    </a:lnTo>
                    <a:lnTo>
                      <a:pt x="205" y="0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5" name="Freeform 26"/>
              <p:cNvSpPr>
                <a:spLocks/>
              </p:cNvSpPr>
              <p:nvPr/>
            </p:nvSpPr>
            <p:spPr bwMode="auto">
              <a:xfrm>
                <a:off x="2754" y="2102"/>
                <a:ext cx="204" cy="328"/>
              </a:xfrm>
              <a:custGeom>
                <a:avLst/>
                <a:gdLst>
                  <a:gd name="T0" fmla="*/ 0 w 409"/>
                  <a:gd name="T1" fmla="*/ 4 h 656"/>
                  <a:gd name="T2" fmla="*/ 3 w 409"/>
                  <a:gd name="T3" fmla="*/ 11 h 656"/>
                  <a:gd name="T4" fmla="*/ 11 w 409"/>
                  <a:gd name="T5" fmla="*/ 21 h 656"/>
                  <a:gd name="T6" fmla="*/ 12 w 409"/>
                  <a:gd name="T7" fmla="*/ 18 h 656"/>
                  <a:gd name="T8" fmla="*/ 8 w 409"/>
                  <a:gd name="T9" fmla="*/ 8 h 656"/>
                  <a:gd name="T10" fmla="*/ 6 w 409"/>
                  <a:gd name="T11" fmla="*/ 2 h 656"/>
                  <a:gd name="T12" fmla="*/ 1 w 409"/>
                  <a:gd name="T13" fmla="*/ 0 h 656"/>
                  <a:gd name="T14" fmla="*/ 0 w 409"/>
                  <a:gd name="T15" fmla="*/ 4 h 656"/>
                  <a:gd name="T16" fmla="*/ 0 w 409"/>
                  <a:gd name="T17" fmla="*/ 4 h 6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656">
                    <a:moveTo>
                      <a:pt x="0" y="128"/>
                    </a:moveTo>
                    <a:lnTo>
                      <a:pt x="122" y="344"/>
                    </a:lnTo>
                    <a:lnTo>
                      <a:pt x="352" y="656"/>
                    </a:lnTo>
                    <a:lnTo>
                      <a:pt x="409" y="576"/>
                    </a:lnTo>
                    <a:lnTo>
                      <a:pt x="281" y="225"/>
                    </a:lnTo>
                    <a:lnTo>
                      <a:pt x="202" y="33"/>
                    </a:lnTo>
                    <a:lnTo>
                      <a:pt x="5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6" name="Freeform 27"/>
              <p:cNvSpPr>
                <a:spLocks/>
              </p:cNvSpPr>
              <p:nvPr/>
            </p:nvSpPr>
            <p:spPr bwMode="auto">
              <a:xfrm>
                <a:off x="2956" y="2611"/>
                <a:ext cx="31" cy="12"/>
              </a:xfrm>
              <a:custGeom>
                <a:avLst/>
                <a:gdLst>
                  <a:gd name="T0" fmla="*/ 1 w 61"/>
                  <a:gd name="T1" fmla="*/ 1 h 23"/>
                  <a:gd name="T2" fmla="*/ 1 w 61"/>
                  <a:gd name="T3" fmla="*/ 1 h 23"/>
                  <a:gd name="T4" fmla="*/ 2 w 61"/>
                  <a:gd name="T5" fmla="*/ 0 h 23"/>
                  <a:gd name="T6" fmla="*/ 2 w 61"/>
                  <a:gd name="T7" fmla="*/ 1 h 23"/>
                  <a:gd name="T8" fmla="*/ 2 w 61"/>
                  <a:gd name="T9" fmla="*/ 1 h 23"/>
                  <a:gd name="T10" fmla="*/ 2 w 61"/>
                  <a:gd name="T11" fmla="*/ 1 h 23"/>
                  <a:gd name="T12" fmla="*/ 1 w 61"/>
                  <a:gd name="T13" fmla="*/ 1 h 23"/>
                  <a:gd name="T14" fmla="*/ 0 w 61"/>
                  <a:gd name="T15" fmla="*/ 1 h 23"/>
                  <a:gd name="T16" fmla="*/ 1 w 61"/>
                  <a:gd name="T17" fmla="*/ 1 h 23"/>
                  <a:gd name="T18" fmla="*/ 1 w 61"/>
                  <a:gd name="T19" fmla="*/ 1 h 23"/>
                  <a:gd name="T20" fmla="*/ 1 w 61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9" y="8"/>
                    </a:moveTo>
                    <a:lnTo>
                      <a:pt x="27" y="6"/>
                    </a:lnTo>
                    <a:lnTo>
                      <a:pt x="61" y="0"/>
                    </a:lnTo>
                    <a:lnTo>
                      <a:pt x="59" y="11"/>
                    </a:lnTo>
                    <a:lnTo>
                      <a:pt x="55" y="19"/>
                    </a:lnTo>
                    <a:lnTo>
                      <a:pt x="49" y="23"/>
                    </a:lnTo>
                    <a:lnTo>
                      <a:pt x="21" y="2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7" name="Freeform 28"/>
              <p:cNvSpPr>
                <a:spLocks/>
              </p:cNvSpPr>
              <p:nvPr/>
            </p:nvSpPr>
            <p:spPr bwMode="auto">
              <a:xfrm>
                <a:off x="2303" y="2023"/>
                <a:ext cx="304" cy="318"/>
              </a:xfrm>
              <a:custGeom>
                <a:avLst/>
                <a:gdLst>
                  <a:gd name="T0" fmla="*/ 12 w 608"/>
                  <a:gd name="T1" fmla="*/ 1 h 634"/>
                  <a:gd name="T2" fmla="*/ 11 w 608"/>
                  <a:gd name="T3" fmla="*/ 1 h 634"/>
                  <a:gd name="T4" fmla="*/ 8 w 608"/>
                  <a:gd name="T5" fmla="*/ 1 h 634"/>
                  <a:gd name="T6" fmla="*/ 7 w 608"/>
                  <a:gd name="T7" fmla="*/ 0 h 634"/>
                  <a:gd name="T8" fmla="*/ 6 w 608"/>
                  <a:gd name="T9" fmla="*/ 1 h 634"/>
                  <a:gd name="T10" fmla="*/ 5 w 608"/>
                  <a:gd name="T11" fmla="*/ 1 h 634"/>
                  <a:gd name="T12" fmla="*/ 4 w 608"/>
                  <a:gd name="T13" fmla="*/ 2 h 634"/>
                  <a:gd name="T14" fmla="*/ 3 w 608"/>
                  <a:gd name="T15" fmla="*/ 3 h 634"/>
                  <a:gd name="T16" fmla="*/ 2 w 608"/>
                  <a:gd name="T17" fmla="*/ 4 h 634"/>
                  <a:gd name="T18" fmla="*/ 2 w 608"/>
                  <a:gd name="T19" fmla="*/ 4 h 634"/>
                  <a:gd name="T20" fmla="*/ 2 w 608"/>
                  <a:gd name="T21" fmla="*/ 6 h 634"/>
                  <a:gd name="T22" fmla="*/ 1 w 608"/>
                  <a:gd name="T23" fmla="*/ 7 h 634"/>
                  <a:gd name="T24" fmla="*/ 1 w 608"/>
                  <a:gd name="T25" fmla="*/ 9 h 634"/>
                  <a:gd name="T26" fmla="*/ 1 w 608"/>
                  <a:gd name="T27" fmla="*/ 9 h 634"/>
                  <a:gd name="T28" fmla="*/ 0 w 608"/>
                  <a:gd name="T29" fmla="*/ 10 h 634"/>
                  <a:gd name="T30" fmla="*/ 1 w 608"/>
                  <a:gd name="T31" fmla="*/ 12 h 634"/>
                  <a:gd name="T32" fmla="*/ 1 w 608"/>
                  <a:gd name="T33" fmla="*/ 13 h 634"/>
                  <a:gd name="T34" fmla="*/ 2 w 608"/>
                  <a:gd name="T35" fmla="*/ 14 h 634"/>
                  <a:gd name="T36" fmla="*/ 2 w 608"/>
                  <a:gd name="T37" fmla="*/ 17 h 634"/>
                  <a:gd name="T38" fmla="*/ 5 w 608"/>
                  <a:gd name="T39" fmla="*/ 20 h 634"/>
                  <a:gd name="T40" fmla="*/ 7 w 608"/>
                  <a:gd name="T41" fmla="*/ 20 h 634"/>
                  <a:gd name="T42" fmla="*/ 9 w 608"/>
                  <a:gd name="T43" fmla="*/ 16 h 634"/>
                  <a:gd name="T44" fmla="*/ 11 w 608"/>
                  <a:gd name="T45" fmla="*/ 16 h 634"/>
                  <a:gd name="T46" fmla="*/ 13 w 608"/>
                  <a:gd name="T47" fmla="*/ 16 h 634"/>
                  <a:gd name="T48" fmla="*/ 13 w 608"/>
                  <a:gd name="T49" fmla="*/ 15 h 634"/>
                  <a:gd name="T50" fmla="*/ 14 w 608"/>
                  <a:gd name="T51" fmla="*/ 16 h 634"/>
                  <a:gd name="T52" fmla="*/ 16 w 608"/>
                  <a:gd name="T53" fmla="*/ 16 h 634"/>
                  <a:gd name="T54" fmla="*/ 16 w 608"/>
                  <a:gd name="T55" fmla="*/ 15 h 634"/>
                  <a:gd name="T56" fmla="*/ 16 w 608"/>
                  <a:gd name="T57" fmla="*/ 14 h 634"/>
                  <a:gd name="T58" fmla="*/ 14 w 608"/>
                  <a:gd name="T59" fmla="*/ 13 h 634"/>
                  <a:gd name="T60" fmla="*/ 13 w 608"/>
                  <a:gd name="T61" fmla="*/ 12 h 634"/>
                  <a:gd name="T62" fmla="*/ 9 w 608"/>
                  <a:gd name="T63" fmla="*/ 9 h 634"/>
                  <a:gd name="T64" fmla="*/ 9 w 608"/>
                  <a:gd name="T65" fmla="*/ 9 h 634"/>
                  <a:gd name="T66" fmla="*/ 9 w 608"/>
                  <a:gd name="T67" fmla="*/ 9 h 634"/>
                  <a:gd name="T68" fmla="*/ 10 w 608"/>
                  <a:gd name="T69" fmla="*/ 9 h 634"/>
                  <a:gd name="T70" fmla="*/ 11 w 608"/>
                  <a:gd name="T71" fmla="*/ 10 h 634"/>
                  <a:gd name="T72" fmla="*/ 11 w 608"/>
                  <a:gd name="T73" fmla="*/ 10 h 634"/>
                  <a:gd name="T74" fmla="*/ 12 w 608"/>
                  <a:gd name="T75" fmla="*/ 10 h 634"/>
                  <a:gd name="T76" fmla="*/ 12 w 608"/>
                  <a:gd name="T77" fmla="*/ 10 h 634"/>
                  <a:gd name="T78" fmla="*/ 13 w 608"/>
                  <a:gd name="T79" fmla="*/ 10 h 634"/>
                  <a:gd name="T80" fmla="*/ 13 w 608"/>
                  <a:gd name="T81" fmla="*/ 11 h 634"/>
                  <a:gd name="T82" fmla="*/ 14 w 608"/>
                  <a:gd name="T83" fmla="*/ 11 h 634"/>
                  <a:gd name="T84" fmla="*/ 14 w 608"/>
                  <a:gd name="T85" fmla="*/ 11 h 634"/>
                  <a:gd name="T86" fmla="*/ 15 w 608"/>
                  <a:gd name="T87" fmla="*/ 12 h 634"/>
                  <a:gd name="T88" fmla="*/ 16 w 608"/>
                  <a:gd name="T89" fmla="*/ 12 h 634"/>
                  <a:gd name="T90" fmla="*/ 17 w 608"/>
                  <a:gd name="T91" fmla="*/ 11 h 634"/>
                  <a:gd name="T92" fmla="*/ 17 w 608"/>
                  <a:gd name="T93" fmla="*/ 11 h 634"/>
                  <a:gd name="T94" fmla="*/ 16 w 608"/>
                  <a:gd name="T95" fmla="*/ 9 h 634"/>
                  <a:gd name="T96" fmla="*/ 19 w 608"/>
                  <a:gd name="T97" fmla="*/ 9 h 634"/>
                  <a:gd name="T98" fmla="*/ 19 w 608"/>
                  <a:gd name="T99" fmla="*/ 7 h 634"/>
                  <a:gd name="T100" fmla="*/ 18 w 608"/>
                  <a:gd name="T101" fmla="*/ 5 h 634"/>
                  <a:gd name="T102" fmla="*/ 15 w 608"/>
                  <a:gd name="T103" fmla="*/ 5 h 634"/>
                  <a:gd name="T104" fmla="*/ 14 w 608"/>
                  <a:gd name="T105" fmla="*/ 4 h 634"/>
                  <a:gd name="T106" fmla="*/ 12 w 608"/>
                  <a:gd name="T107" fmla="*/ 2 h 634"/>
                  <a:gd name="T108" fmla="*/ 12 w 608"/>
                  <a:gd name="T109" fmla="*/ 1 h 634"/>
                  <a:gd name="T110" fmla="*/ 12 w 608"/>
                  <a:gd name="T111" fmla="*/ 1 h 6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8" h="634">
                    <a:moveTo>
                      <a:pt x="365" y="26"/>
                    </a:moveTo>
                    <a:lnTo>
                      <a:pt x="340" y="7"/>
                    </a:lnTo>
                    <a:lnTo>
                      <a:pt x="232" y="7"/>
                    </a:lnTo>
                    <a:lnTo>
                      <a:pt x="195" y="0"/>
                    </a:lnTo>
                    <a:lnTo>
                      <a:pt x="173" y="3"/>
                    </a:lnTo>
                    <a:lnTo>
                      <a:pt x="144" y="17"/>
                    </a:lnTo>
                    <a:lnTo>
                      <a:pt x="125" y="62"/>
                    </a:lnTo>
                    <a:lnTo>
                      <a:pt x="80" y="79"/>
                    </a:lnTo>
                    <a:lnTo>
                      <a:pt x="55" y="97"/>
                    </a:lnTo>
                    <a:lnTo>
                      <a:pt x="45" y="123"/>
                    </a:lnTo>
                    <a:lnTo>
                      <a:pt x="45" y="169"/>
                    </a:lnTo>
                    <a:lnTo>
                      <a:pt x="11" y="193"/>
                    </a:lnTo>
                    <a:lnTo>
                      <a:pt x="11" y="262"/>
                    </a:lnTo>
                    <a:lnTo>
                      <a:pt x="9" y="287"/>
                    </a:lnTo>
                    <a:lnTo>
                      <a:pt x="0" y="313"/>
                    </a:lnTo>
                    <a:lnTo>
                      <a:pt x="4" y="359"/>
                    </a:lnTo>
                    <a:lnTo>
                      <a:pt x="28" y="406"/>
                    </a:lnTo>
                    <a:lnTo>
                      <a:pt x="38" y="446"/>
                    </a:lnTo>
                    <a:lnTo>
                      <a:pt x="49" y="539"/>
                    </a:lnTo>
                    <a:lnTo>
                      <a:pt x="144" y="634"/>
                    </a:lnTo>
                    <a:lnTo>
                      <a:pt x="207" y="608"/>
                    </a:lnTo>
                    <a:lnTo>
                      <a:pt x="271" y="482"/>
                    </a:lnTo>
                    <a:lnTo>
                      <a:pt x="323" y="499"/>
                    </a:lnTo>
                    <a:lnTo>
                      <a:pt x="403" y="501"/>
                    </a:lnTo>
                    <a:lnTo>
                      <a:pt x="412" y="477"/>
                    </a:lnTo>
                    <a:lnTo>
                      <a:pt x="441" y="480"/>
                    </a:lnTo>
                    <a:lnTo>
                      <a:pt x="490" y="484"/>
                    </a:lnTo>
                    <a:lnTo>
                      <a:pt x="503" y="454"/>
                    </a:lnTo>
                    <a:lnTo>
                      <a:pt x="484" y="423"/>
                    </a:lnTo>
                    <a:lnTo>
                      <a:pt x="446" y="395"/>
                    </a:lnTo>
                    <a:lnTo>
                      <a:pt x="395" y="372"/>
                    </a:lnTo>
                    <a:lnTo>
                      <a:pt x="260" y="279"/>
                    </a:lnTo>
                    <a:lnTo>
                      <a:pt x="268" y="277"/>
                    </a:lnTo>
                    <a:lnTo>
                      <a:pt x="287" y="277"/>
                    </a:lnTo>
                    <a:lnTo>
                      <a:pt x="315" y="287"/>
                    </a:lnTo>
                    <a:lnTo>
                      <a:pt x="338" y="296"/>
                    </a:lnTo>
                    <a:lnTo>
                      <a:pt x="349" y="302"/>
                    </a:lnTo>
                    <a:lnTo>
                      <a:pt x="363" y="307"/>
                    </a:lnTo>
                    <a:lnTo>
                      <a:pt x="374" y="313"/>
                    </a:lnTo>
                    <a:lnTo>
                      <a:pt x="385" y="319"/>
                    </a:lnTo>
                    <a:lnTo>
                      <a:pt x="406" y="328"/>
                    </a:lnTo>
                    <a:lnTo>
                      <a:pt x="420" y="334"/>
                    </a:lnTo>
                    <a:lnTo>
                      <a:pt x="425" y="336"/>
                    </a:lnTo>
                    <a:lnTo>
                      <a:pt x="467" y="359"/>
                    </a:lnTo>
                    <a:lnTo>
                      <a:pt x="501" y="364"/>
                    </a:lnTo>
                    <a:lnTo>
                      <a:pt x="520" y="351"/>
                    </a:lnTo>
                    <a:lnTo>
                      <a:pt x="532" y="328"/>
                    </a:lnTo>
                    <a:lnTo>
                      <a:pt x="511" y="285"/>
                    </a:lnTo>
                    <a:lnTo>
                      <a:pt x="585" y="264"/>
                    </a:lnTo>
                    <a:lnTo>
                      <a:pt x="608" y="201"/>
                    </a:lnTo>
                    <a:lnTo>
                      <a:pt x="553" y="142"/>
                    </a:lnTo>
                    <a:lnTo>
                      <a:pt x="480" y="155"/>
                    </a:lnTo>
                    <a:lnTo>
                      <a:pt x="437" y="114"/>
                    </a:lnTo>
                    <a:lnTo>
                      <a:pt x="366" y="60"/>
                    </a:lnTo>
                    <a:lnTo>
                      <a:pt x="365" y="2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8" name="Freeform 29"/>
              <p:cNvSpPr>
                <a:spLocks/>
              </p:cNvSpPr>
              <p:nvPr/>
            </p:nvSpPr>
            <p:spPr bwMode="auto">
              <a:xfrm>
                <a:off x="2841" y="1317"/>
                <a:ext cx="359" cy="720"/>
              </a:xfrm>
              <a:custGeom>
                <a:avLst/>
                <a:gdLst>
                  <a:gd name="T0" fmla="*/ 21 w 718"/>
                  <a:gd name="T1" fmla="*/ 9 h 1438"/>
                  <a:gd name="T2" fmla="*/ 22 w 718"/>
                  <a:gd name="T3" fmla="*/ 10 h 1438"/>
                  <a:gd name="T4" fmla="*/ 23 w 718"/>
                  <a:gd name="T5" fmla="*/ 11 h 1438"/>
                  <a:gd name="T6" fmla="*/ 23 w 718"/>
                  <a:gd name="T7" fmla="*/ 12 h 1438"/>
                  <a:gd name="T8" fmla="*/ 23 w 718"/>
                  <a:gd name="T9" fmla="*/ 14 h 1438"/>
                  <a:gd name="T10" fmla="*/ 23 w 718"/>
                  <a:gd name="T11" fmla="*/ 16 h 1438"/>
                  <a:gd name="T12" fmla="*/ 22 w 718"/>
                  <a:gd name="T13" fmla="*/ 18 h 1438"/>
                  <a:gd name="T14" fmla="*/ 21 w 718"/>
                  <a:gd name="T15" fmla="*/ 19 h 1438"/>
                  <a:gd name="T16" fmla="*/ 21 w 718"/>
                  <a:gd name="T17" fmla="*/ 34 h 1438"/>
                  <a:gd name="T18" fmla="*/ 19 w 718"/>
                  <a:gd name="T19" fmla="*/ 42 h 1438"/>
                  <a:gd name="T20" fmla="*/ 16 w 718"/>
                  <a:gd name="T21" fmla="*/ 45 h 1438"/>
                  <a:gd name="T22" fmla="*/ 12 w 718"/>
                  <a:gd name="T23" fmla="*/ 46 h 1438"/>
                  <a:gd name="T24" fmla="*/ 8 w 718"/>
                  <a:gd name="T25" fmla="*/ 45 h 1438"/>
                  <a:gd name="T26" fmla="*/ 3 w 718"/>
                  <a:gd name="T27" fmla="*/ 42 h 1438"/>
                  <a:gd name="T28" fmla="*/ 1 w 718"/>
                  <a:gd name="T29" fmla="*/ 18 h 1438"/>
                  <a:gd name="T30" fmla="*/ 3 w 718"/>
                  <a:gd name="T31" fmla="*/ 2 h 1438"/>
                  <a:gd name="T32" fmla="*/ 4 w 718"/>
                  <a:gd name="T33" fmla="*/ 2 h 1438"/>
                  <a:gd name="T34" fmla="*/ 5 w 718"/>
                  <a:gd name="T35" fmla="*/ 2 h 1438"/>
                  <a:gd name="T36" fmla="*/ 5 w 718"/>
                  <a:gd name="T37" fmla="*/ 1 h 1438"/>
                  <a:gd name="T38" fmla="*/ 6 w 718"/>
                  <a:gd name="T39" fmla="*/ 1 h 1438"/>
                  <a:gd name="T40" fmla="*/ 7 w 718"/>
                  <a:gd name="T41" fmla="*/ 1 h 1438"/>
                  <a:gd name="T42" fmla="*/ 12 w 718"/>
                  <a:gd name="T43" fmla="*/ 1 h 1438"/>
                  <a:gd name="T44" fmla="*/ 13 w 718"/>
                  <a:gd name="T45" fmla="*/ 1 h 1438"/>
                  <a:gd name="T46" fmla="*/ 15 w 718"/>
                  <a:gd name="T47" fmla="*/ 1 h 1438"/>
                  <a:gd name="T48" fmla="*/ 16 w 718"/>
                  <a:gd name="T49" fmla="*/ 2 h 1438"/>
                  <a:gd name="T50" fmla="*/ 17 w 718"/>
                  <a:gd name="T51" fmla="*/ 2 h 1438"/>
                  <a:gd name="T52" fmla="*/ 17 w 718"/>
                  <a:gd name="T53" fmla="*/ 3 h 1438"/>
                  <a:gd name="T54" fmla="*/ 18 w 718"/>
                  <a:gd name="T55" fmla="*/ 3 h 1438"/>
                  <a:gd name="T56" fmla="*/ 18 w 718"/>
                  <a:gd name="T57" fmla="*/ 3 h 1438"/>
                  <a:gd name="T58" fmla="*/ 19 w 718"/>
                  <a:gd name="T59" fmla="*/ 4 h 1438"/>
                  <a:gd name="T60" fmla="*/ 19 w 718"/>
                  <a:gd name="T61" fmla="*/ 4 h 1438"/>
                  <a:gd name="T62" fmla="*/ 19 w 718"/>
                  <a:gd name="T63" fmla="*/ 4 h 1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8" h="1438">
                    <a:moveTo>
                      <a:pt x="595" y="121"/>
                    </a:moveTo>
                    <a:lnTo>
                      <a:pt x="659" y="287"/>
                    </a:lnTo>
                    <a:lnTo>
                      <a:pt x="673" y="290"/>
                    </a:lnTo>
                    <a:lnTo>
                      <a:pt x="697" y="294"/>
                    </a:lnTo>
                    <a:lnTo>
                      <a:pt x="709" y="307"/>
                    </a:lnTo>
                    <a:lnTo>
                      <a:pt x="713" y="328"/>
                    </a:lnTo>
                    <a:lnTo>
                      <a:pt x="713" y="347"/>
                    </a:lnTo>
                    <a:lnTo>
                      <a:pt x="707" y="382"/>
                    </a:lnTo>
                    <a:lnTo>
                      <a:pt x="716" y="416"/>
                    </a:lnTo>
                    <a:lnTo>
                      <a:pt x="718" y="448"/>
                    </a:lnTo>
                    <a:lnTo>
                      <a:pt x="711" y="482"/>
                    </a:lnTo>
                    <a:lnTo>
                      <a:pt x="707" y="507"/>
                    </a:lnTo>
                    <a:lnTo>
                      <a:pt x="707" y="545"/>
                    </a:lnTo>
                    <a:lnTo>
                      <a:pt x="701" y="564"/>
                    </a:lnTo>
                    <a:lnTo>
                      <a:pt x="682" y="583"/>
                    </a:lnTo>
                    <a:lnTo>
                      <a:pt x="663" y="602"/>
                    </a:lnTo>
                    <a:lnTo>
                      <a:pt x="650" y="764"/>
                    </a:lnTo>
                    <a:lnTo>
                      <a:pt x="644" y="1056"/>
                    </a:lnTo>
                    <a:lnTo>
                      <a:pt x="640" y="1163"/>
                    </a:lnTo>
                    <a:lnTo>
                      <a:pt x="602" y="1334"/>
                    </a:lnTo>
                    <a:lnTo>
                      <a:pt x="582" y="1391"/>
                    </a:lnTo>
                    <a:lnTo>
                      <a:pt x="509" y="1419"/>
                    </a:lnTo>
                    <a:lnTo>
                      <a:pt x="435" y="1434"/>
                    </a:lnTo>
                    <a:lnTo>
                      <a:pt x="376" y="1438"/>
                    </a:lnTo>
                    <a:lnTo>
                      <a:pt x="310" y="1438"/>
                    </a:lnTo>
                    <a:lnTo>
                      <a:pt x="251" y="1421"/>
                    </a:lnTo>
                    <a:lnTo>
                      <a:pt x="133" y="1372"/>
                    </a:lnTo>
                    <a:lnTo>
                      <a:pt x="72" y="1332"/>
                    </a:lnTo>
                    <a:lnTo>
                      <a:pt x="105" y="767"/>
                    </a:lnTo>
                    <a:lnTo>
                      <a:pt x="6" y="575"/>
                    </a:lnTo>
                    <a:lnTo>
                      <a:pt x="0" y="283"/>
                    </a:lnTo>
                    <a:lnTo>
                      <a:pt x="82" y="57"/>
                    </a:lnTo>
                    <a:lnTo>
                      <a:pt x="88" y="53"/>
                    </a:lnTo>
                    <a:lnTo>
                      <a:pt x="101" y="47"/>
                    </a:lnTo>
                    <a:lnTo>
                      <a:pt x="118" y="39"/>
                    </a:lnTo>
                    <a:lnTo>
                      <a:pt x="129" y="34"/>
                    </a:lnTo>
                    <a:lnTo>
                      <a:pt x="141" y="28"/>
                    </a:lnTo>
                    <a:lnTo>
                      <a:pt x="152" y="22"/>
                    </a:lnTo>
                    <a:lnTo>
                      <a:pt x="165" y="19"/>
                    </a:lnTo>
                    <a:lnTo>
                      <a:pt x="177" y="13"/>
                    </a:lnTo>
                    <a:lnTo>
                      <a:pt x="188" y="9"/>
                    </a:lnTo>
                    <a:lnTo>
                      <a:pt x="209" y="3"/>
                    </a:lnTo>
                    <a:lnTo>
                      <a:pt x="226" y="0"/>
                    </a:lnTo>
                    <a:lnTo>
                      <a:pt x="376" y="1"/>
                    </a:lnTo>
                    <a:lnTo>
                      <a:pt x="395" y="7"/>
                    </a:lnTo>
                    <a:lnTo>
                      <a:pt x="414" y="15"/>
                    </a:lnTo>
                    <a:lnTo>
                      <a:pt x="437" y="22"/>
                    </a:lnTo>
                    <a:lnTo>
                      <a:pt x="462" y="30"/>
                    </a:lnTo>
                    <a:lnTo>
                      <a:pt x="483" y="38"/>
                    </a:lnTo>
                    <a:lnTo>
                      <a:pt x="500" y="43"/>
                    </a:lnTo>
                    <a:lnTo>
                      <a:pt x="509" y="49"/>
                    </a:lnTo>
                    <a:lnTo>
                      <a:pt x="517" y="53"/>
                    </a:lnTo>
                    <a:lnTo>
                      <a:pt x="526" y="62"/>
                    </a:lnTo>
                    <a:lnTo>
                      <a:pt x="534" y="68"/>
                    </a:lnTo>
                    <a:lnTo>
                      <a:pt x="542" y="74"/>
                    </a:lnTo>
                    <a:lnTo>
                      <a:pt x="549" y="81"/>
                    </a:lnTo>
                    <a:lnTo>
                      <a:pt x="557" y="87"/>
                    </a:lnTo>
                    <a:lnTo>
                      <a:pt x="564" y="95"/>
                    </a:lnTo>
                    <a:lnTo>
                      <a:pt x="570" y="100"/>
                    </a:lnTo>
                    <a:lnTo>
                      <a:pt x="578" y="106"/>
                    </a:lnTo>
                    <a:lnTo>
                      <a:pt x="583" y="110"/>
                    </a:lnTo>
                    <a:lnTo>
                      <a:pt x="591" y="117"/>
                    </a:lnTo>
                    <a:lnTo>
                      <a:pt x="595" y="121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79" name="Freeform 30"/>
              <p:cNvSpPr>
                <a:spLocks/>
              </p:cNvSpPr>
              <p:nvPr/>
            </p:nvSpPr>
            <p:spPr bwMode="auto">
              <a:xfrm>
                <a:off x="2375" y="2121"/>
                <a:ext cx="159" cy="79"/>
              </a:xfrm>
              <a:custGeom>
                <a:avLst/>
                <a:gdLst>
                  <a:gd name="T0" fmla="*/ 0 w 317"/>
                  <a:gd name="T1" fmla="*/ 0 h 158"/>
                  <a:gd name="T2" fmla="*/ 4 w 317"/>
                  <a:gd name="T3" fmla="*/ 2 h 158"/>
                  <a:gd name="T4" fmla="*/ 4 w 317"/>
                  <a:gd name="T5" fmla="*/ 1 h 158"/>
                  <a:gd name="T6" fmla="*/ 5 w 317"/>
                  <a:gd name="T7" fmla="*/ 1 h 158"/>
                  <a:gd name="T8" fmla="*/ 5 w 317"/>
                  <a:gd name="T9" fmla="*/ 2 h 158"/>
                  <a:gd name="T10" fmla="*/ 6 w 317"/>
                  <a:gd name="T11" fmla="*/ 3 h 158"/>
                  <a:gd name="T12" fmla="*/ 9 w 317"/>
                  <a:gd name="T13" fmla="*/ 4 h 158"/>
                  <a:gd name="T14" fmla="*/ 10 w 317"/>
                  <a:gd name="T15" fmla="*/ 5 h 158"/>
                  <a:gd name="T16" fmla="*/ 10 w 317"/>
                  <a:gd name="T17" fmla="*/ 5 h 158"/>
                  <a:gd name="T18" fmla="*/ 8 w 317"/>
                  <a:gd name="T19" fmla="*/ 4 h 158"/>
                  <a:gd name="T20" fmla="*/ 4 w 317"/>
                  <a:gd name="T21" fmla="*/ 3 h 158"/>
                  <a:gd name="T22" fmla="*/ 4 w 317"/>
                  <a:gd name="T23" fmla="*/ 3 h 158"/>
                  <a:gd name="T24" fmla="*/ 1 w 317"/>
                  <a:gd name="T25" fmla="*/ 1 h 158"/>
                  <a:gd name="T26" fmla="*/ 0 w 317"/>
                  <a:gd name="T27" fmla="*/ 0 h 158"/>
                  <a:gd name="T28" fmla="*/ 0 w 317"/>
                  <a:gd name="T29" fmla="*/ 0 h 1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158">
                    <a:moveTo>
                      <a:pt x="0" y="0"/>
                    </a:moveTo>
                    <a:lnTo>
                      <a:pt x="112" y="50"/>
                    </a:lnTo>
                    <a:lnTo>
                      <a:pt x="126" y="14"/>
                    </a:lnTo>
                    <a:lnTo>
                      <a:pt x="156" y="14"/>
                    </a:lnTo>
                    <a:lnTo>
                      <a:pt x="156" y="38"/>
                    </a:lnTo>
                    <a:lnTo>
                      <a:pt x="179" y="65"/>
                    </a:lnTo>
                    <a:lnTo>
                      <a:pt x="278" y="112"/>
                    </a:lnTo>
                    <a:lnTo>
                      <a:pt x="291" y="135"/>
                    </a:lnTo>
                    <a:lnTo>
                      <a:pt x="317" y="158"/>
                    </a:lnTo>
                    <a:lnTo>
                      <a:pt x="232" y="120"/>
                    </a:lnTo>
                    <a:lnTo>
                      <a:pt x="126" y="73"/>
                    </a:lnTo>
                    <a:lnTo>
                      <a:pt x="112" y="74"/>
                    </a:lnTo>
                    <a:lnTo>
                      <a:pt x="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0" name="Freeform 31"/>
              <p:cNvSpPr>
                <a:spLocks/>
              </p:cNvSpPr>
              <p:nvPr/>
            </p:nvSpPr>
            <p:spPr bwMode="auto">
              <a:xfrm>
                <a:off x="2976" y="2584"/>
                <a:ext cx="19" cy="24"/>
              </a:xfrm>
              <a:custGeom>
                <a:avLst/>
                <a:gdLst>
                  <a:gd name="T0" fmla="*/ 2 w 38"/>
                  <a:gd name="T1" fmla="*/ 0 h 47"/>
                  <a:gd name="T2" fmla="*/ 1 w 38"/>
                  <a:gd name="T3" fmla="*/ 2 h 47"/>
                  <a:gd name="T4" fmla="*/ 0 w 38"/>
                  <a:gd name="T5" fmla="*/ 2 h 47"/>
                  <a:gd name="T6" fmla="*/ 1 w 38"/>
                  <a:gd name="T7" fmla="*/ 1 h 47"/>
                  <a:gd name="T8" fmla="*/ 2 w 38"/>
                  <a:gd name="T9" fmla="*/ 0 h 47"/>
                  <a:gd name="T10" fmla="*/ 2 w 38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lnTo>
                      <a:pt x="17" y="36"/>
                    </a:lnTo>
                    <a:lnTo>
                      <a:pt x="0" y="47"/>
                    </a:lnTo>
                    <a:lnTo>
                      <a:pt x="17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1" name="Freeform 32"/>
              <p:cNvSpPr>
                <a:spLocks/>
              </p:cNvSpPr>
              <p:nvPr/>
            </p:nvSpPr>
            <p:spPr bwMode="auto">
              <a:xfrm>
                <a:off x="2959" y="1621"/>
                <a:ext cx="51" cy="43"/>
              </a:xfrm>
              <a:custGeom>
                <a:avLst/>
                <a:gdLst>
                  <a:gd name="T0" fmla="*/ 1 w 100"/>
                  <a:gd name="T1" fmla="*/ 1 h 85"/>
                  <a:gd name="T2" fmla="*/ 1 w 100"/>
                  <a:gd name="T3" fmla="*/ 1 h 85"/>
                  <a:gd name="T4" fmla="*/ 2 w 100"/>
                  <a:gd name="T5" fmla="*/ 2 h 85"/>
                  <a:gd name="T6" fmla="*/ 4 w 100"/>
                  <a:gd name="T7" fmla="*/ 3 h 85"/>
                  <a:gd name="T8" fmla="*/ 3 w 100"/>
                  <a:gd name="T9" fmla="*/ 3 h 85"/>
                  <a:gd name="T10" fmla="*/ 1 w 100"/>
                  <a:gd name="T11" fmla="*/ 3 h 85"/>
                  <a:gd name="T12" fmla="*/ 1 w 100"/>
                  <a:gd name="T13" fmla="*/ 3 h 85"/>
                  <a:gd name="T14" fmla="*/ 0 w 100"/>
                  <a:gd name="T15" fmla="*/ 1 h 85"/>
                  <a:gd name="T16" fmla="*/ 1 w 100"/>
                  <a:gd name="T17" fmla="*/ 0 h 85"/>
                  <a:gd name="T18" fmla="*/ 1 w 100"/>
                  <a:gd name="T19" fmla="*/ 1 h 85"/>
                  <a:gd name="T20" fmla="*/ 1 w 100"/>
                  <a:gd name="T21" fmla="*/ 1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85">
                    <a:moveTo>
                      <a:pt x="32" y="2"/>
                    </a:moveTo>
                    <a:lnTo>
                      <a:pt x="28" y="24"/>
                    </a:lnTo>
                    <a:lnTo>
                      <a:pt x="34" y="47"/>
                    </a:lnTo>
                    <a:lnTo>
                      <a:pt x="100" y="68"/>
                    </a:lnTo>
                    <a:lnTo>
                      <a:pt x="83" y="85"/>
                    </a:lnTo>
                    <a:lnTo>
                      <a:pt x="32" y="74"/>
                    </a:lnTo>
                    <a:lnTo>
                      <a:pt x="15" y="74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2" name="Freeform 33"/>
              <p:cNvSpPr>
                <a:spLocks/>
              </p:cNvSpPr>
              <p:nvPr/>
            </p:nvSpPr>
            <p:spPr bwMode="auto">
              <a:xfrm>
                <a:off x="2984" y="1672"/>
                <a:ext cx="91" cy="45"/>
              </a:xfrm>
              <a:custGeom>
                <a:avLst/>
                <a:gdLst>
                  <a:gd name="T0" fmla="*/ 6 w 182"/>
                  <a:gd name="T1" fmla="*/ 0 h 92"/>
                  <a:gd name="T2" fmla="*/ 6 w 182"/>
                  <a:gd name="T3" fmla="*/ 0 h 92"/>
                  <a:gd name="T4" fmla="*/ 4 w 182"/>
                  <a:gd name="T5" fmla="*/ 1 h 92"/>
                  <a:gd name="T6" fmla="*/ 4 w 182"/>
                  <a:gd name="T7" fmla="*/ 2 h 92"/>
                  <a:gd name="T8" fmla="*/ 3 w 182"/>
                  <a:gd name="T9" fmla="*/ 2 h 92"/>
                  <a:gd name="T10" fmla="*/ 2 w 182"/>
                  <a:gd name="T11" fmla="*/ 2 h 92"/>
                  <a:gd name="T12" fmla="*/ 0 w 182"/>
                  <a:gd name="T13" fmla="*/ 2 h 92"/>
                  <a:gd name="T14" fmla="*/ 2 w 182"/>
                  <a:gd name="T15" fmla="*/ 1 h 92"/>
                  <a:gd name="T16" fmla="*/ 4 w 182"/>
                  <a:gd name="T17" fmla="*/ 0 h 92"/>
                  <a:gd name="T18" fmla="*/ 6 w 182"/>
                  <a:gd name="T19" fmla="*/ 0 h 92"/>
                  <a:gd name="T20" fmla="*/ 6 w 182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92">
                    <a:moveTo>
                      <a:pt x="182" y="0"/>
                    </a:moveTo>
                    <a:lnTo>
                      <a:pt x="163" y="31"/>
                    </a:lnTo>
                    <a:lnTo>
                      <a:pt x="127" y="61"/>
                    </a:lnTo>
                    <a:lnTo>
                      <a:pt x="105" y="76"/>
                    </a:lnTo>
                    <a:lnTo>
                      <a:pt x="74" y="90"/>
                    </a:lnTo>
                    <a:lnTo>
                      <a:pt x="59" y="92"/>
                    </a:lnTo>
                    <a:lnTo>
                      <a:pt x="0" y="88"/>
                    </a:lnTo>
                    <a:lnTo>
                      <a:pt x="36" y="59"/>
                    </a:lnTo>
                    <a:lnTo>
                      <a:pt x="112" y="2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3" name="Freeform 34"/>
              <p:cNvSpPr>
                <a:spLocks/>
              </p:cNvSpPr>
              <p:nvPr/>
            </p:nvSpPr>
            <p:spPr bwMode="auto">
              <a:xfrm>
                <a:off x="3073" y="1412"/>
                <a:ext cx="63" cy="138"/>
              </a:xfrm>
              <a:custGeom>
                <a:avLst/>
                <a:gdLst>
                  <a:gd name="T0" fmla="*/ 1 w 125"/>
                  <a:gd name="T1" fmla="*/ 4 h 275"/>
                  <a:gd name="T2" fmla="*/ 1 w 125"/>
                  <a:gd name="T3" fmla="*/ 3 h 275"/>
                  <a:gd name="T4" fmla="*/ 1 w 125"/>
                  <a:gd name="T5" fmla="*/ 2 h 275"/>
                  <a:gd name="T6" fmla="*/ 1 w 125"/>
                  <a:gd name="T7" fmla="*/ 1 h 275"/>
                  <a:gd name="T8" fmla="*/ 1 w 125"/>
                  <a:gd name="T9" fmla="*/ 1 h 275"/>
                  <a:gd name="T10" fmla="*/ 1 w 125"/>
                  <a:gd name="T11" fmla="*/ 1 h 275"/>
                  <a:gd name="T12" fmla="*/ 2 w 125"/>
                  <a:gd name="T13" fmla="*/ 1 h 275"/>
                  <a:gd name="T14" fmla="*/ 2 w 125"/>
                  <a:gd name="T15" fmla="*/ 1 h 275"/>
                  <a:gd name="T16" fmla="*/ 2 w 125"/>
                  <a:gd name="T17" fmla="*/ 0 h 275"/>
                  <a:gd name="T18" fmla="*/ 2 w 125"/>
                  <a:gd name="T19" fmla="*/ 1 h 275"/>
                  <a:gd name="T20" fmla="*/ 3 w 125"/>
                  <a:gd name="T21" fmla="*/ 2 h 275"/>
                  <a:gd name="T22" fmla="*/ 3 w 125"/>
                  <a:gd name="T23" fmla="*/ 2 h 275"/>
                  <a:gd name="T24" fmla="*/ 4 w 125"/>
                  <a:gd name="T25" fmla="*/ 2 h 275"/>
                  <a:gd name="T26" fmla="*/ 4 w 125"/>
                  <a:gd name="T27" fmla="*/ 3 h 275"/>
                  <a:gd name="T28" fmla="*/ 4 w 125"/>
                  <a:gd name="T29" fmla="*/ 5 h 275"/>
                  <a:gd name="T30" fmla="*/ 4 w 125"/>
                  <a:gd name="T31" fmla="*/ 7 h 275"/>
                  <a:gd name="T32" fmla="*/ 4 w 125"/>
                  <a:gd name="T33" fmla="*/ 9 h 275"/>
                  <a:gd name="T34" fmla="*/ 4 w 125"/>
                  <a:gd name="T35" fmla="*/ 8 h 275"/>
                  <a:gd name="T36" fmla="*/ 2 w 125"/>
                  <a:gd name="T37" fmla="*/ 8 h 275"/>
                  <a:gd name="T38" fmla="*/ 1 w 125"/>
                  <a:gd name="T39" fmla="*/ 9 h 275"/>
                  <a:gd name="T40" fmla="*/ 0 w 125"/>
                  <a:gd name="T41" fmla="*/ 9 h 275"/>
                  <a:gd name="T42" fmla="*/ 2 w 125"/>
                  <a:gd name="T43" fmla="*/ 8 h 275"/>
                  <a:gd name="T44" fmla="*/ 2 w 125"/>
                  <a:gd name="T45" fmla="*/ 7 h 275"/>
                  <a:gd name="T46" fmla="*/ 3 w 125"/>
                  <a:gd name="T47" fmla="*/ 7 h 275"/>
                  <a:gd name="T48" fmla="*/ 3 w 125"/>
                  <a:gd name="T49" fmla="*/ 5 h 275"/>
                  <a:gd name="T50" fmla="*/ 1 w 125"/>
                  <a:gd name="T51" fmla="*/ 4 h 275"/>
                  <a:gd name="T52" fmla="*/ 1 w 125"/>
                  <a:gd name="T53" fmla="*/ 4 h 2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275">
                    <a:moveTo>
                      <a:pt x="17" y="102"/>
                    </a:moveTo>
                    <a:lnTo>
                      <a:pt x="13" y="72"/>
                    </a:lnTo>
                    <a:lnTo>
                      <a:pt x="11" y="47"/>
                    </a:lnTo>
                    <a:lnTo>
                      <a:pt x="17" y="24"/>
                    </a:lnTo>
                    <a:lnTo>
                      <a:pt x="21" y="17"/>
                    </a:lnTo>
                    <a:lnTo>
                      <a:pt x="26" y="11"/>
                    </a:lnTo>
                    <a:lnTo>
                      <a:pt x="34" y="7"/>
                    </a:lnTo>
                    <a:lnTo>
                      <a:pt x="40" y="3"/>
                    </a:lnTo>
                    <a:lnTo>
                      <a:pt x="53" y="0"/>
                    </a:lnTo>
                    <a:lnTo>
                      <a:pt x="60" y="11"/>
                    </a:lnTo>
                    <a:lnTo>
                      <a:pt x="78" y="36"/>
                    </a:lnTo>
                    <a:lnTo>
                      <a:pt x="87" y="49"/>
                    </a:lnTo>
                    <a:lnTo>
                      <a:pt x="97" y="64"/>
                    </a:lnTo>
                    <a:lnTo>
                      <a:pt x="108" y="87"/>
                    </a:lnTo>
                    <a:lnTo>
                      <a:pt x="110" y="155"/>
                    </a:lnTo>
                    <a:lnTo>
                      <a:pt x="110" y="207"/>
                    </a:lnTo>
                    <a:lnTo>
                      <a:pt x="125" y="266"/>
                    </a:lnTo>
                    <a:lnTo>
                      <a:pt x="102" y="256"/>
                    </a:lnTo>
                    <a:lnTo>
                      <a:pt x="59" y="256"/>
                    </a:lnTo>
                    <a:lnTo>
                      <a:pt x="22" y="275"/>
                    </a:lnTo>
                    <a:lnTo>
                      <a:pt x="0" y="266"/>
                    </a:lnTo>
                    <a:lnTo>
                      <a:pt x="47" y="230"/>
                    </a:lnTo>
                    <a:lnTo>
                      <a:pt x="59" y="222"/>
                    </a:lnTo>
                    <a:lnTo>
                      <a:pt x="70" y="193"/>
                    </a:lnTo>
                    <a:lnTo>
                      <a:pt x="68" y="142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4" name="Freeform 35"/>
              <p:cNvSpPr>
                <a:spLocks/>
              </p:cNvSpPr>
              <p:nvPr/>
            </p:nvSpPr>
            <p:spPr bwMode="auto">
              <a:xfrm>
                <a:off x="3158" y="1509"/>
                <a:ext cx="27" cy="36"/>
              </a:xfrm>
              <a:custGeom>
                <a:avLst/>
                <a:gdLst>
                  <a:gd name="T0" fmla="*/ 0 w 55"/>
                  <a:gd name="T1" fmla="*/ 0 h 73"/>
                  <a:gd name="T2" fmla="*/ 0 w 55"/>
                  <a:gd name="T3" fmla="*/ 0 h 73"/>
                  <a:gd name="T4" fmla="*/ 1 w 55"/>
                  <a:gd name="T5" fmla="*/ 0 h 73"/>
                  <a:gd name="T6" fmla="*/ 1 w 55"/>
                  <a:gd name="T7" fmla="*/ 1 h 73"/>
                  <a:gd name="T8" fmla="*/ 1 w 55"/>
                  <a:gd name="T9" fmla="*/ 2 h 73"/>
                  <a:gd name="T10" fmla="*/ 1 w 55"/>
                  <a:gd name="T11" fmla="*/ 1 h 73"/>
                  <a:gd name="T12" fmla="*/ 0 w 55"/>
                  <a:gd name="T13" fmla="*/ 0 h 73"/>
                  <a:gd name="T14" fmla="*/ 0 w 55"/>
                  <a:gd name="T15" fmla="*/ 0 h 73"/>
                  <a:gd name="T16" fmla="*/ 0 w 55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73">
                    <a:moveTo>
                      <a:pt x="0" y="0"/>
                    </a:moveTo>
                    <a:lnTo>
                      <a:pt x="30" y="6"/>
                    </a:lnTo>
                    <a:lnTo>
                      <a:pt x="47" y="25"/>
                    </a:lnTo>
                    <a:lnTo>
                      <a:pt x="55" y="54"/>
                    </a:lnTo>
                    <a:lnTo>
                      <a:pt x="45" y="73"/>
                    </a:lnTo>
                    <a:lnTo>
                      <a:pt x="32" y="35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5" name="Freeform 36"/>
              <p:cNvSpPr>
                <a:spLocks/>
              </p:cNvSpPr>
              <p:nvPr/>
            </p:nvSpPr>
            <p:spPr bwMode="auto">
              <a:xfrm>
                <a:off x="3140" y="1461"/>
                <a:ext cx="21" cy="143"/>
              </a:xfrm>
              <a:custGeom>
                <a:avLst/>
                <a:gdLst>
                  <a:gd name="T0" fmla="*/ 2 w 41"/>
                  <a:gd name="T1" fmla="*/ 3 h 286"/>
                  <a:gd name="T2" fmla="*/ 1 w 41"/>
                  <a:gd name="T3" fmla="*/ 6 h 286"/>
                  <a:gd name="T4" fmla="*/ 1 w 41"/>
                  <a:gd name="T5" fmla="*/ 8 h 286"/>
                  <a:gd name="T6" fmla="*/ 1 w 41"/>
                  <a:gd name="T7" fmla="*/ 9 h 286"/>
                  <a:gd name="T8" fmla="*/ 1 w 41"/>
                  <a:gd name="T9" fmla="*/ 6 h 286"/>
                  <a:gd name="T10" fmla="*/ 1 w 41"/>
                  <a:gd name="T11" fmla="*/ 2 h 286"/>
                  <a:gd name="T12" fmla="*/ 0 w 41"/>
                  <a:gd name="T13" fmla="*/ 0 h 286"/>
                  <a:gd name="T14" fmla="*/ 2 w 41"/>
                  <a:gd name="T15" fmla="*/ 0 h 286"/>
                  <a:gd name="T16" fmla="*/ 2 w 41"/>
                  <a:gd name="T17" fmla="*/ 2 h 286"/>
                  <a:gd name="T18" fmla="*/ 2 w 41"/>
                  <a:gd name="T19" fmla="*/ 3 h 286"/>
                  <a:gd name="T20" fmla="*/ 2 w 41"/>
                  <a:gd name="T21" fmla="*/ 3 h 2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286">
                    <a:moveTo>
                      <a:pt x="36" y="76"/>
                    </a:moveTo>
                    <a:lnTo>
                      <a:pt x="26" y="169"/>
                    </a:lnTo>
                    <a:lnTo>
                      <a:pt x="26" y="226"/>
                    </a:lnTo>
                    <a:lnTo>
                      <a:pt x="19" y="286"/>
                    </a:lnTo>
                    <a:lnTo>
                      <a:pt x="11" y="180"/>
                    </a:lnTo>
                    <a:lnTo>
                      <a:pt x="17" y="57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38" y="38"/>
                    </a:lnTo>
                    <a:lnTo>
                      <a:pt x="36" y="76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6" name="Freeform 37"/>
              <p:cNvSpPr>
                <a:spLocks/>
              </p:cNvSpPr>
              <p:nvPr/>
            </p:nvSpPr>
            <p:spPr bwMode="auto">
              <a:xfrm>
                <a:off x="3161" y="2621"/>
                <a:ext cx="134" cy="45"/>
              </a:xfrm>
              <a:custGeom>
                <a:avLst/>
                <a:gdLst>
                  <a:gd name="T0" fmla="*/ 1 w 268"/>
                  <a:gd name="T1" fmla="*/ 1 h 89"/>
                  <a:gd name="T2" fmla="*/ 3 w 268"/>
                  <a:gd name="T3" fmla="*/ 2 h 89"/>
                  <a:gd name="T4" fmla="*/ 5 w 268"/>
                  <a:gd name="T5" fmla="*/ 2 h 89"/>
                  <a:gd name="T6" fmla="*/ 6 w 268"/>
                  <a:gd name="T7" fmla="*/ 2 h 89"/>
                  <a:gd name="T8" fmla="*/ 6 w 268"/>
                  <a:gd name="T9" fmla="*/ 1 h 89"/>
                  <a:gd name="T10" fmla="*/ 7 w 268"/>
                  <a:gd name="T11" fmla="*/ 1 h 89"/>
                  <a:gd name="T12" fmla="*/ 9 w 268"/>
                  <a:gd name="T13" fmla="*/ 0 h 89"/>
                  <a:gd name="T14" fmla="*/ 8 w 268"/>
                  <a:gd name="T15" fmla="*/ 2 h 89"/>
                  <a:gd name="T16" fmla="*/ 7 w 268"/>
                  <a:gd name="T17" fmla="*/ 2 h 89"/>
                  <a:gd name="T18" fmla="*/ 5 w 268"/>
                  <a:gd name="T19" fmla="*/ 3 h 89"/>
                  <a:gd name="T20" fmla="*/ 2 w 268"/>
                  <a:gd name="T21" fmla="*/ 3 h 89"/>
                  <a:gd name="T22" fmla="*/ 0 w 268"/>
                  <a:gd name="T23" fmla="*/ 2 h 89"/>
                  <a:gd name="T24" fmla="*/ 1 w 268"/>
                  <a:gd name="T25" fmla="*/ 1 h 89"/>
                  <a:gd name="T26" fmla="*/ 1 w 268"/>
                  <a:gd name="T27" fmla="*/ 1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8" h="89">
                    <a:moveTo>
                      <a:pt x="25" y="11"/>
                    </a:moveTo>
                    <a:lnTo>
                      <a:pt x="80" y="49"/>
                    </a:lnTo>
                    <a:lnTo>
                      <a:pt x="133" y="53"/>
                    </a:lnTo>
                    <a:lnTo>
                      <a:pt x="164" y="42"/>
                    </a:lnTo>
                    <a:lnTo>
                      <a:pt x="185" y="10"/>
                    </a:lnTo>
                    <a:lnTo>
                      <a:pt x="217" y="13"/>
                    </a:lnTo>
                    <a:lnTo>
                      <a:pt x="268" y="0"/>
                    </a:lnTo>
                    <a:lnTo>
                      <a:pt x="240" y="49"/>
                    </a:lnTo>
                    <a:lnTo>
                      <a:pt x="194" y="53"/>
                    </a:lnTo>
                    <a:lnTo>
                      <a:pt x="130" y="89"/>
                    </a:lnTo>
                    <a:lnTo>
                      <a:pt x="33" y="78"/>
                    </a:lnTo>
                    <a:lnTo>
                      <a:pt x="0" y="38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7" name="Freeform 38"/>
              <p:cNvSpPr>
                <a:spLocks/>
              </p:cNvSpPr>
              <p:nvPr/>
            </p:nvSpPr>
            <p:spPr bwMode="auto">
              <a:xfrm>
                <a:off x="3184" y="2562"/>
                <a:ext cx="102" cy="72"/>
              </a:xfrm>
              <a:custGeom>
                <a:avLst/>
                <a:gdLst>
                  <a:gd name="T0" fmla="*/ 0 w 205"/>
                  <a:gd name="T1" fmla="*/ 4 h 145"/>
                  <a:gd name="T2" fmla="*/ 2 w 205"/>
                  <a:gd name="T3" fmla="*/ 4 h 145"/>
                  <a:gd name="T4" fmla="*/ 3 w 205"/>
                  <a:gd name="T5" fmla="*/ 3 h 145"/>
                  <a:gd name="T6" fmla="*/ 3 w 205"/>
                  <a:gd name="T7" fmla="*/ 2 h 145"/>
                  <a:gd name="T8" fmla="*/ 4 w 205"/>
                  <a:gd name="T9" fmla="*/ 2 h 145"/>
                  <a:gd name="T10" fmla="*/ 5 w 205"/>
                  <a:gd name="T11" fmla="*/ 2 h 145"/>
                  <a:gd name="T12" fmla="*/ 6 w 205"/>
                  <a:gd name="T13" fmla="*/ 2 h 145"/>
                  <a:gd name="T14" fmla="*/ 6 w 205"/>
                  <a:gd name="T15" fmla="*/ 2 h 145"/>
                  <a:gd name="T16" fmla="*/ 6 w 205"/>
                  <a:gd name="T17" fmla="*/ 2 h 145"/>
                  <a:gd name="T18" fmla="*/ 6 w 205"/>
                  <a:gd name="T19" fmla="*/ 2 h 145"/>
                  <a:gd name="T20" fmla="*/ 6 w 205"/>
                  <a:gd name="T21" fmla="*/ 1 h 145"/>
                  <a:gd name="T22" fmla="*/ 6 w 205"/>
                  <a:gd name="T23" fmla="*/ 1 h 145"/>
                  <a:gd name="T24" fmla="*/ 4 w 205"/>
                  <a:gd name="T25" fmla="*/ 1 h 145"/>
                  <a:gd name="T26" fmla="*/ 3 w 205"/>
                  <a:gd name="T27" fmla="*/ 1 h 145"/>
                  <a:gd name="T28" fmla="*/ 1 w 205"/>
                  <a:gd name="T29" fmla="*/ 0 h 145"/>
                  <a:gd name="T30" fmla="*/ 0 w 205"/>
                  <a:gd name="T31" fmla="*/ 0 h 145"/>
                  <a:gd name="T32" fmla="*/ 1 w 205"/>
                  <a:gd name="T33" fmla="*/ 1 h 145"/>
                  <a:gd name="T34" fmla="*/ 1 w 205"/>
                  <a:gd name="T35" fmla="*/ 3 h 145"/>
                  <a:gd name="T36" fmla="*/ 0 w 205"/>
                  <a:gd name="T37" fmla="*/ 3 h 145"/>
                  <a:gd name="T38" fmla="*/ 0 w 205"/>
                  <a:gd name="T39" fmla="*/ 3 h 145"/>
                  <a:gd name="T40" fmla="*/ 0 w 205"/>
                  <a:gd name="T41" fmla="*/ 4 h 145"/>
                  <a:gd name="T42" fmla="*/ 0 w 205"/>
                  <a:gd name="T43" fmla="*/ 4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5" h="145">
                    <a:moveTo>
                      <a:pt x="8" y="137"/>
                    </a:moveTo>
                    <a:lnTo>
                      <a:pt x="70" y="145"/>
                    </a:lnTo>
                    <a:lnTo>
                      <a:pt x="112" y="124"/>
                    </a:lnTo>
                    <a:lnTo>
                      <a:pt x="122" y="93"/>
                    </a:lnTo>
                    <a:lnTo>
                      <a:pt x="154" y="89"/>
                    </a:lnTo>
                    <a:lnTo>
                      <a:pt x="179" y="93"/>
                    </a:lnTo>
                    <a:lnTo>
                      <a:pt x="196" y="91"/>
                    </a:lnTo>
                    <a:lnTo>
                      <a:pt x="203" y="89"/>
                    </a:lnTo>
                    <a:lnTo>
                      <a:pt x="205" y="84"/>
                    </a:lnTo>
                    <a:lnTo>
                      <a:pt x="203" y="69"/>
                    </a:lnTo>
                    <a:lnTo>
                      <a:pt x="198" y="55"/>
                    </a:lnTo>
                    <a:lnTo>
                      <a:pt x="194" y="40"/>
                    </a:lnTo>
                    <a:lnTo>
                      <a:pt x="154" y="40"/>
                    </a:lnTo>
                    <a:lnTo>
                      <a:pt x="101" y="44"/>
                    </a:lnTo>
                    <a:lnTo>
                      <a:pt x="55" y="10"/>
                    </a:lnTo>
                    <a:lnTo>
                      <a:pt x="23" y="0"/>
                    </a:lnTo>
                    <a:lnTo>
                      <a:pt x="48" y="51"/>
                    </a:lnTo>
                    <a:lnTo>
                      <a:pt x="63" y="101"/>
                    </a:lnTo>
                    <a:lnTo>
                      <a:pt x="25" y="105"/>
                    </a:lnTo>
                    <a:lnTo>
                      <a:pt x="0" y="107"/>
                    </a:lnTo>
                    <a:lnTo>
                      <a:pt x="8" y="137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8" name="Freeform 39"/>
              <p:cNvSpPr>
                <a:spLocks/>
              </p:cNvSpPr>
              <p:nvPr/>
            </p:nvSpPr>
            <p:spPr bwMode="auto">
              <a:xfrm>
                <a:off x="3042" y="1614"/>
                <a:ext cx="63" cy="75"/>
              </a:xfrm>
              <a:custGeom>
                <a:avLst/>
                <a:gdLst>
                  <a:gd name="T0" fmla="*/ 0 w 125"/>
                  <a:gd name="T1" fmla="*/ 0 h 151"/>
                  <a:gd name="T2" fmla="*/ 1 w 125"/>
                  <a:gd name="T3" fmla="*/ 0 h 151"/>
                  <a:gd name="T4" fmla="*/ 1 w 125"/>
                  <a:gd name="T5" fmla="*/ 0 h 151"/>
                  <a:gd name="T6" fmla="*/ 2 w 125"/>
                  <a:gd name="T7" fmla="*/ 0 h 151"/>
                  <a:gd name="T8" fmla="*/ 2 w 125"/>
                  <a:gd name="T9" fmla="*/ 0 h 151"/>
                  <a:gd name="T10" fmla="*/ 3 w 125"/>
                  <a:gd name="T11" fmla="*/ 1 h 151"/>
                  <a:gd name="T12" fmla="*/ 3 w 125"/>
                  <a:gd name="T13" fmla="*/ 1 h 151"/>
                  <a:gd name="T14" fmla="*/ 3 w 125"/>
                  <a:gd name="T15" fmla="*/ 1 h 151"/>
                  <a:gd name="T16" fmla="*/ 4 w 125"/>
                  <a:gd name="T17" fmla="*/ 1 h 151"/>
                  <a:gd name="T18" fmla="*/ 4 w 125"/>
                  <a:gd name="T19" fmla="*/ 2 h 151"/>
                  <a:gd name="T20" fmla="*/ 4 w 125"/>
                  <a:gd name="T21" fmla="*/ 2 h 151"/>
                  <a:gd name="T22" fmla="*/ 4 w 125"/>
                  <a:gd name="T23" fmla="*/ 3 h 151"/>
                  <a:gd name="T24" fmla="*/ 4 w 125"/>
                  <a:gd name="T25" fmla="*/ 4 h 151"/>
                  <a:gd name="T26" fmla="*/ 4 w 125"/>
                  <a:gd name="T27" fmla="*/ 4 h 151"/>
                  <a:gd name="T28" fmla="*/ 4 w 125"/>
                  <a:gd name="T29" fmla="*/ 4 h 151"/>
                  <a:gd name="T30" fmla="*/ 4 w 125"/>
                  <a:gd name="T31" fmla="*/ 3 h 151"/>
                  <a:gd name="T32" fmla="*/ 4 w 125"/>
                  <a:gd name="T33" fmla="*/ 3 h 151"/>
                  <a:gd name="T34" fmla="*/ 3 w 125"/>
                  <a:gd name="T35" fmla="*/ 3 h 151"/>
                  <a:gd name="T36" fmla="*/ 3 w 125"/>
                  <a:gd name="T37" fmla="*/ 2 h 151"/>
                  <a:gd name="T38" fmla="*/ 3 w 125"/>
                  <a:gd name="T39" fmla="*/ 2 h 151"/>
                  <a:gd name="T40" fmla="*/ 2 w 125"/>
                  <a:gd name="T41" fmla="*/ 0 h 151"/>
                  <a:gd name="T42" fmla="*/ 0 w 125"/>
                  <a:gd name="T43" fmla="*/ 0 h 151"/>
                  <a:gd name="T44" fmla="*/ 0 w 125"/>
                  <a:gd name="T45" fmla="*/ 0 h 1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5" h="151">
                    <a:moveTo>
                      <a:pt x="0" y="0"/>
                    </a:moveTo>
                    <a:lnTo>
                      <a:pt x="8" y="4"/>
                    </a:lnTo>
                    <a:lnTo>
                      <a:pt x="23" y="10"/>
                    </a:lnTo>
                    <a:lnTo>
                      <a:pt x="44" y="18"/>
                    </a:lnTo>
                    <a:lnTo>
                      <a:pt x="61" y="25"/>
                    </a:lnTo>
                    <a:lnTo>
                      <a:pt x="74" y="35"/>
                    </a:lnTo>
                    <a:lnTo>
                      <a:pt x="85" y="44"/>
                    </a:lnTo>
                    <a:lnTo>
                      <a:pt x="93" y="52"/>
                    </a:lnTo>
                    <a:lnTo>
                      <a:pt x="97" y="54"/>
                    </a:lnTo>
                    <a:lnTo>
                      <a:pt x="120" y="67"/>
                    </a:lnTo>
                    <a:lnTo>
                      <a:pt x="118" y="82"/>
                    </a:lnTo>
                    <a:lnTo>
                      <a:pt x="125" y="107"/>
                    </a:lnTo>
                    <a:lnTo>
                      <a:pt x="123" y="135"/>
                    </a:lnTo>
                    <a:lnTo>
                      <a:pt x="120" y="151"/>
                    </a:lnTo>
                    <a:lnTo>
                      <a:pt x="120" y="145"/>
                    </a:lnTo>
                    <a:lnTo>
                      <a:pt x="114" y="124"/>
                    </a:lnTo>
                    <a:lnTo>
                      <a:pt x="101" y="103"/>
                    </a:lnTo>
                    <a:lnTo>
                      <a:pt x="95" y="96"/>
                    </a:lnTo>
                    <a:lnTo>
                      <a:pt x="89" y="88"/>
                    </a:lnTo>
                    <a:lnTo>
                      <a:pt x="84" y="82"/>
                    </a:lnTo>
                    <a:lnTo>
                      <a:pt x="4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89" name="Freeform 40"/>
              <p:cNvSpPr>
                <a:spLocks/>
              </p:cNvSpPr>
              <p:nvPr/>
            </p:nvSpPr>
            <p:spPr bwMode="auto">
              <a:xfrm>
                <a:off x="3014" y="2615"/>
                <a:ext cx="112" cy="102"/>
              </a:xfrm>
              <a:custGeom>
                <a:avLst/>
                <a:gdLst>
                  <a:gd name="T0" fmla="*/ 2 w 222"/>
                  <a:gd name="T1" fmla="*/ 0 h 203"/>
                  <a:gd name="T2" fmla="*/ 2 w 222"/>
                  <a:gd name="T3" fmla="*/ 1 h 203"/>
                  <a:gd name="T4" fmla="*/ 3 w 222"/>
                  <a:gd name="T5" fmla="*/ 2 h 203"/>
                  <a:gd name="T6" fmla="*/ 4 w 222"/>
                  <a:gd name="T7" fmla="*/ 2 h 203"/>
                  <a:gd name="T8" fmla="*/ 5 w 222"/>
                  <a:gd name="T9" fmla="*/ 2 h 203"/>
                  <a:gd name="T10" fmla="*/ 5 w 222"/>
                  <a:gd name="T11" fmla="*/ 3 h 203"/>
                  <a:gd name="T12" fmla="*/ 6 w 222"/>
                  <a:gd name="T13" fmla="*/ 3 h 203"/>
                  <a:gd name="T14" fmla="*/ 8 w 222"/>
                  <a:gd name="T15" fmla="*/ 4 h 203"/>
                  <a:gd name="T16" fmla="*/ 6 w 222"/>
                  <a:gd name="T17" fmla="*/ 6 h 203"/>
                  <a:gd name="T18" fmla="*/ 2 w 222"/>
                  <a:gd name="T19" fmla="*/ 7 h 203"/>
                  <a:gd name="T20" fmla="*/ 0 w 222"/>
                  <a:gd name="T21" fmla="*/ 5 h 203"/>
                  <a:gd name="T22" fmla="*/ 2 w 222"/>
                  <a:gd name="T23" fmla="*/ 2 h 203"/>
                  <a:gd name="T24" fmla="*/ 2 w 222"/>
                  <a:gd name="T25" fmla="*/ 0 h 203"/>
                  <a:gd name="T26" fmla="*/ 2 w 222"/>
                  <a:gd name="T27" fmla="*/ 0 h 2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2" h="203">
                    <a:moveTo>
                      <a:pt x="51" y="0"/>
                    </a:moveTo>
                    <a:lnTo>
                      <a:pt x="63" y="28"/>
                    </a:lnTo>
                    <a:lnTo>
                      <a:pt x="87" y="53"/>
                    </a:lnTo>
                    <a:lnTo>
                      <a:pt x="112" y="57"/>
                    </a:lnTo>
                    <a:lnTo>
                      <a:pt x="137" y="45"/>
                    </a:lnTo>
                    <a:lnTo>
                      <a:pt x="150" y="66"/>
                    </a:lnTo>
                    <a:lnTo>
                      <a:pt x="175" y="85"/>
                    </a:lnTo>
                    <a:lnTo>
                      <a:pt x="222" y="102"/>
                    </a:lnTo>
                    <a:lnTo>
                      <a:pt x="171" y="174"/>
                    </a:lnTo>
                    <a:lnTo>
                      <a:pt x="45" y="203"/>
                    </a:lnTo>
                    <a:lnTo>
                      <a:pt x="0" y="133"/>
                    </a:lnTo>
                    <a:lnTo>
                      <a:pt x="45" y="3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0" name="Freeform 41"/>
              <p:cNvSpPr>
                <a:spLocks/>
              </p:cNvSpPr>
              <p:nvPr/>
            </p:nvSpPr>
            <p:spPr bwMode="auto">
              <a:xfrm>
                <a:off x="3097" y="2529"/>
                <a:ext cx="101" cy="93"/>
              </a:xfrm>
              <a:custGeom>
                <a:avLst/>
                <a:gdLst>
                  <a:gd name="T0" fmla="*/ 3 w 202"/>
                  <a:gd name="T1" fmla="*/ 0 h 186"/>
                  <a:gd name="T2" fmla="*/ 3 w 202"/>
                  <a:gd name="T3" fmla="*/ 1 h 186"/>
                  <a:gd name="T4" fmla="*/ 4 w 202"/>
                  <a:gd name="T5" fmla="*/ 3 h 186"/>
                  <a:gd name="T6" fmla="*/ 4 w 202"/>
                  <a:gd name="T7" fmla="*/ 3 h 186"/>
                  <a:gd name="T8" fmla="*/ 5 w 202"/>
                  <a:gd name="T9" fmla="*/ 4 h 186"/>
                  <a:gd name="T10" fmla="*/ 6 w 202"/>
                  <a:gd name="T11" fmla="*/ 5 h 186"/>
                  <a:gd name="T12" fmla="*/ 7 w 202"/>
                  <a:gd name="T13" fmla="*/ 5 h 186"/>
                  <a:gd name="T14" fmla="*/ 7 w 202"/>
                  <a:gd name="T15" fmla="*/ 6 h 186"/>
                  <a:gd name="T16" fmla="*/ 5 w 202"/>
                  <a:gd name="T17" fmla="*/ 6 h 186"/>
                  <a:gd name="T18" fmla="*/ 5 w 202"/>
                  <a:gd name="T19" fmla="*/ 6 h 186"/>
                  <a:gd name="T20" fmla="*/ 4 w 202"/>
                  <a:gd name="T21" fmla="*/ 6 h 186"/>
                  <a:gd name="T22" fmla="*/ 4 w 202"/>
                  <a:gd name="T23" fmla="*/ 6 h 186"/>
                  <a:gd name="T24" fmla="*/ 3 w 202"/>
                  <a:gd name="T25" fmla="*/ 6 h 186"/>
                  <a:gd name="T26" fmla="*/ 3 w 202"/>
                  <a:gd name="T27" fmla="*/ 5 h 186"/>
                  <a:gd name="T28" fmla="*/ 3 w 202"/>
                  <a:gd name="T29" fmla="*/ 5 h 186"/>
                  <a:gd name="T30" fmla="*/ 3 w 202"/>
                  <a:gd name="T31" fmla="*/ 4 h 186"/>
                  <a:gd name="T32" fmla="*/ 3 w 202"/>
                  <a:gd name="T33" fmla="*/ 4 h 186"/>
                  <a:gd name="T34" fmla="*/ 2 w 202"/>
                  <a:gd name="T35" fmla="*/ 3 h 186"/>
                  <a:gd name="T36" fmla="*/ 1 w 202"/>
                  <a:gd name="T37" fmla="*/ 3 h 186"/>
                  <a:gd name="T38" fmla="*/ 0 w 202"/>
                  <a:gd name="T39" fmla="*/ 3 h 186"/>
                  <a:gd name="T40" fmla="*/ 1 w 202"/>
                  <a:gd name="T41" fmla="*/ 2 h 186"/>
                  <a:gd name="T42" fmla="*/ 2 w 202"/>
                  <a:gd name="T43" fmla="*/ 1 h 186"/>
                  <a:gd name="T44" fmla="*/ 3 w 202"/>
                  <a:gd name="T45" fmla="*/ 0 h 186"/>
                  <a:gd name="T46" fmla="*/ 3 w 202"/>
                  <a:gd name="T47" fmla="*/ 0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2" h="186">
                    <a:moveTo>
                      <a:pt x="80" y="0"/>
                    </a:moveTo>
                    <a:lnTo>
                      <a:pt x="88" y="30"/>
                    </a:lnTo>
                    <a:lnTo>
                      <a:pt x="114" y="66"/>
                    </a:lnTo>
                    <a:lnTo>
                      <a:pt x="112" y="89"/>
                    </a:lnTo>
                    <a:lnTo>
                      <a:pt x="129" y="121"/>
                    </a:lnTo>
                    <a:lnTo>
                      <a:pt x="162" y="135"/>
                    </a:lnTo>
                    <a:lnTo>
                      <a:pt x="198" y="133"/>
                    </a:lnTo>
                    <a:lnTo>
                      <a:pt x="202" y="163"/>
                    </a:lnTo>
                    <a:lnTo>
                      <a:pt x="156" y="167"/>
                    </a:lnTo>
                    <a:lnTo>
                      <a:pt x="135" y="186"/>
                    </a:lnTo>
                    <a:lnTo>
                      <a:pt x="127" y="182"/>
                    </a:lnTo>
                    <a:lnTo>
                      <a:pt x="108" y="176"/>
                    </a:lnTo>
                    <a:lnTo>
                      <a:pt x="91" y="167"/>
                    </a:lnTo>
                    <a:lnTo>
                      <a:pt x="84" y="157"/>
                    </a:lnTo>
                    <a:lnTo>
                      <a:pt x="89" y="131"/>
                    </a:lnTo>
                    <a:lnTo>
                      <a:pt x="93" y="114"/>
                    </a:lnTo>
                    <a:lnTo>
                      <a:pt x="76" y="100"/>
                    </a:lnTo>
                    <a:lnTo>
                      <a:pt x="57" y="66"/>
                    </a:lnTo>
                    <a:lnTo>
                      <a:pt x="29" y="66"/>
                    </a:lnTo>
                    <a:lnTo>
                      <a:pt x="0" y="70"/>
                    </a:lnTo>
                    <a:lnTo>
                      <a:pt x="21" y="38"/>
                    </a:lnTo>
                    <a:lnTo>
                      <a:pt x="44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1" name="Freeform 42"/>
              <p:cNvSpPr>
                <a:spLocks/>
              </p:cNvSpPr>
              <p:nvPr/>
            </p:nvSpPr>
            <p:spPr bwMode="auto">
              <a:xfrm>
                <a:off x="3161" y="2559"/>
                <a:ext cx="23" cy="29"/>
              </a:xfrm>
              <a:custGeom>
                <a:avLst/>
                <a:gdLst>
                  <a:gd name="T0" fmla="*/ 0 w 46"/>
                  <a:gd name="T1" fmla="*/ 1 h 57"/>
                  <a:gd name="T2" fmla="*/ 0 w 46"/>
                  <a:gd name="T3" fmla="*/ 2 h 57"/>
                  <a:gd name="T4" fmla="*/ 1 w 46"/>
                  <a:gd name="T5" fmla="*/ 2 h 57"/>
                  <a:gd name="T6" fmla="*/ 2 w 46"/>
                  <a:gd name="T7" fmla="*/ 2 h 57"/>
                  <a:gd name="T8" fmla="*/ 2 w 46"/>
                  <a:gd name="T9" fmla="*/ 1 h 57"/>
                  <a:gd name="T10" fmla="*/ 2 w 46"/>
                  <a:gd name="T11" fmla="*/ 1 h 57"/>
                  <a:gd name="T12" fmla="*/ 1 w 46"/>
                  <a:gd name="T13" fmla="*/ 0 h 57"/>
                  <a:gd name="T14" fmla="*/ 0 w 46"/>
                  <a:gd name="T15" fmla="*/ 1 h 57"/>
                  <a:gd name="T16" fmla="*/ 0 w 46"/>
                  <a:gd name="T17" fmla="*/ 1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57">
                    <a:moveTo>
                      <a:pt x="0" y="10"/>
                    </a:moveTo>
                    <a:lnTo>
                      <a:pt x="0" y="40"/>
                    </a:lnTo>
                    <a:lnTo>
                      <a:pt x="25" y="50"/>
                    </a:lnTo>
                    <a:lnTo>
                      <a:pt x="46" y="57"/>
                    </a:lnTo>
                    <a:lnTo>
                      <a:pt x="46" y="29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2" name="Freeform 43"/>
              <p:cNvSpPr>
                <a:spLocks/>
              </p:cNvSpPr>
              <p:nvPr/>
            </p:nvSpPr>
            <p:spPr bwMode="auto">
              <a:xfrm>
                <a:off x="3145" y="2532"/>
                <a:ext cx="32" cy="22"/>
              </a:xfrm>
              <a:custGeom>
                <a:avLst/>
                <a:gdLst>
                  <a:gd name="T0" fmla="*/ 0 w 65"/>
                  <a:gd name="T1" fmla="*/ 1 h 44"/>
                  <a:gd name="T2" fmla="*/ 0 w 65"/>
                  <a:gd name="T3" fmla="*/ 2 h 44"/>
                  <a:gd name="T4" fmla="*/ 2 w 65"/>
                  <a:gd name="T5" fmla="*/ 2 h 44"/>
                  <a:gd name="T6" fmla="*/ 1 w 65"/>
                  <a:gd name="T7" fmla="*/ 1 h 44"/>
                  <a:gd name="T8" fmla="*/ 0 w 65"/>
                  <a:gd name="T9" fmla="*/ 0 h 44"/>
                  <a:gd name="T10" fmla="*/ 0 w 65"/>
                  <a:gd name="T11" fmla="*/ 1 h 44"/>
                  <a:gd name="T12" fmla="*/ 0 w 65"/>
                  <a:gd name="T13" fmla="*/ 1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4">
                    <a:moveTo>
                      <a:pt x="0" y="6"/>
                    </a:moveTo>
                    <a:lnTo>
                      <a:pt x="27" y="42"/>
                    </a:lnTo>
                    <a:lnTo>
                      <a:pt x="65" y="44"/>
                    </a:lnTo>
                    <a:lnTo>
                      <a:pt x="40" y="12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3" name="Freeform 44"/>
              <p:cNvSpPr>
                <a:spLocks/>
              </p:cNvSpPr>
              <p:nvPr/>
            </p:nvSpPr>
            <p:spPr bwMode="auto">
              <a:xfrm>
                <a:off x="2947" y="2580"/>
                <a:ext cx="91" cy="126"/>
              </a:xfrm>
              <a:custGeom>
                <a:avLst/>
                <a:gdLst>
                  <a:gd name="T0" fmla="*/ 5 w 182"/>
                  <a:gd name="T1" fmla="*/ 0 h 251"/>
                  <a:gd name="T2" fmla="*/ 6 w 182"/>
                  <a:gd name="T3" fmla="*/ 2 h 251"/>
                  <a:gd name="T4" fmla="*/ 6 w 182"/>
                  <a:gd name="T5" fmla="*/ 2 h 251"/>
                  <a:gd name="T6" fmla="*/ 6 w 182"/>
                  <a:gd name="T7" fmla="*/ 2 h 251"/>
                  <a:gd name="T8" fmla="*/ 6 w 182"/>
                  <a:gd name="T9" fmla="*/ 3 h 251"/>
                  <a:gd name="T10" fmla="*/ 5 w 182"/>
                  <a:gd name="T11" fmla="*/ 3 h 251"/>
                  <a:gd name="T12" fmla="*/ 5 w 182"/>
                  <a:gd name="T13" fmla="*/ 3 h 251"/>
                  <a:gd name="T14" fmla="*/ 5 w 182"/>
                  <a:gd name="T15" fmla="*/ 3 h 251"/>
                  <a:gd name="T16" fmla="*/ 5 w 182"/>
                  <a:gd name="T17" fmla="*/ 4 h 251"/>
                  <a:gd name="T18" fmla="*/ 4 w 182"/>
                  <a:gd name="T19" fmla="*/ 5 h 251"/>
                  <a:gd name="T20" fmla="*/ 4 w 182"/>
                  <a:gd name="T21" fmla="*/ 7 h 251"/>
                  <a:gd name="T22" fmla="*/ 2 w 182"/>
                  <a:gd name="T23" fmla="*/ 8 h 251"/>
                  <a:gd name="T24" fmla="*/ 1 w 182"/>
                  <a:gd name="T25" fmla="*/ 8 h 251"/>
                  <a:gd name="T26" fmla="*/ 1 w 182"/>
                  <a:gd name="T27" fmla="*/ 8 h 251"/>
                  <a:gd name="T28" fmla="*/ 1 w 182"/>
                  <a:gd name="T29" fmla="*/ 8 h 251"/>
                  <a:gd name="T30" fmla="*/ 0 w 182"/>
                  <a:gd name="T31" fmla="*/ 7 h 251"/>
                  <a:gd name="T32" fmla="*/ 1 w 182"/>
                  <a:gd name="T33" fmla="*/ 7 h 251"/>
                  <a:gd name="T34" fmla="*/ 1 w 182"/>
                  <a:gd name="T35" fmla="*/ 6 h 251"/>
                  <a:gd name="T36" fmla="*/ 1 w 182"/>
                  <a:gd name="T37" fmla="*/ 6 h 251"/>
                  <a:gd name="T38" fmla="*/ 2 w 182"/>
                  <a:gd name="T39" fmla="*/ 5 h 251"/>
                  <a:gd name="T40" fmla="*/ 2 w 182"/>
                  <a:gd name="T41" fmla="*/ 8 h 251"/>
                  <a:gd name="T42" fmla="*/ 3 w 182"/>
                  <a:gd name="T43" fmla="*/ 7 h 251"/>
                  <a:gd name="T44" fmla="*/ 3 w 182"/>
                  <a:gd name="T45" fmla="*/ 7 h 251"/>
                  <a:gd name="T46" fmla="*/ 4 w 182"/>
                  <a:gd name="T47" fmla="*/ 6 h 251"/>
                  <a:gd name="T48" fmla="*/ 3 w 182"/>
                  <a:gd name="T49" fmla="*/ 6 h 251"/>
                  <a:gd name="T50" fmla="*/ 2 w 182"/>
                  <a:gd name="T51" fmla="*/ 5 h 251"/>
                  <a:gd name="T52" fmla="*/ 3 w 182"/>
                  <a:gd name="T53" fmla="*/ 3 h 251"/>
                  <a:gd name="T54" fmla="*/ 4 w 182"/>
                  <a:gd name="T55" fmla="*/ 1 h 251"/>
                  <a:gd name="T56" fmla="*/ 5 w 182"/>
                  <a:gd name="T57" fmla="*/ 0 h 251"/>
                  <a:gd name="T58" fmla="*/ 5 w 182"/>
                  <a:gd name="T59" fmla="*/ 0 h 2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51">
                    <a:moveTo>
                      <a:pt x="142" y="0"/>
                    </a:moveTo>
                    <a:lnTo>
                      <a:pt x="182" y="50"/>
                    </a:lnTo>
                    <a:lnTo>
                      <a:pt x="179" y="57"/>
                    </a:lnTo>
                    <a:lnTo>
                      <a:pt x="175" y="63"/>
                    </a:lnTo>
                    <a:lnTo>
                      <a:pt x="169" y="67"/>
                    </a:lnTo>
                    <a:lnTo>
                      <a:pt x="156" y="78"/>
                    </a:lnTo>
                    <a:lnTo>
                      <a:pt x="148" y="84"/>
                    </a:lnTo>
                    <a:lnTo>
                      <a:pt x="142" y="92"/>
                    </a:lnTo>
                    <a:lnTo>
                      <a:pt x="129" y="120"/>
                    </a:lnTo>
                    <a:lnTo>
                      <a:pt x="122" y="143"/>
                    </a:lnTo>
                    <a:lnTo>
                      <a:pt x="106" y="206"/>
                    </a:lnTo>
                    <a:lnTo>
                      <a:pt x="63" y="251"/>
                    </a:lnTo>
                    <a:lnTo>
                      <a:pt x="11" y="247"/>
                    </a:lnTo>
                    <a:lnTo>
                      <a:pt x="9" y="245"/>
                    </a:lnTo>
                    <a:lnTo>
                      <a:pt x="4" y="240"/>
                    </a:lnTo>
                    <a:lnTo>
                      <a:pt x="0" y="221"/>
                    </a:lnTo>
                    <a:lnTo>
                      <a:pt x="6" y="206"/>
                    </a:lnTo>
                    <a:lnTo>
                      <a:pt x="19" y="185"/>
                    </a:lnTo>
                    <a:lnTo>
                      <a:pt x="30" y="166"/>
                    </a:lnTo>
                    <a:lnTo>
                      <a:pt x="34" y="158"/>
                    </a:lnTo>
                    <a:lnTo>
                      <a:pt x="34" y="225"/>
                    </a:lnTo>
                    <a:lnTo>
                      <a:pt x="68" y="219"/>
                    </a:lnTo>
                    <a:lnTo>
                      <a:pt x="85" y="206"/>
                    </a:lnTo>
                    <a:lnTo>
                      <a:pt x="97" y="185"/>
                    </a:lnTo>
                    <a:lnTo>
                      <a:pt x="68" y="187"/>
                    </a:lnTo>
                    <a:lnTo>
                      <a:pt x="59" y="145"/>
                    </a:lnTo>
                    <a:lnTo>
                      <a:pt x="76" y="74"/>
                    </a:lnTo>
                    <a:lnTo>
                      <a:pt x="118" y="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4" name="Freeform 45"/>
              <p:cNvSpPr>
                <a:spLocks/>
              </p:cNvSpPr>
              <p:nvPr/>
            </p:nvSpPr>
            <p:spPr bwMode="auto">
              <a:xfrm>
                <a:off x="2956" y="2568"/>
                <a:ext cx="77" cy="118"/>
              </a:xfrm>
              <a:custGeom>
                <a:avLst/>
                <a:gdLst>
                  <a:gd name="T0" fmla="*/ 4 w 154"/>
                  <a:gd name="T1" fmla="*/ 1 h 235"/>
                  <a:gd name="T2" fmla="*/ 5 w 154"/>
                  <a:gd name="T3" fmla="*/ 1 h 235"/>
                  <a:gd name="T4" fmla="*/ 5 w 154"/>
                  <a:gd name="T5" fmla="*/ 2 h 235"/>
                  <a:gd name="T6" fmla="*/ 5 w 154"/>
                  <a:gd name="T7" fmla="*/ 3 h 235"/>
                  <a:gd name="T8" fmla="*/ 4 w 154"/>
                  <a:gd name="T9" fmla="*/ 3 h 235"/>
                  <a:gd name="T10" fmla="*/ 4 w 154"/>
                  <a:gd name="T11" fmla="*/ 2 h 235"/>
                  <a:gd name="T12" fmla="*/ 3 w 154"/>
                  <a:gd name="T13" fmla="*/ 3 h 235"/>
                  <a:gd name="T14" fmla="*/ 3 w 154"/>
                  <a:gd name="T15" fmla="*/ 4 h 235"/>
                  <a:gd name="T16" fmla="*/ 3 w 154"/>
                  <a:gd name="T17" fmla="*/ 5 h 235"/>
                  <a:gd name="T18" fmla="*/ 2 w 154"/>
                  <a:gd name="T19" fmla="*/ 5 h 235"/>
                  <a:gd name="T20" fmla="*/ 2 w 154"/>
                  <a:gd name="T21" fmla="*/ 6 h 235"/>
                  <a:gd name="T22" fmla="*/ 2 w 154"/>
                  <a:gd name="T23" fmla="*/ 7 h 235"/>
                  <a:gd name="T24" fmla="*/ 2 w 154"/>
                  <a:gd name="T25" fmla="*/ 8 h 235"/>
                  <a:gd name="T26" fmla="*/ 2 w 154"/>
                  <a:gd name="T27" fmla="*/ 7 h 235"/>
                  <a:gd name="T28" fmla="*/ 0 w 154"/>
                  <a:gd name="T29" fmla="*/ 6 h 235"/>
                  <a:gd name="T30" fmla="*/ 2 w 154"/>
                  <a:gd name="T31" fmla="*/ 5 h 235"/>
                  <a:gd name="T32" fmla="*/ 2 w 154"/>
                  <a:gd name="T33" fmla="*/ 3 h 235"/>
                  <a:gd name="T34" fmla="*/ 3 w 154"/>
                  <a:gd name="T35" fmla="*/ 2 h 235"/>
                  <a:gd name="T36" fmla="*/ 4 w 154"/>
                  <a:gd name="T37" fmla="*/ 0 h 235"/>
                  <a:gd name="T38" fmla="*/ 4 w 154"/>
                  <a:gd name="T39" fmla="*/ 1 h 235"/>
                  <a:gd name="T40" fmla="*/ 4 w 154"/>
                  <a:gd name="T41" fmla="*/ 1 h 2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4" h="235">
                    <a:moveTo>
                      <a:pt x="125" y="1"/>
                    </a:moveTo>
                    <a:lnTo>
                      <a:pt x="129" y="26"/>
                    </a:lnTo>
                    <a:lnTo>
                      <a:pt x="154" y="51"/>
                    </a:lnTo>
                    <a:lnTo>
                      <a:pt x="139" y="77"/>
                    </a:lnTo>
                    <a:lnTo>
                      <a:pt x="118" y="79"/>
                    </a:lnTo>
                    <a:lnTo>
                      <a:pt x="97" y="58"/>
                    </a:lnTo>
                    <a:lnTo>
                      <a:pt x="68" y="93"/>
                    </a:lnTo>
                    <a:lnTo>
                      <a:pt x="76" y="112"/>
                    </a:lnTo>
                    <a:lnTo>
                      <a:pt x="85" y="136"/>
                    </a:lnTo>
                    <a:lnTo>
                      <a:pt x="59" y="159"/>
                    </a:lnTo>
                    <a:lnTo>
                      <a:pt x="53" y="180"/>
                    </a:lnTo>
                    <a:lnTo>
                      <a:pt x="61" y="195"/>
                    </a:lnTo>
                    <a:lnTo>
                      <a:pt x="51" y="235"/>
                    </a:lnTo>
                    <a:lnTo>
                      <a:pt x="42" y="199"/>
                    </a:lnTo>
                    <a:lnTo>
                      <a:pt x="0" y="186"/>
                    </a:lnTo>
                    <a:lnTo>
                      <a:pt x="34" y="135"/>
                    </a:lnTo>
                    <a:lnTo>
                      <a:pt x="61" y="89"/>
                    </a:lnTo>
                    <a:lnTo>
                      <a:pt x="84" y="45"/>
                    </a:lnTo>
                    <a:lnTo>
                      <a:pt x="114" y="0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5" name="Freeform 46"/>
              <p:cNvSpPr>
                <a:spLocks/>
              </p:cNvSpPr>
              <p:nvPr/>
            </p:nvSpPr>
            <p:spPr bwMode="auto">
              <a:xfrm>
                <a:off x="3037" y="2523"/>
                <a:ext cx="75" cy="73"/>
              </a:xfrm>
              <a:custGeom>
                <a:avLst/>
                <a:gdLst>
                  <a:gd name="T0" fmla="*/ 4 w 151"/>
                  <a:gd name="T1" fmla="*/ 0 h 147"/>
                  <a:gd name="T2" fmla="*/ 2 w 151"/>
                  <a:gd name="T3" fmla="*/ 2 h 147"/>
                  <a:gd name="T4" fmla="*/ 0 w 151"/>
                  <a:gd name="T5" fmla="*/ 4 h 147"/>
                  <a:gd name="T6" fmla="*/ 0 w 151"/>
                  <a:gd name="T7" fmla="*/ 3 h 147"/>
                  <a:gd name="T8" fmla="*/ 1 w 151"/>
                  <a:gd name="T9" fmla="*/ 1 h 147"/>
                  <a:gd name="T10" fmla="*/ 4 w 151"/>
                  <a:gd name="T11" fmla="*/ 0 h 147"/>
                  <a:gd name="T12" fmla="*/ 4 w 151"/>
                  <a:gd name="T13" fmla="*/ 0 h 147"/>
                  <a:gd name="T14" fmla="*/ 4 w 151"/>
                  <a:gd name="T15" fmla="*/ 0 h 147"/>
                  <a:gd name="T16" fmla="*/ 4 w 151"/>
                  <a:gd name="T17" fmla="*/ 0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7">
                    <a:moveTo>
                      <a:pt x="145" y="29"/>
                    </a:moveTo>
                    <a:lnTo>
                      <a:pt x="84" y="91"/>
                    </a:lnTo>
                    <a:lnTo>
                      <a:pt x="19" y="147"/>
                    </a:lnTo>
                    <a:lnTo>
                      <a:pt x="0" y="120"/>
                    </a:lnTo>
                    <a:lnTo>
                      <a:pt x="59" y="40"/>
                    </a:lnTo>
                    <a:lnTo>
                      <a:pt x="132" y="6"/>
                    </a:lnTo>
                    <a:lnTo>
                      <a:pt x="151" y="0"/>
                    </a:lnTo>
                    <a:lnTo>
                      <a:pt x="145" y="29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6" name="Freeform 47"/>
              <p:cNvSpPr>
                <a:spLocks/>
              </p:cNvSpPr>
              <p:nvPr/>
            </p:nvSpPr>
            <p:spPr bwMode="auto">
              <a:xfrm>
                <a:off x="3126" y="2485"/>
                <a:ext cx="34" cy="41"/>
              </a:xfrm>
              <a:custGeom>
                <a:avLst/>
                <a:gdLst>
                  <a:gd name="T0" fmla="*/ 0 w 69"/>
                  <a:gd name="T1" fmla="*/ 1 h 82"/>
                  <a:gd name="T2" fmla="*/ 0 w 69"/>
                  <a:gd name="T3" fmla="*/ 2 h 82"/>
                  <a:gd name="T4" fmla="*/ 1 w 69"/>
                  <a:gd name="T5" fmla="*/ 2 h 82"/>
                  <a:gd name="T6" fmla="*/ 2 w 69"/>
                  <a:gd name="T7" fmla="*/ 3 h 82"/>
                  <a:gd name="T8" fmla="*/ 1 w 69"/>
                  <a:gd name="T9" fmla="*/ 2 h 82"/>
                  <a:gd name="T10" fmla="*/ 2 w 69"/>
                  <a:gd name="T11" fmla="*/ 2 h 82"/>
                  <a:gd name="T12" fmla="*/ 1 w 69"/>
                  <a:gd name="T13" fmla="*/ 0 h 82"/>
                  <a:gd name="T14" fmla="*/ 0 w 69"/>
                  <a:gd name="T15" fmla="*/ 0 h 82"/>
                  <a:gd name="T16" fmla="*/ 0 w 69"/>
                  <a:gd name="T17" fmla="*/ 1 h 82"/>
                  <a:gd name="T18" fmla="*/ 0 w 69"/>
                  <a:gd name="T19" fmla="*/ 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82">
                    <a:moveTo>
                      <a:pt x="0" y="15"/>
                    </a:moveTo>
                    <a:lnTo>
                      <a:pt x="19" y="38"/>
                    </a:lnTo>
                    <a:lnTo>
                      <a:pt x="32" y="63"/>
                    </a:lnTo>
                    <a:lnTo>
                      <a:pt x="69" y="82"/>
                    </a:lnTo>
                    <a:lnTo>
                      <a:pt x="59" y="53"/>
                    </a:lnTo>
                    <a:lnTo>
                      <a:pt x="65" y="34"/>
                    </a:lnTo>
                    <a:lnTo>
                      <a:pt x="40" y="0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7" name="Freeform 48"/>
              <p:cNvSpPr>
                <a:spLocks/>
              </p:cNvSpPr>
              <p:nvPr/>
            </p:nvSpPr>
            <p:spPr bwMode="auto">
              <a:xfrm>
                <a:off x="3057" y="2478"/>
                <a:ext cx="80" cy="59"/>
              </a:xfrm>
              <a:custGeom>
                <a:avLst/>
                <a:gdLst>
                  <a:gd name="T0" fmla="*/ 5 w 160"/>
                  <a:gd name="T1" fmla="*/ 1 h 118"/>
                  <a:gd name="T2" fmla="*/ 5 w 160"/>
                  <a:gd name="T3" fmla="*/ 1 h 118"/>
                  <a:gd name="T4" fmla="*/ 3 w 160"/>
                  <a:gd name="T5" fmla="*/ 3 h 118"/>
                  <a:gd name="T6" fmla="*/ 0 w 160"/>
                  <a:gd name="T7" fmla="*/ 4 h 118"/>
                  <a:gd name="T8" fmla="*/ 2 w 160"/>
                  <a:gd name="T9" fmla="*/ 2 h 118"/>
                  <a:gd name="T10" fmla="*/ 4 w 160"/>
                  <a:gd name="T11" fmla="*/ 1 h 118"/>
                  <a:gd name="T12" fmla="*/ 5 w 160"/>
                  <a:gd name="T13" fmla="*/ 0 h 118"/>
                  <a:gd name="T14" fmla="*/ 5 w 160"/>
                  <a:gd name="T15" fmla="*/ 1 h 118"/>
                  <a:gd name="T16" fmla="*/ 5 w 160"/>
                  <a:gd name="T17" fmla="*/ 1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118">
                    <a:moveTo>
                      <a:pt x="160" y="11"/>
                    </a:moveTo>
                    <a:lnTo>
                      <a:pt x="133" y="13"/>
                    </a:lnTo>
                    <a:lnTo>
                      <a:pt x="82" y="74"/>
                    </a:lnTo>
                    <a:lnTo>
                      <a:pt x="0" y="118"/>
                    </a:lnTo>
                    <a:lnTo>
                      <a:pt x="54" y="55"/>
                    </a:lnTo>
                    <a:lnTo>
                      <a:pt x="112" y="9"/>
                    </a:lnTo>
                    <a:lnTo>
                      <a:pt x="135" y="0"/>
                    </a:lnTo>
                    <a:lnTo>
                      <a:pt x="160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8" name="Freeform 49"/>
              <p:cNvSpPr>
                <a:spLocks/>
              </p:cNvSpPr>
              <p:nvPr/>
            </p:nvSpPr>
            <p:spPr bwMode="auto">
              <a:xfrm>
                <a:off x="2919" y="2513"/>
                <a:ext cx="90" cy="103"/>
              </a:xfrm>
              <a:custGeom>
                <a:avLst/>
                <a:gdLst>
                  <a:gd name="T0" fmla="*/ 6 w 178"/>
                  <a:gd name="T1" fmla="*/ 0 h 208"/>
                  <a:gd name="T2" fmla="*/ 5 w 178"/>
                  <a:gd name="T3" fmla="*/ 1 h 208"/>
                  <a:gd name="T4" fmla="*/ 6 w 178"/>
                  <a:gd name="T5" fmla="*/ 1 h 208"/>
                  <a:gd name="T6" fmla="*/ 6 w 178"/>
                  <a:gd name="T7" fmla="*/ 2 h 208"/>
                  <a:gd name="T8" fmla="*/ 5 w 178"/>
                  <a:gd name="T9" fmla="*/ 2 h 208"/>
                  <a:gd name="T10" fmla="*/ 4 w 178"/>
                  <a:gd name="T11" fmla="*/ 1 h 208"/>
                  <a:gd name="T12" fmla="*/ 2 w 178"/>
                  <a:gd name="T13" fmla="*/ 4 h 208"/>
                  <a:gd name="T14" fmla="*/ 3 w 178"/>
                  <a:gd name="T15" fmla="*/ 5 h 208"/>
                  <a:gd name="T16" fmla="*/ 2 w 178"/>
                  <a:gd name="T17" fmla="*/ 6 h 208"/>
                  <a:gd name="T18" fmla="*/ 2 w 178"/>
                  <a:gd name="T19" fmla="*/ 5 h 208"/>
                  <a:gd name="T20" fmla="*/ 0 w 178"/>
                  <a:gd name="T21" fmla="*/ 6 h 208"/>
                  <a:gd name="T22" fmla="*/ 1 w 178"/>
                  <a:gd name="T23" fmla="*/ 5 h 208"/>
                  <a:gd name="T24" fmla="*/ 1 w 178"/>
                  <a:gd name="T25" fmla="*/ 4 h 208"/>
                  <a:gd name="T26" fmla="*/ 4 w 178"/>
                  <a:gd name="T27" fmla="*/ 1 h 208"/>
                  <a:gd name="T28" fmla="*/ 5 w 178"/>
                  <a:gd name="T29" fmla="*/ 0 h 208"/>
                  <a:gd name="T30" fmla="*/ 6 w 178"/>
                  <a:gd name="T31" fmla="*/ 0 h 208"/>
                  <a:gd name="T32" fmla="*/ 6 w 178"/>
                  <a:gd name="T33" fmla="*/ 0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208">
                    <a:moveTo>
                      <a:pt x="161" y="0"/>
                    </a:moveTo>
                    <a:lnTo>
                      <a:pt x="154" y="33"/>
                    </a:lnTo>
                    <a:lnTo>
                      <a:pt x="165" y="54"/>
                    </a:lnTo>
                    <a:lnTo>
                      <a:pt x="178" y="69"/>
                    </a:lnTo>
                    <a:lnTo>
                      <a:pt x="156" y="80"/>
                    </a:lnTo>
                    <a:lnTo>
                      <a:pt x="127" y="57"/>
                    </a:lnTo>
                    <a:lnTo>
                      <a:pt x="53" y="131"/>
                    </a:lnTo>
                    <a:lnTo>
                      <a:pt x="68" y="171"/>
                    </a:lnTo>
                    <a:lnTo>
                      <a:pt x="55" y="208"/>
                    </a:lnTo>
                    <a:lnTo>
                      <a:pt x="40" y="175"/>
                    </a:lnTo>
                    <a:lnTo>
                      <a:pt x="0" y="194"/>
                    </a:lnTo>
                    <a:lnTo>
                      <a:pt x="7" y="162"/>
                    </a:lnTo>
                    <a:lnTo>
                      <a:pt x="25" y="130"/>
                    </a:lnTo>
                    <a:lnTo>
                      <a:pt x="104" y="59"/>
                    </a:lnTo>
                    <a:lnTo>
                      <a:pt x="129" y="3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899" name="Freeform 50"/>
              <p:cNvSpPr>
                <a:spLocks/>
              </p:cNvSpPr>
              <p:nvPr/>
            </p:nvSpPr>
            <p:spPr bwMode="auto">
              <a:xfrm>
                <a:off x="2975" y="1672"/>
                <a:ext cx="113" cy="70"/>
              </a:xfrm>
              <a:custGeom>
                <a:avLst/>
                <a:gdLst>
                  <a:gd name="T0" fmla="*/ 1 w 226"/>
                  <a:gd name="T1" fmla="*/ 4 h 141"/>
                  <a:gd name="T2" fmla="*/ 3 w 226"/>
                  <a:gd name="T3" fmla="*/ 4 h 141"/>
                  <a:gd name="T4" fmla="*/ 4 w 226"/>
                  <a:gd name="T5" fmla="*/ 4 h 141"/>
                  <a:gd name="T6" fmla="*/ 5 w 226"/>
                  <a:gd name="T7" fmla="*/ 3 h 141"/>
                  <a:gd name="T8" fmla="*/ 6 w 226"/>
                  <a:gd name="T9" fmla="*/ 3 h 141"/>
                  <a:gd name="T10" fmla="*/ 7 w 226"/>
                  <a:gd name="T11" fmla="*/ 1 h 141"/>
                  <a:gd name="T12" fmla="*/ 7 w 226"/>
                  <a:gd name="T13" fmla="*/ 0 h 141"/>
                  <a:gd name="T14" fmla="*/ 8 w 226"/>
                  <a:gd name="T15" fmla="*/ 0 h 141"/>
                  <a:gd name="T16" fmla="*/ 7 w 226"/>
                  <a:gd name="T17" fmla="*/ 0 h 141"/>
                  <a:gd name="T18" fmla="*/ 6 w 226"/>
                  <a:gd name="T19" fmla="*/ 0 h 141"/>
                  <a:gd name="T20" fmla="*/ 5 w 226"/>
                  <a:gd name="T21" fmla="*/ 1 h 141"/>
                  <a:gd name="T22" fmla="*/ 4 w 226"/>
                  <a:gd name="T23" fmla="*/ 2 h 141"/>
                  <a:gd name="T24" fmla="*/ 4 w 226"/>
                  <a:gd name="T25" fmla="*/ 2 h 141"/>
                  <a:gd name="T26" fmla="*/ 3 w 226"/>
                  <a:gd name="T27" fmla="*/ 2 h 141"/>
                  <a:gd name="T28" fmla="*/ 2 w 226"/>
                  <a:gd name="T29" fmla="*/ 2 h 141"/>
                  <a:gd name="T30" fmla="*/ 1 w 226"/>
                  <a:gd name="T31" fmla="*/ 2 h 141"/>
                  <a:gd name="T32" fmla="*/ 0 w 226"/>
                  <a:gd name="T33" fmla="*/ 2 h 141"/>
                  <a:gd name="T34" fmla="*/ 1 w 226"/>
                  <a:gd name="T35" fmla="*/ 4 h 141"/>
                  <a:gd name="T36" fmla="*/ 1 w 226"/>
                  <a:gd name="T37" fmla="*/ 4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6" h="141">
                    <a:moveTo>
                      <a:pt x="10" y="137"/>
                    </a:moveTo>
                    <a:lnTo>
                      <a:pt x="78" y="141"/>
                    </a:lnTo>
                    <a:lnTo>
                      <a:pt x="110" y="135"/>
                    </a:lnTo>
                    <a:lnTo>
                      <a:pt x="144" y="122"/>
                    </a:lnTo>
                    <a:lnTo>
                      <a:pt x="173" y="103"/>
                    </a:lnTo>
                    <a:lnTo>
                      <a:pt x="200" y="61"/>
                    </a:lnTo>
                    <a:lnTo>
                      <a:pt x="224" y="18"/>
                    </a:lnTo>
                    <a:lnTo>
                      <a:pt x="226" y="0"/>
                    </a:lnTo>
                    <a:lnTo>
                      <a:pt x="200" y="6"/>
                    </a:lnTo>
                    <a:lnTo>
                      <a:pt x="177" y="31"/>
                    </a:lnTo>
                    <a:lnTo>
                      <a:pt x="146" y="59"/>
                    </a:lnTo>
                    <a:lnTo>
                      <a:pt x="125" y="75"/>
                    </a:lnTo>
                    <a:lnTo>
                      <a:pt x="106" y="84"/>
                    </a:lnTo>
                    <a:lnTo>
                      <a:pt x="72" y="90"/>
                    </a:lnTo>
                    <a:lnTo>
                      <a:pt x="44" y="90"/>
                    </a:lnTo>
                    <a:lnTo>
                      <a:pt x="23" y="80"/>
                    </a:lnTo>
                    <a:lnTo>
                      <a:pt x="0" y="86"/>
                    </a:lnTo>
                    <a:lnTo>
                      <a:pt x="10" y="13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0" name="Freeform 51"/>
              <p:cNvSpPr>
                <a:spLocks/>
              </p:cNvSpPr>
              <p:nvPr/>
            </p:nvSpPr>
            <p:spPr bwMode="auto">
              <a:xfrm>
                <a:off x="2963" y="1712"/>
                <a:ext cx="36" cy="30"/>
              </a:xfrm>
              <a:custGeom>
                <a:avLst/>
                <a:gdLst>
                  <a:gd name="T0" fmla="*/ 2 w 72"/>
                  <a:gd name="T1" fmla="*/ 0 h 61"/>
                  <a:gd name="T2" fmla="*/ 2 w 72"/>
                  <a:gd name="T3" fmla="*/ 0 h 61"/>
                  <a:gd name="T4" fmla="*/ 3 w 72"/>
                  <a:gd name="T5" fmla="*/ 1 h 61"/>
                  <a:gd name="T6" fmla="*/ 2 w 72"/>
                  <a:gd name="T7" fmla="*/ 1 h 61"/>
                  <a:gd name="T8" fmla="*/ 1 w 72"/>
                  <a:gd name="T9" fmla="*/ 1 h 61"/>
                  <a:gd name="T10" fmla="*/ 0 w 72"/>
                  <a:gd name="T11" fmla="*/ 1 h 61"/>
                  <a:gd name="T12" fmla="*/ 1 w 72"/>
                  <a:gd name="T13" fmla="*/ 0 h 61"/>
                  <a:gd name="T14" fmla="*/ 2 w 72"/>
                  <a:gd name="T15" fmla="*/ 0 h 61"/>
                  <a:gd name="T16" fmla="*/ 2 w 72"/>
                  <a:gd name="T17" fmla="*/ 0 h 61"/>
                  <a:gd name="T18" fmla="*/ 2 w 72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61">
                    <a:moveTo>
                      <a:pt x="55" y="0"/>
                    </a:moveTo>
                    <a:lnTo>
                      <a:pt x="48" y="31"/>
                    </a:lnTo>
                    <a:lnTo>
                      <a:pt x="72" y="55"/>
                    </a:lnTo>
                    <a:lnTo>
                      <a:pt x="53" y="61"/>
                    </a:lnTo>
                    <a:lnTo>
                      <a:pt x="21" y="52"/>
                    </a:lnTo>
                    <a:lnTo>
                      <a:pt x="0" y="33"/>
                    </a:lnTo>
                    <a:lnTo>
                      <a:pt x="4" y="4"/>
                    </a:lnTo>
                    <a:lnTo>
                      <a:pt x="33" y="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1" name="Freeform 52"/>
              <p:cNvSpPr>
                <a:spLocks/>
              </p:cNvSpPr>
              <p:nvPr/>
            </p:nvSpPr>
            <p:spPr bwMode="auto">
              <a:xfrm>
                <a:off x="3026" y="2012"/>
                <a:ext cx="102" cy="262"/>
              </a:xfrm>
              <a:custGeom>
                <a:avLst/>
                <a:gdLst>
                  <a:gd name="T0" fmla="*/ 5 w 205"/>
                  <a:gd name="T1" fmla="*/ 1 h 524"/>
                  <a:gd name="T2" fmla="*/ 4 w 205"/>
                  <a:gd name="T3" fmla="*/ 5 h 524"/>
                  <a:gd name="T4" fmla="*/ 2 w 205"/>
                  <a:gd name="T5" fmla="*/ 11 h 524"/>
                  <a:gd name="T6" fmla="*/ 0 w 205"/>
                  <a:gd name="T7" fmla="*/ 14 h 524"/>
                  <a:gd name="T8" fmla="*/ 0 w 205"/>
                  <a:gd name="T9" fmla="*/ 17 h 524"/>
                  <a:gd name="T10" fmla="*/ 1 w 205"/>
                  <a:gd name="T11" fmla="*/ 15 h 524"/>
                  <a:gd name="T12" fmla="*/ 3 w 205"/>
                  <a:gd name="T13" fmla="*/ 8 h 524"/>
                  <a:gd name="T14" fmla="*/ 6 w 205"/>
                  <a:gd name="T15" fmla="*/ 3 h 524"/>
                  <a:gd name="T16" fmla="*/ 6 w 205"/>
                  <a:gd name="T17" fmla="*/ 0 h 524"/>
                  <a:gd name="T18" fmla="*/ 5 w 205"/>
                  <a:gd name="T19" fmla="*/ 1 h 524"/>
                  <a:gd name="T20" fmla="*/ 5 w 205"/>
                  <a:gd name="T21" fmla="*/ 1 h 5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524">
                    <a:moveTo>
                      <a:pt x="167" y="11"/>
                    </a:moveTo>
                    <a:lnTo>
                      <a:pt x="131" y="150"/>
                    </a:lnTo>
                    <a:lnTo>
                      <a:pt x="64" y="327"/>
                    </a:lnTo>
                    <a:lnTo>
                      <a:pt x="30" y="429"/>
                    </a:lnTo>
                    <a:lnTo>
                      <a:pt x="0" y="524"/>
                    </a:lnTo>
                    <a:lnTo>
                      <a:pt x="47" y="450"/>
                    </a:lnTo>
                    <a:lnTo>
                      <a:pt x="125" y="254"/>
                    </a:lnTo>
                    <a:lnTo>
                      <a:pt x="195" y="74"/>
                    </a:lnTo>
                    <a:lnTo>
                      <a:pt x="205" y="0"/>
                    </a:lnTo>
                    <a:lnTo>
                      <a:pt x="167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2" name="Freeform 53"/>
              <p:cNvSpPr>
                <a:spLocks/>
              </p:cNvSpPr>
              <p:nvPr/>
            </p:nvSpPr>
            <p:spPr bwMode="auto">
              <a:xfrm>
                <a:off x="3013" y="2460"/>
                <a:ext cx="103" cy="79"/>
              </a:xfrm>
              <a:custGeom>
                <a:avLst/>
                <a:gdLst>
                  <a:gd name="T0" fmla="*/ 0 w 207"/>
                  <a:gd name="T1" fmla="*/ 5 h 158"/>
                  <a:gd name="T2" fmla="*/ 3 w 207"/>
                  <a:gd name="T3" fmla="*/ 3 h 158"/>
                  <a:gd name="T4" fmla="*/ 4 w 207"/>
                  <a:gd name="T5" fmla="*/ 2 h 158"/>
                  <a:gd name="T6" fmla="*/ 5 w 207"/>
                  <a:gd name="T7" fmla="*/ 1 h 158"/>
                  <a:gd name="T8" fmla="*/ 6 w 207"/>
                  <a:gd name="T9" fmla="*/ 1 h 158"/>
                  <a:gd name="T10" fmla="*/ 6 w 207"/>
                  <a:gd name="T11" fmla="*/ 1 h 158"/>
                  <a:gd name="T12" fmla="*/ 6 w 207"/>
                  <a:gd name="T13" fmla="*/ 1 h 158"/>
                  <a:gd name="T14" fmla="*/ 6 w 207"/>
                  <a:gd name="T15" fmla="*/ 1 h 158"/>
                  <a:gd name="T16" fmla="*/ 5 w 207"/>
                  <a:gd name="T17" fmla="*/ 1 h 158"/>
                  <a:gd name="T18" fmla="*/ 5 w 207"/>
                  <a:gd name="T19" fmla="*/ 1 h 158"/>
                  <a:gd name="T20" fmla="*/ 5 w 207"/>
                  <a:gd name="T21" fmla="*/ 0 h 158"/>
                  <a:gd name="T22" fmla="*/ 4 w 207"/>
                  <a:gd name="T23" fmla="*/ 1 h 158"/>
                  <a:gd name="T24" fmla="*/ 4 w 207"/>
                  <a:gd name="T25" fmla="*/ 1 h 158"/>
                  <a:gd name="T26" fmla="*/ 3 w 207"/>
                  <a:gd name="T27" fmla="*/ 1 h 158"/>
                  <a:gd name="T28" fmla="*/ 3 w 207"/>
                  <a:gd name="T29" fmla="*/ 1 h 158"/>
                  <a:gd name="T30" fmla="*/ 3 w 207"/>
                  <a:gd name="T31" fmla="*/ 2 h 158"/>
                  <a:gd name="T32" fmla="*/ 0 w 207"/>
                  <a:gd name="T33" fmla="*/ 4 h 158"/>
                  <a:gd name="T34" fmla="*/ 0 w 207"/>
                  <a:gd name="T35" fmla="*/ 5 h 158"/>
                  <a:gd name="T36" fmla="*/ 0 w 207"/>
                  <a:gd name="T37" fmla="*/ 5 h 158"/>
                  <a:gd name="T38" fmla="*/ 0 w 207"/>
                  <a:gd name="T39" fmla="*/ 5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7" h="158">
                    <a:moveTo>
                      <a:pt x="13" y="158"/>
                    </a:moveTo>
                    <a:lnTo>
                      <a:pt x="118" y="89"/>
                    </a:lnTo>
                    <a:lnTo>
                      <a:pt x="135" y="34"/>
                    </a:lnTo>
                    <a:lnTo>
                      <a:pt x="162" y="26"/>
                    </a:lnTo>
                    <a:lnTo>
                      <a:pt x="207" y="32"/>
                    </a:lnTo>
                    <a:lnTo>
                      <a:pt x="203" y="26"/>
                    </a:lnTo>
                    <a:lnTo>
                      <a:pt x="198" y="21"/>
                    </a:lnTo>
                    <a:lnTo>
                      <a:pt x="192" y="15"/>
                    </a:lnTo>
                    <a:lnTo>
                      <a:pt x="186" y="9"/>
                    </a:lnTo>
                    <a:lnTo>
                      <a:pt x="181" y="4"/>
                    </a:lnTo>
                    <a:lnTo>
                      <a:pt x="169" y="0"/>
                    </a:lnTo>
                    <a:lnTo>
                      <a:pt x="156" y="6"/>
                    </a:lnTo>
                    <a:lnTo>
                      <a:pt x="141" y="13"/>
                    </a:lnTo>
                    <a:lnTo>
                      <a:pt x="127" y="21"/>
                    </a:lnTo>
                    <a:lnTo>
                      <a:pt x="122" y="25"/>
                    </a:lnTo>
                    <a:lnTo>
                      <a:pt x="101" y="63"/>
                    </a:lnTo>
                    <a:lnTo>
                      <a:pt x="30" y="112"/>
                    </a:lnTo>
                    <a:lnTo>
                      <a:pt x="0" y="137"/>
                    </a:lnTo>
                    <a:lnTo>
                      <a:pt x="13" y="15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3" name="Freeform 54"/>
              <p:cNvSpPr>
                <a:spLocks/>
              </p:cNvSpPr>
              <p:nvPr/>
            </p:nvSpPr>
            <p:spPr bwMode="auto">
              <a:xfrm>
                <a:off x="2918" y="2598"/>
                <a:ext cx="24" cy="31"/>
              </a:xfrm>
              <a:custGeom>
                <a:avLst/>
                <a:gdLst>
                  <a:gd name="T0" fmla="*/ 1 w 49"/>
                  <a:gd name="T1" fmla="*/ 1 h 61"/>
                  <a:gd name="T2" fmla="*/ 1 w 49"/>
                  <a:gd name="T3" fmla="*/ 2 h 61"/>
                  <a:gd name="T4" fmla="*/ 1 w 49"/>
                  <a:gd name="T5" fmla="*/ 2 h 61"/>
                  <a:gd name="T6" fmla="*/ 1 w 49"/>
                  <a:gd name="T7" fmla="*/ 2 h 61"/>
                  <a:gd name="T8" fmla="*/ 1 w 49"/>
                  <a:gd name="T9" fmla="*/ 2 h 61"/>
                  <a:gd name="T10" fmla="*/ 0 w 49"/>
                  <a:gd name="T11" fmla="*/ 2 h 61"/>
                  <a:gd name="T12" fmla="*/ 0 w 49"/>
                  <a:gd name="T13" fmla="*/ 2 h 61"/>
                  <a:gd name="T14" fmla="*/ 0 w 49"/>
                  <a:gd name="T15" fmla="*/ 2 h 61"/>
                  <a:gd name="T16" fmla="*/ 0 w 49"/>
                  <a:gd name="T17" fmla="*/ 1 h 61"/>
                  <a:gd name="T18" fmla="*/ 0 w 49"/>
                  <a:gd name="T19" fmla="*/ 1 h 61"/>
                  <a:gd name="T20" fmla="*/ 0 w 49"/>
                  <a:gd name="T21" fmla="*/ 1 h 61"/>
                  <a:gd name="T22" fmla="*/ 1 w 49"/>
                  <a:gd name="T23" fmla="*/ 0 h 61"/>
                  <a:gd name="T24" fmla="*/ 1 w 49"/>
                  <a:gd name="T25" fmla="*/ 1 h 61"/>
                  <a:gd name="T26" fmla="*/ 1 w 49"/>
                  <a:gd name="T27" fmla="*/ 1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61">
                    <a:moveTo>
                      <a:pt x="48" y="12"/>
                    </a:moveTo>
                    <a:lnTo>
                      <a:pt x="49" y="35"/>
                    </a:lnTo>
                    <a:lnTo>
                      <a:pt x="46" y="42"/>
                    </a:lnTo>
                    <a:lnTo>
                      <a:pt x="42" y="48"/>
                    </a:lnTo>
                    <a:lnTo>
                      <a:pt x="34" y="52"/>
                    </a:lnTo>
                    <a:lnTo>
                      <a:pt x="17" y="57"/>
                    </a:lnTo>
                    <a:lnTo>
                      <a:pt x="8" y="61"/>
                    </a:lnTo>
                    <a:lnTo>
                      <a:pt x="0" y="44"/>
                    </a:lnTo>
                    <a:lnTo>
                      <a:pt x="6" y="31"/>
                    </a:lnTo>
                    <a:lnTo>
                      <a:pt x="13" y="17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4" name="Freeform 55"/>
              <p:cNvSpPr>
                <a:spLocks/>
              </p:cNvSpPr>
              <p:nvPr/>
            </p:nvSpPr>
            <p:spPr bwMode="auto">
              <a:xfrm>
                <a:off x="2328" y="2087"/>
                <a:ext cx="185" cy="128"/>
              </a:xfrm>
              <a:custGeom>
                <a:avLst/>
                <a:gdLst>
                  <a:gd name="T0" fmla="*/ 0 w 371"/>
                  <a:gd name="T1" fmla="*/ 0 h 256"/>
                  <a:gd name="T2" fmla="*/ 1 w 371"/>
                  <a:gd name="T3" fmla="*/ 1 h 256"/>
                  <a:gd name="T4" fmla="*/ 2 w 371"/>
                  <a:gd name="T5" fmla="*/ 2 h 256"/>
                  <a:gd name="T6" fmla="*/ 6 w 371"/>
                  <a:gd name="T7" fmla="*/ 5 h 256"/>
                  <a:gd name="T8" fmla="*/ 11 w 371"/>
                  <a:gd name="T9" fmla="*/ 8 h 256"/>
                  <a:gd name="T10" fmla="*/ 10 w 371"/>
                  <a:gd name="T11" fmla="*/ 8 h 256"/>
                  <a:gd name="T12" fmla="*/ 5 w 371"/>
                  <a:gd name="T13" fmla="*/ 5 h 256"/>
                  <a:gd name="T14" fmla="*/ 1 w 371"/>
                  <a:gd name="T15" fmla="*/ 3 h 256"/>
                  <a:gd name="T16" fmla="*/ 0 w 371"/>
                  <a:gd name="T17" fmla="*/ 2 h 256"/>
                  <a:gd name="T18" fmla="*/ 0 w 371"/>
                  <a:gd name="T19" fmla="*/ 0 h 256"/>
                  <a:gd name="T20" fmla="*/ 0 w 371"/>
                  <a:gd name="T21" fmla="*/ 0 h 256"/>
                  <a:gd name="T22" fmla="*/ 0 w 371"/>
                  <a:gd name="T23" fmla="*/ 0 h 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1" h="256">
                    <a:moveTo>
                      <a:pt x="10" y="0"/>
                    </a:moveTo>
                    <a:lnTo>
                      <a:pt x="59" y="15"/>
                    </a:lnTo>
                    <a:lnTo>
                      <a:pt x="74" y="55"/>
                    </a:lnTo>
                    <a:lnTo>
                      <a:pt x="215" y="154"/>
                    </a:lnTo>
                    <a:lnTo>
                      <a:pt x="371" y="256"/>
                    </a:lnTo>
                    <a:lnTo>
                      <a:pt x="327" y="249"/>
                    </a:lnTo>
                    <a:lnTo>
                      <a:pt x="175" y="146"/>
                    </a:lnTo>
                    <a:lnTo>
                      <a:pt x="51" y="82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5" name="Freeform 56"/>
              <p:cNvSpPr>
                <a:spLocks/>
              </p:cNvSpPr>
              <p:nvPr/>
            </p:nvSpPr>
            <p:spPr bwMode="auto">
              <a:xfrm>
                <a:off x="2405" y="2258"/>
                <a:ext cx="31" cy="22"/>
              </a:xfrm>
              <a:custGeom>
                <a:avLst/>
                <a:gdLst>
                  <a:gd name="T0" fmla="*/ 1 w 63"/>
                  <a:gd name="T1" fmla="*/ 1 h 44"/>
                  <a:gd name="T2" fmla="*/ 0 w 63"/>
                  <a:gd name="T3" fmla="*/ 0 h 44"/>
                  <a:gd name="T4" fmla="*/ 0 w 63"/>
                  <a:gd name="T5" fmla="*/ 2 h 44"/>
                  <a:gd name="T6" fmla="*/ 0 w 63"/>
                  <a:gd name="T7" fmla="*/ 2 h 44"/>
                  <a:gd name="T8" fmla="*/ 0 w 63"/>
                  <a:gd name="T9" fmla="*/ 2 h 44"/>
                  <a:gd name="T10" fmla="*/ 1 w 63"/>
                  <a:gd name="T11" fmla="*/ 2 h 44"/>
                  <a:gd name="T12" fmla="*/ 1 w 63"/>
                  <a:gd name="T13" fmla="*/ 1 h 44"/>
                  <a:gd name="T14" fmla="*/ 1 w 63"/>
                  <a:gd name="T15" fmla="*/ 1 h 44"/>
                  <a:gd name="T16" fmla="*/ 1 w 63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4">
                    <a:moveTo>
                      <a:pt x="40" y="6"/>
                    </a:moveTo>
                    <a:lnTo>
                      <a:pt x="0" y="0"/>
                    </a:lnTo>
                    <a:lnTo>
                      <a:pt x="4" y="38"/>
                    </a:lnTo>
                    <a:lnTo>
                      <a:pt x="15" y="44"/>
                    </a:lnTo>
                    <a:lnTo>
                      <a:pt x="27" y="44"/>
                    </a:lnTo>
                    <a:lnTo>
                      <a:pt x="40" y="40"/>
                    </a:lnTo>
                    <a:lnTo>
                      <a:pt x="63" y="13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6" name="Freeform 57"/>
              <p:cNvSpPr>
                <a:spLocks/>
              </p:cNvSpPr>
              <p:nvPr/>
            </p:nvSpPr>
            <p:spPr bwMode="auto">
              <a:xfrm>
                <a:off x="2407" y="2075"/>
                <a:ext cx="56" cy="39"/>
              </a:xfrm>
              <a:custGeom>
                <a:avLst/>
                <a:gdLst>
                  <a:gd name="T0" fmla="*/ 3 w 112"/>
                  <a:gd name="T1" fmla="*/ 0 h 78"/>
                  <a:gd name="T2" fmla="*/ 3 w 112"/>
                  <a:gd name="T3" fmla="*/ 1 h 78"/>
                  <a:gd name="T4" fmla="*/ 4 w 112"/>
                  <a:gd name="T5" fmla="*/ 3 h 78"/>
                  <a:gd name="T6" fmla="*/ 0 w 112"/>
                  <a:gd name="T7" fmla="*/ 1 h 78"/>
                  <a:gd name="T8" fmla="*/ 2 w 112"/>
                  <a:gd name="T9" fmla="*/ 1 h 78"/>
                  <a:gd name="T10" fmla="*/ 3 w 112"/>
                  <a:gd name="T11" fmla="*/ 0 h 78"/>
                  <a:gd name="T12" fmla="*/ 3 w 112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78">
                    <a:moveTo>
                      <a:pt x="93" y="0"/>
                    </a:moveTo>
                    <a:lnTo>
                      <a:pt x="93" y="25"/>
                    </a:lnTo>
                    <a:lnTo>
                      <a:pt x="112" y="78"/>
                    </a:lnTo>
                    <a:lnTo>
                      <a:pt x="0" y="23"/>
                    </a:lnTo>
                    <a:lnTo>
                      <a:pt x="45" y="1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7" name="Freeform 58"/>
              <p:cNvSpPr>
                <a:spLocks/>
              </p:cNvSpPr>
              <p:nvPr/>
            </p:nvSpPr>
            <p:spPr bwMode="auto">
              <a:xfrm>
                <a:off x="2454" y="2086"/>
                <a:ext cx="45" cy="48"/>
              </a:xfrm>
              <a:custGeom>
                <a:avLst/>
                <a:gdLst>
                  <a:gd name="T0" fmla="*/ 0 w 89"/>
                  <a:gd name="T1" fmla="*/ 0 h 97"/>
                  <a:gd name="T2" fmla="*/ 1 w 89"/>
                  <a:gd name="T3" fmla="*/ 1 h 97"/>
                  <a:gd name="T4" fmla="*/ 3 w 89"/>
                  <a:gd name="T5" fmla="*/ 2 h 97"/>
                  <a:gd name="T6" fmla="*/ 3 w 89"/>
                  <a:gd name="T7" fmla="*/ 3 h 97"/>
                  <a:gd name="T8" fmla="*/ 3 w 89"/>
                  <a:gd name="T9" fmla="*/ 1 h 97"/>
                  <a:gd name="T10" fmla="*/ 2 w 89"/>
                  <a:gd name="T11" fmla="*/ 1 h 97"/>
                  <a:gd name="T12" fmla="*/ 2 w 89"/>
                  <a:gd name="T13" fmla="*/ 1 h 97"/>
                  <a:gd name="T14" fmla="*/ 1 w 89"/>
                  <a:gd name="T15" fmla="*/ 0 h 97"/>
                  <a:gd name="T16" fmla="*/ 0 w 89"/>
                  <a:gd name="T17" fmla="*/ 0 h 97"/>
                  <a:gd name="T18" fmla="*/ 0 w 89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97">
                    <a:moveTo>
                      <a:pt x="0" y="0"/>
                    </a:moveTo>
                    <a:lnTo>
                      <a:pt x="30" y="46"/>
                    </a:lnTo>
                    <a:lnTo>
                      <a:pt x="66" y="84"/>
                    </a:lnTo>
                    <a:lnTo>
                      <a:pt x="89" y="97"/>
                    </a:lnTo>
                    <a:lnTo>
                      <a:pt x="74" y="61"/>
                    </a:lnTo>
                    <a:lnTo>
                      <a:pt x="59" y="53"/>
                    </a:lnTo>
                    <a:lnTo>
                      <a:pt x="51" y="34"/>
                    </a:lnTo>
                    <a:lnTo>
                      <a:pt x="2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8" name="Freeform 59"/>
              <p:cNvSpPr>
                <a:spLocks/>
              </p:cNvSpPr>
              <p:nvPr/>
            </p:nvSpPr>
            <p:spPr bwMode="auto">
              <a:xfrm>
                <a:off x="2518" y="2148"/>
                <a:ext cx="41" cy="33"/>
              </a:xfrm>
              <a:custGeom>
                <a:avLst/>
                <a:gdLst>
                  <a:gd name="T0" fmla="*/ 0 w 84"/>
                  <a:gd name="T1" fmla="*/ 1 h 66"/>
                  <a:gd name="T2" fmla="*/ 1 w 84"/>
                  <a:gd name="T3" fmla="*/ 2 h 66"/>
                  <a:gd name="T4" fmla="*/ 2 w 84"/>
                  <a:gd name="T5" fmla="*/ 3 h 66"/>
                  <a:gd name="T6" fmla="*/ 2 w 84"/>
                  <a:gd name="T7" fmla="*/ 2 h 66"/>
                  <a:gd name="T8" fmla="*/ 0 w 84"/>
                  <a:gd name="T9" fmla="*/ 1 h 66"/>
                  <a:gd name="T10" fmla="*/ 0 w 84"/>
                  <a:gd name="T11" fmla="*/ 0 h 66"/>
                  <a:gd name="T12" fmla="*/ 0 w 84"/>
                  <a:gd name="T13" fmla="*/ 1 h 66"/>
                  <a:gd name="T14" fmla="*/ 0 w 84"/>
                  <a:gd name="T15" fmla="*/ 1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66">
                    <a:moveTo>
                      <a:pt x="17" y="20"/>
                    </a:moveTo>
                    <a:lnTo>
                      <a:pt x="55" y="49"/>
                    </a:lnTo>
                    <a:lnTo>
                      <a:pt x="84" y="66"/>
                    </a:lnTo>
                    <a:lnTo>
                      <a:pt x="80" y="41"/>
                    </a:lnTo>
                    <a:lnTo>
                      <a:pt x="27" y="13"/>
                    </a:lnTo>
                    <a:lnTo>
                      <a:pt x="0" y="0"/>
                    </a:ln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09" name="Freeform 60"/>
              <p:cNvSpPr>
                <a:spLocks/>
              </p:cNvSpPr>
              <p:nvPr/>
            </p:nvSpPr>
            <p:spPr bwMode="auto">
              <a:xfrm>
                <a:off x="2528" y="2176"/>
                <a:ext cx="35" cy="20"/>
              </a:xfrm>
              <a:custGeom>
                <a:avLst/>
                <a:gdLst>
                  <a:gd name="T0" fmla="*/ 0 w 70"/>
                  <a:gd name="T1" fmla="*/ 1 h 39"/>
                  <a:gd name="T2" fmla="*/ 2 w 70"/>
                  <a:gd name="T3" fmla="*/ 2 h 39"/>
                  <a:gd name="T4" fmla="*/ 3 w 70"/>
                  <a:gd name="T5" fmla="*/ 1 h 39"/>
                  <a:gd name="T6" fmla="*/ 1 w 70"/>
                  <a:gd name="T7" fmla="*/ 0 h 39"/>
                  <a:gd name="T8" fmla="*/ 0 w 70"/>
                  <a:gd name="T9" fmla="*/ 1 h 39"/>
                  <a:gd name="T10" fmla="*/ 0 w 70"/>
                  <a:gd name="T11" fmla="*/ 1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39">
                    <a:moveTo>
                      <a:pt x="0" y="3"/>
                    </a:moveTo>
                    <a:lnTo>
                      <a:pt x="63" y="39"/>
                    </a:lnTo>
                    <a:lnTo>
                      <a:pt x="70" y="19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0" name="Freeform 61"/>
              <p:cNvSpPr>
                <a:spLocks/>
              </p:cNvSpPr>
              <p:nvPr/>
            </p:nvSpPr>
            <p:spPr bwMode="auto">
              <a:xfrm>
                <a:off x="2561" y="2105"/>
                <a:ext cx="34" cy="33"/>
              </a:xfrm>
              <a:custGeom>
                <a:avLst/>
                <a:gdLst>
                  <a:gd name="T0" fmla="*/ 1 w 66"/>
                  <a:gd name="T1" fmla="*/ 0 h 67"/>
                  <a:gd name="T2" fmla="*/ 2 w 66"/>
                  <a:gd name="T3" fmla="*/ 1 h 67"/>
                  <a:gd name="T4" fmla="*/ 2 w 66"/>
                  <a:gd name="T5" fmla="*/ 2 h 67"/>
                  <a:gd name="T6" fmla="*/ 3 w 66"/>
                  <a:gd name="T7" fmla="*/ 1 h 67"/>
                  <a:gd name="T8" fmla="*/ 2 w 66"/>
                  <a:gd name="T9" fmla="*/ 0 h 67"/>
                  <a:gd name="T10" fmla="*/ 2 w 66"/>
                  <a:gd name="T11" fmla="*/ 0 h 67"/>
                  <a:gd name="T12" fmla="*/ 1 w 66"/>
                  <a:gd name="T13" fmla="*/ 0 h 67"/>
                  <a:gd name="T14" fmla="*/ 0 w 66"/>
                  <a:gd name="T15" fmla="*/ 0 h 67"/>
                  <a:gd name="T16" fmla="*/ 1 w 66"/>
                  <a:gd name="T17" fmla="*/ 0 h 67"/>
                  <a:gd name="T18" fmla="*/ 1 w 66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20" y="11"/>
                    </a:moveTo>
                    <a:lnTo>
                      <a:pt x="41" y="40"/>
                    </a:lnTo>
                    <a:lnTo>
                      <a:pt x="55" y="67"/>
                    </a:lnTo>
                    <a:lnTo>
                      <a:pt x="66" y="49"/>
                    </a:lnTo>
                    <a:lnTo>
                      <a:pt x="62" y="21"/>
                    </a:lnTo>
                    <a:lnTo>
                      <a:pt x="41" y="2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1" name="Freeform 62"/>
              <p:cNvSpPr>
                <a:spLocks/>
              </p:cNvSpPr>
              <p:nvPr/>
            </p:nvSpPr>
            <p:spPr bwMode="auto">
              <a:xfrm>
                <a:off x="2552" y="2110"/>
                <a:ext cx="24" cy="45"/>
              </a:xfrm>
              <a:custGeom>
                <a:avLst/>
                <a:gdLst>
                  <a:gd name="T0" fmla="*/ 0 w 47"/>
                  <a:gd name="T1" fmla="*/ 0 h 91"/>
                  <a:gd name="T2" fmla="*/ 2 w 47"/>
                  <a:gd name="T3" fmla="*/ 0 h 91"/>
                  <a:gd name="T4" fmla="*/ 2 w 47"/>
                  <a:gd name="T5" fmla="*/ 1 h 91"/>
                  <a:gd name="T6" fmla="*/ 2 w 47"/>
                  <a:gd name="T7" fmla="*/ 2 h 91"/>
                  <a:gd name="T8" fmla="*/ 2 w 47"/>
                  <a:gd name="T9" fmla="*/ 2 h 91"/>
                  <a:gd name="T10" fmla="*/ 2 w 47"/>
                  <a:gd name="T11" fmla="*/ 2 h 91"/>
                  <a:gd name="T12" fmla="*/ 2 w 47"/>
                  <a:gd name="T13" fmla="*/ 2 h 91"/>
                  <a:gd name="T14" fmla="*/ 2 w 47"/>
                  <a:gd name="T15" fmla="*/ 2 h 91"/>
                  <a:gd name="T16" fmla="*/ 1 w 47"/>
                  <a:gd name="T17" fmla="*/ 2 h 91"/>
                  <a:gd name="T18" fmla="*/ 1 w 47"/>
                  <a:gd name="T19" fmla="*/ 2 h 91"/>
                  <a:gd name="T20" fmla="*/ 1 w 47"/>
                  <a:gd name="T21" fmla="*/ 1 h 91"/>
                  <a:gd name="T22" fmla="*/ 0 w 47"/>
                  <a:gd name="T23" fmla="*/ 0 h 91"/>
                  <a:gd name="T24" fmla="*/ 0 w 4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91">
                    <a:moveTo>
                      <a:pt x="0" y="0"/>
                    </a:moveTo>
                    <a:lnTo>
                      <a:pt x="36" y="11"/>
                    </a:lnTo>
                    <a:lnTo>
                      <a:pt x="41" y="32"/>
                    </a:lnTo>
                    <a:lnTo>
                      <a:pt x="47" y="64"/>
                    </a:lnTo>
                    <a:lnTo>
                      <a:pt x="45" y="74"/>
                    </a:lnTo>
                    <a:lnTo>
                      <a:pt x="41" y="83"/>
                    </a:lnTo>
                    <a:lnTo>
                      <a:pt x="36" y="87"/>
                    </a:lnTo>
                    <a:lnTo>
                      <a:pt x="34" y="89"/>
                    </a:lnTo>
                    <a:lnTo>
                      <a:pt x="1" y="91"/>
                    </a:lnTo>
                    <a:lnTo>
                      <a:pt x="1" y="70"/>
                    </a:lnTo>
                    <a:lnTo>
                      <a:pt x="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2" name="Freeform 63"/>
              <p:cNvSpPr>
                <a:spLocks/>
              </p:cNvSpPr>
              <p:nvPr/>
            </p:nvSpPr>
            <p:spPr bwMode="auto">
              <a:xfrm>
                <a:off x="2310" y="2182"/>
                <a:ext cx="178" cy="147"/>
              </a:xfrm>
              <a:custGeom>
                <a:avLst/>
                <a:gdLst>
                  <a:gd name="T0" fmla="*/ 1 w 355"/>
                  <a:gd name="T1" fmla="*/ 0 h 295"/>
                  <a:gd name="T2" fmla="*/ 2 w 355"/>
                  <a:gd name="T3" fmla="*/ 1 h 295"/>
                  <a:gd name="T4" fmla="*/ 6 w 355"/>
                  <a:gd name="T5" fmla="*/ 3 h 295"/>
                  <a:gd name="T6" fmla="*/ 8 w 355"/>
                  <a:gd name="T7" fmla="*/ 3 h 295"/>
                  <a:gd name="T8" fmla="*/ 7 w 355"/>
                  <a:gd name="T9" fmla="*/ 2 h 295"/>
                  <a:gd name="T10" fmla="*/ 5 w 355"/>
                  <a:gd name="T11" fmla="*/ 0 h 295"/>
                  <a:gd name="T12" fmla="*/ 6 w 355"/>
                  <a:gd name="T13" fmla="*/ 1 h 295"/>
                  <a:gd name="T14" fmla="*/ 9 w 355"/>
                  <a:gd name="T15" fmla="*/ 3 h 295"/>
                  <a:gd name="T16" fmla="*/ 12 w 355"/>
                  <a:gd name="T17" fmla="*/ 4 h 295"/>
                  <a:gd name="T18" fmla="*/ 11 w 355"/>
                  <a:gd name="T19" fmla="*/ 4 h 295"/>
                  <a:gd name="T20" fmla="*/ 11 w 355"/>
                  <a:gd name="T21" fmla="*/ 5 h 295"/>
                  <a:gd name="T22" fmla="*/ 11 w 355"/>
                  <a:gd name="T23" fmla="*/ 5 h 295"/>
                  <a:gd name="T24" fmla="*/ 10 w 355"/>
                  <a:gd name="T25" fmla="*/ 5 h 295"/>
                  <a:gd name="T26" fmla="*/ 7 w 355"/>
                  <a:gd name="T27" fmla="*/ 4 h 295"/>
                  <a:gd name="T28" fmla="*/ 5 w 355"/>
                  <a:gd name="T29" fmla="*/ 3 h 295"/>
                  <a:gd name="T30" fmla="*/ 5 w 355"/>
                  <a:gd name="T31" fmla="*/ 4 h 295"/>
                  <a:gd name="T32" fmla="*/ 5 w 355"/>
                  <a:gd name="T33" fmla="*/ 4 h 295"/>
                  <a:gd name="T34" fmla="*/ 5 w 355"/>
                  <a:gd name="T35" fmla="*/ 5 h 295"/>
                  <a:gd name="T36" fmla="*/ 5 w 355"/>
                  <a:gd name="T37" fmla="*/ 5 h 295"/>
                  <a:gd name="T38" fmla="*/ 5 w 355"/>
                  <a:gd name="T39" fmla="*/ 5 h 295"/>
                  <a:gd name="T40" fmla="*/ 6 w 355"/>
                  <a:gd name="T41" fmla="*/ 6 h 295"/>
                  <a:gd name="T42" fmla="*/ 7 w 355"/>
                  <a:gd name="T43" fmla="*/ 6 h 295"/>
                  <a:gd name="T44" fmla="*/ 7 w 355"/>
                  <a:gd name="T45" fmla="*/ 7 h 295"/>
                  <a:gd name="T46" fmla="*/ 6 w 355"/>
                  <a:gd name="T47" fmla="*/ 7 h 295"/>
                  <a:gd name="T48" fmla="*/ 5 w 355"/>
                  <a:gd name="T49" fmla="*/ 8 h 295"/>
                  <a:gd name="T50" fmla="*/ 5 w 355"/>
                  <a:gd name="T51" fmla="*/ 8 h 295"/>
                  <a:gd name="T52" fmla="*/ 5 w 355"/>
                  <a:gd name="T53" fmla="*/ 9 h 295"/>
                  <a:gd name="T54" fmla="*/ 5 w 355"/>
                  <a:gd name="T55" fmla="*/ 9 h 295"/>
                  <a:gd name="T56" fmla="*/ 4 w 355"/>
                  <a:gd name="T57" fmla="*/ 9 h 295"/>
                  <a:gd name="T58" fmla="*/ 4 w 355"/>
                  <a:gd name="T59" fmla="*/ 8 h 295"/>
                  <a:gd name="T60" fmla="*/ 4 w 355"/>
                  <a:gd name="T61" fmla="*/ 8 h 295"/>
                  <a:gd name="T62" fmla="*/ 3 w 355"/>
                  <a:gd name="T63" fmla="*/ 8 h 295"/>
                  <a:gd name="T64" fmla="*/ 3 w 355"/>
                  <a:gd name="T65" fmla="*/ 8 h 295"/>
                  <a:gd name="T66" fmla="*/ 3 w 355"/>
                  <a:gd name="T67" fmla="*/ 8 h 295"/>
                  <a:gd name="T68" fmla="*/ 5 w 355"/>
                  <a:gd name="T69" fmla="*/ 6 h 295"/>
                  <a:gd name="T70" fmla="*/ 4 w 355"/>
                  <a:gd name="T71" fmla="*/ 5 h 295"/>
                  <a:gd name="T72" fmla="*/ 3 w 355"/>
                  <a:gd name="T73" fmla="*/ 5 h 295"/>
                  <a:gd name="T74" fmla="*/ 3 w 355"/>
                  <a:gd name="T75" fmla="*/ 5 h 295"/>
                  <a:gd name="T76" fmla="*/ 3 w 355"/>
                  <a:gd name="T77" fmla="*/ 3 h 295"/>
                  <a:gd name="T78" fmla="*/ 2 w 355"/>
                  <a:gd name="T79" fmla="*/ 3 h 295"/>
                  <a:gd name="T80" fmla="*/ 2 w 355"/>
                  <a:gd name="T81" fmla="*/ 2 h 295"/>
                  <a:gd name="T82" fmla="*/ 2 w 355"/>
                  <a:gd name="T83" fmla="*/ 2 h 295"/>
                  <a:gd name="T84" fmla="*/ 2 w 355"/>
                  <a:gd name="T85" fmla="*/ 2 h 295"/>
                  <a:gd name="T86" fmla="*/ 2 w 355"/>
                  <a:gd name="T87" fmla="*/ 2 h 295"/>
                  <a:gd name="T88" fmla="*/ 1 w 355"/>
                  <a:gd name="T89" fmla="*/ 1 h 295"/>
                  <a:gd name="T90" fmla="*/ 1 w 355"/>
                  <a:gd name="T91" fmla="*/ 1 h 295"/>
                  <a:gd name="T92" fmla="*/ 1 w 355"/>
                  <a:gd name="T93" fmla="*/ 1 h 295"/>
                  <a:gd name="T94" fmla="*/ 0 w 355"/>
                  <a:gd name="T95" fmla="*/ 0 h 295"/>
                  <a:gd name="T96" fmla="*/ 1 w 355"/>
                  <a:gd name="T97" fmla="*/ 0 h 295"/>
                  <a:gd name="T98" fmla="*/ 1 w 355"/>
                  <a:gd name="T99" fmla="*/ 0 h 295"/>
                  <a:gd name="T100" fmla="*/ 1 w 355"/>
                  <a:gd name="T101" fmla="*/ 0 h 295"/>
                  <a:gd name="T102" fmla="*/ 1 w 355"/>
                  <a:gd name="T103" fmla="*/ 0 h 2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5" h="295">
                    <a:moveTo>
                      <a:pt x="27" y="0"/>
                    </a:moveTo>
                    <a:lnTo>
                      <a:pt x="46" y="42"/>
                    </a:lnTo>
                    <a:lnTo>
                      <a:pt x="165" y="105"/>
                    </a:lnTo>
                    <a:lnTo>
                      <a:pt x="228" y="120"/>
                    </a:lnTo>
                    <a:lnTo>
                      <a:pt x="224" y="86"/>
                    </a:lnTo>
                    <a:lnTo>
                      <a:pt x="137" y="30"/>
                    </a:lnTo>
                    <a:lnTo>
                      <a:pt x="179" y="44"/>
                    </a:lnTo>
                    <a:lnTo>
                      <a:pt x="287" y="101"/>
                    </a:lnTo>
                    <a:lnTo>
                      <a:pt x="355" y="143"/>
                    </a:lnTo>
                    <a:lnTo>
                      <a:pt x="329" y="148"/>
                    </a:lnTo>
                    <a:lnTo>
                      <a:pt x="331" y="169"/>
                    </a:lnTo>
                    <a:lnTo>
                      <a:pt x="351" y="181"/>
                    </a:lnTo>
                    <a:lnTo>
                      <a:pt x="302" y="182"/>
                    </a:lnTo>
                    <a:lnTo>
                      <a:pt x="217" y="143"/>
                    </a:lnTo>
                    <a:lnTo>
                      <a:pt x="137" y="112"/>
                    </a:lnTo>
                    <a:lnTo>
                      <a:pt x="137" y="141"/>
                    </a:lnTo>
                    <a:lnTo>
                      <a:pt x="141" y="152"/>
                    </a:lnTo>
                    <a:lnTo>
                      <a:pt x="148" y="169"/>
                    </a:lnTo>
                    <a:lnTo>
                      <a:pt x="154" y="182"/>
                    </a:lnTo>
                    <a:lnTo>
                      <a:pt x="158" y="188"/>
                    </a:lnTo>
                    <a:lnTo>
                      <a:pt x="165" y="201"/>
                    </a:lnTo>
                    <a:lnTo>
                      <a:pt x="207" y="215"/>
                    </a:lnTo>
                    <a:lnTo>
                      <a:pt x="194" y="226"/>
                    </a:lnTo>
                    <a:lnTo>
                      <a:pt x="161" y="234"/>
                    </a:lnTo>
                    <a:lnTo>
                      <a:pt x="154" y="264"/>
                    </a:lnTo>
                    <a:lnTo>
                      <a:pt x="146" y="285"/>
                    </a:lnTo>
                    <a:lnTo>
                      <a:pt x="141" y="291"/>
                    </a:lnTo>
                    <a:lnTo>
                      <a:pt x="137" y="295"/>
                    </a:lnTo>
                    <a:lnTo>
                      <a:pt x="123" y="289"/>
                    </a:lnTo>
                    <a:lnTo>
                      <a:pt x="114" y="283"/>
                    </a:lnTo>
                    <a:lnTo>
                      <a:pt x="104" y="276"/>
                    </a:lnTo>
                    <a:lnTo>
                      <a:pt x="95" y="270"/>
                    </a:lnTo>
                    <a:lnTo>
                      <a:pt x="87" y="264"/>
                    </a:lnTo>
                    <a:lnTo>
                      <a:pt x="80" y="258"/>
                    </a:lnTo>
                    <a:lnTo>
                      <a:pt x="150" y="219"/>
                    </a:lnTo>
                    <a:lnTo>
                      <a:pt x="97" y="186"/>
                    </a:lnTo>
                    <a:lnTo>
                      <a:pt x="91" y="181"/>
                    </a:lnTo>
                    <a:lnTo>
                      <a:pt x="82" y="167"/>
                    </a:lnTo>
                    <a:lnTo>
                      <a:pt x="66" y="125"/>
                    </a:lnTo>
                    <a:lnTo>
                      <a:pt x="63" y="106"/>
                    </a:lnTo>
                    <a:lnTo>
                      <a:pt x="57" y="93"/>
                    </a:lnTo>
                    <a:lnTo>
                      <a:pt x="49" y="82"/>
                    </a:lnTo>
                    <a:lnTo>
                      <a:pt x="42" y="74"/>
                    </a:lnTo>
                    <a:lnTo>
                      <a:pt x="34" y="68"/>
                    </a:lnTo>
                    <a:lnTo>
                      <a:pt x="25" y="59"/>
                    </a:lnTo>
                    <a:lnTo>
                      <a:pt x="15" y="51"/>
                    </a:lnTo>
                    <a:lnTo>
                      <a:pt x="8" y="44"/>
                    </a:lnTo>
                    <a:lnTo>
                      <a:pt x="0" y="30"/>
                    </a:lnTo>
                    <a:lnTo>
                      <a:pt x="4" y="13"/>
                    </a:lnTo>
                    <a:lnTo>
                      <a:pt x="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3" name="Freeform 64"/>
              <p:cNvSpPr>
                <a:spLocks/>
              </p:cNvSpPr>
              <p:nvPr/>
            </p:nvSpPr>
            <p:spPr bwMode="auto">
              <a:xfrm>
                <a:off x="2315" y="2128"/>
                <a:ext cx="215" cy="136"/>
              </a:xfrm>
              <a:custGeom>
                <a:avLst/>
                <a:gdLst>
                  <a:gd name="T0" fmla="*/ 1 w 430"/>
                  <a:gd name="T1" fmla="*/ 0 h 271"/>
                  <a:gd name="T2" fmla="*/ 7 w 430"/>
                  <a:gd name="T3" fmla="*/ 5 h 271"/>
                  <a:gd name="T4" fmla="*/ 10 w 430"/>
                  <a:gd name="T5" fmla="*/ 6 h 271"/>
                  <a:gd name="T6" fmla="*/ 12 w 430"/>
                  <a:gd name="T7" fmla="*/ 8 h 271"/>
                  <a:gd name="T8" fmla="*/ 14 w 430"/>
                  <a:gd name="T9" fmla="*/ 8 h 271"/>
                  <a:gd name="T10" fmla="*/ 14 w 430"/>
                  <a:gd name="T11" fmla="*/ 9 h 271"/>
                  <a:gd name="T12" fmla="*/ 12 w 430"/>
                  <a:gd name="T13" fmla="*/ 9 h 271"/>
                  <a:gd name="T14" fmla="*/ 11 w 430"/>
                  <a:gd name="T15" fmla="*/ 8 h 271"/>
                  <a:gd name="T16" fmla="*/ 9 w 430"/>
                  <a:gd name="T17" fmla="*/ 7 h 271"/>
                  <a:gd name="T18" fmla="*/ 6 w 430"/>
                  <a:gd name="T19" fmla="*/ 5 h 271"/>
                  <a:gd name="T20" fmla="*/ 4 w 430"/>
                  <a:gd name="T21" fmla="*/ 4 h 271"/>
                  <a:gd name="T22" fmla="*/ 2 w 430"/>
                  <a:gd name="T23" fmla="*/ 3 h 271"/>
                  <a:gd name="T24" fmla="*/ 2 w 430"/>
                  <a:gd name="T25" fmla="*/ 3 h 271"/>
                  <a:gd name="T26" fmla="*/ 1 w 430"/>
                  <a:gd name="T27" fmla="*/ 2 h 271"/>
                  <a:gd name="T28" fmla="*/ 1 w 430"/>
                  <a:gd name="T29" fmla="*/ 2 h 271"/>
                  <a:gd name="T30" fmla="*/ 0 w 430"/>
                  <a:gd name="T31" fmla="*/ 1 h 271"/>
                  <a:gd name="T32" fmla="*/ 1 w 430"/>
                  <a:gd name="T33" fmla="*/ 1 h 271"/>
                  <a:gd name="T34" fmla="*/ 1 w 430"/>
                  <a:gd name="T35" fmla="*/ 0 h 271"/>
                  <a:gd name="T36" fmla="*/ 1 w 430"/>
                  <a:gd name="T37" fmla="*/ 0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0" h="271">
                    <a:moveTo>
                      <a:pt x="12" y="0"/>
                    </a:moveTo>
                    <a:lnTo>
                      <a:pt x="206" y="144"/>
                    </a:lnTo>
                    <a:lnTo>
                      <a:pt x="293" y="188"/>
                    </a:lnTo>
                    <a:lnTo>
                      <a:pt x="373" y="230"/>
                    </a:lnTo>
                    <a:lnTo>
                      <a:pt x="430" y="249"/>
                    </a:lnTo>
                    <a:lnTo>
                      <a:pt x="430" y="271"/>
                    </a:lnTo>
                    <a:lnTo>
                      <a:pt x="356" y="258"/>
                    </a:lnTo>
                    <a:lnTo>
                      <a:pt x="329" y="251"/>
                    </a:lnTo>
                    <a:lnTo>
                      <a:pt x="266" y="205"/>
                    </a:lnTo>
                    <a:lnTo>
                      <a:pt x="175" y="154"/>
                    </a:lnTo>
                    <a:lnTo>
                      <a:pt x="105" y="125"/>
                    </a:lnTo>
                    <a:lnTo>
                      <a:pt x="40" y="78"/>
                    </a:lnTo>
                    <a:lnTo>
                      <a:pt x="35" y="70"/>
                    </a:lnTo>
                    <a:lnTo>
                      <a:pt x="29" y="64"/>
                    </a:lnTo>
                    <a:lnTo>
                      <a:pt x="21" y="57"/>
                    </a:lnTo>
                    <a:lnTo>
                      <a:pt x="0" y="28"/>
                    </a:lnTo>
                    <a:lnTo>
                      <a:pt x="6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4" name="Freeform 65"/>
              <p:cNvSpPr>
                <a:spLocks/>
              </p:cNvSpPr>
              <p:nvPr/>
            </p:nvSpPr>
            <p:spPr bwMode="auto">
              <a:xfrm>
                <a:off x="2507" y="2228"/>
                <a:ext cx="46" cy="37"/>
              </a:xfrm>
              <a:custGeom>
                <a:avLst/>
                <a:gdLst>
                  <a:gd name="T0" fmla="*/ 2 w 91"/>
                  <a:gd name="T1" fmla="*/ 0 h 74"/>
                  <a:gd name="T2" fmla="*/ 0 w 91"/>
                  <a:gd name="T3" fmla="*/ 1 h 74"/>
                  <a:gd name="T4" fmla="*/ 1 w 91"/>
                  <a:gd name="T5" fmla="*/ 1 h 74"/>
                  <a:gd name="T6" fmla="*/ 2 w 91"/>
                  <a:gd name="T7" fmla="*/ 1 h 74"/>
                  <a:gd name="T8" fmla="*/ 2 w 91"/>
                  <a:gd name="T9" fmla="*/ 3 h 74"/>
                  <a:gd name="T10" fmla="*/ 3 w 91"/>
                  <a:gd name="T11" fmla="*/ 3 h 74"/>
                  <a:gd name="T12" fmla="*/ 3 w 91"/>
                  <a:gd name="T13" fmla="*/ 1 h 74"/>
                  <a:gd name="T14" fmla="*/ 2 w 91"/>
                  <a:gd name="T15" fmla="*/ 1 h 74"/>
                  <a:gd name="T16" fmla="*/ 2 w 91"/>
                  <a:gd name="T17" fmla="*/ 0 h 74"/>
                  <a:gd name="T18" fmla="*/ 2 w 91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74">
                    <a:moveTo>
                      <a:pt x="50" y="0"/>
                    </a:moveTo>
                    <a:lnTo>
                      <a:pt x="0" y="6"/>
                    </a:lnTo>
                    <a:lnTo>
                      <a:pt x="14" y="21"/>
                    </a:lnTo>
                    <a:lnTo>
                      <a:pt x="50" y="29"/>
                    </a:lnTo>
                    <a:lnTo>
                      <a:pt x="52" y="74"/>
                    </a:lnTo>
                    <a:lnTo>
                      <a:pt x="86" y="71"/>
                    </a:lnTo>
                    <a:lnTo>
                      <a:pt x="91" y="29"/>
                    </a:lnTo>
                    <a:lnTo>
                      <a:pt x="61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5" name="Freeform 66"/>
              <p:cNvSpPr>
                <a:spLocks/>
              </p:cNvSpPr>
              <p:nvPr/>
            </p:nvSpPr>
            <p:spPr bwMode="auto">
              <a:xfrm>
                <a:off x="2523" y="2230"/>
                <a:ext cx="28" cy="33"/>
              </a:xfrm>
              <a:custGeom>
                <a:avLst/>
                <a:gdLst>
                  <a:gd name="T0" fmla="*/ 2 w 55"/>
                  <a:gd name="T1" fmla="*/ 2 h 65"/>
                  <a:gd name="T2" fmla="*/ 2 w 55"/>
                  <a:gd name="T3" fmla="*/ 1 h 65"/>
                  <a:gd name="T4" fmla="*/ 2 w 55"/>
                  <a:gd name="T5" fmla="*/ 1 h 65"/>
                  <a:gd name="T6" fmla="*/ 1 w 55"/>
                  <a:gd name="T7" fmla="*/ 0 h 65"/>
                  <a:gd name="T8" fmla="*/ 0 w 55"/>
                  <a:gd name="T9" fmla="*/ 1 h 65"/>
                  <a:gd name="T10" fmla="*/ 1 w 55"/>
                  <a:gd name="T11" fmla="*/ 1 h 65"/>
                  <a:gd name="T12" fmla="*/ 2 w 55"/>
                  <a:gd name="T13" fmla="*/ 2 h 65"/>
                  <a:gd name="T14" fmla="*/ 2 w 55"/>
                  <a:gd name="T15" fmla="*/ 3 h 65"/>
                  <a:gd name="T16" fmla="*/ 2 w 55"/>
                  <a:gd name="T17" fmla="*/ 2 h 65"/>
                  <a:gd name="T18" fmla="*/ 2 w 55"/>
                  <a:gd name="T19" fmla="*/ 2 h 65"/>
                  <a:gd name="T20" fmla="*/ 2 w 55"/>
                  <a:gd name="T21" fmla="*/ 2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" h="65">
                    <a:moveTo>
                      <a:pt x="55" y="42"/>
                    </a:moveTo>
                    <a:lnTo>
                      <a:pt x="55" y="27"/>
                    </a:lnTo>
                    <a:lnTo>
                      <a:pt x="41" y="8"/>
                    </a:lnTo>
                    <a:lnTo>
                      <a:pt x="20" y="0"/>
                    </a:lnTo>
                    <a:lnTo>
                      <a:pt x="0" y="6"/>
                    </a:lnTo>
                    <a:lnTo>
                      <a:pt x="24" y="27"/>
                    </a:lnTo>
                    <a:lnTo>
                      <a:pt x="38" y="46"/>
                    </a:lnTo>
                    <a:lnTo>
                      <a:pt x="36" y="65"/>
                    </a:lnTo>
                    <a:lnTo>
                      <a:pt x="55" y="51"/>
                    </a:ln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6" name="Freeform 67"/>
              <p:cNvSpPr>
                <a:spLocks/>
              </p:cNvSpPr>
              <p:nvPr/>
            </p:nvSpPr>
            <p:spPr bwMode="auto">
              <a:xfrm>
                <a:off x="2517" y="2083"/>
                <a:ext cx="40" cy="53"/>
              </a:xfrm>
              <a:custGeom>
                <a:avLst/>
                <a:gdLst>
                  <a:gd name="T0" fmla="*/ 0 w 82"/>
                  <a:gd name="T1" fmla="*/ 0 h 107"/>
                  <a:gd name="T2" fmla="*/ 0 w 82"/>
                  <a:gd name="T3" fmla="*/ 0 h 107"/>
                  <a:gd name="T4" fmla="*/ 0 w 82"/>
                  <a:gd name="T5" fmla="*/ 1 h 107"/>
                  <a:gd name="T6" fmla="*/ 1 w 82"/>
                  <a:gd name="T7" fmla="*/ 2 h 107"/>
                  <a:gd name="T8" fmla="*/ 1 w 82"/>
                  <a:gd name="T9" fmla="*/ 3 h 107"/>
                  <a:gd name="T10" fmla="*/ 2 w 82"/>
                  <a:gd name="T11" fmla="*/ 2 h 107"/>
                  <a:gd name="T12" fmla="*/ 1 w 82"/>
                  <a:gd name="T13" fmla="*/ 0 h 107"/>
                  <a:gd name="T14" fmla="*/ 0 w 82"/>
                  <a:gd name="T15" fmla="*/ 0 h 107"/>
                  <a:gd name="T16" fmla="*/ 0 w 82"/>
                  <a:gd name="T17" fmla="*/ 0 h 107"/>
                  <a:gd name="T18" fmla="*/ 0 w 82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107">
                    <a:moveTo>
                      <a:pt x="0" y="2"/>
                    </a:moveTo>
                    <a:lnTo>
                      <a:pt x="19" y="27"/>
                    </a:lnTo>
                    <a:lnTo>
                      <a:pt x="12" y="55"/>
                    </a:lnTo>
                    <a:lnTo>
                      <a:pt x="44" y="92"/>
                    </a:lnTo>
                    <a:lnTo>
                      <a:pt x="63" y="107"/>
                    </a:lnTo>
                    <a:lnTo>
                      <a:pt x="82" y="92"/>
                    </a:lnTo>
                    <a:lnTo>
                      <a:pt x="34" y="19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7" name="Freeform 68"/>
              <p:cNvSpPr>
                <a:spLocks/>
              </p:cNvSpPr>
              <p:nvPr/>
            </p:nvSpPr>
            <p:spPr bwMode="auto">
              <a:xfrm>
                <a:off x="2525" y="2097"/>
                <a:ext cx="29" cy="38"/>
              </a:xfrm>
              <a:custGeom>
                <a:avLst/>
                <a:gdLst>
                  <a:gd name="T0" fmla="*/ 1 w 57"/>
                  <a:gd name="T1" fmla="*/ 0 h 76"/>
                  <a:gd name="T2" fmla="*/ 2 w 57"/>
                  <a:gd name="T3" fmla="*/ 1 h 76"/>
                  <a:gd name="T4" fmla="*/ 2 w 57"/>
                  <a:gd name="T5" fmla="*/ 2 h 76"/>
                  <a:gd name="T6" fmla="*/ 2 w 57"/>
                  <a:gd name="T7" fmla="*/ 3 h 76"/>
                  <a:gd name="T8" fmla="*/ 0 w 57"/>
                  <a:gd name="T9" fmla="*/ 1 h 76"/>
                  <a:gd name="T10" fmla="*/ 1 w 57"/>
                  <a:gd name="T11" fmla="*/ 0 h 76"/>
                  <a:gd name="T12" fmla="*/ 1 w 5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6">
                    <a:moveTo>
                      <a:pt x="10" y="0"/>
                    </a:moveTo>
                    <a:lnTo>
                      <a:pt x="40" y="26"/>
                    </a:lnTo>
                    <a:lnTo>
                      <a:pt x="57" y="64"/>
                    </a:lnTo>
                    <a:lnTo>
                      <a:pt x="52" y="76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8" name="Freeform 69"/>
              <p:cNvSpPr>
                <a:spLocks/>
              </p:cNvSpPr>
              <p:nvPr/>
            </p:nvSpPr>
            <p:spPr bwMode="auto">
              <a:xfrm>
                <a:off x="2386" y="2048"/>
                <a:ext cx="165" cy="104"/>
              </a:xfrm>
              <a:custGeom>
                <a:avLst/>
                <a:gdLst>
                  <a:gd name="T0" fmla="*/ 8 w 331"/>
                  <a:gd name="T1" fmla="*/ 3 h 207"/>
                  <a:gd name="T2" fmla="*/ 8 w 331"/>
                  <a:gd name="T3" fmla="*/ 4 h 207"/>
                  <a:gd name="T4" fmla="*/ 8 w 331"/>
                  <a:gd name="T5" fmla="*/ 4 h 207"/>
                  <a:gd name="T6" fmla="*/ 8 w 331"/>
                  <a:gd name="T7" fmla="*/ 5 h 207"/>
                  <a:gd name="T8" fmla="*/ 8 w 331"/>
                  <a:gd name="T9" fmla="*/ 5 h 207"/>
                  <a:gd name="T10" fmla="*/ 8 w 331"/>
                  <a:gd name="T11" fmla="*/ 5 h 207"/>
                  <a:gd name="T12" fmla="*/ 8 w 331"/>
                  <a:gd name="T13" fmla="*/ 6 h 207"/>
                  <a:gd name="T14" fmla="*/ 9 w 331"/>
                  <a:gd name="T15" fmla="*/ 6 h 207"/>
                  <a:gd name="T16" fmla="*/ 9 w 331"/>
                  <a:gd name="T17" fmla="*/ 6 h 207"/>
                  <a:gd name="T18" fmla="*/ 10 w 331"/>
                  <a:gd name="T19" fmla="*/ 6 h 207"/>
                  <a:gd name="T20" fmla="*/ 9 w 331"/>
                  <a:gd name="T21" fmla="*/ 7 h 207"/>
                  <a:gd name="T22" fmla="*/ 8 w 331"/>
                  <a:gd name="T23" fmla="*/ 7 h 207"/>
                  <a:gd name="T24" fmla="*/ 7 w 331"/>
                  <a:gd name="T25" fmla="*/ 6 h 207"/>
                  <a:gd name="T26" fmla="*/ 7 w 331"/>
                  <a:gd name="T27" fmla="*/ 5 h 207"/>
                  <a:gd name="T28" fmla="*/ 7 w 331"/>
                  <a:gd name="T29" fmla="*/ 5 h 207"/>
                  <a:gd name="T30" fmla="*/ 7 w 331"/>
                  <a:gd name="T31" fmla="*/ 5 h 207"/>
                  <a:gd name="T32" fmla="*/ 6 w 331"/>
                  <a:gd name="T33" fmla="*/ 5 h 207"/>
                  <a:gd name="T34" fmla="*/ 6 w 331"/>
                  <a:gd name="T35" fmla="*/ 4 h 207"/>
                  <a:gd name="T36" fmla="*/ 6 w 331"/>
                  <a:gd name="T37" fmla="*/ 4 h 207"/>
                  <a:gd name="T38" fmla="*/ 6 w 331"/>
                  <a:gd name="T39" fmla="*/ 4 h 207"/>
                  <a:gd name="T40" fmla="*/ 5 w 331"/>
                  <a:gd name="T41" fmla="*/ 4 h 207"/>
                  <a:gd name="T42" fmla="*/ 5 w 331"/>
                  <a:gd name="T43" fmla="*/ 3 h 207"/>
                  <a:gd name="T44" fmla="*/ 5 w 331"/>
                  <a:gd name="T45" fmla="*/ 3 h 207"/>
                  <a:gd name="T46" fmla="*/ 4 w 331"/>
                  <a:gd name="T47" fmla="*/ 3 h 207"/>
                  <a:gd name="T48" fmla="*/ 4 w 331"/>
                  <a:gd name="T49" fmla="*/ 3 h 207"/>
                  <a:gd name="T50" fmla="*/ 4 w 331"/>
                  <a:gd name="T51" fmla="*/ 2 h 207"/>
                  <a:gd name="T52" fmla="*/ 4 w 331"/>
                  <a:gd name="T53" fmla="*/ 2 h 207"/>
                  <a:gd name="T54" fmla="*/ 4 w 331"/>
                  <a:gd name="T55" fmla="*/ 2 h 207"/>
                  <a:gd name="T56" fmla="*/ 3 w 331"/>
                  <a:gd name="T57" fmla="*/ 2 h 207"/>
                  <a:gd name="T58" fmla="*/ 3 w 331"/>
                  <a:gd name="T59" fmla="*/ 3 h 207"/>
                  <a:gd name="T60" fmla="*/ 1 w 331"/>
                  <a:gd name="T61" fmla="*/ 3 h 207"/>
                  <a:gd name="T62" fmla="*/ 0 w 331"/>
                  <a:gd name="T63" fmla="*/ 2 h 207"/>
                  <a:gd name="T64" fmla="*/ 0 w 331"/>
                  <a:gd name="T65" fmla="*/ 2 h 207"/>
                  <a:gd name="T66" fmla="*/ 1 w 331"/>
                  <a:gd name="T67" fmla="*/ 2 h 207"/>
                  <a:gd name="T68" fmla="*/ 3 w 331"/>
                  <a:gd name="T69" fmla="*/ 1 h 207"/>
                  <a:gd name="T70" fmla="*/ 3 w 331"/>
                  <a:gd name="T71" fmla="*/ 0 h 207"/>
                  <a:gd name="T72" fmla="*/ 6 w 331"/>
                  <a:gd name="T73" fmla="*/ 3 h 207"/>
                  <a:gd name="T74" fmla="*/ 6 w 331"/>
                  <a:gd name="T75" fmla="*/ 3 h 207"/>
                  <a:gd name="T76" fmla="*/ 6 w 331"/>
                  <a:gd name="T77" fmla="*/ 3 h 207"/>
                  <a:gd name="T78" fmla="*/ 6 w 331"/>
                  <a:gd name="T79" fmla="*/ 4 h 207"/>
                  <a:gd name="T80" fmla="*/ 6 w 331"/>
                  <a:gd name="T81" fmla="*/ 4 h 207"/>
                  <a:gd name="T82" fmla="*/ 7 w 331"/>
                  <a:gd name="T83" fmla="*/ 4 h 207"/>
                  <a:gd name="T84" fmla="*/ 8 w 331"/>
                  <a:gd name="T85" fmla="*/ 4 h 207"/>
                  <a:gd name="T86" fmla="*/ 8 w 331"/>
                  <a:gd name="T87" fmla="*/ 3 h 207"/>
                  <a:gd name="T88" fmla="*/ 8 w 331"/>
                  <a:gd name="T89" fmla="*/ 3 h 2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1" h="207">
                    <a:moveTo>
                      <a:pt x="270" y="95"/>
                    </a:moveTo>
                    <a:lnTo>
                      <a:pt x="264" y="106"/>
                    </a:lnTo>
                    <a:lnTo>
                      <a:pt x="258" y="127"/>
                    </a:lnTo>
                    <a:lnTo>
                      <a:pt x="266" y="139"/>
                    </a:lnTo>
                    <a:lnTo>
                      <a:pt x="272" y="146"/>
                    </a:lnTo>
                    <a:lnTo>
                      <a:pt x="277" y="154"/>
                    </a:lnTo>
                    <a:lnTo>
                      <a:pt x="285" y="162"/>
                    </a:lnTo>
                    <a:lnTo>
                      <a:pt x="289" y="167"/>
                    </a:lnTo>
                    <a:lnTo>
                      <a:pt x="295" y="173"/>
                    </a:lnTo>
                    <a:lnTo>
                      <a:pt x="331" y="192"/>
                    </a:lnTo>
                    <a:lnTo>
                      <a:pt x="308" y="207"/>
                    </a:lnTo>
                    <a:lnTo>
                      <a:pt x="277" y="203"/>
                    </a:lnTo>
                    <a:lnTo>
                      <a:pt x="238" y="165"/>
                    </a:lnTo>
                    <a:lnTo>
                      <a:pt x="236" y="158"/>
                    </a:lnTo>
                    <a:lnTo>
                      <a:pt x="230" y="143"/>
                    </a:lnTo>
                    <a:lnTo>
                      <a:pt x="224" y="131"/>
                    </a:lnTo>
                    <a:lnTo>
                      <a:pt x="220" y="129"/>
                    </a:lnTo>
                    <a:lnTo>
                      <a:pt x="205" y="120"/>
                    </a:lnTo>
                    <a:lnTo>
                      <a:pt x="200" y="112"/>
                    </a:lnTo>
                    <a:lnTo>
                      <a:pt x="192" y="106"/>
                    </a:lnTo>
                    <a:lnTo>
                      <a:pt x="182" y="97"/>
                    </a:lnTo>
                    <a:lnTo>
                      <a:pt x="175" y="89"/>
                    </a:lnTo>
                    <a:lnTo>
                      <a:pt x="165" y="82"/>
                    </a:lnTo>
                    <a:lnTo>
                      <a:pt x="156" y="72"/>
                    </a:lnTo>
                    <a:lnTo>
                      <a:pt x="148" y="65"/>
                    </a:lnTo>
                    <a:lnTo>
                      <a:pt x="141" y="59"/>
                    </a:lnTo>
                    <a:lnTo>
                      <a:pt x="135" y="51"/>
                    </a:lnTo>
                    <a:lnTo>
                      <a:pt x="131" y="48"/>
                    </a:lnTo>
                    <a:lnTo>
                      <a:pt x="127" y="44"/>
                    </a:lnTo>
                    <a:lnTo>
                      <a:pt x="99" y="65"/>
                    </a:lnTo>
                    <a:lnTo>
                      <a:pt x="40" y="68"/>
                    </a:lnTo>
                    <a:lnTo>
                      <a:pt x="29" y="53"/>
                    </a:lnTo>
                    <a:lnTo>
                      <a:pt x="0" y="36"/>
                    </a:lnTo>
                    <a:lnTo>
                      <a:pt x="53" y="38"/>
                    </a:lnTo>
                    <a:lnTo>
                      <a:pt x="99" y="32"/>
                    </a:lnTo>
                    <a:lnTo>
                      <a:pt x="122" y="0"/>
                    </a:lnTo>
                    <a:lnTo>
                      <a:pt x="194" y="76"/>
                    </a:lnTo>
                    <a:lnTo>
                      <a:pt x="198" y="82"/>
                    </a:lnTo>
                    <a:lnTo>
                      <a:pt x="207" y="91"/>
                    </a:lnTo>
                    <a:lnTo>
                      <a:pt x="213" y="97"/>
                    </a:lnTo>
                    <a:lnTo>
                      <a:pt x="220" y="101"/>
                    </a:lnTo>
                    <a:lnTo>
                      <a:pt x="234" y="105"/>
                    </a:lnTo>
                    <a:lnTo>
                      <a:pt x="258" y="99"/>
                    </a:lnTo>
                    <a:lnTo>
                      <a:pt x="270" y="95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19" name="Freeform 70"/>
              <p:cNvSpPr>
                <a:spLocks/>
              </p:cNvSpPr>
              <p:nvPr/>
            </p:nvSpPr>
            <p:spPr bwMode="auto">
              <a:xfrm>
                <a:off x="2458" y="2029"/>
                <a:ext cx="59" cy="48"/>
              </a:xfrm>
              <a:custGeom>
                <a:avLst/>
                <a:gdLst>
                  <a:gd name="T0" fmla="*/ 0 w 118"/>
                  <a:gd name="T1" fmla="*/ 0 h 97"/>
                  <a:gd name="T2" fmla="*/ 1 w 118"/>
                  <a:gd name="T3" fmla="*/ 0 h 97"/>
                  <a:gd name="T4" fmla="*/ 1 w 118"/>
                  <a:gd name="T5" fmla="*/ 1 h 97"/>
                  <a:gd name="T6" fmla="*/ 1 w 118"/>
                  <a:gd name="T7" fmla="*/ 1 h 97"/>
                  <a:gd name="T8" fmla="*/ 1 w 118"/>
                  <a:gd name="T9" fmla="*/ 1 h 97"/>
                  <a:gd name="T10" fmla="*/ 2 w 118"/>
                  <a:gd name="T11" fmla="*/ 2 h 97"/>
                  <a:gd name="T12" fmla="*/ 2 w 118"/>
                  <a:gd name="T13" fmla="*/ 2 h 97"/>
                  <a:gd name="T14" fmla="*/ 2 w 118"/>
                  <a:gd name="T15" fmla="*/ 2 h 97"/>
                  <a:gd name="T16" fmla="*/ 3 w 118"/>
                  <a:gd name="T17" fmla="*/ 2 h 97"/>
                  <a:gd name="T18" fmla="*/ 3 w 118"/>
                  <a:gd name="T19" fmla="*/ 2 h 97"/>
                  <a:gd name="T20" fmla="*/ 3 w 118"/>
                  <a:gd name="T21" fmla="*/ 3 h 97"/>
                  <a:gd name="T22" fmla="*/ 4 w 118"/>
                  <a:gd name="T23" fmla="*/ 2 h 97"/>
                  <a:gd name="T24" fmla="*/ 2 w 118"/>
                  <a:gd name="T25" fmla="*/ 1 h 97"/>
                  <a:gd name="T26" fmla="*/ 2 w 118"/>
                  <a:gd name="T27" fmla="*/ 0 h 97"/>
                  <a:gd name="T28" fmla="*/ 1 w 118"/>
                  <a:gd name="T29" fmla="*/ 0 h 97"/>
                  <a:gd name="T30" fmla="*/ 0 w 118"/>
                  <a:gd name="T31" fmla="*/ 0 h 97"/>
                  <a:gd name="T32" fmla="*/ 0 w 118"/>
                  <a:gd name="T33" fmla="*/ 0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8" h="97">
                    <a:moveTo>
                      <a:pt x="0" y="8"/>
                    </a:moveTo>
                    <a:lnTo>
                      <a:pt x="4" y="27"/>
                    </a:lnTo>
                    <a:lnTo>
                      <a:pt x="10" y="42"/>
                    </a:lnTo>
                    <a:lnTo>
                      <a:pt x="18" y="51"/>
                    </a:lnTo>
                    <a:lnTo>
                      <a:pt x="25" y="59"/>
                    </a:lnTo>
                    <a:lnTo>
                      <a:pt x="35" y="67"/>
                    </a:lnTo>
                    <a:lnTo>
                      <a:pt x="46" y="72"/>
                    </a:lnTo>
                    <a:lnTo>
                      <a:pt x="56" y="80"/>
                    </a:lnTo>
                    <a:lnTo>
                      <a:pt x="65" y="86"/>
                    </a:lnTo>
                    <a:lnTo>
                      <a:pt x="80" y="93"/>
                    </a:lnTo>
                    <a:lnTo>
                      <a:pt x="86" y="97"/>
                    </a:lnTo>
                    <a:lnTo>
                      <a:pt x="118" y="95"/>
                    </a:lnTo>
                    <a:lnTo>
                      <a:pt x="63" y="51"/>
                    </a:lnTo>
                    <a:lnTo>
                      <a:pt x="44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0" name="Freeform 71"/>
              <p:cNvSpPr>
                <a:spLocks/>
              </p:cNvSpPr>
              <p:nvPr/>
            </p:nvSpPr>
            <p:spPr bwMode="auto">
              <a:xfrm>
                <a:off x="2487" y="1900"/>
                <a:ext cx="127" cy="197"/>
              </a:xfrm>
              <a:custGeom>
                <a:avLst/>
                <a:gdLst>
                  <a:gd name="T0" fmla="*/ 0 w 253"/>
                  <a:gd name="T1" fmla="*/ 0 h 395"/>
                  <a:gd name="T2" fmla="*/ 4 w 253"/>
                  <a:gd name="T3" fmla="*/ 0 h 395"/>
                  <a:gd name="T4" fmla="*/ 8 w 253"/>
                  <a:gd name="T5" fmla="*/ 0 h 395"/>
                  <a:gd name="T6" fmla="*/ 8 w 253"/>
                  <a:gd name="T7" fmla="*/ 1 h 395"/>
                  <a:gd name="T8" fmla="*/ 7 w 253"/>
                  <a:gd name="T9" fmla="*/ 7 h 395"/>
                  <a:gd name="T10" fmla="*/ 6 w 253"/>
                  <a:gd name="T11" fmla="*/ 8 h 395"/>
                  <a:gd name="T12" fmla="*/ 6 w 253"/>
                  <a:gd name="T13" fmla="*/ 10 h 395"/>
                  <a:gd name="T14" fmla="*/ 6 w 253"/>
                  <a:gd name="T15" fmla="*/ 11 h 395"/>
                  <a:gd name="T16" fmla="*/ 5 w 253"/>
                  <a:gd name="T17" fmla="*/ 12 h 395"/>
                  <a:gd name="T18" fmla="*/ 4 w 253"/>
                  <a:gd name="T19" fmla="*/ 12 h 395"/>
                  <a:gd name="T20" fmla="*/ 0 w 253"/>
                  <a:gd name="T21" fmla="*/ 7 h 395"/>
                  <a:gd name="T22" fmla="*/ 0 w 253"/>
                  <a:gd name="T23" fmla="*/ 0 h 395"/>
                  <a:gd name="T24" fmla="*/ 0 w 253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3" h="395">
                    <a:moveTo>
                      <a:pt x="0" y="13"/>
                    </a:moveTo>
                    <a:lnTo>
                      <a:pt x="122" y="0"/>
                    </a:lnTo>
                    <a:lnTo>
                      <a:pt x="240" y="5"/>
                    </a:lnTo>
                    <a:lnTo>
                      <a:pt x="253" y="39"/>
                    </a:lnTo>
                    <a:lnTo>
                      <a:pt x="219" y="228"/>
                    </a:lnTo>
                    <a:lnTo>
                      <a:pt x="181" y="281"/>
                    </a:lnTo>
                    <a:lnTo>
                      <a:pt x="171" y="332"/>
                    </a:lnTo>
                    <a:lnTo>
                      <a:pt x="164" y="359"/>
                    </a:lnTo>
                    <a:lnTo>
                      <a:pt x="137" y="395"/>
                    </a:lnTo>
                    <a:lnTo>
                      <a:pt x="105" y="389"/>
                    </a:lnTo>
                    <a:lnTo>
                      <a:pt x="0" y="2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1" name="Freeform 72"/>
              <p:cNvSpPr>
                <a:spLocks/>
              </p:cNvSpPr>
              <p:nvPr/>
            </p:nvSpPr>
            <p:spPr bwMode="auto">
              <a:xfrm>
                <a:off x="2466" y="1801"/>
                <a:ext cx="172" cy="106"/>
              </a:xfrm>
              <a:custGeom>
                <a:avLst/>
                <a:gdLst>
                  <a:gd name="T0" fmla="*/ 0 w 343"/>
                  <a:gd name="T1" fmla="*/ 0 h 213"/>
                  <a:gd name="T2" fmla="*/ 4 w 343"/>
                  <a:gd name="T3" fmla="*/ 0 h 213"/>
                  <a:gd name="T4" fmla="*/ 9 w 343"/>
                  <a:gd name="T5" fmla="*/ 0 h 213"/>
                  <a:gd name="T6" fmla="*/ 11 w 343"/>
                  <a:gd name="T7" fmla="*/ 0 h 213"/>
                  <a:gd name="T8" fmla="*/ 10 w 343"/>
                  <a:gd name="T9" fmla="*/ 6 h 213"/>
                  <a:gd name="T10" fmla="*/ 7 w 343"/>
                  <a:gd name="T11" fmla="*/ 6 h 213"/>
                  <a:gd name="T12" fmla="*/ 2 w 343"/>
                  <a:gd name="T13" fmla="*/ 6 h 213"/>
                  <a:gd name="T14" fmla="*/ 0 w 343"/>
                  <a:gd name="T15" fmla="*/ 0 h 213"/>
                  <a:gd name="T16" fmla="*/ 0 w 343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3" h="213">
                    <a:moveTo>
                      <a:pt x="0" y="7"/>
                    </a:moveTo>
                    <a:lnTo>
                      <a:pt x="108" y="0"/>
                    </a:lnTo>
                    <a:lnTo>
                      <a:pt x="260" y="4"/>
                    </a:lnTo>
                    <a:lnTo>
                      <a:pt x="343" y="25"/>
                    </a:lnTo>
                    <a:lnTo>
                      <a:pt x="294" y="213"/>
                    </a:lnTo>
                    <a:lnTo>
                      <a:pt x="207" y="196"/>
                    </a:lnTo>
                    <a:lnTo>
                      <a:pt x="43" y="19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2" name="Freeform 73"/>
              <p:cNvSpPr>
                <a:spLocks/>
              </p:cNvSpPr>
              <p:nvPr/>
            </p:nvSpPr>
            <p:spPr bwMode="auto">
              <a:xfrm>
                <a:off x="2490" y="1829"/>
                <a:ext cx="67" cy="92"/>
              </a:xfrm>
              <a:custGeom>
                <a:avLst/>
                <a:gdLst>
                  <a:gd name="T0" fmla="*/ 4 w 135"/>
                  <a:gd name="T1" fmla="*/ 5 h 184"/>
                  <a:gd name="T2" fmla="*/ 2 w 135"/>
                  <a:gd name="T3" fmla="*/ 6 h 184"/>
                  <a:gd name="T4" fmla="*/ 0 w 135"/>
                  <a:gd name="T5" fmla="*/ 6 h 184"/>
                  <a:gd name="T6" fmla="*/ 0 w 135"/>
                  <a:gd name="T7" fmla="*/ 5 h 184"/>
                  <a:gd name="T8" fmla="*/ 0 w 135"/>
                  <a:gd name="T9" fmla="*/ 6 h 184"/>
                  <a:gd name="T10" fmla="*/ 0 w 135"/>
                  <a:gd name="T11" fmla="*/ 3 h 184"/>
                  <a:gd name="T12" fmla="*/ 0 w 135"/>
                  <a:gd name="T13" fmla="*/ 0 h 184"/>
                  <a:gd name="T14" fmla="*/ 0 w 135"/>
                  <a:gd name="T15" fmla="*/ 1 h 184"/>
                  <a:gd name="T16" fmla="*/ 0 w 135"/>
                  <a:gd name="T17" fmla="*/ 2 h 184"/>
                  <a:gd name="T18" fmla="*/ 2 w 135"/>
                  <a:gd name="T19" fmla="*/ 3 h 184"/>
                  <a:gd name="T20" fmla="*/ 2 w 135"/>
                  <a:gd name="T21" fmla="*/ 4 h 184"/>
                  <a:gd name="T22" fmla="*/ 2 w 135"/>
                  <a:gd name="T23" fmla="*/ 4 h 184"/>
                  <a:gd name="T24" fmla="*/ 2 w 135"/>
                  <a:gd name="T25" fmla="*/ 3 h 184"/>
                  <a:gd name="T26" fmla="*/ 2 w 135"/>
                  <a:gd name="T27" fmla="*/ 3 h 184"/>
                  <a:gd name="T28" fmla="*/ 2 w 135"/>
                  <a:gd name="T29" fmla="*/ 2 h 184"/>
                  <a:gd name="T30" fmla="*/ 3 w 135"/>
                  <a:gd name="T31" fmla="*/ 3 h 184"/>
                  <a:gd name="T32" fmla="*/ 4 w 135"/>
                  <a:gd name="T33" fmla="*/ 4 h 184"/>
                  <a:gd name="T34" fmla="*/ 4 w 135"/>
                  <a:gd name="T35" fmla="*/ 5 h 184"/>
                  <a:gd name="T36" fmla="*/ 4 w 135"/>
                  <a:gd name="T37" fmla="*/ 5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5" h="184">
                    <a:moveTo>
                      <a:pt x="135" y="139"/>
                    </a:moveTo>
                    <a:lnTo>
                      <a:pt x="76" y="184"/>
                    </a:lnTo>
                    <a:lnTo>
                      <a:pt x="29" y="173"/>
                    </a:lnTo>
                    <a:lnTo>
                      <a:pt x="29" y="144"/>
                    </a:lnTo>
                    <a:lnTo>
                      <a:pt x="10" y="165"/>
                    </a:lnTo>
                    <a:lnTo>
                      <a:pt x="2" y="89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23" y="51"/>
                    </a:lnTo>
                    <a:lnTo>
                      <a:pt x="67" y="95"/>
                    </a:lnTo>
                    <a:lnTo>
                      <a:pt x="68" y="97"/>
                    </a:lnTo>
                    <a:lnTo>
                      <a:pt x="82" y="97"/>
                    </a:lnTo>
                    <a:lnTo>
                      <a:pt x="89" y="89"/>
                    </a:lnTo>
                    <a:lnTo>
                      <a:pt x="91" y="78"/>
                    </a:lnTo>
                    <a:lnTo>
                      <a:pt x="89" y="63"/>
                    </a:lnTo>
                    <a:lnTo>
                      <a:pt x="122" y="80"/>
                    </a:lnTo>
                    <a:lnTo>
                      <a:pt x="129" y="114"/>
                    </a:lnTo>
                    <a:lnTo>
                      <a:pt x="135" y="139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3" name="Freeform 74"/>
              <p:cNvSpPr>
                <a:spLocks/>
              </p:cNvSpPr>
              <p:nvPr/>
            </p:nvSpPr>
            <p:spPr bwMode="auto">
              <a:xfrm>
                <a:off x="2488" y="2020"/>
                <a:ext cx="116" cy="58"/>
              </a:xfrm>
              <a:custGeom>
                <a:avLst/>
                <a:gdLst>
                  <a:gd name="T0" fmla="*/ 0 w 232"/>
                  <a:gd name="T1" fmla="*/ 0 h 118"/>
                  <a:gd name="T2" fmla="*/ 3 w 232"/>
                  <a:gd name="T3" fmla="*/ 0 h 118"/>
                  <a:gd name="T4" fmla="*/ 6 w 232"/>
                  <a:gd name="T5" fmla="*/ 0 h 118"/>
                  <a:gd name="T6" fmla="*/ 8 w 232"/>
                  <a:gd name="T7" fmla="*/ 0 h 118"/>
                  <a:gd name="T8" fmla="*/ 8 w 232"/>
                  <a:gd name="T9" fmla="*/ 2 h 118"/>
                  <a:gd name="T10" fmla="*/ 7 w 232"/>
                  <a:gd name="T11" fmla="*/ 2 h 118"/>
                  <a:gd name="T12" fmla="*/ 7 w 232"/>
                  <a:gd name="T13" fmla="*/ 2 h 118"/>
                  <a:gd name="T14" fmla="*/ 7 w 232"/>
                  <a:gd name="T15" fmla="*/ 2 h 118"/>
                  <a:gd name="T16" fmla="*/ 6 w 232"/>
                  <a:gd name="T17" fmla="*/ 3 h 118"/>
                  <a:gd name="T18" fmla="*/ 6 w 232"/>
                  <a:gd name="T19" fmla="*/ 3 h 118"/>
                  <a:gd name="T20" fmla="*/ 6 w 232"/>
                  <a:gd name="T21" fmla="*/ 3 h 118"/>
                  <a:gd name="T22" fmla="*/ 6 w 232"/>
                  <a:gd name="T23" fmla="*/ 3 h 118"/>
                  <a:gd name="T24" fmla="*/ 5 w 232"/>
                  <a:gd name="T25" fmla="*/ 3 h 118"/>
                  <a:gd name="T26" fmla="*/ 3 w 232"/>
                  <a:gd name="T27" fmla="*/ 3 h 118"/>
                  <a:gd name="T28" fmla="*/ 2 w 232"/>
                  <a:gd name="T29" fmla="*/ 3 h 118"/>
                  <a:gd name="T30" fmla="*/ 2 w 232"/>
                  <a:gd name="T31" fmla="*/ 3 h 118"/>
                  <a:gd name="T32" fmla="*/ 0 w 232"/>
                  <a:gd name="T33" fmla="*/ 1 h 118"/>
                  <a:gd name="T34" fmla="*/ 0 w 232"/>
                  <a:gd name="T35" fmla="*/ 0 h 118"/>
                  <a:gd name="T36" fmla="*/ 0 w 232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2" h="118">
                    <a:moveTo>
                      <a:pt x="0" y="0"/>
                    </a:moveTo>
                    <a:lnTo>
                      <a:pt x="82" y="23"/>
                    </a:lnTo>
                    <a:lnTo>
                      <a:pt x="175" y="21"/>
                    </a:lnTo>
                    <a:lnTo>
                      <a:pt x="232" y="6"/>
                    </a:lnTo>
                    <a:lnTo>
                      <a:pt x="228" y="67"/>
                    </a:lnTo>
                    <a:lnTo>
                      <a:pt x="221" y="74"/>
                    </a:lnTo>
                    <a:lnTo>
                      <a:pt x="213" y="80"/>
                    </a:lnTo>
                    <a:lnTo>
                      <a:pt x="202" y="87"/>
                    </a:lnTo>
                    <a:lnTo>
                      <a:pt x="192" y="97"/>
                    </a:lnTo>
                    <a:lnTo>
                      <a:pt x="181" y="105"/>
                    </a:lnTo>
                    <a:lnTo>
                      <a:pt x="169" y="110"/>
                    </a:lnTo>
                    <a:lnTo>
                      <a:pt x="162" y="116"/>
                    </a:lnTo>
                    <a:lnTo>
                      <a:pt x="135" y="118"/>
                    </a:lnTo>
                    <a:lnTo>
                      <a:pt x="93" y="112"/>
                    </a:lnTo>
                    <a:lnTo>
                      <a:pt x="57" y="105"/>
                    </a:lnTo>
                    <a:lnTo>
                      <a:pt x="40" y="101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4" name="Freeform 75"/>
              <p:cNvSpPr>
                <a:spLocks/>
              </p:cNvSpPr>
              <p:nvPr/>
            </p:nvSpPr>
            <p:spPr bwMode="auto">
              <a:xfrm>
                <a:off x="2520" y="2030"/>
                <a:ext cx="31" cy="22"/>
              </a:xfrm>
              <a:custGeom>
                <a:avLst/>
                <a:gdLst>
                  <a:gd name="T0" fmla="*/ 2 w 61"/>
                  <a:gd name="T1" fmla="*/ 1 h 44"/>
                  <a:gd name="T2" fmla="*/ 2 w 61"/>
                  <a:gd name="T3" fmla="*/ 1 h 44"/>
                  <a:gd name="T4" fmla="*/ 1 w 61"/>
                  <a:gd name="T5" fmla="*/ 2 h 44"/>
                  <a:gd name="T6" fmla="*/ 0 w 61"/>
                  <a:gd name="T7" fmla="*/ 2 h 44"/>
                  <a:gd name="T8" fmla="*/ 0 w 61"/>
                  <a:gd name="T9" fmla="*/ 1 h 44"/>
                  <a:gd name="T10" fmla="*/ 1 w 61"/>
                  <a:gd name="T11" fmla="*/ 1 h 44"/>
                  <a:gd name="T12" fmla="*/ 2 w 61"/>
                  <a:gd name="T13" fmla="*/ 0 h 44"/>
                  <a:gd name="T14" fmla="*/ 2 w 61"/>
                  <a:gd name="T15" fmla="*/ 1 h 44"/>
                  <a:gd name="T16" fmla="*/ 2 w 61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44">
                    <a:moveTo>
                      <a:pt x="61" y="15"/>
                    </a:moveTo>
                    <a:lnTo>
                      <a:pt x="53" y="32"/>
                    </a:lnTo>
                    <a:lnTo>
                      <a:pt x="13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9" y="2"/>
                    </a:lnTo>
                    <a:lnTo>
                      <a:pt x="55" y="0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5" name="Freeform 76"/>
              <p:cNvSpPr>
                <a:spLocks/>
              </p:cNvSpPr>
              <p:nvPr/>
            </p:nvSpPr>
            <p:spPr bwMode="auto">
              <a:xfrm>
                <a:off x="2562" y="1913"/>
                <a:ext cx="47" cy="56"/>
              </a:xfrm>
              <a:custGeom>
                <a:avLst/>
                <a:gdLst>
                  <a:gd name="T0" fmla="*/ 1 w 94"/>
                  <a:gd name="T1" fmla="*/ 1 h 112"/>
                  <a:gd name="T2" fmla="*/ 2 w 94"/>
                  <a:gd name="T3" fmla="*/ 4 h 112"/>
                  <a:gd name="T4" fmla="*/ 3 w 94"/>
                  <a:gd name="T5" fmla="*/ 2 h 112"/>
                  <a:gd name="T6" fmla="*/ 3 w 94"/>
                  <a:gd name="T7" fmla="*/ 0 h 112"/>
                  <a:gd name="T8" fmla="*/ 0 w 94"/>
                  <a:gd name="T9" fmla="*/ 1 h 112"/>
                  <a:gd name="T10" fmla="*/ 1 w 94"/>
                  <a:gd name="T11" fmla="*/ 1 h 112"/>
                  <a:gd name="T12" fmla="*/ 1 w 94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112">
                    <a:moveTo>
                      <a:pt x="8" y="13"/>
                    </a:moveTo>
                    <a:lnTo>
                      <a:pt x="59" y="112"/>
                    </a:lnTo>
                    <a:lnTo>
                      <a:pt x="92" y="59"/>
                    </a:lnTo>
                    <a:lnTo>
                      <a:pt x="94" y="0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6" name="Freeform 77"/>
              <p:cNvSpPr>
                <a:spLocks/>
              </p:cNvSpPr>
              <p:nvPr/>
            </p:nvSpPr>
            <p:spPr bwMode="auto">
              <a:xfrm>
                <a:off x="2518" y="1915"/>
                <a:ext cx="20" cy="31"/>
              </a:xfrm>
              <a:custGeom>
                <a:avLst/>
                <a:gdLst>
                  <a:gd name="T0" fmla="*/ 2 w 40"/>
                  <a:gd name="T1" fmla="*/ 0 h 63"/>
                  <a:gd name="T2" fmla="*/ 1 w 40"/>
                  <a:gd name="T3" fmla="*/ 1 h 63"/>
                  <a:gd name="T4" fmla="*/ 0 w 40"/>
                  <a:gd name="T5" fmla="*/ 1 h 63"/>
                  <a:gd name="T6" fmla="*/ 1 w 40"/>
                  <a:gd name="T7" fmla="*/ 0 h 63"/>
                  <a:gd name="T8" fmla="*/ 2 w 40"/>
                  <a:gd name="T9" fmla="*/ 0 h 63"/>
                  <a:gd name="T10" fmla="*/ 2 w 40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63">
                    <a:moveTo>
                      <a:pt x="40" y="13"/>
                    </a:moveTo>
                    <a:lnTo>
                      <a:pt x="19" y="46"/>
                    </a:lnTo>
                    <a:lnTo>
                      <a:pt x="0" y="63"/>
                    </a:lnTo>
                    <a:lnTo>
                      <a:pt x="27" y="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7" name="Freeform 78"/>
              <p:cNvSpPr>
                <a:spLocks/>
              </p:cNvSpPr>
              <p:nvPr/>
            </p:nvSpPr>
            <p:spPr bwMode="auto">
              <a:xfrm>
                <a:off x="2494" y="1950"/>
                <a:ext cx="73" cy="84"/>
              </a:xfrm>
              <a:custGeom>
                <a:avLst/>
                <a:gdLst>
                  <a:gd name="T0" fmla="*/ 2 w 146"/>
                  <a:gd name="T1" fmla="*/ 0 h 168"/>
                  <a:gd name="T2" fmla="*/ 5 w 146"/>
                  <a:gd name="T3" fmla="*/ 4 h 168"/>
                  <a:gd name="T4" fmla="*/ 4 w 146"/>
                  <a:gd name="T5" fmla="*/ 6 h 168"/>
                  <a:gd name="T6" fmla="*/ 2 w 146"/>
                  <a:gd name="T7" fmla="*/ 6 h 168"/>
                  <a:gd name="T8" fmla="*/ 0 w 146"/>
                  <a:gd name="T9" fmla="*/ 5 h 168"/>
                  <a:gd name="T10" fmla="*/ 1 w 146"/>
                  <a:gd name="T11" fmla="*/ 2 h 168"/>
                  <a:gd name="T12" fmla="*/ 1 w 146"/>
                  <a:gd name="T13" fmla="*/ 0 h 168"/>
                  <a:gd name="T14" fmla="*/ 2 w 146"/>
                  <a:gd name="T15" fmla="*/ 0 h 168"/>
                  <a:gd name="T16" fmla="*/ 2 w 146"/>
                  <a:gd name="T17" fmla="*/ 0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" h="168">
                    <a:moveTo>
                      <a:pt x="41" y="0"/>
                    </a:moveTo>
                    <a:lnTo>
                      <a:pt x="146" y="112"/>
                    </a:lnTo>
                    <a:lnTo>
                      <a:pt x="123" y="166"/>
                    </a:lnTo>
                    <a:lnTo>
                      <a:pt x="41" y="168"/>
                    </a:lnTo>
                    <a:lnTo>
                      <a:pt x="0" y="137"/>
                    </a:lnTo>
                    <a:lnTo>
                      <a:pt x="5" y="53"/>
                    </a:lnTo>
                    <a:lnTo>
                      <a:pt x="3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8" name="Freeform 79"/>
              <p:cNvSpPr>
                <a:spLocks/>
              </p:cNvSpPr>
              <p:nvPr/>
            </p:nvSpPr>
            <p:spPr bwMode="auto">
              <a:xfrm>
                <a:off x="2539" y="1908"/>
                <a:ext cx="69" cy="10"/>
              </a:xfrm>
              <a:custGeom>
                <a:avLst/>
                <a:gdLst>
                  <a:gd name="T0" fmla="*/ 0 w 137"/>
                  <a:gd name="T1" fmla="*/ 1 h 19"/>
                  <a:gd name="T2" fmla="*/ 3 w 137"/>
                  <a:gd name="T3" fmla="*/ 1 h 19"/>
                  <a:gd name="T4" fmla="*/ 5 w 137"/>
                  <a:gd name="T5" fmla="*/ 1 h 19"/>
                  <a:gd name="T6" fmla="*/ 5 w 137"/>
                  <a:gd name="T7" fmla="*/ 0 h 19"/>
                  <a:gd name="T8" fmla="*/ 3 w 137"/>
                  <a:gd name="T9" fmla="*/ 1 h 19"/>
                  <a:gd name="T10" fmla="*/ 0 w 137"/>
                  <a:gd name="T11" fmla="*/ 0 h 19"/>
                  <a:gd name="T12" fmla="*/ 0 w 137"/>
                  <a:gd name="T13" fmla="*/ 1 h 19"/>
                  <a:gd name="T14" fmla="*/ 0 w 137"/>
                  <a:gd name="T15" fmla="*/ 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19">
                    <a:moveTo>
                      <a:pt x="0" y="17"/>
                    </a:moveTo>
                    <a:lnTo>
                      <a:pt x="87" y="19"/>
                    </a:lnTo>
                    <a:lnTo>
                      <a:pt x="137" y="13"/>
                    </a:lnTo>
                    <a:lnTo>
                      <a:pt x="137" y="0"/>
                    </a:lnTo>
                    <a:lnTo>
                      <a:pt x="83" y="5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29" name="Freeform 80"/>
              <p:cNvSpPr>
                <a:spLocks/>
              </p:cNvSpPr>
              <p:nvPr/>
            </p:nvSpPr>
            <p:spPr bwMode="auto">
              <a:xfrm>
                <a:off x="2544" y="2287"/>
                <a:ext cx="32" cy="35"/>
              </a:xfrm>
              <a:custGeom>
                <a:avLst/>
                <a:gdLst>
                  <a:gd name="T0" fmla="*/ 0 w 65"/>
                  <a:gd name="T1" fmla="*/ 0 h 68"/>
                  <a:gd name="T2" fmla="*/ 1 w 65"/>
                  <a:gd name="T3" fmla="*/ 1 h 68"/>
                  <a:gd name="T4" fmla="*/ 1 w 65"/>
                  <a:gd name="T5" fmla="*/ 3 h 68"/>
                  <a:gd name="T6" fmla="*/ 2 w 65"/>
                  <a:gd name="T7" fmla="*/ 3 h 68"/>
                  <a:gd name="T8" fmla="*/ 1 w 65"/>
                  <a:gd name="T9" fmla="*/ 1 h 68"/>
                  <a:gd name="T10" fmla="*/ 0 w 65"/>
                  <a:gd name="T11" fmla="*/ 0 h 68"/>
                  <a:gd name="T12" fmla="*/ 0 w 65"/>
                  <a:gd name="T13" fmla="*/ 0 h 68"/>
                  <a:gd name="T14" fmla="*/ 0 w 65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68">
                    <a:moveTo>
                      <a:pt x="0" y="0"/>
                    </a:moveTo>
                    <a:lnTo>
                      <a:pt x="46" y="25"/>
                    </a:lnTo>
                    <a:lnTo>
                      <a:pt x="54" y="68"/>
                    </a:lnTo>
                    <a:lnTo>
                      <a:pt x="65" y="68"/>
                    </a:lnTo>
                    <a:lnTo>
                      <a:pt x="61" y="1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0" name="Freeform 81"/>
              <p:cNvSpPr>
                <a:spLocks/>
              </p:cNvSpPr>
              <p:nvPr/>
            </p:nvSpPr>
            <p:spPr bwMode="auto">
              <a:xfrm>
                <a:off x="2509" y="2303"/>
                <a:ext cx="43" cy="14"/>
              </a:xfrm>
              <a:custGeom>
                <a:avLst/>
                <a:gdLst>
                  <a:gd name="T0" fmla="*/ 1 w 86"/>
                  <a:gd name="T1" fmla="*/ 0 h 29"/>
                  <a:gd name="T2" fmla="*/ 3 w 86"/>
                  <a:gd name="T3" fmla="*/ 0 h 29"/>
                  <a:gd name="T4" fmla="*/ 3 w 86"/>
                  <a:gd name="T5" fmla="*/ 0 h 29"/>
                  <a:gd name="T6" fmla="*/ 0 w 86"/>
                  <a:gd name="T7" fmla="*/ 0 h 29"/>
                  <a:gd name="T8" fmla="*/ 1 w 86"/>
                  <a:gd name="T9" fmla="*/ 0 h 29"/>
                  <a:gd name="T10" fmla="*/ 1 w 8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29">
                    <a:moveTo>
                      <a:pt x="15" y="0"/>
                    </a:moveTo>
                    <a:lnTo>
                      <a:pt x="86" y="4"/>
                    </a:lnTo>
                    <a:lnTo>
                      <a:pt x="86" y="25"/>
                    </a:lnTo>
                    <a:lnTo>
                      <a:pt x="0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1" name="Freeform 82"/>
              <p:cNvSpPr>
                <a:spLocks/>
              </p:cNvSpPr>
              <p:nvPr/>
            </p:nvSpPr>
            <p:spPr bwMode="auto">
              <a:xfrm>
                <a:off x="2512" y="2265"/>
                <a:ext cx="37" cy="22"/>
              </a:xfrm>
              <a:custGeom>
                <a:avLst/>
                <a:gdLst>
                  <a:gd name="T0" fmla="*/ 2 w 74"/>
                  <a:gd name="T1" fmla="*/ 1 h 44"/>
                  <a:gd name="T2" fmla="*/ 1 w 74"/>
                  <a:gd name="T3" fmla="*/ 1 h 44"/>
                  <a:gd name="T4" fmla="*/ 2 w 74"/>
                  <a:gd name="T5" fmla="*/ 2 h 44"/>
                  <a:gd name="T6" fmla="*/ 3 w 74"/>
                  <a:gd name="T7" fmla="*/ 1 h 44"/>
                  <a:gd name="T8" fmla="*/ 3 w 74"/>
                  <a:gd name="T9" fmla="*/ 2 h 44"/>
                  <a:gd name="T10" fmla="*/ 1 w 74"/>
                  <a:gd name="T11" fmla="*/ 2 h 44"/>
                  <a:gd name="T12" fmla="*/ 0 w 74"/>
                  <a:gd name="T13" fmla="*/ 1 h 44"/>
                  <a:gd name="T14" fmla="*/ 1 w 74"/>
                  <a:gd name="T15" fmla="*/ 1 h 44"/>
                  <a:gd name="T16" fmla="*/ 1 w 74"/>
                  <a:gd name="T17" fmla="*/ 0 h 44"/>
                  <a:gd name="T18" fmla="*/ 2 w 74"/>
                  <a:gd name="T19" fmla="*/ 1 h 44"/>
                  <a:gd name="T20" fmla="*/ 2 w 74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4" h="44">
                    <a:moveTo>
                      <a:pt x="34" y="12"/>
                    </a:moveTo>
                    <a:lnTo>
                      <a:pt x="26" y="27"/>
                    </a:lnTo>
                    <a:lnTo>
                      <a:pt x="47" y="33"/>
                    </a:lnTo>
                    <a:lnTo>
                      <a:pt x="74" y="29"/>
                    </a:lnTo>
                    <a:lnTo>
                      <a:pt x="70" y="44"/>
                    </a:lnTo>
                    <a:lnTo>
                      <a:pt x="17" y="44"/>
                    </a:lnTo>
                    <a:lnTo>
                      <a:pt x="0" y="23"/>
                    </a:lnTo>
                    <a:lnTo>
                      <a:pt x="5" y="8"/>
                    </a:lnTo>
                    <a:lnTo>
                      <a:pt x="19" y="0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2" name="Freeform 83"/>
              <p:cNvSpPr>
                <a:spLocks/>
              </p:cNvSpPr>
              <p:nvPr/>
            </p:nvSpPr>
            <p:spPr bwMode="auto">
              <a:xfrm>
                <a:off x="2522" y="2197"/>
                <a:ext cx="29" cy="39"/>
              </a:xfrm>
              <a:custGeom>
                <a:avLst/>
                <a:gdLst>
                  <a:gd name="T0" fmla="*/ 0 w 57"/>
                  <a:gd name="T1" fmla="*/ 1 h 78"/>
                  <a:gd name="T2" fmla="*/ 1 w 57"/>
                  <a:gd name="T3" fmla="*/ 2 h 78"/>
                  <a:gd name="T4" fmla="*/ 2 w 57"/>
                  <a:gd name="T5" fmla="*/ 3 h 78"/>
                  <a:gd name="T6" fmla="*/ 2 w 57"/>
                  <a:gd name="T7" fmla="*/ 1 h 78"/>
                  <a:gd name="T8" fmla="*/ 1 w 57"/>
                  <a:gd name="T9" fmla="*/ 0 h 78"/>
                  <a:gd name="T10" fmla="*/ 0 w 57"/>
                  <a:gd name="T11" fmla="*/ 1 h 78"/>
                  <a:gd name="T12" fmla="*/ 0 w 57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8">
                    <a:moveTo>
                      <a:pt x="0" y="14"/>
                    </a:moveTo>
                    <a:lnTo>
                      <a:pt x="2" y="38"/>
                    </a:lnTo>
                    <a:lnTo>
                      <a:pt x="57" y="78"/>
                    </a:lnTo>
                    <a:lnTo>
                      <a:pt x="49" y="2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3" name="Freeform 84"/>
              <p:cNvSpPr>
                <a:spLocks/>
              </p:cNvSpPr>
              <p:nvPr/>
            </p:nvSpPr>
            <p:spPr bwMode="auto">
              <a:xfrm>
                <a:off x="2532" y="2202"/>
                <a:ext cx="15" cy="18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1 h 36"/>
                  <a:gd name="T4" fmla="*/ 1 w 30"/>
                  <a:gd name="T5" fmla="*/ 2 h 36"/>
                  <a:gd name="T6" fmla="*/ 1 w 30"/>
                  <a:gd name="T7" fmla="*/ 1 h 36"/>
                  <a:gd name="T8" fmla="*/ 1 w 30"/>
                  <a:gd name="T9" fmla="*/ 1 h 36"/>
                  <a:gd name="T10" fmla="*/ 0 w 30"/>
                  <a:gd name="T11" fmla="*/ 0 h 36"/>
                  <a:gd name="T12" fmla="*/ 0 w 30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32"/>
                    </a:lnTo>
                    <a:lnTo>
                      <a:pt x="17" y="36"/>
                    </a:lnTo>
                    <a:lnTo>
                      <a:pt x="30" y="26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4" name="Freeform 85"/>
              <p:cNvSpPr>
                <a:spLocks/>
              </p:cNvSpPr>
              <p:nvPr/>
            </p:nvSpPr>
            <p:spPr bwMode="auto">
              <a:xfrm>
                <a:off x="2530" y="2075"/>
                <a:ext cx="10" cy="18"/>
              </a:xfrm>
              <a:custGeom>
                <a:avLst/>
                <a:gdLst>
                  <a:gd name="T0" fmla="*/ 0 w 21"/>
                  <a:gd name="T1" fmla="*/ 1 h 36"/>
                  <a:gd name="T2" fmla="*/ 0 w 21"/>
                  <a:gd name="T3" fmla="*/ 2 h 36"/>
                  <a:gd name="T4" fmla="*/ 0 w 21"/>
                  <a:gd name="T5" fmla="*/ 2 h 36"/>
                  <a:gd name="T6" fmla="*/ 0 w 21"/>
                  <a:gd name="T7" fmla="*/ 0 h 36"/>
                  <a:gd name="T8" fmla="*/ 0 w 21"/>
                  <a:gd name="T9" fmla="*/ 1 h 36"/>
                  <a:gd name="T10" fmla="*/ 0 w 21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36">
                    <a:moveTo>
                      <a:pt x="21" y="4"/>
                    </a:moveTo>
                    <a:lnTo>
                      <a:pt x="21" y="36"/>
                    </a:lnTo>
                    <a:lnTo>
                      <a:pt x="6" y="34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A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5" name="Freeform 86"/>
              <p:cNvSpPr>
                <a:spLocks/>
              </p:cNvSpPr>
              <p:nvPr/>
            </p:nvSpPr>
            <p:spPr bwMode="auto">
              <a:xfrm>
                <a:off x="2538" y="2093"/>
                <a:ext cx="22" cy="13"/>
              </a:xfrm>
              <a:custGeom>
                <a:avLst/>
                <a:gdLst>
                  <a:gd name="T0" fmla="*/ 0 w 46"/>
                  <a:gd name="T1" fmla="*/ 0 h 27"/>
                  <a:gd name="T2" fmla="*/ 1 w 46"/>
                  <a:gd name="T3" fmla="*/ 0 h 27"/>
                  <a:gd name="T4" fmla="*/ 0 w 46"/>
                  <a:gd name="T5" fmla="*/ 0 h 27"/>
                  <a:gd name="T6" fmla="*/ 0 w 46"/>
                  <a:gd name="T7" fmla="*/ 0 h 27"/>
                  <a:gd name="T8" fmla="*/ 0 w 4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0" y="0"/>
                    </a:moveTo>
                    <a:lnTo>
                      <a:pt x="46" y="0"/>
                    </a:lnTo>
                    <a:lnTo>
                      <a:pt x="29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6" name="Freeform 87"/>
              <p:cNvSpPr>
                <a:spLocks/>
              </p:cNvSpPr>
              <p:nvPr/>
            </p:nvSpPr>
            <p:spPr bwMode="auto">
              <a:xfrm>
                <a:off x="2508" y="2065"/>
                <a:ext cx="68" cy="18"/>
              </a:xfrm>
              <a:custGeom>
                <a:avLst/>
                <a:gdLst>
                  <a:gd name="T0" fmla="*/ 0 w 137"/>
                  <a:gd name="T1" fmla="*/ 1 h 36"/>
                  <a:gd name="T2" fmla="*/ 1 w 137"/>
                  <a:gd name="T3" fmla="*/ 1 h 36"/>
                  <a:gd name="T4" fmla="*/ 4 w 137"/>
                  <a:gd name="T5" fmla="*/ 0 h 36"/>
                  <a:gd name="T6" fmla="*/ 4 w 137"/>
                  <a:gd name="T7" fmla="*/ 1 h 36"/>
                  <a:gd name="T8" fmla="*/ 3 w 137"/>
                  <a:gd name="T9" fmla="*/ 2 h 36"/>
                  <a:gd name="T10" fmla="*/ 0 w 137"/>
                  <a:gd name="T11" fmla="*/ 1 h 36"/>
                  <a:gd name="T12" fmla="*/ 0 w 137"/>
                  <a:gd name="T13" fmla="*/ 1 h 36"/>
                  <a:gd name="T14" fmla="*/ 0 w 137"/>
                  <a:gd name="T15" fmla="*/ 1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36">
                    <a:moveTo>
                      <a:pt x="0" y="2"/>
                    </a:moveTo>
                    <a:lnTo>
                      <a:pt x="53" y="4"/>
                    </a:lnTo>
                    <a:lnTo>
                      <a:pt x="137" y="0"/>
                    </a:lnTo>
                    <a:lnTo>
                      <a:pt x="129" y="27"/>
                    </a:lnTo>
                    <a:lnTo>
                      <a:pt x="114" y="36"/>
                    </a:lnTo>
                    <a:lnTo>
                      <a:pt x="23" y="3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7" name="Freeform 88"/>
              <p:cNvSpPr>
                <a:spLocks/>
              </p:cNvSpPr>
              <p:nvPr/>
            </p:nvSpPr>
            <p:spPr bwMode="auto">
              <a:xfrm>
                <a:off x="2529" y="2048"/>
                <a:ext cx="25" cy="16"/>
              </a:xfrm>
              <a:custGeom>
                <a:avLst/>
                <a:gdLst>
                  <a:gd name="T0" fmla="*/ 2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1 w 49"/>
                  <a:gd name="T7" fmla="*/ 1 h 32"/>
                  <a:gd name="T8" fmla="*/ 1 w 49"/>
                  <a:gd name="T9" fmla="*/ 1 h 32"/>
                  <a:gd name="T10" fmla="*/ 2 w 49"/>
                  <a:gd name="T11" fmla="*/ 1 h 32"/>
                  <a:gd name="T12" fmla="*/ 2 w 49"/>
                  <a:gd name="T13" fmla="*/ 0 h 32"/>
                  <a:gd name="T14" fmla="*/ 2 w 49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9" y="30"/>
                    </a:lnTo>
                    <a:lnTo>
                      <a:pt x="27" y="32"/>
                    </a:lnTo>
                    <a:lnTo>
                      <a:pt x="49" y="2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8" name="Freeform 89"/>
              <p:cNvSpPr>
                <a:spLocks/>
              </p:cNvSpPr>
              <p:nvPr/>
            </p:nvSpPr>
            <p:spPr bwMode="auto">
              <a:xfrm>
                <a:off x="2547" y="2044"/>
                <a:ext cx="9" cy="15"/>
              </a:xfrm>
              <a:custGeom>
                <a:avLst/>
                <a:gdLst>
                  <a:gd name="T0" fmla="*/ 1 w 17"/>
                  <a:gd name="T1" fmla="*/ 0 h 31"/>
                  <a:gd name="T2" fmla="*/ 1 w 17"/>
                  <a:gd name="T3" fmla="*/ 0 h 31"/>
                  <a:gd name="T4" fmla="*/ 0 w 17"/>
                  <a:gd name="T5" fmla="*/ 0 h 31"/>
                  <a:gd name="T6" fmla="*/ 0 w 17"/>
                  <a:gd name="T7" fmla="*/ 0 h 31"/>
                  <a:gd name="T8" fmla="*/ 1 w 17"/>
                  <a:gd name="T9" fmla="*/ 0 h 31"/>
                  <a:gd name="T10" fmla="*/ 1 w 17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7" y="0"/>
                    </a:moveTo>
                    <a:lnTo>
                      <a:pt x="17" y="29"/>
                    </a:lnTo>
                    <a:lnTo>
                      <a:pt x="0" y="31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39" name="Freeform 90"/>
              <p:cNvSpPr>
                <a:spLocks/>
              </p:cNvSpPr>
              <p:nvPr/>
            </p:nvSpPr>
            <p:spPr bwMode="auto">
              <a:xfrm>
                <a:off x="2494" y="2017"/>
                <a:ext cx="25" cy="41"/>
              </a:xfrm>
              <a:custGeom>
                <a:avLst/>
                <a:gdLst>
                  <a:gd name="T0" fmla="*/ 0 w 49"/>
                  <a:gd name="T1" fmla="*/ 0 h 84"/>
                  <a:gd name="T2" fmla="*/ 1 w 49"/>
                  <a:gd name="T3" fmla="*/ 1 h 84"/>
                  <a:gd name="T4" fmla="*/ 1 w 49"/>
                  <a:gd name="T5" fmla="*/ 1 h 84"/>
                  <a:gd name="T6" fmla="*/ 0 w 49"/>
                  <a:gd name="T7" fmla="*/ 1 h 84"/>
                  <a:gd name="T8" fmla="*/ 0 w 49"/>
                  <a:gd name="T9" fmla="*/ 2 h 84"/>
                  <a:gd name="T10" fmla="*/ 1 w 49"/>
                  <a:gd name="T11" fmla="*/ 2 h 84"/>
                  <a:gd name="T12" fmla="*/ 1 w 49"/>
                  <a:gd name="T13" fmla="*/ 2 h 84"/>
                  <a:gd name="T14" fmla="*/ 1 w 49"/>
                  <a:gd name="T15" fmla="*/ 2 h 84"/>
                  <a:gd name="T16" fmla="*/ 2 w 49"/>
                  <a:gd name="T17" fmla="*/ 2 h 84"/>
                  <a:gd name="T18" fmla="*/ 1 w 49"/>
                  <a:gd name="T19" fmla="*/ 1 h 84"/>
                  <a:gd name="T20" fmla="*/ 2 w 49"/>
                  <a:gd name="T21" fmla="*/ 1 h 84"/>
                  <a:gd name="T22" fmla="*/ 2 w 49"/>
                  <a:gd name="T23" fmla="*/ 1 h 84"/>
                  <a:gd name="T24" fmla="*/ 1 w 49"/>
                  <a:gd name="T25" fmla="*/ 0 h 84"/>
                  <a:gd name="T26" fmla="*/ 1 w 49"/>
                  <a:gd name="T27" fmla="*/ 0 h 84"/>
                  <a:gd name="T28" fmla="*/ 1 w 49"/>
                  <a:gd name="T29" fmla="*/ 0 h 84"/>
                  <a:gd name="T30" fmla="*/ 0 w 49"/>
                  <a:gd name="T31" fmla="*/ 0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12"/>
                    </a:moveTo>
                    <a:lnTo>
                      <a:pt x="17" y="42"/>
                    </a:lnTo>
                    <a:lnTo>
                      <a:pt x="9" y="48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3" y="76"/>
                    </a:lnTo>
                    <a:lnTo>
                      <a:pt x="7" y="82"/>
                    </a:lnTo>
                    <a:lnTo>
                      <a:pt x="9" y="84"/>
                    </a:lnTo>
                    <a:lnTo>
                      <a:pt x="47" y="80"/>
                    </a:lnTo>
                    <a:lnTo>
                      <a:pt x="30" y="55"/>
                    </a:lnTo>
                    <a:lnTo>
                      <a:pt x="49" y="48"/>
                    </a:lnTo>
                    <a:lnTo>
                      <a:pt x="49" y="40"/>
                    </a:lnTo>
                    <a:lnTo>
                      <a:pt x="24" y="25"/>
                    </a:lnTo>
                    <a:lnTo>
                      <a:pt x="13" y="1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0" name="Freeform 91"/>
              <p:cNvSpPr>
                <a:spLocks/>
              </p:cNvSpPr>
              <p:nvPr/>
            </p:nvSpPr>
            <p:spPr bwMode="auto">
              <a:xfrm>
                <a:off x="2490" y="1920"/>
                <a:ext cx="15" cy="97"/>
              </a:xfrm>
              <a:custGeom>
                <a:avLst/>
                <a:gdLst>
                  <a:gd name="T0" fmla="*/ 1 w 30"/>
                  <a:gd name="T1" fmla="*/ 2 h 194"/>
                  <a:gd name="T2" fmla="*/ 1 w 30"/>
                  <a:gd name="T3" fmla="*/ 4 h 194"/>
                  <a:gd name="T4" fmla="*/ 1 w 30"/>
                  <a:gd name="T5" fmla="*/ 5 h 194"/>
                  <a:gd name="T6" fmla="*/ 1 w 30"/>
                  <a:gd name="T7" fmla="*/ 5 h 194"/>
                  <a:gd name="T8" fmla="*/ 1 w 30"/>
                  <a:gd name="T9" fmla="*/ 6 h 194"/>
                  <a:gd name="T10" fmla="*/ 1 w 30"/>
                  <a:gd name="T11" fmla="*/ 7 h 194"/>
                  <a:gd name="T12" fmla="*/ 1 w 30"/>
                  <a:gd name="T13" fmla="*/ 4 h 194"/>
                  <a:gd name="T14" fmla="*/ 0 w 30"/>
                  <a:gd name="T15" fmla="*/ 3 h 194"/>
                  <a:gd name="T16" fmla="*/ 1 w 30"/>
                  <a:gd name="T17" fmla="*/ 1 h 194"/>
                  <a:gd name="T18" fmla="*/ 1 w 30"/>
                  <a:gd name="T19" fmla="*/ 0 h 194"/>
                  <a:gd name="T20" fmla="*/ 1 w 30"/>
                  <a:gd name="T21" fmla="*/ 2 h 194"/>
                  <a:gd name="T22" fmla="*/ 1 w 30"/>
                  <a:gd name="T23" fmla="*/ 2 h 194"/>
                  <a:gd name="T24" fmla="*/ 1 w 30"/>
                  <a:gd name="T25" fmla="*/ 2 h 194"/>
                  <a:gd name="T26" fmla="*/ 1 w 30"/>
                  <a:gd name="T27" fmla="*/ 2 h 1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194">
                    <a:moveTo>
                      <a:pt x="29" y="56"/>
                    </a:moveTo>
                    <a:lnTo>
                      <a:pt x="29" y="109"/>
                    </a:lnTo>
                    <a:lnTo>
                      <a:pt x="27" y="130"/>
                    </a:lnTo>
                    <a:lnTo>
                      <a:pt x="21" y="151"/>
                    </a:lnTo>
                    <a:lnTo>
                      <a:pt x="13" y="175"/>
                    </a:lnTo>
                    <a:lnTo>
                      <a:pt x="11" y="194"/>
                    </a:lnTo>
                    <a:lnTo>
                      <a:pt x="2" y="103"/>
                    </a:lnTo>
                    <a:lnTo>
                      <a:pt x="0" y="84"/>
                    </a:lnTo>
                    <a:lnTo>
                      <a:pt x="17" y="16"/>
                    </a:lnTo>
                    <a:lnTo>
                      <a:pt x="27" y="0"/>
                    </a:lnTo>
                    <a:lnTo>
                      <a:pt x="17" y="50"/>
                    </a:lnTo>
                    <a:lnTo>
                      <a:pt x="30" y="37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1" name="Freeform 92"/>
              <p:cNvSpPr>
                <a:spLocks/>
              </p:cNvSpPr>
              <p:nvPr/>
            </p:nvSpPr>
            <p:spPr bwMode="auto">
              <a:xfrm>
                <a:off x="2574" y="2026"/>
                <a:ext cx="34" cy="47"/>
              </a:xfrm>
              <a:custGeom>
                <a:avLst/>
                <a:gdLst>
                  <a:gd name="T0" fmla="*/ 2 w 69"/>
                  <a:gd name="T1" fmla="*/ 1 h 93"/>
                  <a:gd name="T2" fmla="*/ 2 w 69"/>
                  <a:gd name="T3" fmla="*/ 2 h 93"/>
                  <a:gd name="T4" fmla="*/ 0 w 69"/>
                  <a:gd name="T5" fmla="*/ 3 h 93"/>
                  <a:gd name="T6" fmla="*/ 0 w 69"/>
                  <a:gd name="T7" fmla="*/ 3 h 93"/>
                  <a:gd name="T8" fmla="*/ 0 w 69"/>
                  <a:gd name="T9" fmla="*/ 3 h 93"/>
                  <a:gd name="T10" fmla="*/ 0 w 69"/>
                  <a:gd name="T11" fmla="*/ 2 h 93"/>
                  <a:gd name="T12" fmla="*/ 1 w 69"/>
                  <a:gd name="T13" fmla="*/ 1 h 93"/>
                  <a:gd name="T14" fmla="*/ 1 w 69"/>
                  <a:gd name="T15" fmla="*/ 0 h 93"/>
                  <a:gd name="T16" fmla="*/ 2 w 69"/>
                  <a:gd name="T17" fmla="*/ 1 h 93"/>
                  <a:gd name="T18" fmla="*/ 2 w 69"/>
                  <a:gd name="T19" fmla="*/ 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93">
                    <a:moveTo>
                      <a:pt x="69" y="25"/>
                    </a:moveTo>
                    <a:lnTo>
                      <a:pt x="69" y="52"/>
                    </a:lnTo>
                    <a:lnTo>
                      <a:pt x="31" y="86"/>
                    </a:lnTo>
                    <a:lnTo>
                      <a:pt x="0" y="93"/>
                    </a:lnTo>
                    <a:lnTo>
                      <a:pt x="15" y="74"/>
                    </a:lnTo>
                    <a:lnTo>
                      <a:pt x="17" y="36"/>
                    </a:lnTo>
                    <a:lnTo>
                      <a:pt x="42" y="31"/>
                    </a:lnTo>
                    <a:lnTo>
                      <a:pt x="50" y="0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2" name="Freeform 93"/>
              <p:cNvSpPr>
                <a:spLocks/>
              </p:cNvSpPr>
              <p:nvPr/>
            </p:nvSpPr>
            <p:spPr bwMode="auto">
              <a:xfrm>
                <a:off x="2583" y="2009"/>
                <a:ext cx="11" cy="23"/>
              </a:xfrm>
              <a:custGeom>
                <a:avLst/>
                <a:gdLst>
                  <a:gd name="T0" fmla="*/ 1 w 21"/>
                  <a:gd name="T1" fmla="*/ 0 h 46"/>
                  <a:gd name="T2" fmla="*/ 1 w 21"/>
                  <a:gd name="T3" fmla="*/ 1 h 46"/>
                  <a:gd name="T4" fmla="*/ 0 w 21"/>
                  <a:gd name="T5" fmla="*/ 2 h 46"/>
                  <a:gd name="T6" fmla="*/ 0 w 21"/>
                  <a:gd name="T7" fmla="*/ 1 h 46"/>
                  <a:gd name="T8" fmla="*/ 1 w 21"/>
                  <a:gd name="T9" fmla="*/ 0 h 46"/>
                  <a:gd name="T10" fmla="*/ 1 w 21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6">
                    <a:moveTo>
                      <a:pt x="21" y="0"/>
                    </a:moveTo>
                    <a:lnTo>
                      <a:pt x="21" y="32"/>
                    </a:lnTo>
                    <a:lnTo>
                      <a:pt x="0" y="46"/>
                    </a:lnTo>
                    <a:lnTo>
                      <a:pt x="0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3" name="Freeform 94"/>
              <p:cNvSpPr>
                <a:spLocks/>
              </p:cNvSpPr>
              <p:nvPr/>
            </p:nvSpPr>
            <p:spPr bwMode="auto">
              <a:xfrm>
                <a:off x="2549" y="1825"/>
                <a:ext cx="85" cy="215"/>
              </a:xfrm>
              <a:custGeom>
                <a:avLst/>
                <a:gdLst>
                  <a:gd name="T0" fmla="*/ 4 w 171"/>
                  <a:gd name="T1" fmla="*/ 0 h 432"/>
                  <a:gd name="T2" fmla="*/ 3 w 171"/>
                  <a:gd name="T3" fmla="*/ 3 h 432"/>
                  <a:gd name="T4" fmla="*/ 3 w 171"/>
                  <a:gd name="T5" fmla="*/ 5 h 432"/>
                  <a:gd name="T6" fmla="*/ 3 w 171"/>
                  <a:gd name="T7" fmla="*/ 6 h 432"/>
                  <a:gd name="T8" fmla="*/ 2 w 171"/>
                  <a:gd name="T9" fmla="*/ 8 h 432"/>
                  <a:gd name="T10" fmla="*/ 2 w 171"/>
                  <a:gd name="T11" fmla="*/ 9 h 432"/>
                  <a:gd name="T12" fmla="*/ 2 w 171"/>
                  <a:gd name="T13" fmla="*/ 10 h 432"/>
                  <a:gd name="T14" fmla="*/ 1 w 171"/>
                  <a:gd name="T15" fmla="*/ 11 h 432"/>
                  <a:gd name="T16" fmla="*/ 0 w 171"/>
                  <a:gd name="T17" fmla="*/ 12 h 432"/>
                  <a:gd name="T18" fmla="*/ 0 w 171"/>
                  <a:gd name="T19" fmla="*/ 12 h 432"/>
                  <a:gd name="T20" fmla="*/ 1 w 171"/>
                  <a:gd name="T21" fmla="*/ 12 h 432"/>
                  <a:gd name="T22" fmla="*/ 2 w 171"/>
                  <a:gd name="T23" fmla="*/ 11 h 432"/>
                  <a:gd name="T24" fmla="*/ 1 w 171"/>
                  <a:gd name="T25" fmla="*/ 12 h 432"/>
                  <a:gd name="T26" fmla="*/ 0 w 171"/>
                  <a:gd name="T27" fmla="*/ 13 h 432"/>
                  <a:gd name="T28" fmla="*/ 0 w 171"/>
                  <a:gd name="T29" fmla="*/ 13 h 432"/>
                  <a:gd name="T30" fmla="*/ 2 w 171"/>
                  <a:gd name="T31" fmla="*/ 12 h 432"/>
                  <a:gd name="T32" fmla="*/ 3 w 171"/>
                  <a:gd name="T33" fmla="*/ 10 h 432"/>
                  <a:gd name="T34" fmla="*/ 3 w 171"/>
                  <a:gd name="T35" fmla="*/ 7 h 432"/>
                  <a:gd name="T36" fmla="*/ 4 w 171"/>
                  <a:gd name="T37" fmla="*/ 4 h 432"/>
                  <a:gd name="T38" fmla="*/ 4 w 171"/>
                  <a:gd name="T39" fmla="*/ 1 h 432"/>
                  <a:gd name="T40" fmla="*/ 5 w 171"/>
                  <a:gd name="T41" fmla="*/ 0 h 432"/>
                  <a:gd name="T42" fmla="*/ 4 w 171"/>
                  <a:gd name="T43" fmla="*/ 0 h 432"/>
                  <a:gd name="T44" fmla="*/ 4 w 171"/>
                  <a:gd name="T45" fmla="*/ 0 h 4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1" h="432">
                    <a:moveTo>
                      <a:pt x="140" y="31"/>
                    </a:moveTo>
                    <a:lnTo>
                      <a:pt x="110" y="116"/>
                    </a:lnTo>
                    <a:lnTo>
                      <a:pt x="112" y="166"/>
                    </a:lnTo>
                    <a:lnTo>
                      <a:pt x="118" y="200"/>
                    </a:lnTo>
                    <a:lnTo>
                      <a:pt x="95" y="276"/>
                    </a:lnTo>
                    <a:lnTo>
                      <a:pt x="80" y="297"/>
                    </a:lnTo>
                    <a:lnTo>
                      <a:pt x="72" y="327"/>
                    </a:lnTo>
                    <a:lnTo>
                      <a:pt x="44" y="360"/>
                    </a:lnTo>
                    <a:lnTo>
                      <a:pt x="0" y="388"/>
                    </a:lnTo>
                    <a:lnTo>
                      <a:pt x="0" y="403"/>
                    </a:lnTo>
                    <a:lnTo>
                      <a:pt x="32" y="398"/>
                    </a:lnTo>
                    <a:lnTo>
                      <a:pt x="72" y="373"/>
                    </a:lnTo>
                    <a:lnTo>
                      <a:pt x="47" y="407"/>
                    </a:lnTo>
                    <a:lnTo>
                      <a:pt x="13" y="424"/>
                    </a:lnTo>
                    <a:lnTo>
                      <a:pt x="13" y="432"/>
                    </a:lnTo>
                    <a:lnTo>
                      <a:pt x="64" y="411"/>
                    </a:lnTo>
                    <a:lnTo>
                      <a:pt x="106" y="344"/>
                    </a:lnTo>
                    <a:lnTo>
                      <a:pt x="121" y="255"/>
                    </a:lnTo>
                    <a:lnTo>
                      <a:pt x="135" y="156"/>
                    </a:lnTo>
                    <a:lnTo>
                      <a:pt x="158" y="50"/>
                    </a:lnTo>
                    <a:lnTo>
                      <a:pt x="171" y="0"/>
                    </a:lnTo>
                    <a:lnTo>
                      <a:pt x="140" y="31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4" name="Freeform 95"/>
              <p:cNvSpPr>
                <a:spLocks/>
              </p:cNvSpPr>
              <p:nvPr/>
            </p:nvSpPr>
            <p:spPr bwMode="auto">
              <a:xfrm>
                <a:off x="2589" y="1814"/>
                <a:ext cx="27" cy="69"/>
              </a:xfrm>
              <a:custGeom>
                <a:avLst/>
                <a:gdLst>
                  <a:gd name="T0" fmla="*/ 1 w 55"/>
                  <a:gd name="T1" fmla="*/ 1 h 137"/>
                  <a:gd name="T2" fmla="*/ 0 w 55"/>
                  <a:gd name="T3" fmla="*/ 5 h 137"/>
                  <a:gd name="T4" fmla="*/ 0 w 55"/>
                  <a:gd name="T5" fmla="*/ 5 h 137"/>
                  <a:gd name="T6" fmla="*/ 1 w 55"/>
                  <a:gd name="T7" fmla="*/ 1 h 137"/>
                  <a:gd name="T8" fmla="*/ 1 w 55"/>
                  <a:gd name="T9" fmla="*/ 0 h 137"/>
                  <a:gd name="T10" fmla="*/ 1 w 55"/>
                  <a:gd name="T11" fmla="*/ 1 h 137"/>
                  <a:gd name="T12" fmla="*/ 1 w 55"/>
                  <a:gd name="T13" fmla="*/ 1 h 137"/>
                  <a:gd name="T14" fmla="*/ 1 w 55"/>
                  <a:gd name="T15" fmla="*/ 1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37">
                    <a:moveTo>
                      <a:pt x="55" y="8"/>
                    </a:moveTo>
                    <a:lnTo>
                      <a:pt x="21" y="137"/>
                    </a:lnTo>
                    <a:lnTo>
                      <a:pt x="0" y="135"/>
                    </a:lnTo>
                    <a:lnTo>
                      <a:pt x="32" y="6"/>
                    </a:lnTo>
                    <a:lnTo>
                      <a:pt x="43" y="0"/>
                    </a:lnTo>
                    <a:lnTo>
                      <a:pt x="47" y="8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5" name="Freeform 96"/>
              <p:cNvSpPr>
                <a:spLocks/>
              </p:cNvSpPr>
              <p:nvPr/>
            </p:nvSpPr>
            <p:spPr bwMode="auto">
              <a:xfrm>
                <a:off x="2535" y="1805"/>
                <a:ext cx="78" cy="8"/>
              </a:xfrm>
              <a:custGeom>
                <a:avLst/>
                <a:gdLst>
                  <a:gd name="T0" fmla="*/ 1 w 156"/>
                  <a:gd name="T1" fmla="*/ 0 h 18"/>
                  <a:gd name="T2" fmla="*/ 5 w 156"/>
                  <a:gd name="T3" fmla="*/ 0 h 18"/>
                  <a:gd name="T4" fmla="*/ 5 w 156"/>
                  <a:gd name="T5" fmla="*/ 0 h 18"/>
                  <a:gd name="T6" fmla="*/ 4 w 156"/>
                  <a:gd name="T7" fmla="*/ 0 h 18"/>
                  <a:gd name="T8" fmla="*/ 0 w 156"/>
                  <a:gd name="T9" fmla="*/ 0 h 18"/>
                  <a:gd name="T10" fmla="*/ 1 w 156"/>
                  <a:gd name="T11" fmla="*/ 0 h 18"/>
                  <a:gd name="T12" fmla="*/ 1 w 15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8">
                    <a:moveTo>
                      <a:pt x="10" y="0"/>
                    </a:moveTo>
                    <a:lnTo>
                      <a:pt x="141" y="8"/>
                    </a:lnTo>
                    <a:lnTo>
                      <a:pt x="156" y="18"/>
                    </a:lnTo>
                    <a:lnTo>
                      <a:pt x="128" y="18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6" name="Freeform 97"/>
              <p:cNvSpPr>
                <a:spLocks/>
              </p:cNvSpPr>
              <p:nvPr/>
            </p:nvSpPr>
            <p:spPr bwMode="auto">
              <a:xfrm>
                <a:off x="2535" y="1812"/>
                <a:ext cx="69" cy="10"/>
              </a:xfrm>
              <a:custGeom>
                <a:avLst/>
                <a:gdLst>
                  <a:gd name="T0" fmla="*/ 0 w 139"/>
                  <a:gd name="T1" fmla="*/ 0 h 19"/>
                  <a:gd name="T2" fmla="*/ 4 w 139"/>
                  <a:gd name="T3" fmla="*/ 1 h 19"/>
                  <a:gd name="T4" fmla="*/ 4 w 139"/>
                  <a:gd name="T5" fmla="*/ 1 h 19"/>
                  <a:gd name="T6" fmla="*/ 0 w 139"/>
                  <a:gd name="T7" fmla="*/ 1 h 19"/>
                  <a:gd name="T8" fmla="*/ 0 w 139"/>
                  <a:gd name="T9" fmla="*/ 0 h 19"/>
                  <a:gd name="T10" fmla="*/ 0 w 13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" h="19">
                    <a:moveTo>
                      <a:pt x="0" y="0"/>
                    </a:moveTo>
                    <a:lnTo>
                      <a:pt x="139" y="9"/>
                    </a:lnTo>
                    <a:lnTo>
                      <a:pt x="131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7" name="Freeform 98"/>
              <p:cNvSpPr>
                <a:spLocks/>
              </p:cNvSpPr>
              <p:nvPr/>
            </p:nvSpPr>
            <p:spPr bwMode="auto">
              <a:xfrm>
                <a:off x="2513" y="1802"/>
                <a:ext cx="25" cy="17"/>
              </a:xfrm>
              <a:custGeom>
                <a:avLst/>
                <a:gdLst>
                  <a:gd name="T0" fmla="*/ 0 w 49"/>
                  <a:gd name="T1" fmla="*/ 1 h 34"/>
                  <a:gd name="T2" fmla="*/ 2 w 49"/>
                  <a:gd name="T3" fmla="*/ 2 h 34"/>
                  <a:gd name="T4" fmla="*/ 2 w 49"/>
                  <a:gd name="T5" fmla="*/ 0 h 34"/>
                  <a:gd name="T6" fmla="*/ 1 w 49"/>
                  <a:gd name="T7" fmla="*/ 1 h 34"/>
                  <a:gd name="T8" fmla="*/ 0 w 49"/>
                  <a:gd name="T9" fmla="*/ 1 h 34"/>
                  <a:gd name="T10" fmla="*/ 0 w 49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4">
                    <a:moveTo>
                      <a:pt x="0" y="28"/>
                    </a:moveTo>
                    <a:lnTo>
                      <a:pt x="49" y="34"/>
                    </a:lnTo>
                    <a:lnTo>
                      <a:pt x="40" y="0"/>
                    </a:lnTo>
                    <a:lnTo>
                      <a:pt x="7" y="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8" name="Freeform 99"/>
              <p:cNvSpPr>
                <a:spLocks/>
              </p:cNvSpPr>
              <p:nvPr/>
            </p:nvSpPr>
            <p:spPr bwMode="auto">
              <a:xfrm>
                <a:off x="2469" y="1802"/>
                <a:ext cx="52" cy="104"/>
              </a:xfrm>
              <a:custGeom>
                <a:avLst/>
                <a:gdLst>
                  <a:gd name="T0" fmla="*/ 0 w 105"/>
                  <a:gd name="T1" fmla="*/ 0 h 209"/>
                  <a:gd name="T2" fmla="*/ 1 w 105"/>
                  <a:gd name="T3" fmla="*/ 6 h 209"/>
                  <a:gd name="T4" fmla="*/ 0 w 105"/>
                  <a:gd name="T5" fmla="*/ 3 h 209"/>
                  <a:gd name="T6" fmla="*/ 0 w 105"/>
                  <a:gd name="T7" fmla="*/ 0 h 209"/>
                  <a:gd name="T8" fmla="*/ 0 w 105"/>
                  <a:gd name="T9" fmla="*/ 0 h 209"/>
                  <a:gd name="T10" fmla="*/ 3 w 105"/>
                  <a:gd name="T11" fmla="*/ 0 h 209"/>
                  <a:gd name="T12" fmla="*/ 0 w 105"/>
                  <a:gd name="T13" fmla="*/ 0 h 209"/>
                  <a:gd name="T14" fmla="*/ 0 w 105"/>
                  <a:gd name="T15" fmla="*/ 0 h 2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5" h="209">
                    <a:moveTo>
                      <a:pt x="29" y="19"/>
                    </a:moveTo>
                    <a:lnTo>
                      <a:pt x="55" y="209"/>
                    </a:lnTo>
                    <a:lnTo>
                      <a:pt x="21" y="99"/>
                    </a:lnTo>
                    <a:lnTo>
                      <a:pt x="0" y="0"/>
                    </a:lnTo>
                    <a:lnTo>
                      <a:pt x="29" y="7"/>
                    </a:lnTo>
                    <a:lnTo>
                      <a:pt x="105" y="11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49" name="Freeform 100"/>
              <p:cNvSpPr>
                <a:spLocks/>
              </p:cNvSpPr>
              <p:nvPr/>
            </p:nvSpPr>
            <p:spPr bwMode="auto">
              <a:xfrm>
                <a:off x="2497" y="1817"/>
                <a:ext cx="17" cy="42"/>
              </a:xfrm>
              <a:custGeom>
                <a:avLst/>
                <a:gdLst>
                  <a:gd name="T0" fmla="*/ 0 w 35"/>
                  <a:gd name="T1" fmla="*/ 0 h 84"/>
                  <a:gd name="T2" fmla="*/ 0 w 35"/>
                  <a:gd name="T3" fmla="*/ 3 h 84"/>
                  <a:gd name="T4" fmla="*/ 1 w 35"/>
                  <a:gd name="T5" fmla="*/ 3 h 84"/>
                  <a:gd name="T6" fmla="*/ 0 w 35"/>
                  <a:gd name="T7" fmla="*/ 1 h 84"/>
                  <a:gd name="T8" fmla="*/ 0 w 35"/>
                  <a:gd name="T9" fmla="*/ 0 h 84"/>
                  <a:gd name="T10" fmla="*/ 0 w 35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84">
                    <a:moveTo>
                      <a:pt x="0" y="0"/>
                    </a:moveTo>
                    <a:lnTo>
                      <a:pt x="17" y="71"/>
                    </a:lnTo>
                    <a:lnTo>
                      <a:pt x="35" y="84"/>
                    </a:lnTo>
                    <a:lnTo>
                      <a:pt x="2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0" name="Freeform 101"/>
              <p:cNvSpPr>
                <a:spLocks/>
              </p:cNvSpPr>
              <p:nvPr/>
            </p:nvSpPr>
            <p:spPr bwMode="auto">
              <a:xfrm>
                <a:off x="2890" y="1564"/>
                <a:ext cx="45" cy="19"/>
              </a:xfrm>
              <a:custGeom>
                <a:avLst/>
                <a:gdLst>
                  <a:gd name="T0" fmla="*/ 1 w 89"/>
                  <a:gd name="T1" fmla="*/ 0 h 38"/>
                  <a:gd name="T2" fmla="*/ 3 w 89"/>
                  <a:gd name="T3" fmla="*/ 1 h 38"/>
                  <a:gd name="T4" fmla="*/ 3 w 89"/>
                  <a:gd name="T5" fmla="*/ 1 h 38"/>
                  <a:gd name="T6" fmla="*/ 3 w 89"/>
                  <a:gd name="T7" fmla="*/ 1 h 38"/>
                  <a:gd name="T8" fmla="*/ 3 w 89"/>
                  <a:gd name="T9" fmla="*/ 1 h 38"/>
                  <a:gd name="T10" fmla="*/ 2 w 89"/>
                  <a:gd name="T11" fmla="*/ 2 h 38"/>
                  <a:gd name="T12" fmla="*/ 1 w 89"/>
                  <a:gd name="T13" fmla="*/ 1 h 38"/>
                  <a:gd name="T14" fmla="*/ 0 w 89"/>
                  <a:gd name="T15" fmla="*/ 1 h 38"/>
                  <a:gd name="T16" fmla="*/ 1 w 89"/>
                  <a:gd name="T17" fmla="*/ 1 h 38"/>
                  <a:gd name="T18" fmla="*/ 1 w 89"/>
                  <a:gd name="T19" fmla="*/ 0 h 38"/>
                  <a:gd name="T20" fmla="*/ 1 w 89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9" h="38">
                    <a:moveTo>
                      <a:pt x="30" y="0"/>
                    </a:moveTo>
                    <a:lnTo>
                      <a:pt x="70" y="2"/>
                    </a:lnTo>
                    <a:lnTo>
                      <a:pt x="84" y="11"/>
                    </a:lnTo>
                    <a:lnTo>
                      <a:pt x="89" y="26"/>
                    </a:lnTo>
                    <a:lnTo>
                      <a:pt x="80" y="30"/>
                    </a:lnTo>
                    <a:lnTo>
                      <a:pt x="46" y="38"/>
                    </a:lnTo>
                    <a:lnTo>
                      <a:pt x="11" y="32"/>
                    </a:lnTo>
                    <a:lnTo>
                      <a:pt x="0" y="21"/>
                    </a:lnTo>
                    <a:lnTo>
                      <a:pt x="11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1" name="Freeform 102"/>
              <p:cNvSpPr>
                <a:spLocks/>
              </p:cNvSpPr>
              <p:nvPr/>
            </p:nvSpPr>
            <p:spPr bwMode="auto">
              <a:xfrm>
                <a:off x="2887" y="1564"/>
                <a:ext cx="12" cy="16"/>
              </a:xfrm>
              <a:custGeom>
                <a:avLst/>
                <a:gdLst>
                  <a:gd name="T0" fmla="*/ 0 w 25"/>
                  <a:gd name="T1" fmla="*/ 0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1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0 h 32"/>
                  <a:gd name="T16" fmla="*/ 0 w 25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9" y="13"/>
                    </a:lnTo>
                    <a:lnTo>
                      <a:pt x="25" y="30"/>
                    </a:lnTo>
                    <a:lnTo>
                      <a:pt x="14" y="32"/>
                    </a:lnTo>
                    <a:lnTo>
                      <a:pt x="0" y="26"/>
                    </a:lnTo>
                    <a:lnTo>
                      <a:pt x="0" y="5"/>
                    </a:lnTo>
                    <a:lnTo>
                      <a:pt x="12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2" name="Freeform 103"/>
              <p:cNvSpPr>
                <a:spLocks/>
              </p:cNvSpPr>
              <p:nvPr/>
            </p:nvSpPr>
            <p:spPr bwMode="auto">
              <a:xfrm>
                <a:off x="3026" y="1520"/>
                <a:ext cx="54" cy="23"/>
              </a:xfrm>
              <a:custGeom>
                <a:avLst/>
                <a:gdLst>
                  <a:gd name="T0" fmla="*/ 4 w 108"/>
                  <a:gd name="T1" fmla="*/ 0 h 48"/>
                  <a:gd name="T2" fmla="*/ 4 w 108"/>
                  <a:gd name="T3" fmla="*/ 0 h 48"/>
                  <a:gd name="T4" fmla="*/ 3 w 108"/>
                  <a:gd name="T5" fmla="*/ 1 h 48"/>
                  <a:gd name="T6" fmla="*/ 2 w 108"/>
                  <a:gd name="T7" fmla="*/ 1 h 48"/>
                  <a:gd name="T8" fmla="*/ 1 w 108"/>
                  <a:gd name="T9" fmla="*/ 1 h 48"/>
                  <a:gd name="T10" fmla="*/ 0 w 108"/>
                  <a:gd name="T11" fmla="*/ 1 h 48"/>
                  <a:gd name="T12" fmla="*/ 1 w 108"/>
                  <a:gd name="T13" fmla="*/ 0 h 48"/>
                  <a:gd name="T14" fmla="*/ 3 w 108"/>
                  <a:gd name="T15" fmla="*/ 0 h 48"/>
                  <a:gd name="T16" fmla="*/ 4 w 108"/>
                  <a:gd name="T17" fmla="*/ 0 h 48"/>
                  <a:gd name="T18" fmla="*/ 4 w 108"/>
                  <a:gd name="T19" fmla="*/ 0 h 48"/>
                  <a:gd name="T20" fmla="*/ 4 w 108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8" h="48">
                    <a:moveTo>
                      <a:pt x="108" y="16"/>
                    </a:moveTo>
                    <a:lnTo>
                      <a:pt x="102" y="29"/>
                    </a:lnTo>
                    <a:lnTo>
                      <a:pt x="85" y="42"/>
                    </a:lnTo>
                    <a:lnTo>
                      <a:pt x="53" y="48"/>
                    </a:lnTo>
                    <a:lnTo>
                      <a:pt x="21" y="48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78" y="0"/>
                    </a:lnTo>
                    <a:lnTo>
                      <a:pt x="102" y="6"/>
                    </a:ln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3" name="Freeform 104"/>
              <p:cNvSpPr>
                <a:spLocks/>
              </p:cNvSpPr>
              <p:nvPr/>
            </p:nvSpPr>
            <p:spPr bwMode="auto">
              <a:xfrm>
                <a:off x="2801" y="1321"/>
                <a:ext cx="286" cy="506"/>
              </a:xfrm>
              <a:custGeom>
                <a:avLst/>
                <a:gdLst>
                  <a:gd name="T0" fmla="*/ 5 w 572"/>
                  <a:gd name="T1" fmla="*/ 4 h 1011"/>
                  <a:gd name="T2" fmla="*/ 5 w 572"/>
                  <a:gd name="T3" fmla="*/ 6 h 1011"/>
                  <a:gd name="T4" fmla="*/ 4 w 572"/>
                  <a:gd name="T5" fmla="*/ 8 h 1011"/>
                  <a:gd name="T6" fmla="*/ 4 w 572"/>
                  <a:gd name="T7" fmla="*/ 10 h 1011"/>
                  <a:gd name="T8" fmla="*/ 5 w 572"/>
                  <a:gd name="T9" fmla="*/ 11 h 1011"/>
                  <a:gd name="T10" fmla="*/ 5 w 572"/>
                  <a:gd name="T11" fmla="*/ 12 h 1011"/>
                  <a:gd name="T12" fmla="*/ 5 w 572"/>
                  <a:gd name="T13" fmla="*/ 16 h 1011"/>
                  <a:gd name="T14" fmla="*/ 6 w 572"/>
                  <a:gd name="T15" fmla="*/ 18 h 1011"/>
                  <a:gd name="T16" fmla="*/ 5 w 572"/>
                  <a:gd name="T17" fmla="*/ 19 h 1011"/>
                  <a:gd name="T18" fmla="*/ 5 w 572"/>
                  <a:gd name="T19" fmla="*/ 21 h 1011"/>
                  <a:gd name="T20" fmla="*/ 5 w 572"/>
                  <a:gd name="T21" fmla="*/ 21 h 1011"/>
                  <a:gd name="T22" fmla="*/ 6 w 572"/>
                  <a:gd name="T23" fmla="*/ 22 h 1011"/>
                  <a:gd name="T24" fmla="*/ 6 w 572"/>
                  <a:gd name="T25" fmla="*/ 22 h 1011"/>
                  <a:gd name="T26" fmla="*/ 9 w 572"/>
                  <a:gd name="T27" fmla="*/ 21 h 1011"/>
                  <a:gd name="T28" fmla="*/ 10 w 572"/>
                  <a:gd name="T29" fmla="*/ 22 h 1011"/>
                  <a:gd name="T30" fmla="*/ 12 w 572"/>
                  <a:gd name="T31" fmla="*/ 22 h 1011"/>
                  <a:gd name="T32" fmla="*/ 13 w 572"/>
                  <a:gd name="T33" fmla="*/ 24 h 1011"/>
                  <a:gd name="T34" fmla="*/ 11 w 572"/>
                  <a:gd name="T35" fmla="*/ 25 h 1011"/>
                  <a:gd name="T36" fmla="*/ 11 w 572"/>
                  <a:gd name="T37" fmla="*/ 26 h 1011"/>
                  <a:gd name="T38" fmla="*/ 12 w 572"/>
                  <a:gd name="T39" fmla="*/ 27 h 1011"/>
                  <a:gd name="T40" fmla="*/ 15 w 572"/>
                  <a:gd name="T41" fmla="*/ 27 h 1011"/>
                  <a:gd name="T42" fmla="*/ 14 w 572"/>
                  <a:gd name="T43" fmla="*/ 28 h 1011"/>
                  <a:gd name="T44" fmla="*/ 13 w 572"/>
                  <a:gd name="T45" fmla="*/ 28 h 1011"/>
                  <a:gd name="T46" fmla="*/ 13 w 572"/>
                  <a:gd name="T47" fmla="*/ 29 h 1011"/>
                  <a:gd name="T48" fmla="*/ 13 w 572"/>
                  <a:gd name="T49" fmla="*/ 29 h 1011"/>
                  <a:gd name="T50" fmla="*/ 13 w 572"/>
                  <a:gd name="T51" fmla="*/ 30 h 1011"/>
                  <a:gd name="T52" fmla="*/ 13 w 572"/>
                  <a:gd name="T53" fmla="*/ 30 h 1011"/>
                  <a:gd name="T54" fmla="*/ 14 w 572"/>
                  <a:gd name="T55" fmla="*/ 30 h 1011"/>
                  <a:gd name="T56" fmla="*/ 17 w 572"/>
                  <a:gd name="T57" fmla="*/ 30 h 1011"/>
                  <a:gd name="T58" fmla="*/ 17 w 572"/>
                  <a:gd name="T59" fmla="*/ 31 h 1011"/>
                  <a:gd name="T60" fmla="*/ 15 w 572"/>
                  <a:gd name="T61" fmla="*/ 32 h 1011"/>
                  <a:gd name="T62" fmla="*/ 7 w 572"/>
                  <a:gd name="T63" fmla="*/ 26 h 1011"/>
                  <a:gd name="T64" fmla="*/ 4 w 572"/>
                  <a:gd name="T65" fmla="*/ 23 h 1011"/>
                  <a:gd name="T66" fmla="*/ 3 w 572"/>
                  <a:gd name="T67" fmla="*/ 20 h 1011"/>
                  <a:gd name="T68" fmla="*/ 1 w 572"/>
                  <a:gd name="T69" fmla="*/ 17 h 1011"/>
                  <a:gd name="T70" fmla="*/ 1 w 572"/>
                  <a:gd name="T71" fmla="*/ 16 h 1011"/>
                  <a:gd name="T72" fmla="*/ 1 w 572"/>
                  <a:gd name="T73" fmla="*/ 12 h 1011"/>
                  <a:gd name="T74" fmla="*/ 4 w 572"/>
                  <a:gd name="T75" fmla="*/ 3 h 1011"/>
                  <a:gd name="T76" fmla="*/ 8 w 572"/>
                  <a:gd name="T77" fmla="*/ 0 h 1011"/>
                  <a:gd name="T78" fmla="*/ 8 w 572"/>
                  <a:gd name="T79" fmla="*/ 3 h 1011"/>
                  <a:gd name="T80" fmla="*/ 8 w 572"/>
                  <a:gd name="T81" fmla="*/ 3 h 1011"/>
                  <a:gd name="T82" fmla="*/ 8 w 572"/>
                  <a:gd name="T83" fmla="*/ 4 h 1011"/>
                  <a:gd name="T84" fmla="*/ 6 w 572"/>
                  <a:gd name="T85" fmla="*/ 3 h 1011"/>
                  <a:gd name="T86" fmla="*/ 5 w 572"/>
                  <a:gd name="T87" fmla="*/ 4 h 10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72" h="1011">
                    <a:moveTo>
                      <a:pt x="150" y="103"/>
                    </a:moveTo>
                    <a:lnTo>
                      <a:pt x="145" y="120"/>
                    </a:lnTo>
                    <a:lnTo>
                      <a:pt x="135" y="164"/>
                    </a:lnTo>
                    <a:lnTo>
                      <a:pt x="130" y="188"/>
                    </a:lnTo>
                    <a:lnTo>
                      <a:pt x="126" y="213"/>
                    </a:lnTo>
                    <a:lnTo>
                      <a:pt x="118" y="247"/>
                    </a:lnTo>
                    <a:lnTo>
                      <a:pt x="122" y="280"/>
                    </a:lnTo>
                    <a:lnTo>
                      <a:pt x="128" y="299"/>
                    </a:lnTo>
                    <a:lnTo>
                      <a:pt x="135" y="319"/>
                    </a:lnTo>
                    <a:lnTo>
                      <a:pt x="141" y="338"/>
                    </a:lnTo>
                    <a:lnTo>
                      <a:pt x="147" y="354"/>
                    </a:lnTo>
                    <a:lnTo>
                      <a:pt x="152" y="369"/>
                    </a:lnTo>
                    <a:lnTo>
                      <a:pt x="188" y="422"/>
                    </a:lnTo>
                    <a:lnTo>
                      <a:pt x="130" y="489"/>
                    </a:lnTo>
                    <a:lnTo>
                      <a:pt x="150" y="555"/>
                    </a:lnTo>
                    <a:lnTo>
                      <a:pt x="175" y="570"/>
                    </a:lnTo>
                    <a:lnTo>
                      <a:pt x="160" y="582"/>
                    </a:lnTo>
                    <a:lnTo>
                      <a:pt x="149" y="599"/>
                    </a:lnTo>
                    <a:lnTo>
                      <a:pt x="143" y="627"/>
                    </a:lnTo>
                    <a:lnTo>
                      <a:pt x="143" y="643"/>
                    </a:lnTo>
                    <a:lnTo>
                      <a:pt x="149" y="654"/>
                    </a:lnTo>
                    <a:lnTo>
                      <a:pt x="154" y="663"/>
                    </a:lnTo>
                    <a:lnTo>
                      <a:pt x="162" y="671"/>
                    </a:lnTo>
                    <a:lnTo>
                      <a:pt x="171" y="677"/>
                    </a:lnTo>
                    <a:lnTo>
                      <a:pt x="177" y="681"/>
                    </a:lnTo>
                    <a:lnTo>
                      <a:pt x="185" y="682"/>
                    </a:lnTo>
                    <a:lnTo>
                      <a:pt x="221" y="682"/>
                    </a:lnTo>
                    <a:lnTo>
                      <a:pt x="272" y="665"/>
                    </a:lnTo>
                    <a:lnTo>
                      <a:pt x="295" y="658"/>
                    </a:lnTo>
                    <a:lnTo>
                      <a:pt x="314" y="679"/>
                    </a:lnTo>
                    <a:lnTo>
                      <a:pt x="354" y="673"/>
                    </a:lnTo>
                    <a:lnTo>
                      <a:pt x="378" y="684"/>
                    </a:lnTo>
                    <a:lnTo>
                      <a:pt x="378" y="713"/>
                    </a:lnTo>
                    <a:lnTo>
                      <a:pt x="394" y="749"/>
                    </a:lnTo>
                    <a:lnTo>
                      <a:pt x="354" y="777"/>
                    </a:lnTo>
                    <a:lnTo>
                      <a:pt x="342" y="795"/>
                    </a:lnTo>
                    <a:lnTo>
                      <a:pt x="337" y="819"/>
                    </a:lnTo>
                    <a:lnTo>
                      <a:pt x="344" y="827"/>
                    </a:lnTo>
                    <a:lnTo>
                      <a:pt x="354" y="833"/>
                    </a:lnTo>
                    <a:lnTo>
                      <a:pt x="367" y="838"/>
                    </a:lnTo>
                    <a:lnTo>
                      <a:pt x="411" y="842"/>
                    </a:lnTo>
                    <a:lnTo>
                      <a:pt x="462" y="836"/>
                    </a:lnTo>
                    <a:lnTo>
                      <a:pt x="491" y="850"/>
                    </a:lnTo>
                    <a:lnTo>
                      <a:pt x="439" y="865"/>
                    </a:lnTo>
                    <a:lnTo>
                      <a:pt x="430" y="869"/>
                    </a:lnTo>
                    <a:lnTo>
                      <a:pt x="413" y="876"/>
                    </a:lnTo>
                    <a:lnTo>
                      <a:pt x="394" y="888"/>
                    </a:lnTo>
                    <a:lnTo>
                      <a:pt x="386" y="901"/>
                    </a:lnTo>
                    <a:lnTo>
                      <a:pt x="388" y="922"/>
                    </a:lnTo>
                    <a:lnTo>
                      <a:pt x="392" y="926"/>
                    </a:lnTo>
                    <a:lnTo>
                      <a:pt x="396" y="929"/>
                    </a:lnTo>
                    <a:lnTo>
                      <a:pt x="401" y="935"/>
                    </a:lnTo>
                    <a:lnTo>
                      <a:pt x="409" y="939"/>
                    </a:lnTo>
                    <a:lnTo>
                      <a:pt x="416" y="943"/>
                    </a:lnTo>
                    <a:lnTo>
                      <a:pt x="426" y="947"/>
                    </a:lnTo>
                    <a:lnTo>
                      <a:pt x="445" y="952"/>
                    </a:lnTo>
                    <a:lnTo>
                      <a:pt x="466" y="954"/>
                    </a:lnTo>
                    <a:lnTo>
                      <a:pt x="530" y="952"/>
                    </a:lnTo>
                    <a:lnTo>
                      <a:pt x="572" y="943"/>
                    </a:lnTo>
                    <a:lnTo>
                      <a:pt x="540" y="966"/>
                    </a:lnTo>
                    <a:lnTo>
                      <a:pt x="479" y="983"/>
                    </a:lnTo>
                    <a:lnTo>
                      <a:pt x="464" y="1011"/>
                    </a:lnTo>
                    <a:lnTo>
                      <a:pt x="306" y="1004"/>
                    </a:lnTo>
                    <a:lnTo>
                      <a:pt x="221" y="829"/>
                    </a:lnTo>
                    <a:lnTo>
                      <a:pt x="158" y="730"/>
                    </a:lnTo>
                    <a:lnTo>
                      <a:pt x="122" y="713"/>
                    </a:lnTo>
                    <a:lnTo>
                      <a:pt x="99" y="682"/>
                    </a:lnTo>
                    <a:lnTo>
                      <a:pt x="74" y="635"/>
                    </a:lnTo>
                    <a:lnTo>
                      <a:pt x="46" y="578"/>
                    </a:lnTo>
                    <a:lnTo>
                      <a:pt x="17" y="530"/>
                    </a:lnTo>
                    <a:lnTo>
                      <a:pt x="0" y="494"/>
                    </a:lnTo>
                    <a:lnTo>
                      <a:pt x="17" y="481"/>
                    </a:lnTo>
                    <a:lnTo>
                      <a:pt x="44" y="475"/>
                    </a:lnTo>
                    <a:lnTo>
                      <a:pt x="14" y="357"/>
                    </a:lnTo>
                    <a:lnTo>
                      <a:pt x="48" y="171"/>
                    </a:lnTo>
                    <a:lnTo>
                      <a:pt x="97" y="80"/>
                    </a:lnTo>
                    <a:lnTo>
                      <a:pt x="168" y="44"/>
                    </a:lnTo>
                    <a:lnTo>
                      <a:pt x="234" y="0"/>
                    </a:lnTo>
                    <a:lnTo>
                      <a:pt x="255" y="8"/>
                    </a:lnTo>
                    <a:lnTo>
                      <a:pt x="244" y="65"/>
                    </a:lnTo>
                    <a:lnTo>
                      <a:pt x="247" y="80"/>
                    </a:lnTo>
                    <a:lnTo>
                      <a:pt x="247" y="89"/>
                    </a:lnTo>
                    <a:lnTo>
                      <a:pt x="244" y="95"/>
                    </a:lnTo>
                    <a:lnTo>
                      <a:pt x="238" y="97"/>
                    </a:lnTo>
                    <a:lnTo>
                      <a:pt x="209" y="95"/>
                    </a:lnTo>
                    <a:lnTo>
                      <a:pt x="192" y="88"/>
                    </a:lnTo>
                    <a:lnTo>
                      <a:pt x="150" y="10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4" name="Freeform 105"/>
              <p:cNvSpPr>
                <a:spLocks/>
              </p:cNvSpPr>
              <p:nvPr/>
            </p:nvSpPr>
            <p:spPr bwMode="auto">
              <a:xfrm>
                <a:off x="2829" y="1595"/>
                <a:ext cx="18" cy="38"/>
              </a:xfrm>
              <a:custGeom>
                <a:avLst/>
                <a:gdLst>
                  <a:gd name="T0" fmla="*/ 0 w 36"/>
                  <a:gd name="T1" fmla="*/ 0 h 77"/>
                  <a:gd name="T2" fmla="*/ 1 w 36"/>
                  <a:gd name="T3" fmla="*/ 1 h 77"/>
                  <a:gd name="T4" fmla="*/ 1 w 36"/>
                  <a:gd name="T5" fmla="*/ 1 h 77"/>
                  <a:gd name="T6" fmla="*/ 2 w 36"/>
                  <a:gd name="T7" fmla="*/ 2 h 77"/>
                  <a:gd name="T8" fmla="*/ 1 w 36"/>
                  <a:gd name="T9" fmla="*/ 1 h 77"/>
                  <a:gd name="T10" fmla="*/ 0 w 36"/>
                  <a:gd name="T11" fmla="*/ 0 h 77"/>
                  <a:gd name="T12" fmla="*/ 0 w 36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77">
                    <a:moveTo>
                      <a:pt x="0" y="0"/>
                    </a:moveTo>
                    <a:lnTo>
                      <a:pt x="6" y="38"/>
                    </a:lnTo>
                    <a:lnTo>
                      <a:pt x="14" y="59"/>
                    </a:lnTo>
                    <a:lnTo>
                      <a:pt x="36" y="77"/>
                    </a:lnTo>
                    <a:lnTo>
                      <a:pt x="1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5" name="Freeform 106"/>
              <p:cNvSpPr>
                <a:spLocks/>
              </p:cNvSpPr>
              <p:nvPr/>
            </p:nvSpPr>
            <p:spPr bwMode="auto">
              <a:xfrm>
                <a:off x="2985" y="1737"/>
                <a:ext cx="57" cy="23"/>
              </a:xfrm>
              <a:custGeom>
                <a:avLst/>
                <a:gdLst>
                  <a:gd name="T0" fmla="*/ 0 w 114"/>
                  <a:gd name="T1" fmla="*/ 0 h 45"/>
                  <a:gd name="T2" fmla="*/ 1 w 114"/>
                  <a:gd name="T3" fmla="*/ 1 h 45"/>
                  <a:gd name="T4" fmla="*/ 1 w 114"/>
                  <a:gd name="T5" fmla="*/ 2 h 45"/>
                  <a:gd name="T6" fmla="*/ 2 w 114"/>
                  <a:gd name="T7" fmla="*/ 1 h 45"/>
                  <a:gd name="T8" fmla="*/ 4 w 114"/>
                  <a:gd name="T9" fmla="*/ 1 h 45"/>
                  <a:gd name="T10" fmla="*/ 3 w 114"/>
                  <a:gd name="T11" fmla="*/ 1 h 45"/>
                  <a:gd name="T12" fmla="*/ 1 w 114"/>
                  <a:gd name="T13" fmla="*/ 1 h 45"/>
                  <a:gd name="T14" fmla="*/ 0 w 114"/>
                  <a:gd name="T15" fmla="*/ 0 h 45"/>
                  <a:gd name="T16" fmla="*/ 0 w 1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5">
                    <a:moveTo>
                      <a:pt x="0" y="0"/>
                    </a:moveTo>
                    <a:lnTo>
                      <a:pt x="13" y="24"/>
                    </a:lnTo>
                    <a:lnTo>
                      <a:pt x="6" y="45"/>
                    </a:lnTo>
                    <a:lnTo>
                      <a:pt x="59" y="28"/>
                    </a:lnTo>
                    <a:lnTo>
                      <a:pt x="114" y="22"/>
                    </a:lnTo>
                    <a:lnTo>
                      <a:pt x="91" y="7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6" name="Freeform 107"/>
              <p:cNvSpPr>
                <a:spLocks/>
              </p:cNvSpPr>
              <p:nvPr/>
            </p:nvSpPr>
            <p:spPr bwMode="auto">
              <a:xfrm>
                <a:off x="2807" y="1575"/>
                <a:ext cx="35" cy="43"/>
              </a:xfrm>
              <a:custGeom>
                <a:avLst/>
                <a:gdLst>
                  <a:gd name="T0" fmla="*/ 2 w 70"/>
                  <a:gd name="T1" fmla="*/ 1 h 87"/>
                  <a:gd name="T2" fmla="*/ 1 w 70"/>
                  <a:gd name="T3" fmla="*/ 0 h 87"/>
                  <a:gd name="T4" fmla="*/ 1 w 70"/>
                  <a:gd name="T5" fmla="*/ 0 h 87"/>
                  <a:gd name="T6" fmla="*/ 1 w 70"/>
                  <a:gd name="T7" fmla="*/ 0 h 87"/>
                  <a:gd name="T8" fmla="*/ 0 w 70"/>
                  <a:gd name="T9" fmla="*/ 0 h 87"/>
                  <a:gd name="T10" fmla="*/ 1 w 70"/>
                  <a:gd name="T11" fmla="*/ 0 h 87"/>
                  <a:gd name="T12" fmla="*/ 1 w 70"/>
                  <a:gd name="T13" fmla="*/ 0 h 87"/>
                  <a:gd name="T14" fmla="*/ 1 w 70"/>
                  <a:gd name="T15" fmla="*/ 1 h 87"/>
                  <a:gd name="T16" fmla="*/ 2 w 70"/>
                  <a:gd name="T17" fmla="*/ 2 h 87"/>
                  <a:gd name="T18" fmla="*/ 3 w 70"/>
                  <a:gd name="T19" fmla="*/ 2 h 87"/>
                  <a:gd name="T20" fmla="*/ 2 w 70"/>
                  <a:gd name="T21" fmla="*/ 1 h 87"/>
                  <a:gd name="T22" fmla="*/ 2 w 70"/>
                  <a:gd name="T23" fmla="*/ 1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87">
                    <a:moveTo>
                      <a:pt x="40" y="36"/>
                    </a:moveTo>
                    <a:lnTo>
                      <a:pt x="19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5"/>
                    </a:lnTo>
                    <a:lnTo>
                      <a:pt x="26" y="32"/>
                    </a:lnTo>
                    <a:lnTo>
                      <a:pt x="49" y="64"/>
                    </a:lnTo>
                    <a:lnTo>
                      <a:pt x="70" y="87"/>
                    </a:ln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7" name="Freeform 108"/>
              <p:cNvSpPr>
                <a:spLocks/>
              </p:cNvSpPr>
              <p:nvPr/>
            </p:nvSpPr>
            <p:spPr bwMode="auto">
              <a:xfrm>
                <a:off x="2839" y="1631"/>
                <a:ext cx="22" cy="38"/>
              </a:xfrm>
              <a:custGeom>
                <a:avLst/>
                <a:gdLst>
                  <a:gd name="T0" fmla="*/ 1 w 44"/>
                  <a:gd name="T1" fmla="*/ 1 h 76"/>
                  <a:gd name="T2" fmla="*/ 1 w 44"/>
                  <a:gd name="T3" fmla="*/ 2 h 76"/>
                  <a:gd name="T4" fmla="*/ 2 w 44"/>
                  <a:gd name="T5" fmla="*/ 3 h 76"/>
                  <a:gd name="T6" fmla="*/ 1 w 44"/>
                  <a:gd name="T7" fmla="*/ 1 h 76"/>
                  <a:gd name="T8" fmla="*/ 1 w 44"/>
                  <a:gd name="T9" fmla="*/ 1 h 76"/>
                  <a:gd name="T10" fmla="*/ 0 w 44"/>
                  <a:gd name="T11" fmla="*/ 0 h 76"/>
                  <a:gd name="T12" fmla="*/ 1 w 44"/>
                  <a:gd name="T13" fmla="*/ 1 h 76"/>
                  <a:gd name="T14" fmla="*/ 1 w 44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76">
                    <a:moveTo>
                      <a:pt x="4" y="11"/>
                    </a:moveTo>
                    <a:lnTo>
                      <a:pt x="17" y="47"/>
                    </a:lnTo>
                    <a:lnTo>
                      <a:pt x="44" y="76"/>
                    </a:lnTo>
                    <a:lnTo>
                      <a:pt x="29" y="30"/>
                    </a:lnTo>
                    <a:lnTo>
                      <a:pt x="16" y="9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8" name="Freeform 109"/>
              <p:cNvSpPr>
                <a:spLocks/>
              </p:cNvSpPr>
              <p:nvPr/>
            </p:nvSpPr>
            <p:spPr bwMode="auto">
              <a:xfrm>
                <a:off x="2915" y="1542"/>
                <a:ext cx="22" cy="29"/>
              </a:xfrm>
              <a:custGeom>
                <a:avLst/>
                <a:gdLst>
                  <a:gd name="T0" fmla="*/ 1 w 46"/>
                  <a:gd name="T1" fmla="*/ 2 h 57"/>
                  <a:gd name="T2" fmla="*/ 0 w 46"/>
                  <a:gd name="T3" fmla="*/ 2 h 57"/>
                  <a:gd name="T4" fmla="*/ 0 w 46"/>
                  <a:gd name="T5" fmla="*/ 1 h 57"/>
                  <a:gd name="T6" fmla="*/ 0 w 46"/>
                  <a:gd name="T7" fmla="*/ 0 h 57"/>
                  <a:gd name="T8" fmla="*/ 1 w 46"/>
                  <a:gd name="T9" fmla="*/ 1 h 57"/>
                  <a:gd name="T10" fmla="*/ 1 w 46"/>
                  <a:gd name="T11" fmla="*/ 2 h 57"/>
                  <a:gd name="T12" fmla="*/ 1 w 46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57"/>
                    </a:moveTo>
                    <a:lnTo>
                      <a:pt x="27" y="51"/>
                    </a:lnTo>
                    <a:lnTo>
                      <a:pt x="17" y="27"/>
                    </a:lnTo>
                    <a:lnTo>
                      <a:pt x="0" y="0"/>
                    </a:lnTo>
                    <a:lnTo>
                      <a:pt x="46" y="19"/>
                    </a:lnTo>
                    <a:lnTo>
                      <a:pt x="46" y="5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59" name="Freeform 110"/>
              <p:cNvSpPr>
                <a:spLocks/>
              </p:cNvSpPr>
              <p:nvPr/>
            </p:nvSpPr>
            <p:spPr bwMode="auto">
              <a:xfrm>
                <a:off x="3165" y="1526"/>
                <a:ext cx="10" cy="30"/>
              </a:xfrm>
              <a:custGeom>
                <a:avLst/>
                <a:gdLst>
                  <a:gd name="T0" fmla="*/ 1 w 19"/>
                  <a:gd name="T1" fmla="*/ 0 h 59"/>
                  <a:gd name="T2" fmla="*/ 1 w 19"/>
                  <a:gd name="T3" fmla="*/ 1 h 59"/>
                  <a:gd name="T4" fmla="*/ 1 w 19"/>
                  <a:gd name="T5" fmla="*/ 1 h 59"/>
                  <a:gd name="T6" fmla="*/ 1 w 19"/>
                  <a:gd name="T7" fmla="*/ 2 h 59"/>
                  <a:gd name="T8" fmla="*/ 1 w 19"/>
                  <a:gd name="T9" fmla="*/ 2 h 59"/>
                  <a:gd name="T10" fmla="*/ 1 w 19"/>
                  <a:gd name="T11" fmla="*/ 2 h 59"/>
                  <a:gd name="T12" fmla="*/ 0 w 19"/>
                  <a:gd name="T13" fmla="*/ 2 h 59"/>
                  <a:gd name="T14" fmla="*/ 1 w 19"/>
                  <a:gd name="T15" fmla="*/ 1 h 59"/>
                  <a:gd name="T16" fmla="*/ 1 w 19"/>
                  <a:gd name="T17" fmla="*/ 0 h 59"/>
                  <a:gd name="T18" fmla="*/ 1 w 19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59">
                    <a:moveTo>
                      <a:pt x="8" y="0"/>
                    </a:moveTo>
                    <a:lnTo>
                      <a:pt x="13" y="9"/>
                    </a:lnTo>
                    <a:lnTo>
                      <a:pt x="19" y="24"/>
                    </a:lnTo>
                    <a:lnTo>
                      <a:pt x="15" y="34"/>
                    </a:lnTo>
                    <a:lnTo>
                      <a:pt x="11" y="41"/>
                    </a:lnTo>
                    <a:lnTo>
                      <a:pt x="6" y="59"/>
                    </a:lnTo>
                    <a:lnTo>
                      <a:pt x="0" y="36"/>
                    </a:lnTo>
                    <a:lnTo>
                      <a:pt x="4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0" name="Freeform 111"/>
              <p:cNvSpPr>
                <a:spLocks/>
              </p:cNvSpPr>
              <p:nvPr/>
            </p:nvSpPr>
            <p:spPr bwMode="auto">
              <a:xfrm>
                <a:off x="3165" y="1564"/>
                <a:ext cx="26" cy="42"/>
              </a:xfrm>
              <a:custGeom>
                <a:avLst/>
                <a:gdLst>
                  <a:gd name="T0" fmla="*/ 0 w 53"/>
                  <a:gd name="T1" fmla="*/ 2 h 83"/>
                  <a:gd name="T2" fmla="*/ 0 w 53"/>
                  <a:gd name="T3" fmla="*/ 3 h 83"/>
                  <a:gd name="T4" fmla="*/ 0 w 53"/>
                  <a:gd name="T5" fmla="*/ 3 h 83"/>
                  <a:gd name="T6" fmla="*/ 1 w 53"/>
                  <a:gd name="T7" fmla="*/ 3 h 83"/>
                  <a:gd name="T8" fmla="*/ 1 w 53"/>
                  <a:gd name="T9" fmla="*/ 2 h 83"/>
                  <a:gd name="T10" fmla="*/ 1 w 53"/>
                  <a:gd name="T11" fmla="*/ 2 h 83"/>
                  <a:gd name="T12" fmla="*/ 1 w 53"/>
                  <a:gd name="T13" fmla="*/ 1 h 83"/>
                  <a:gd name="T14" fmla="*/ 1 w 53"/>
                  <a:gd name="T15" fmla="*/ 0 h 83"/>
                  <a:gd name="T16" fmla="*/ 1 w 53"/>
                  <a:gd name="T17" fmla="*/ 1 h 83"/>
                  <a:gd name="T18" fmla="*/ 1 w 53"/>
                  <a:gd name="T19" fmla="*/ 2 h 83"/>
                  <a:gd name="T20" fmla="*/ 1 w 53"/>
                  <a:gd name="T21" fmla="*/ 2 h 83"/>
                  <a:gd name="T22" fmla="*/ 1 w 53"/>
                  <a:gd name="T23" fmla="*/ 2 h 83"/>
                  <a:gd name="T24" fmla="*/ 0 w 53"/>
                  <a:gd name="T25" fmla="*/ 2 h 83"/>
                  <a:gd name="T26" fmla="*/ 0 w 53"/>
                  <a:gd name="T27" fmla="*/ 2 h 83"/>
                  <a:gd name="T28" fmla="*/ 0 w 53"/>
                  <a:gd name="T29" fmla="*/ 2 h 83"/>
                  <a:gd name="T30" fmla="*/ 0 w 53"/>
                  <a:gd name="T31" fmla="*/ 2 h 83"/>
                  <a:gd name="T32" fmla="*/ 0 w 53"/>
                  <a:gd name="T33" fmla="*/ 2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3">
                    <a:moveTo>
                      <a:pt x="0" y="41"/>
                    </a:moveTo>
                    <a:lnTo>
                      <a:pt x="6" y="81"/>
                    </a:lnTo>
                    <a:lnTo>
                      <a:pt x="15" y="83"/>
                    </a:lnTo>
                    <a:lnTo>
                      <a:pt x="36" y="78"/>
                    </a:lnTo>
                    <a:lnTo>
                      <a:pt x="51" y="55"/>
                    </a:lnTo>
                    <a:lnTo>
                      <a:pt x="53" y="40"/>
                    </a:lnTo>
                    <a:lnTo>
                      <a:pt x="53" y="13"/>
                    </a:lnTo>
                    <a:lnTo>
                      <a:pt x="48" y="0"/>
                    </a:lnTo>
                    <a:lnTo>
                      <a:pt x="42" y="22"/>
                    </a:lnTo>
                    <a:lnTo>
                      <a:pt x="40" y="45"/>
                    </a:lnTo>
                    <a:lnTo>
                      <a:pt x="36" y="55"/>
                    </a:lnTo>
                    <a:lnTo>
                      <a:pt x="32" y="59"/>
                    </a:lnTo>
                    <a:lnTo>
                      <a:pt x="21" y="53"/>
                    </a:lnTo>
                    <a:lnTo>
                      <a:pt x="15" y="47"/>
                    </a:lnTo>
                    <a:lnTo>
                      <a:pt x="10" y="3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1" name="Freeform 112"/>
              <p:cNvSpPr>
                <a:spLocks/>
              </p:cNvSpPr>
              <p:nvPr/>
            </p:nvSpPr>
            <p:spPr bwMode="auto">
              <a:xfrm>
                <a:off x="3163" y="1485"/>
                <a:ext cx="33" cy="81"/>
              </a:xfrm>
              <a:custGeom>
                <a:avLst/>
                <a:gdLst>
                  <a:gd name="T0" fmla="*/ 0 w 67"/>
                  <a:gd name="T1" fmla="*/ 1 h 163"/>
                  <a:gd name="T2" fmla="*/ 0 w 67"/>
                  <a:gd name="T3" fmla="*/ 1 h 163"/>
                  <a:gd name="T4" fmla="*/ 1 w 67"/>
                  <a:gd name="T5" fmla="*/ 2 h 163"/>
                  <a:gd name="T6" fmla="*/ 1 w 67"/>
                  <a:gd name="T7" fmla="*/ 3 h 163"/>
                  <a:gd name="T8" fmla="*/ 1 w 67"/>
                  <a:gd name="T9" fmla="*/ 4 h 163"/>
                  <a:gd name="T10" fmla="*/ 1 w 67"/>
                  <a:gd name="T11" fmla="*/ 4 h 163"/>
                  <a:gd name="T12" fmla="*/ 1 w 67"/>
                  <a:gd name="T13" fmla="*/ 4 h 163"/>
                  <a:gd name="T14" fmla="*/ 1 w 67"/>
                  <a:gd name="T15" fmla="*/ 5 h 163"/>
                  <a:gd name="T16" fmla="*/ 1 w 67"/>
                  <a:gd name="T17" fmla="*/ 5 h 163"/>
                  <a:gd name="T18" fmla="*/ 1 w 67"/>
                  <a:gd name="T19" fmla="*/ 4 h 163"/>
                  <a:gd name="T20" fmla="*/ 1 w 67"/>
                  <a:gd name="T21" fmla="*/ 4 h 163"/>
                  <a:gd name="T22" fmla="*/ 2 w 67"/>
                  <a:gd name="T23" fmla="*/ 3 h 163"/>
                  <a:gd name="T24" fmla="*/ 2 w 67"/>
                  <a:gd name="T25" fmla="*/ 2 h 163"/>
                  <a:gd name="T26" fmla="*/ 1 w 67"/>
                  <a:gd name="T27" fmla="*/ 2 h 163"/>
                  <a:gd name="T28" fmla="*/ 1 w 67"/>
                  <a:gd name="T29" fmla="*/ 1 h 163"/>
                  <a:gd name="T30" fmla="*/ 1 w 67"/>
                  <a:gd name="T31" fmla="*/ 1 h 163"/>
                  <a:gd name="T32" fmla="*/ 1 w 67"/>
                  <a:gd name="T33" fmla="*/ 1 h 163"/>
                  <a:gd name="T34" fmla="*/ 1 w 67"/>
                  <a:gd name="T35" fmla="*/ 1 h 163"/>
                  <a:gd name="T36" fmla="*/ 1 w 67"/>
                  <a:gd name="T37" fmla="*/ 0 h 163"/>
                  <a:gd name="T38" fmla="*/ 1 w 67"/>
                  <a:gd name="T39" fmla="*/ 0 h 163"/>
                  <a:gd name="T40" fmla="*/ 0 w 67"/>
                  <a:gd name="T41" fmla="*/ 0 h 163"/>
                  <a:gd name="T42" fmla="*/ 0 w 67"/>
                  <a:gd name="T43" fmla="*/ 0 h 163"/>
                  <a:gd name="T44" fmla="*/ 0 w 67"/>
                  <a:gd name="T45" fmla="*/ 1 h 163"/>
                  <a:gd name="T46" fmla="*/ 0 w 67"/>
                  <a:gd name="T47" fmla="*/ 1 h 163"/>
                  <a:gd name="T48" fmla="*/ 0 w 67"/>
                  <a:gd name="T49" fmla="*/ 1 h 163"/>
                  <a:gd name="T50" fmla="*/ 0 w 67"/>
                  <a:gd name="T51" fmla="*/ 1 h 163"/>
                  <a:gd name="T52" fmla="*/ 0 w 67"/>
                  <a:gd name="T53" fmla="*/ 1 h 1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7" h="163">
                    <a:moveTo>
                      <a:pt x="10" y="44"/>
                    </a:moveTo>
                    <a:lnTo>
                      <a:pt x="27" y="51"/>
                    </a:lnTo>
                    <a:lnTo>
                      <a:pt x="48" y="68"/>
                    </a:lnTo>
                    <a:lnTo>
                      <a:pt x="55" y="106"/>
                    </a:lnTo>
                    <a:lnTo>
                      <a:pt x="52" y="133"/>
                    </a:lnTo>
                    <a:lnTo>
                      <a:pt x="33" y="143"/>
                    </a:lnTo>
                    <a:lnTo>
                      <a:pt x="36" y="158"/>
                    </a:lnTo>
                    <a:lnTo>
                      <a:pt x="38" y="162"/>
                    </a:lnTo>
                    <a:lnTo>
                      <a:pt x="40" y="163"/>
                    </a:lnTo>
                    <a:lnTo>
                      <a:pt x="53" y="152"/>
                    </a:lnTo>
                    <a:lnTo>
                      <a:pt x="61" y="139"/>
                    </a:lnTo>
                    <a:lnTo>
                      <a:pt x="67" y="106"/>
                    </a:lnTo>
                    <a:lnTo>
                      <a:pt x="65" y="87"/>
                    </a:lnTo>
                    <a:lnTo>
                      <a:pt x="59" y="68"/>
                    </a:lnTo>
                    <a:lnTo>
                      <a:pt x="53" y="53"/>
                    </a:lnTo>
                    <a:lnTo>
                      <a:pt x="52" y="48"/>
                    </a:lnTo>
                    <a:lnTo>
                      <a:pt x="50" y="46"/>
                    </a:lnTo>
                    <a:lnTo>
                      <a:pt x="46" y="40"/>
                    </a:lnTo>
                    <a:lnTo>
                      <a:pt x="40" y="29"/>
                    </a:lnTo>
                    <a:lnTo>
                      <a:pt x="36" y="0"/>
                    </a:lnTo>
                    <a:lnTo>
                      <a:pt x="29" y="15"/>
                    </a:lnTo>
                    <a:lnTo>
                      <a:pt x="25" y="30"/>
                    </a:lnTo>
                    <a:lnTo>
                      <a:pt x="17" y="34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0" y="4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2" name="Freeform 113"/>
              <p:cNvSpPr>
                <a:spLocks/>
              </p:cNvSpPr>
              <p:nvPr/>
            </p:nvSpPr>
            <p:spPr bwMode="auto">
              <a:xfrm>
                <a:off x="3004" y="1893"/>
                <a:ext cx="51" cy="87"/>
              </a:xfrm>
              <a:custGeom>
                <a:avLst/>
                <a:gdLst>
                  <a:gd name="T0" fmla="*/ 0 w 103"/>
                  <a:gd name="T1" fmla="*/ 2 h 173"/>
                  <a:gd name="T2" fmla="*/ 1 w 103"/>
                  <a:gd name="T3" fmla="*/ 3 h 173"/>
                  <a:gd name="T4" fmla="*/ 1 w 103"/>
                  <a:gd name="T5" fmla="*/ 5 h 173"/>
                  <a:gd name="T6" fmla="*/ 1 w 103"/>
                  <a:gd name="T7" fmla="*/ 6 h 173"/>
                  <a:gd name="T8" fmla="*/ 2 w 103"/>
                  <a:gd name="T9" fmla="*/ 4 h 173"/>
                  <a:gd name="T10" fmla="*/ 3 w 103"/>
                  <a:gd name="T11" fmla="*/ 3 h 173"/>
                  <a:gd name="T12" fmla="*/ 2 w 103"/>
                  <a:gd name="T13" fmla="*/ 2 h 173"/>
                  <a:gd name="T14" fmla="*/ 1 w 103"/>
                  <a:gd name="T15" fmla="*/ 1 h 173"/>
                  <a:gd name="T16" fmla="*/ 0 w 103"/>
                  <a:gd name="T17" fmla="*/ 0 h 173"/>
                  <a:gd name="T18" fmla="*/ 0 w 103"/>
                  <a:gd name="T19" fmla="*/ 2 h 173"/>
                  <a:gd name="T20" fmla="*/ 0 w 103"/>
                  <a:gd name="T21" fmla="*/ 2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173">
                    <a:moveTo>
                      <a:pt x="15" y="42"/>
                    </a:moveTo>
                    <a:lnTo>
                      <a:pt x="51" y="82"/>
                    </a:lnTo>
                    <a:lnTo>
                      <a:pt x="59" y="135"/>
                    </a:lnTo>
                    <a:lnTo>
                      <a:pt x="51" y="173"/>
                    </a:lnTo>
                    <a:lnTo>
                      <a:pt x="87" y="124"/>
                    </a:lnTo>
                    <a:lnTo>
                      <a:pt x="103" y="65"/>
                    </a:lnTo>
                    <a:lnTo>
                      <a:pt x="87" y="42"/>
                    </a:lnTo>
                    <a:lnTo>
                      <a:pt x="51" y="29"/>
                    </a:lnTo>
                    <a:lnTo>
                      <a:pt x="0" y="0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3" name="Freeform 114"/>
              <p:cNvSpPr>
                <a:spLocks/>
              </p:cNvSpPr>
              <p:nvPr/>
            </p:nvSpPr>
            <p:spPr bwMode="auto">
              <a:xfrm>
                <a:off x="2904" y="1743"/>
                <a:ext cx="134" cy="217"/>
              </a:xfrm>
              <a:custGeom>
                <a:avLst/>
                <a:gdLst>
                  <a:gd name="T0" fmla="*/ 1 w 268"/>
                  <a:gd name="T1" fmla="*/ 0 h 433"/>
                  <a:gd name="T2" fmla="*/ 1 w 268"/>
                  <a:gd name="T3" fmla="*/ 6 h 433"/>
                  <a:gd name="T4" fmla="*/ 1 w 268"/>
                  <a:gd name="T5" fmla="*/ 11 h 433"/>
                  <a:gd name="T6" fmla="*/ 1 w 268"/>
                  <a:gd name="T7" fmla="*/ 13 h 433"/>
                  <a:gd name="T8" fmla="*/ 0 w 268"/>
                  <a:gd name="T9" fmla="*/ 14 h 433"/>
                  <a:gd name="T10" fmla="*/ 0 w 268"/>
                  <a:gd name="T11" fmla="*/ 14 h 433"/>
                  <a:gd name="T12" fmla="*/ 1 w 268"/>
                  <a:gd name="T13" fmla="*/ 14 h 433"/>
                  <a:gd name="T14" fmla="*/ 1 w 268"/>
                  <a:gd name="T15" fmla="*/ 14 h 433"/>
                  <a:gd name="T16" fmla="*/ 1 w 268"/>
                  <a:gd name="T17" fmla="*/ 13 h 433"/>
                  <a:gd name="T18" fmla="*/ 1 w 268"/>
                  <a:gd name="T19" fmla="*/ 13 h 433"/>
                  <a:gd name="T20" fmla="*/ 2 w 268"/>
                  <a:gd name="T21" fmla="*/ 12 h 433"/>
                  <a:gd name="T22" fmla="*/ 2 w 268"/>
                  <a:gd name="T23" fmla="*/ 12 h 433"/>
                  <a:gd name="T24" fmla="*/ 2 w 268"/>
                  <a:gd name="T25" fmla="*/ 12 h 433"/>
                  <a:gd name="T26" fmla="*/ 3 w 268"/>
                  <a:gd name="T27" fmla="*/ 12 h 433"/>
                  <a:gd name="T28" fmla="*/ 3 w 268"/>
                  <a:gd name="T29" fmla="*/ 12 h 433"/>
                  <a:gd name="T30" fmla="*/ 4 w 268"/>
                  <a:gd name="T31" fmla="*/ 11 h 433"/>
                  <a:gd name="T32" fmla="*/ 4 w 268"/>
                  <a:gd name="T33" fmla="*/ 10 h 433"/>
                  <a:gd name="T34" fmla="*/ 4 w 268"/>
                  <a:gd name="T35" fmla="*/ 9 h 433"/>
                  <a:gd name="T36" fmla="*/ 4 w 268"/>
                  <a:gd name="T37" fmla="*/ 9 h 433"/>
                  <a:gd name="T38" fmla="*/ 5 w 268"/>
                  <a:gd name="T39" fmla="*/ 7 h 433"/>
                  <a:gd name="T40" fmla="*/ 7 w 268"/>
                  <a:gd name="T41" fmla="*/ 7 h 433"/>
                  <a:gd name="T42" fmla="*/ 9 w 268"/>
                  <a:gd name="T43" fmla="*/ 5 h 433"/>
                  <a:gd name="T44" fmla="*/ 6 w 268"/>
                  <a:gd name="T45" fmla="*/ 5 h 433"/>
                  <a:gd name="T46" fmla="*/ 5 w 268"/>
                  <a:gd name="T47" fmla="*/ 4 h 433"/>
                  <a:gd name="T48" fmla="*/ 2 w 268"/>
                  <a:gd name="T49" fmla="*/ 2 h 433"/>
                  <a:gd name="T50" fmla="*/ 1 w 268"/>
                  <a:gd name="T51" fmla="*/ 0 h 433"/>
                  <a:gd name="T52" fmla="*/ 1 w 268"/>
                  <a:gd name="T53" fmla="*/ 0 h 4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8" h="433">
                    <a:moveTo>
                      <a:pt x="14" y="0"/>
                    </a:moveTo>
                    <a:lnTo>
                      <a:pt x="14" y="192"/>
                    </a:lnTo>
                    <a:lnTo>
                      <a:pt x="6" y="323"/>
                    </a:lnTo>
                    <a:lnTo>
                      <a:pt x="6" y="397"/>
                    </a:lnTo>
                    <a:lnTo>
                      <a:pt x="0" y="420"/>
                    </a:lnTo>
                    <a:lnTo>
                      <a:pt x="0" y="433"/>
                    </a:lnTo>
                    <a:lnTo>
                      <a:pt x="6" y="431"/>
                    </a:lnTo>
                    <a:lnTo>
                      <a:pt x="14" y="424"/>
                    </a:lnTo>
                    <a:lnTo>
                      <a:pt x="19" y="416"/>
                    </a:lnTo>
                    <a:lnTo>
                      <a:pt x="31" y="397"/>
                    </a:lnTo>
                    <a:lnTo>
                      <a:pt x="44" y="376"/>
                    </a:lnTo>
                    <a:lnTo>
                      <a:pt x="50" y="378"/>
                    </a:lnTo>
                    <a:lnTo>
                      <a:pt x="61" y="382"/>
                    </a:lnTo>
                    <a:lnTo>
                      <a:pt x="76" y="382"/>
                    </a:lnTo>
                    <a:lnTo>
                      <a:pt x="92" y="372"/>
                    </a:lnTo>
                    <a:lnTo>
                      <a:pt x="103" y="348"/>
                    </a:lnTo>
                    <a:lnTo>
                      <a:pt x="114" y="312"/>
                    </a:lnTo>
                    <a:lnTo>
                      <a:pt x="122" y="281"/>
                    </a:lnTo>
                    <a:lnTo>
                      <a:pt x="124" y="268"/>
                    </a:lnTo>
                    <a:lnTo>
                      <a:pt x="151" y="220"/>
                    </a:lnTo>
                    <a:lnTo>
                      <a:pt x="221" y="198"/>
                    </a:lnTo>
                    <a:lnTo>
                      <a:pt x="268" y="139"/>
                    </a:lnTo>
                    <a:lnTo>
                      <a:pt x="179" y="139"/>
                    </a:lnTo>
                    <a:lnTo>
                      <a:pt x="133" y="118"/>
                    </a:lnTo>
                    <a:lnTo>
                      <a:pt x="61" y="4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4" name="Freeform 115"/>
              <p:cNvSpPr>
                <a:spLocks/>
              </p:cNvSpPr>
              <p:nvPr/>
            </p:nvSpPr>
            <p:spPr bwMode="auto">
              <a:xfrm>
                <a:off x="3111" y="1866"/>
                <a:ext cx="53" cy="152"/>
              </a:xfrm>
              <a:custGeom>
                <a:avLst/>
                <a:gdLst>
                  <a:gd name="T0" fmla="*/ 4 w 104"/>
                  <a:gd name="T1" fmla="*/ 0 h 304"/>
                  <a:gd name="T2" fmla="*/ 3 w 104"/>
                  <a:gd name="T3" fmla="*/ 1 h 304"/>
                  <a:gd name="T4" fmla="*/ 3 w 104"/>
                  <a:gd name="T5" fmla="*/ 2 h 304"/>
                  <a:gd name="T6" fmla="*/ 3 w 104"/>
                  <a:gd name="T7" fmla="*/ 3 h 304"/>
                  <a:gd name="T8" fmla="*/ 2 w 104"/>
                  <a:gd name="T9" fmla="*/ 3 h 304"/>
                  <a:gd name="T10" fmla="*/ 2 w 104"/>
                  <a:gd name="T11" fmla="*/ 4 h 304"/>
                  <a:gd name="T12" fmla="*/ 1 w 104"/>
                  <a:gd name="T13" fmla="*/ 5 h 304"/>
                  <a:gd name="T14" fmla="*/ 1 w 104"/>
                  <a:gd name="T15" fmla="*/ 5 h 304"/>
                  <a:gd name="T16" fmla="*/ 1 w 104"/>
                  <a:gd name="T17" fmla="*/ 7 h 304"/>
                  <a:gd name="T18" fmla="*/ 1 w 104"/>
                  <a:gd name="T19" fmla="*/ 8 h 304"/>
                  <a:gd name="T20" fmla="*/ 0 w 104"/>
                  <a:gd name="T21" fmla="*/ 10 h 304"/>
                  <a:gd name="T22" fmla="*/ 2 w 104"/>
                  <a:gd name="T23" fmla="*/ 10 h 304"/>
                  <a:gd name="T24" fmla="*/ 3 w 104"/>
                  <a:gd name="T25" fmla="*/ 5 h 304"/>
                  <a:gd name="T26" fmla="*/ 4 w 104"/>
                  <a:gd name="T27" fmla="*/ 2 h 304"/>
                  <a:gd name="T28" fmla="*/ 4 w 104"/>
                  <a:gd name="T29" fmla="*/ 0 h 304"/>
                  <a:gd name="T30" fmla="*/ 4 w 104"/>
                  <a:gd name="T31" fmla="*/ 0 h 3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4" h="304">
                    <a:moveTo>
                      <a:pt x="98" y="0"/>
                    </a:moveTo>
                    <a:lnTo>
                      <a:pt x="89" y="19"/>
                    </a:lnTo>
                    <a:lnTo>
                      <a:pt x="79" y="40"/>
                    </a:lnTo>
                    <a:lnTo>
                      <a:pt x="66" y="65"/>
                    </a:lnTo>
                    <a:lnTo>
                      <a:pt x="55" y="91"/>
                    </a:lnTo>
                    <a:lnTo>
                      <a:pt x="41" y="116"/>
                    </a:lnTo>
                    <a:lnTo>
                      <a:pt x="32" y="139"/>
                    </a:lnTo>
                    <a:lnTo>
                      <a:pt x="24" y="154"/>
                    </a:lnTo>
                    <a:lnTo>
                      <a:pt x="11" y="211"/>
                    </a:lnTo>
                    <a:lnTo>
                      <a:pt x="7" y="241"/>
                    </a:lnTo>
                    <a:lnTo>
                      <a:pt x="0" y="304"/>
                    </a:lnTo>
                    <a:lnTo>
                      <a:pt x="41" y="295"/>
                    </a:lnTo>
                    <a:lnTo>
                      <a:pt x="81" y="152"/>
                    </a:lnTo>
                    <a:lnTo>
                      <a:pt x="104" y="57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5" name="Freeform 116"/>
              <p:cNvSpPr>
                <a:spLocks/>
              </p:cNvSpPr>
              <p:nvPr/>
            </p:nvSpPr>
            <p:spPr bwMode="auto">
              <a:xfrm>
                <a:off x="3023" y="1954"/>
                <a:ext cx="88" cy="69"/>
              </a:xfrm>
              <a:custGeom>
                <a:avLst/>
                <a:gdLst>
                  <a:gd name="T0" fmla="*/ 4 w 177"/>
                  <a:gd name="T1" fmla="*/ 3 h 139"/>
                  <a:gd name="T2" fmla="*/ 4 w 177"/>
                  <a:gd name="T3" fmla="*/ 3 h 139"/>
                  <a:gd name="T4" fmla="*/ 3 w 177"/>
                  <a:gd name="T5" fmla="*/ 3 h 139"/>
                  <a:gd name="T6" fmla="*/ 2 w 177"/>
                  <a:gd name="T7" fmla="*/ 4 h 139"/>
                  <a:gd name="T8" fmla="*/ 2 w 177"/>
                  <a:gd name="T9" fmla="*/ 4 h 139"/>
                  <a:gd name="T10" fmla="*/ 0 w 177"/>
                  <a:gd name="T11" fmla="*/ 4 h 139"/>
                  <a:gd name="T12" fmla="*/ 0 w 177"/>
                  <a:gd name="T13" fmla="*/ 4 h 139"/>
                  <a:gd name="T14" fmla="*/ 2 w 177"/>
                  <a:gd name="T15" fmla="*/ 1 h 139"/>
                  <a:gd name="T16" fmla="*/ 5 w 177"/>
                  <a:gd name="T17" fmla="*/ 0 h 139"/>
                  <a:gd name="T18" fmla="*/ 5 w 177"/>
                  <a:gd name="T19" fmla="*/ 2 h 139"/>
                  <a:gd name="T20" fmla="*/ 4 w 177"/>
                  <a:gd name="T21" fmla="*/ 3 h 139"/>
                  <a:gd name="T22" fmla="*/ 4 w 177"/>
                  <a:gd name="T23" fmla="*/ 3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7" h="139">
                    <a:moveTo>
                      <a:pt x="154" y="118"/>
                    </a:moveTo>
                    <a:lnTo>
                      <a:pt x="144" y="120"/>
                    </a:lnTo>
                    <a:lnTo>
                      <a:pt x="122" y="125"/>
                    </a:lnTo>
                    <a:lnTo>
                      <a:pt x="95" y="131"/>
                    </a:lnTo>
                    <a:lnTo>
                      <a:pt x="72" y="135"/>
                    </a:lnTo>
                    <a:lnTo>
                      <a:pt x="28" y="137"/>
                    </a:lnTo>
                    <a:lnTo>
                      <a:pt x="0" y="139"/>
                    </a:lnTo>
                    <a:lnTo>
                      <a:pt x="85" y="47"/>
                    </a:lnTo>
                    <a:lnTo>
                      <a:pt x="177" y="0"/>
                    </a:lnTo>
                    <a:lnTo>
                      <a:pt x="169" y="82"/>
                    </a:lnTo>
                    <a:lnTo>
                      <a:pt x="154" y="11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6" name="Freeform 117"/>
              <p:cNvSpPr>
                <a:spLocks/>
              </p:cNvSpPr>
              <p:nvPr/>
            </p:nvSpPr>
            <p:spPr bwMode="auto">
              <a:xfrm>
                <a:off x="2946" y="1907"/>
                <a:ext cx="77" cy="114"/>
              </a:xfrm>
              <a:custGeom>
                <a:avLst/>
                <a:gdLst>
                  <a:gd name="T0" fmla="*/ 3 w 154"/>
                  <a:gd name="T1" fmla="*/ 1 h 228"/>
                  <a:gd name="T2" fmla="*/ 5 w 154"/>
                  <a:gd name="T3" fmla="*/ 2 h 228"/>
                  <a:gd name="T4" fmla="*/ 5 w 154"/>
                  <a:gd name="T5" fmla="*/ 4 h 228"/>
                  <a:gd name="T6" fmla="*/ 4 w 154"/>
                  <a:gd name="T7" fmla="*/ 5 h 228"/>
                  <a:gd name="T8" fmla="*/ 5 w 154"/>
                  <a:gd name="T9" fmla="*/ 7 h 228"/>
                  <a:gd name="T10" fmla="*/ 4 w 154"/>
                  <a:gd name="T11" fmla="*/ 7 h 228"/>
                  <a:gd name="T12" fmla="*/ 4 w 154"/>
                  <a:gd name="T13" fmla="*/ 7 h 228"/>
                  <a:gd name="T14" fmla="*/ 4 w 154"/>
                  <a:gd name="T15" fmla="*/ 7 h 228"/>
                  <a:gd name="T16" fmla="*/ 4 w 154"/>
                  <a:gd name="T17" fmla="*/ 7 h 228"/>
                  <a:gd name="T18" fmla="*/ 4 w 154"/>
                  <a:gd name="T19" fmla="*/ 7 h 228"/>
                  <a:gd name="T20" fmla="*/ 3 w 154"/>
                  <a:gd name="T21" fmla="*/ 8 h 228"/>
                  <a:gd name="T22" fmla="*/ 2 w 154"/>
                  <a:gd name="T23" fmla="*/ 7 h 228"/>
                  <a:gd name="T24" fmla="*/ 2 w 154"/>
                  <a:gd name="T25" fmla="*/ 7 h 228"/>
                  <a:gd name="T26" fmla="*/ 2 w 154"/>
                  <a:gd name="T27" fmla="*/ 7 h 228"/>
                  <a:gd name="T28" fmla="*/ 1 w 154"/>
                  <a:gd name="T29" fmla="*/ 7 h 228"/>
                  <a:gd name="T30" fmla="*/ 1 w 154"/>
                  <a:gd name="T31" fmla="*/ 7 h 228"/>
                  <a:gd name="T32" fmla="*/ 1 w 154"/>
                  <a:gd name="T33" fmla="*/ 6 h 228"/>
                  <a:gd name="T34" fmla="*/ 1 w 154"/>
                  <a:gd name="T35" fmla="*/ 6 h 228"/>
                  <a:gd name="T36" fmla="*/ 0 w 154"/>
                  <a:gd name="T37" fmla="*/ 5 h 228"/>
                  <a:gd name="T38" fmla="*/ 1 w 154"/>
                  <a:gd name="T39" fmla="*/ 4 h 228"/>
                  <a:gd name="T40" fmla="*/ 1 w 154"/>
                  <a:gd name="T41" fmla="*/ 4 h 228"/>
                  <a:gd name="T42" fmla="*/ 1 w 154"/>
                  <a:gd name="T43" fmla="*/ 4 h 228"/>
                  <a:gd name="T44" fmla="*/ 1 w 154"/>
                  <a:gd name="T45" fmla="*/ 3 h 228"/>
                  <a:gd name="T46" fmla="*/ 1 w 154"/>
                  <a:gd name="T47" fmla="*/ 3 h 228"/>
                  <a:gd name="T48" fmla="*/ 3 w 154"/>
                  <a:gd name="T49" fmla="*/ 2 h 228"/>
                  <a:gd name="T50" fmla="*/ 3 w 154"/>
                  <a:gd name="T51" fmla="*/ 0 h 228"/>
                  <a:gd name="T52" fmla="*/ 3 w 154"/>
                  <a:gd name="T53" fmla="*/ 1 h 228"/>
                  <a:gd name="T54" fmla="*/ 3 w 154"/>
                  <a:gd name="T55" fmla="*/ 1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4" h="228">
                    <a:moveTo>
                      <a:pt x="89" y="4"/>
                    </a:moveTo>
                    <a:lnTo>
                      <a:pt x="137" y="43"/>
                    </a:lnTo>
                    <a:lnTo>
                      <a:pt x="154" y="99"/>
                    </a:lnTo>
                    <a:lnTo>
                      <a:pt x="103" y="135"/>
                    </a:lnTo>
                    <a:lnTo>
                      <a:pt x="131" y="197"/>
                    </a:lnTo>
                    <a:lnTo>
                      <a:pt x="127" y="203"/>
                    </a:lnTo>
                    <a:lnTo>
                      <a:pt x="124" y="207"/>
                    </a:lnTo>
                    <a:lnTo>
                      <a:pt x="116" y="213"/>
                    </a:lnTo>
                    <a:lnTo>
                      <a:pt x="108" y="218"/>
                    </a:lnTo>
                    <a:lnTo>
                      <a:pt x="101" y="224"/>
                    </a:lnTo>
                    <a:lnTo>
                      <a:pt x="80" y="228"/>
                    </a:lnTo>
                    <a:lnTo>
                      <a:pt x="55" y="218"/>
                    </a:lnTo>
                    <a:lnTo>
                      <a:pt x="42" y="209"/>
                    </a:lnTo>
                    <a:lnTo>
                      <a:pt x="36" y="205"/>
                    </a:lnTo>
                    <a:lnTo>
                      <a:pt x="30" y="199"/>
                    </a:lnTo>
                    <a:lnTo>
                      <a:pt x="25" y="194"/>
                    </a:lnTo>
                    <a:lnTo>
                      <a:pt x="19" y="186"/>
                    </a:lnTo>
                    <a:lnTo>
                      <a:pt x="10" y="173"/>
                    </a:lnTo>
                    <a:lnTo>
                      <a:pt x="0" y="148"/>
                    </a:lnTo>
                    <a:lnTo>
                      <a:pt x="2" y="121"/>
                    </a:lnTo>
                    <a:lnTo>
                      <a:pt x="4" y="108"/>
                    </a:lnTo>
                    <a:lnTo>
                      <a:pt x="10" y="97"/>
                    </a:lnTo>
                    <a:lnTo>
                      <a:pt x="17" y="78"/>
                    </a:lnTo>
                    <a:lnTo>
                      <a:pt x="23" y="70"/>
                    </a:lnTo>
                    <a:lnTo>
                      <a:pt x="72" y="59"/>
                    </a:lnTo>
                    <a:lnTo>
                      <a:pt x="65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7" name="Freeform 118"/>
              <p:cNvSpPr>
                <a:spLocks/>
              </p:cNvSpPr>
              <p:nvPr/>
            </p:nvSpPr>
            <p:spPr bwMode="auto">
              <a:xfrm>
                <a:off x="2997" y="1941"/>
                <a:ext cx="26" cy="21"/>
              </a:xfrm>
              <a:custGeom>
                <a:avLst/>
                <a:gdLst>
                  <a:gd name="T0" fmla="*/ 2 w 51"/>
                  <a:gd name="T1" fmla="*/ 0 h 44"/>
                  <a:gd name="T2" fmla="*/ 2 w 51"/>
                  <a:gd name="T3" fmla="*/ 0 h 44"/>
                  <a:gd name="T4" fmla="*/ 2 w 51"/>
                  <a:gd name="T5" fmla="*/ 1 h 44"/>
                  <a:gd name="T6" fmla="*/ 1 w 51"/>
                  <a:gd name="T7" fmla="*/ 1 h 44"/>
                  <a:gd name="T8" fmla="*/ 0 w 51"/>
                  <a:gd name="T9" fmla="*/ 0 h 44"/>
                  <a:gd name="T10" fmla="*/ 2 w 51"/>
                  <a:gd name="T11" fmla="*/ 0 h 44"/>
                  <a:gd name="T12" fmla="*/ 2 w 51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44">
                    <a:moveTo>
                      <a:pt x="34" y="0"/>
                    </a:moveTo>
                    <a:lnTo>
                      <a:pt x="51" y="19"/>
                    </a:lnTo>
                    <a:lnTo>
                      <a:pt x="41" y="44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8" name="Freeform 119"/>
              <p:cNvSpPr>
                <a:spLocks/>
              </p:cNvSpPr>
              <p:nvPr/>
            </p:nvSpPr>
            <p:spPr bwMode="auto">
              <a:xfrm>
                <a:off x="3042" y="1716"/>
                <a:ext cx="102" cy="269"/>
              </a:xfrm>
              <a:custGeom>
                <a:avLst/>
                <a:gdLst>
                  <a:gd name="T0" fmla="*/ 7 w 203"/>
                  <a:gd name="T1" fmla="*/ 2 h 538"/>
                  <a:gd name="T2" fmla="*/ 5 w 203"/>
                  <a:gd name="T3" fmla="*/ 8 h 538"/>
                  <a:gd name="T4" fmla="*/ 3 w 203"/>
                  <a:gd name="T5" fmla="*/ 12 h 538"/>
                  <a:gd name="T6" fmla="*/ 2 w 203"/>
                  <a:gd name="T7" fmla="*/ 14 h 538"/>
                  <a:gd name="T8" fmla="*/ 3 w 203"/>
                  <a:gd name="T9" fmla="*/ 15 h 538"/>
                  <a:gd name="T10" fmla="*/ 5 w 203"/>
                  <a:gd name="T11" fmla="*/ 14 h 538"/>
                  <a:gd name="T12" fmla="*/ 6 w 203"/>
                  <a:gd name="T13" fmla="*/ 13 h 538"/>
                  <a:gd name="T14" fmla="*/ 5 w 203"/>
                  <a:gd name="T15" fmla="*/ 14 h 538"/>
                  <a:gd name="T16" fmla="*/ 3 w 203"/>
                  <a:gd name="T17" fmla="*/ 15 h 538"/>
                  <a:gd name="T18" fmla="*/ 2 w 203"/>
                  <a:gd name="T19" fmla="*/ 16 h 538"/>
                  <a:gd name="T20" fmla="*/ 1 w 203"/>
                  <a:gd name="T21" fmla="*/ 17 h 538"/>
                  <a:gd name="T22" fmla="*/ 2 w 203"/>
                  <a:gd name="T23" fmla="*/ 14 h 538"/>
                  <a:gd name="T24" fmla="*/ 2 w 203"/>
                  <a:gd name="T25" fmla="*/ 12 h 538"/>
                  <a:gd name="T26" fmla="*/ 0 w 203"/>
                  <a:gd name="T27" fmla="*/ 11 h 538"/>
                  <a:gd name="T28" fmla="*/ 0 w 203"/>
                  <a:gd name="T29" fmla="*/ 10 h 538"/>
                  <a:gd name="T30" fmla="*/ 1 w 203"/>
                  <a:gd name="T31" fmla="*/ 9 h 538"/>
                  <a:gd name="T32" fmla="*/ 2 w 203"/>
                  <a:gd name="T33" fmla="*/ 8 h 538"/>
                  <a:gd name="T34" fmla="*/ 1 w 203"/>
                  <a:gd name="T35" fmla="*/ 7 h 538"/>
                  <a:gd name="T36" fmla="*/ 2 w 203"/>
                  <a:gd name="T37" fmla="*/ 7 h 538"/>
                  <a:gd name="T38" fmla="*/ 2 w 203"/>
                  <a:gd name="T39" fmla="*/ 7 h 538"/>
                  <a:gd name="T40" fmla="*/ 2 w 203"/>
                  <a:gd name="T41" fmla="*/ 6 h 538"/>
                  <a:gd name="T42" fmla="*/ 3 w 203"/>
                  <a:gd name="T43" fmla="*/ 6 h 538"/>
                  <a:gd name="T44" fmla="*/ 3 w 203"/>
                  <a:gd name="T45" fmla="*/ 6 h 538"/>
                  <a:gd name="T46" fmla="*/ 4 w 203"/>
                  <a:gd name="T47" fmla="*/ 6 h 538"/>
                  <a:gd name="T48" fmla="*/ 4 w 203"/>
                  <a:gd name="T49" fmla="*/ 5 h 538"/>
                  <a:gd name="T50" fmla="*/ 4 w 203"/>
                  <a:gd name="T51" fmla="*/ 5 h 538"/>
                  <a:gd name="T52" fmla="*/ 5 w 203"/>
                  <a:gd name="T53" fmla="*/ 5 h 538"/>
                  <a:gd name="T54" fmla="*/ 5 w 203"/>
                  <a:gd name="T55" fmla="*/ 5 h 538"/>
                  <a:gd name="T56" fmla="*/ 5 w 203"/>
                  <a:gd name="T57" fmla="*/ 4 h 538"/>
                  <a:gd name="T58" fmla="*/ 5 w 203"/>
                  <a:gd name="T59" fmla="*/ 4 h 538"/>
                  <a:gd name="T60" fmla="*/ 6 w 203"/>
                  <a:gd name="T61" fmla="*/ 3 h 538"/>
                  <a:gd name="T62" fmla="*/ 6 w 203"/>
                  <a:gd name="T63" fmla="*/ 3 h 538"/>
                  <a:gd name="T64" fmla="*/ 6 w 203"/>
                  <a:gd name="T65" fmla="*/ 2 h 538"/>
                  <a:gd name="T66" fmla="*/ 7 w 203"/>
                  <a:gd name="T67" fmla="*/ 0 h 538"/>
                  <a:gd name="T68" fmla="*/ 7 w 203"/>
                  <a:gd name="T69" fmla="*/ 2 h 538"/>
                  <a:gd name="T70" fmla="*/ 7 w 203"/>
                  <a:gd name="T71" fmla="*/ 2 h 5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3" h="538">
                    <a:moveTo>
                      <a:pt x="203" y="42"/>
                    </a:moveTo>
                    <a:lnTo>
                      <a:pt x="146" y="237"/>
                    </a:lnTo>
                    <a:lnTo>
                      <a:pt x="89" y="370"/>
                    </a:lnTo>
                    <a:lnTo>
                      <a:pt x="63" y="433"/>
                    </a:lnTo>
                    <a:lnTo>
                      <a:pt x="66" y="467"/>
                    </a:lnTo>
                    <a:lnTo>
                      <a:pt x="146" y="429"/>
                    </a:lnTo>
                    <a:lnTo>
                      <a:pt x="169" y="401"/>
                    </a:lnTo>
                    <a:lnTo>
                      <a:pt x="156" y="444"/>
                    </a:lnTo>
                    <a:lnTo>
                      <a:pt x="95" y="473"/>
                    </a:lnTo>
                    <a:lnTo>
                      <a:pt x="44" y="501"/>
                    </a:lnTo>
                    <a:lnTo>
                      <a:pt x="8" y="538"/>
                    </a:lnTo>
                    <a:lnTo>
                      <a:pt x="47" y="435"/>
                    </a:lnTo>
                    <a:lnTo>
                      <a:pt x="59" y="365"/>
                    </a:lnTo>
                    <a:lnTo>
                      <a:pt x="0" y="340"/>
                    </a:lnTo>
                    <a:lnTo>
                      <a:pt x="0" y="291"/>
                    </a:lnTo>
                    <a:lnTo>
                      <a:pt x="2" y="260"/>
                    </a:lnTo>
                    <a:lnTo>
                      <a:pt x="55" y="228"/>
                    </a:lnTo>
                    <a:lnTo>
                      <a:pt x="28" y="203"/>
                    </a:lnTo>
                    <a:lnTo>
                      <a:pt x="38" y="199"/>
                    </a:lnTo>
                    <a:lnTo>
                      <a:pt x="47" y="194"/>
                    </a:lnTo>
                    <a:lnTo>
                      <a:pt x="59" y="188"/>
                    </a:lnTo>
                    <a:lnTo>
                      <a:pt x="70" y="180"/>
                    </a:lnTo>
                    <a:lnTo>
                      <a:pt x="85" y="173"/>
                    </a:lnTo>
                    <a:lnTo>
                      <a:pt x="99" y="165"/>
                    </a:lnTo>
                    <a:lnTo>
                      <a:pt x="112" y="157"/>
                    </a:lnTo>
                    <a:lnTo>
                      <a:pt x="123" y="148"/>
                    </a:lnTo>
                    <a:lnTo>
                      <a:pt x="129" y="142"/>
                    </a:lnTo>
                    <a:lnTo>
                      <a:pt x="135" y="135"/>
                    </a:lnTo>
                    <a:lnTo>
                      <a:pt x="146" y="118"/>
                    </a:lnTo>
                    <a:lnTo>
                      <a:pt x="156" y="100"/>
                    </a:lnTo>
                    <a:lnTo>
                      <a:pt x="163" y="81"/>
                    </a:lnTo>
                    <a:lnTo>
                      <a:pt x="171" y="68"/>
                    </a:lnTo>
                    <a:lnTo>
                      <a:pt x="177" y="53"/>
                    </a:lnTo>
                    <a:lnTo>
                      <a:pt x="203" y="0"/>
                    </a:lnTo>
                    <a:lnTo>
                      <a:pt x="203" y="4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69" name="Freeform 120"/>
              <p:cNvSpPr>
                <a:spLocks/>
              </p:cNvSpPr>
              <p:nvPr/>
            </p:nvSpPr>
            <p:spPr bwMode="auto">
              <a:xfrm>
                <a:off x="2898" y="1780"/>
                <a:ext cx="59" cy="161"/>
              </a:xfrm>
              <a:custGeom>
                <a:avLst/>
                <a:gdLst>
                  <a:gd name="T0" fmla="*/ 1 w 120"/>
                  <a:gd name="T1" fmla="*/ 0 h 321"/>
                  <a:gd name="T2" fmla="*/ 2 w 120"/>
                  <a:gd name="T3" fmla="*/ 3 h 321"/>
                  <a:gd name="T4" fmla="*/ 2 w 120"/>
                  <a:gd name="T5" fmla="*/ 3 h 321"/>
                  <a:gd name="T6" fmla="*/ 2 w 120"/>
                  <a:gd name="T7" fmla="*/ 3 h 321"/>
                  <a:gd name="T8" fmla="*/ 2 w 120"/>
                  <a:gd name="T9" fmla="*/ 3 h 321"/>
                  <a:gd name="T10" fmla="*/ 2 w 120"/>
                  <a:gd name="T11" fmla="*/ 4 h 321"/>
                  <a:gd name="T12" fmla="*/ 3 w 120"/>
                  <a:gd name="T13" fmla="*/ 4 h 321"/>
                  <a:gd name="T14" fmla="*/ 3 w 120"/>
                  <a:gd name="T15" fmla="*/ 4 h 321"/>
                  <a:gd name="T16" fmla="*/ 3 w 120"/>
                  <a:gd name="T17" fmla="*/ 4 h 321"/>
                  <a:gd name="T18" fmla="*/ 3 w 120"/>
                  <a:gd name="T19" fmla="*/ 5 h 321"/>
                  <a:gd name="T20" fmla="*/ 3 w 120"/>
                  <a:gd name="T21" fmla="*/ 6 h 321"/>
                  <a:gd name="T22" fmla="*/ 3 w 120"/>
                  <a:gd name="T23" fmla="*/ 7 h 321"/>
                  <a:gd name="T24" fmla="*/ 3 w 120"/>
                  <a:gd name="T25" fmla="*/ 9 h 321"/>
                  <a:gd name="T26" fmla="*/ 3 w 120"/>
                  <a:gd name="T27" fmla="*/ 9 h 321"/>
                  <a:gd name="T28" fmla="*/ 3 w 120"/>
                  <a:gd name="T29" fmla="*/ 10 h 321"/>
                  <a:gd name="T30" fmla="*/ 3 w 120"/>
                  <a:gd name="T31" fmla="*/ 10 h 321"/>
                  <a:gd name="T32" fmla="*/ 3 w 120"/>
                  <a:gd name="T33" fmla="*/ 10 h 321"/>
                  <a:gd name="T34" fmla="*/ 2 w 120"/>
                  <a:gd name="T35" fmla="*/ 10 h 321"/>
                  <a:gd name="T36" fmla="*/ 1 w 120"/>
                  <a:gd name="T37" fmla="*/ 9 h 321"/>
                  <a:gd name="T38" fmla="*/ 1 w 120"/>
                  <a:gd name="T39" fmla="*/ 11 h 321"/>
                  <a:gd name="T40" fmla="*/ 0 w 120"/>
                  <a:gd name="T41" fmla="*/ 10 h 321"/>
                  <a:gd name="T42" fmla="*/ 0 w 120"/>
                  <a:gd name="T43" fmla="*/ 10 h 321"/>
                  <a:gd name="T44" fmla="*/ 0 w 120"/>
                  <a:gd name="T45" fmla="*/ 9 h 321"/>
                  <a:gd name="T46" fmla="*/ 0 w 120"/>
                  <a:gd name="T47" fmla="*/ 8 h 321"/>
                  <a:gd name="T48" fmla="*/ 0 w 120"/>
                  <a:gd name="T49" fmla="*/ 7 h 321"/>
                  <a:gd name="T50" fmla="*/ 0 w 120"/>
                  <a:gd name="T51" fmla="*/ 4 h 321"/>
                  <a:gd name="T52" fmla="*/ 0 w 120"/>
                  <a:gd name="T53" fmla="*/ 2 h 321"/>
                  <a:gd name="T54" fmla="*/ 0 w 120"/>
                  <a:gd name="T55" fmla="*/ 0 h 321"/>
                  <a:gd name="T56" fmla="*/ 1 w 120"/>
                  <a:gd name="T57" fmla="*/ 0 h 321"/>
                  <a:gd name="T58" fmla="*/ 1 w 120"/>
                  <a:gd name="T59" fmla="*/ 0 h 3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321">
                    <a:moveTo>
                      <a:pt x="38" y="0"/>
                    </a:moveTo>
                    <a:lnTo>
                      <a:pt x="72" y="78"/>
                    </a:lnTo>
                    <a:lnTo>
                      <a:pt x="76" y="84"/>
                    </a:lnTo>
                    <a:lnTo>
                      <a:pt x="80" y="88"/>
                    </a:lnTo>
                    <a:lnTo>
                      <a:pt x="86" y="95"/>
                    </a:lnTo>
                    <a:lnTo>
                      <a:pt x="93" y="101"/>
                    </a:lnTo>
                    <a:lnTo>
                      <a:pt x="99" y="108"/>
                    </a:lnTo>
                    <a:lnTo>
                      <a:pt x="107" y="116"/>
                    </a:lnTo>
                    <a:lnTo>
                      <a:pt x="112" y="124"/>
                    </a:lnTo>
                    <a:lnTo>
                      <a:pt x="120" y="146"/>
                    </a:lnTo>
                    <a:lnTo>
                      <a:pt x="120" y="179"/>
                    </a:lnTo>
                    <a:lnTo>
                      <a:pt x="116" y="221"/>
                    </a:lnTo>
                    <a:lnTo>
                      <a:pt x="112" y="266"/>
                    </a:lnTo>
                    <a:lnTo>
                      <a:pt x="110" y="279"/>
                    </a:lnTo>
                    <a:lnTo>
                      <a:pt x="107" y="289"/>
                    </a:lnTo>
                    <a:lnTo>
                      <a:pt x="103" y="293"/>
                    </a:lnTo>
                    <a:lnTo>
                      <a:pt x="97" y="295"/>
                    </a:lnTo>
                    <a:lnTo>
                      <a:pt x="69" y="291"/>
                    </a:lnTo>
                    <a:lnTo>
                      <a:pt x="51" y="283"/>
                    </a:lnTo>
                    <a:lnTo>
                      <a:pt x="32" y="321"/>
                    </a:lnTo>
                    <a:lnTo>
                      <a:pt x="27" y="308"/>
                    </a:lnTo>
                    <a:lnTo>
                      <a:pt x="23" y="293"/>
                    </a:lnTo>
                    <a:lnTo>
                      <a:pt x="15" y="278"/>
                    </a:lnTo>
                    <a:lnTo>
                      <a:pt x="6" y="241"/>
                    </a:lnTo>
                    <a:lnTo>
                      <a:pt x="0" y="213"/>
                    </a:lnTo>
                    <a:lnTo>
                      <a:pt x="6" y="124"/>
                    </a:lnTo>
                    <a:lnTo>
                      <a:pt x="12" y="57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0" name="Freeform 121"/>
              <p:cNvSpPr>
                <a:spLocks/>
              </p:cNvSpPr>
              <p:nvPr/>
            </p:nvSpPr>
            <p:spPr bwMode="auto">
              <a:xfrm>
                <a:off x="2955" y="1809"/>
                <a:ext cx="80" cy="34"/>
              </a:xfrm>
              <a:custGeom>
                <a:avLst/>
                <a:gdLst>
                  <a:gd name="T0" fmla="*/ 5 w 162"/>
                  <a:gd name="T1" fmla="*/ 1 h 67"/>
                  <a:gd name="T2" fmla="*/ 3 w 162"/>
                  <a:gd name="T3" fmla="*/ 2 h 67"/>
                  <a:gd name="T4" fmla="*/ 1 w 162"/>
                  <a:gd name="T5" fmla="*/ 3 h 67"/>
                  <a:gd name="T6" fmla="*/ 0 w 162"/>
                  <a:gd name="T7" fmla="*/ 2 h 67"/>
                  <a:gd name="T8" fmla="*/ 1 w 162"/>
                  <a:gd name="T9" fmla="*/ 1 h 67"/>
                  <a:gd name="T10" fmla="*/ 2 w 162"/>
                  <a:gd name="T11" fmla="*/ 0 h 67"/>
                  <a:gd name="T12" fmla="*/ 3 w 162"/>
                  <a:gd name="T13" fmla="*/ 1 h 67"/>
                  <a:gd name="T14" fmla="*/ 5 w 162"/>
                  <a:gd name="T15" fmla="*/ 1 h 67"/>
                  <a:gd name="T16" fmla="*/ 5 w 162"/>
                  <a:gd name="T17" fmla="*/ 1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67">
                    <a:moveTo>
                      <a:pt x="162" y="6"/>
                    </a:moveTo>
                    <a:lnTo>
                      <a:pt x="112" y="55"/>
                    </a:lnTo>
                    <a:lnTo>
                      <a:pt x="48" y="67"/>
                    </a:lnTo>
                    <a:lnTo>
                      <a:pt x="0" y="40"/>
                    </a:lnTo>
                    <a:lnTo>
                      <a:pt x="50" y="27"/>
                    </a:lnTo>
                    <a:lnTo>
                      <a:pt x="74" y="0"/>
                    </a:lnTo>
                    <a:lnTo>
                      <a:pt x="114" y="9"/>
                    </a:lnTo>
                    <a:lnTo>
                      <a:pt x="162" y="6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1" name="Freeform 122"/>
              <p:cNvSpPr>
                <a:spLocks/>
              </p:cNvSpPr>
              <p:nvPr/>
            </p:nvSpPr>
            <p:spPr bwMode="auto">
              <a:xfrm>
                <a:off x="2876" y="1609"/>
                <a:ext cx="59" cy="41"/>
              </a:xfrm>
              <a:custGeom>
                <a:avLst/>
                <a:gdLst>
                  <a:gd name="T0" fmla="*/ 4 w 118"/>
                  <a:gd name="T1" fmla="*/ 1 h 82"/>
                  <a:gd name="T2" fmla="*/ 3 w 118"/>
                  <a:gd name="T3" fmla="*/ 1 h 82"/>
                  <a:gd name="T4" fmla="*/ 2 w 118"/>
                  <a:gd name="T5" fmla="*/ 1 h 82"/>
                  <a:gd name="T6" fmla="*/ 0 w 118"/>
                  <a:gd name="T7" fmla="*/ 1 h 82"/>
                  <a:gd name="T8" fmla="*/ 1 w 118"/>
                  <a:gd name="T9" fmla="*/ 2 h 82"/>
                  <a:gd name="T10" fmla="*/ 1 w 118"/>
                  <a:gd name="T11" fmla="*/ 3 h 82"/>
                  <a:gd name="T12" fmla="*/ 1 w 118"/>
                  <a:gd name="T13" fmla="*/ 3 h 82"/>
                  <a:gd name="T14" fmla="*/ 2 w 118"/>
                  <a:gd name="T15" fmla="*/ 3 h 82"/>
                  <a:gd name="T16" fmla="*/ 2 w 118"/>
                  <a:gd name="T17" fmla="*/ 3 h 82"/>
                  <a:gd name="T18" fmla="*/ 3 w 118"/>
                  <a:gd name="T19" fmla="*/ 3 h 82"/>
                  <a:gd name="T20" fmla="*/ 3 w 118"/>
                  <a:gd name="T21" fmla="*/ 2 h 82"/>
                  <a:gd name="T22" fmla="*/ 3 w 118"/>
                  <a:gd name="T23" fmla="*/ 2 h 82"/>
                  <a:gd name="T24" fmla="*/ 4 w 118"/>
                  <a:gd name="T25" fmla="*/ 2 h 82"/>
                  <a:gd name="T26" fmla="*/ 4 w 118"/>
                  <a:gd name="T27" fmla="*/ 1 h 82"/>
                  <a:gd name="T28" fmla="*/ 4 w 118"/>
                  <a:gd name="T29" fmla="*/ 1 h 82"/>
                  <a:gd name="T30" fmla="*/ 4 w 118"/>
                  <a:gd name="T31" fmla="*/ 1 h 82"/>
                  <a:gd name="T32" fmla="*/ 4 w 118"/>
                  <a:gd name="T33" fmla="*/ 0 h 82"/>
                  <a:gd name="T34" fmla="*/ 4 w 118"/>
                  <a:gd name="T35" fmla="*/ 1 h 82"/>
                  <a:gd name="T36" fmla="*/ 4 w 118"/>
                  <a:gd name="T37" fmla="*/ 1 h 82"/>
                  <a:gd name="T38" fmla="*/ 4 w 118"/>
                  <a:gd name="T39" fmla="*/ 1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8" h="82">
                    <a:moveTo>
                      <a:pt x="97" y="9"/>
                    </a:moveTo>
                    <a:lnTo>
                      <a:pt x="75" y="19"/>
                    </a:lnTo>
                    <a:lnTo>
                      <a:pt x="38" y="27"/>
                    </a:lnTo>
                    <a:lnTo>
                      <a:pt x="0" y="29"/>
                    </a:lnTo>
                    <a:lnTo>
                      <a:pt x="4" y="51"/>
                    </a:lnTo>
                    <a:lnTo>
                      <a:pt x="14" y="68"/>
                    </a:lnTo>
                    <a:lnTo>
                      <a:pt x="23" y="76"/>
                    </a:lnTo>
                    <a:lnTo>
                      <a:pt x="35" y="80"/>
                    </a:lnTo>
                    <a:lnTo>
                      <a:pt x="59" y="82"/>
                    </a:lnTo>
                    <a:lnTo>
                      <a:pt x="78" y="74"/>
                    </a:lnTo>
                    <a:lnTo>
                      <a:pt x="90" y="63"/>
                    </a:lnTo>
                    <a:lnTo>
                      <a:pt x="94" y="59"/>
                    </a:lnTo>
                    <a:lnTo>
                      <a:pt x="101" y="48"/>
                    </a:lnTo>
                    <a:lnTo>
                      <a:pt x="111" y="30"/>
                    </a:lnTo>
                    <a:lnTo>
                      <a:pt x="113" y="23"/>
                    </a:lnTo>
                    <a:lnTo>
                      <a:pt x="116" y="13"/>
                    </a:lnTo>
                    <a:lnTo>
                      <a:pt x="118" y="0"/>
                    </a:lnTo>
                    <a:lnTo>
                      <a:pt x="105" y="4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2" name="Freeform 123"/>
              <p:cNvSpPr>
                <a:spLocks/>
              </p:cNvSpPr>
              <p:nvPr/>
            </p:nvSpPr>
            <p:spPr bwMode="auto">
              <a:xfrm>
                <a:off x="2839" y="1603"/>
                <a:ext cx="221" cy="210"/>
              </a:xfrm>
              <a:custGeom>
                <a:avLst/>
                <a:gdLst>
                  <a:gd name="T0" fmla="*/ 0 w 443"/>
                  <a:gd name="T1" fmla="*/ 1 h 420"/>
                  <a:gd name="T2" fmla="*/ 0 w 443"/>
                  <a:gd name="T3" fmla="*/ 2 h 420"/>
                  <a:gd name="T4" fmla="*/ 1 w 443"/>
                  <a:gd name="T5" fmla="*/ 2 h 420"/>
                  <a:gd name="T6" fmla="*/ 1 w 443"/>
                  <a:gd name="T7" fmla="*/ 3 h 420"/>
                  <a:gd name="T8" fmla="*/ 1 w 443"/>
                  <a:gd name="T9" fmla="*/ 3 h 420"/>
                  <a:gd name="T10" fmla="*/ 1 w 443"/>
                  <a:gd name="T11" fmla="*/ 4 h 420"/>
                  <a:gd name="T12" fmla="*/ 1 w 443"/>
                  <a:gd name="T13" fmla="*/ 4 h 420"/>
                  <a:gd name="T14" fmla="*/ 2 w 443"/>
                  <a:gd name="T15" fmla="*/ 4 h 420"/>
                  <a:gd name="T16" fmla="*/ 2 w 443"/>
                  <a:gd name="T17" fmla="*/ 4 h 420"/>
                  <a:gd name="T18" fmla="*/ 2 w 443"/>
                  <a:gd name="T19" fmla="*/ 4 h 420"/>
                  <a:gd name="T20" fmla="*/ 2 w 443"/>
                  <a:gd name="T21" fmla="*/ 4 h 420"/>
                  <a:gd name="T22" fmla="*/ 2 w 443"/>
                  <a:gd name="T23" fmla="*/ 4 h 420"/>
                  <a:gd name="T24" fmla="*/ 3 w 443"/>
                  <a:gd name="T25" fmla="*/ 5 h 420"/>
                  <a:gd name="T26" fmla="*/ 4 w 443"/>
                  <a:gd name="T27" fmla="*/ 5 h 420"/>
                  <a:gd name="T28" fmla="*/ 4 w 443"/>
                  <a:gd name="T29" fmla="*/ 5 h 420"/>
                  <a:gd name="T30" fmla="*/ 5 w 443"/>
                  <a:gd name="T31" fmla="*/ 4 h 420"/>
                  <a:gd name="T32" fmla="*/ 5 w 443"/>
                  <a:gd name="T33" fmla="*/ 3 h 420"/>
                  <a:gd name="T34" fmla="*/ 5 w 443"/>
                  <a:gd name="T35" fmla="*/ 3 h 420"/>
                  <a:gd name="T36" fmla="*/ 6 w 443"/>
                  <a:gd name="T37" fmla="*/ 3 h 420"/>
                  <a:gd name="T38" fmla="*/ 6 w 443"/>
                  <a:gd name="T39" fmla="*/ 3 h 420"/>
                  <a:gd name="T40" fmla="*/ 6 w 443"/>
                  <a:gd name="T41" fmla="*/ 3 h 420"/>
                  <a:gd name="T42" fmla="*/ 6 w 443"/>
                  <a:gd name="T43" fmla="*/ 2 h 420"/>
                  <a:gd name="T44" fmla="*/ 6 w 443"/>
                  <a:gd name="T45" fmla="*/ 2 h 420"/>
                  <a:gd name="T46" fmla="*/ 7 w 443"/>
                  <a:gd name="T47" fmla="*/ 2 h 420"/>
                  <a:gd name="T48" fmla="*/ 7 w 443"/>
                  <a:gd name="T49" fmla="*/ 2 h 420"/>
                  <a:gd name="T50" fmla="*/ 6 w 443"/>
                  <a:gd name="T51" fmla="*/ 4 h 420"/>
                  <a:gd name="T52" fmla="*/ 6 w 443"/>
                  <a:gd name="T53" fmla="*/ 5 h 420"/>
                  <a:gd name="T54" fmla="*/ 6 w 443"/>
                  <a:gd name="T55" fmla="*/ 7 h 420"/>
                  <a:gd name="T56" fmla="*/ 7 w 443"/>
                  <a:gd name="T57" fmla="*/ 7 h 420"/>
                  <a:gd name="T58" fmla="*/ 7 w 443"/>
                  <a:gd name="T59" fmla="*/ 8 h 420"/>
                  <a:gd name="T60" fmla="*/ 7 w 443"/>
                  <a:gd name="T61" fmla="*/ 8 h 420"/>
                  <a:gd name="T62" fmla="*/ 7 w 443"/>
                  <a:gd name="T63" fmla="*/ 10 h 420"/>
                  <a:gd name="T64" fmla="*/ 7 w 443"/>
                  <a:gd name="T65" fmla="*/ 10 h 420"/>
                  <a:gd name="T66" fmla="*/ 7 w 443"/>
                  <a:gd name="T67" fmla="*/ 11 h 420"/>
                  <a:gd name="T68" fmla="*/ 8 w 443"/>
                  <a:gd name="T69" fmla="*/ 12 h 420"/>
                  <a:gd name="T70" fmla="*/ 8 w 443"/>
                  <a:gd name="T71" fmla="*/ 12 h 420"/>
                  <a:gd name="T72" fmla="*/ 9 w 443"/>
                  <a:gd name="T73" fmla="*/ 12 h 420"/>
                  <a:gd name="T74" fmla="*/ 9 w 443"/>
                  <a:gd name="T75" fmla="*/ 12 h 420"/>
                  <a:gd name="T76" fmla="*/ 10 w 443"/>
                  <a:gd name="T77" fmla="*/ 13 h 420"/>
                  <a:gd name="T78" fmla="*/ 10 w 443"/>
                  <a:gd name="T79" fmla="*/ 13 h 420"/>
                  <a:gd name="T80" fmla="*/ 11 w 443"/>
                  <a:gd name="T81" fmla="*/ 13 h 420"/>
                  <a:gd name="T82" fmla="*/ 11 w 443"/>
                  <a:gd name="T83" fmla="*/ 13 h 420"/>
                  <a:gd name="T84" fmla="*/ 13 w 443"/>
                  <a:gd name="T85" fmla="*/ 13 h 420"/>
                  <a:gd name="T86" fmla="*/ 13 w 443"/>
                  <a:gd name="T87" fmla="*/ 13 h 420"/>
                  <a:gd name="T88" fmla="*/ 11 w 443"/>
                  <a:gd name="T89" fmla="*/ 14 h 420"/>
                  <a:gd name="T90" fmla="*/ 10 w 443"/>
                  <a:gd name="T91" fmla="*/ 14 h 420"/>
                  <a:gd name="T92" fmla="*/ 9 w 443"/>
                  <a:gd name="T93" fmla="*/ 13 h 420"/>
                  <a:gd name="T94" fmla="*/ 8 w 443"/>
                  <a:gd name="T95" fmla="*/ 13 h 420"/>
                  <a:gd name="T96" fmla="*/ 6 w 443"/>
                  <a:gd name="T97" fmla="*/ 11 h 420"/>
                  <a:gd name="T98" fmla="*/ 5 w 443"/>
                  <a:gd name="T99" fmla="*/ 10 h 420"/>
                  <a:gd name="T100" fmla="*/ 3 w 443"/>
                  <a:gd name="T101" fmla="*/ 9 h 420"/>
                  <a:gd name="T102" fmla="*/ 2 w 443"/>
                  <a:gd name="T103" fmla="*/ 6 h 420"/>
                  <a:gd name="T104" fmla="*/ 2 w 443"/>
                  <a:gd name="T105" fmla="*/ 5 h 420"/>
                  <a:gd name="T106" fmla="*/ 1 w 443"/>
                  <a:gd name="T107" fmla="*/ 4 h 420"/>
                  <a:gd name="T108" fmla="*/ 0 w 443"/>
                  <a:gd name="T109" fmla="*/ 1 h 420"/>
                  <a:gd name="T110" fmla="*/ 0 w 443"/>
                  <a:gd name="T111" fmla="*/ 0 h 420"/>
                  <a:gd name="T112" fmla="*/ 0 w 443"/>
                  <a:gd name="T113" fmla="*/ 1 h 420"/>
                  <a:gd name="T114" fmla="*/ 0 w 443"/>
                  <a:gd name="T115" fmla="*/ 1 h 4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43" h="420">
                    <a:moveTo>
                      <a:pt x="17" y="32"/>
                    </a:moveTo>
                    <a:lnTo>
                      <a:pt x="25" y="49"/>
                    </a:lnTo>
                    <a:lnTo>
                      <a:pt x="33" y="60"/>
                    </a:lnTo>
                    <a:lnTo>
                      <a:pt x="40" y="76"/>
                    </a:lnTo>
                    <a:lnTo>
                      <a:pt x="52" y="89"/>
                    </a:lnTo>
                    <a:lnTo>
                      <a:pt x="55" y="97"/>
                    </a:lnTo>
                    <a:lnTo>
                      <a:pt x="61" y="102"/>
                    </a:lnTo>
                    <a:lnTo>
                      <a:pt x="67" y="108"/>
                    </a:lnTo>
                    <a:lnTo>
                      <a:pt x="73" y="114"/>
                    </a:lnTo>
                    <a:lnTo>
                      <a:pt x="78" y="117"/>
                    </a:lnTo>
                    <a:lnTo>
                      <a:pt x="82" y="121"/>
                    </a:lnTo>
                    <a:lnTo>
                      <a:pt x="93" y="127"/>
                    </a:lnTo>
                    <a:lnTo>
                      <a:pt x="105" y="131"/>
                    </a:lnTo>
                    <a:lnTo>
                      <a:pt x="128" y="135"/>
                    </a:lnTo>
                    <a:lnTo>
                      <a:pt x="152" y="135"/>
                    </a:lnTo>
                    <a:lnTo>
                      <a:pt x="181" y="98"/>
                    </a:lnTo>
                    <a:lnTo>
                      <a:pt x="185" y="93"/>
                    </a:lnTo>
                    <a:lnTo>
                      <a:pt x="188" y="89"/>
                    </a:lnTo>
                    <a:lnTo>
                      <a:pt x="194" y="83"/>
                    </a:lnTo>
                    <a:lnTo>
                      <a:pt x="198" y="78"/>
                    </a:lnTo>
                    <a:lnTo>
                      <a:pt x="204" y="72"/>
                    </a:lnTo>
                    <a:lnTo>
                      <a:pt x="209" y="62"/>
                    </a:lnTo>
                    <a:lnTo>
                      <a:pt x="217" y="59"/>
                    </a:lnTo>
                    <a:lnTo>
                      <a:pt x="226" y="55"/>
                    </a:lnTo>
                    <a:lnTo>
                      <a:pt x="238" y="49"/>
                    </a:lnTo>
                    <a:lnTo>
                      <a:pt x="202" y="127"/>
                    </a:lnTo>
                    <a:lnTo>
                      <a:pt x="219" y="155"/>
                    </a:lnTo>
                    <a:lnTo>
                      <a:pt x="217" y="207"/>
                    </a:lnTo>
                    <a:lnTo>
                      <a:pt x="247" y="214"/>
                    </a:lnTo>
                    <a:lnTo>
                      <a:pt x="242" y="226"/>
                    </a:lnTo>
                    <a:lnTo>
                      <a:pt x="234" y="241"/>
                    </a:lnTo>
                    <a:lnTo>
                      <a:pt x="234" y="302"/>
                    </a:lnTo>
                    <a:lnTo>
                      <a:pt x="238" y="319"/>
                    </a:lnTo>
                    <a:lnTo>
                      <a:pt x="247" y="342"/>
                    </a:lnTo>
                    <a:lnTo>
                      <a:pt x="257" y="361"/>
                    </a:lnTo>
                    <a:lnTo>
                      <a:pt x="263" y="370"/>
                    </a:lnTo>
                    <a:lnTo>
                      <a:pt x="299" y="374"/>
                    </a:lnTo>
                    <a:lnTo>
                      <a:pt x="306" y="378"/>
                    </a:lnTo>
                    <a:lnTo>
                      <a:pt x="327" y="385"/>
                    </a:lnTo>
                    <a:lnTo>
                      <a:pt x="340" y="391"/>
                    </a:lnTo>
                    <a:lnTo>
                      <a:pt x="352" y="395"/>
                    </a:lnTo>
                    <a:lnTo>
                      <a:pt x="369" y="399"/>
                    </a:lnTo>
                    <a:lnTo>
                      <a:pt x="443" y="399"/>
                    </a:lnTo>
                    <a:lnTo>
                      <a:pt x="426" y="410"/>
                    </a:lnTo>
                    <a:lnTo>
                      <a:pt x="375" y="418"/>
                    </a:lnTo>
                    <a:lnTo>
                      <a:pt x="339" y="420"/>
                    </a:lnTo>
                    <a:lnTo>
                      <a:pt x="295" y="412"/>
                    </a:lnTo>
                    <a:lnTo>
                      <a:pt x="261" y="393"/>
                    </a:lnTo>
                    <a:lnTo>
                      <a:pt x="204" y="342"/>
                    </a:lnTo>
                    <a:lnTo>
                      <a:pt x="179" y="309"/>
                    </a:lnTo>
                    <a:lnTo>
                      <a:pt x="120" y="260"/>
                    </a:lnTo>
                    <a:lnTo>
                      <a:pt x="76" y="182"/>
                    </a:lnTo>
                    <a:lnTo>
                      <a:pt x="69" y="157"/>
                    </a:lnTo>
                    <a:lnTo>
                      <a:pt x="40" y="112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3" name="Freeform 124"/>
              <p:cNvSpPr>
                <a:spLocks/>
              </p:cNvSpPr>
              <p:nvPr/>
            </p:nvSpPr>
            <p:spPr bwMode="auto">
              <a:xfrm>
                <a:off x="2932" y="1531"/>
                <a:ext cx="43" cy="99"/>
              </a:xfrm>
              <a:custGeom>
                <a:avLst/>
                <a:gdLst>
                  <a:gd name="T0" fmla="*/ 0 w 87"/>
                  <a:gd name="T1" fmla="*/ 0 h 198"/>
                  <a:gd name="T2" fmla="*/ 0 w 87"/>
                  <a:gd name="T3" fmla="*/ 1 h 198"/>
                  <a:gd name="T4" fmla="*/ 0 w 87"/>
                  <a:gd name="T5" fmla="*/ 1 h 198"/>
                  <a:gd name="T6" fmla="*/ 1 w 87"/>
                  <a:gd name="T7" fmla="*/ 1 h 198"/>
                  <a:gd name="T8" fmla="*/ 1 w 87"/>
                  <a:gd name="T9" fmla="*/ 1 h 198"/>
                  <a:gd name="T10" fmla="*/ 1 w 87"/>
                  <a:gd name="T11" fmla="*/ 1 h 198"/>
                  <a:gd name="T12" fmla="*/ 1 w 87"/>
                  <a:gd name="T13" fmla="*/ 2 h 198"/>
                  <a:gd name="T14" fmla="*/ 2 w 87"/>
                  <a:gd name="T15" fmla="*/ 3 h 198"/>
                  <a:gd name="T16" fmla="*/ 2 w 87"/>
                  <a:gd name="T17" fmla="*/ 4 h 198"/>
                  <a:gd name="T18" fmla="*/ 2 w 87"/>
                  <a:gd name="T19" fmla="*/ 6 h 198"/>
                  <a:gd name="T20" fmla="*/ 2 w 87"/>
                  <a:gd name="T21" fmla="*/ 7 h 198"/>
                  <a:gd name="T22" fmla="*/ 2 w 87"/>
                  <a:gd name="T23" fmla="*/ 6 h 198"/>
                  <a:gd name="T24" fmla="*/ 1 w 87"/>
                  <a:gd name="T25" fmla="*/ 3 h 198"/>
                  <a:gd name="T26" fmla="*/ 0 w 87"/>
                  <a:gd name="T27" fmla="*/ 2 h 198"/>
                  <a:gd name="T28" fmla="*/ 0 w 87"/>
                  <a:gd name="T29" fmla="*/ 0 h 198"/>
                  <a:gd name="T30" fmla="*/ 0 w 87"/>
                  <a:gd name="T31" fmla="*/ 0 h 1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198">
                    <a:moveTo>
                      <a:pt x="0" y="0"/>
                    </a:moveTo>
                    <a:lnTo>
                      <a:pt x="7" y="4"/>
                    </a:lnTo>
                    <a:lnTo>
                      <a:pt x="24" y="13"/>
                    </a:lnTo>
                    <a:lnTo>
                      <a:pt x="34" y="17"/>
                    </a:lnTo>
                    <a:lnTo>
                      <a:pt x="43" y="23"/>
                    </a:lnTo>
                    <a:lnTo>
                      <a:pt x="55" y="32"/>
                    </a:lnTo>
                    <a:lnTo>
                      <a:pt x="62" y="48"/>
                    </a:lnTo>
                    <a:lnTo>
                      <a:pt x="68" y="72"/>
                    </a:lnTo>
                    <a:lnTo>
                      <a:pt x="76" y="105"/>
                    </a:lnTo>
                    <a:lnTo>
                      <a:pt x="87" y="181"/>
                    </a:lnTo>
                    <a:lnTo>
                      <a:pt x="74" y="198"/>
                    </a:lnTo>
                    <a:lnTo>
                      <a:pt x="64" y="167"/>
                    </a:lnTo>
                    <a:lnTo>
                      <a:pt x="43" y="88"/>
                    </a:lnTo>
                    <a:lnTo>
                      <a:pt x="2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4" name="Freeform 125"/>
              <p:cNvSpPr>
                <a:spLocks/>
              </p:cNvSpPr>
              <p:nvPr/>
            </p:nvSpPr>
            <p:spPr bwMode="auto">
              <a:xfrm>
                <a:off x="2930" y="1574"/>
                <a:ext cx="19" cy="20"/>
              </a:xfrm>
              <a:custGeom>
                <a:avLst/>
                <a:gdLst>
                  <a:gd name="T0" fmla="*/ 2 w 38"/>
                  <a:gd name="T1" fmla="*/ 0 h 40"/>
                  <a:gd name="T2" fmla="*/ 1 w 38"/>
                  <a:gd name="T3" fmla="*/ 1 h 40"/>
                  <a:gd name="T4" fmla="*/ 1 w 38"/>
                  <a:gd name="T5" fmla="*/ 1 h 40"/>
                  <a:gd name="T6" fmla="*/ 1 w 38"/>
                  <a:gd name="T7" fmla="*/ 2 h 40"/>
                  <a:gd name="T8" fmla="*/ 0 w 38"/>
                  <a:gd name="T9" fmla="*/ 2 h 40"/>
                  <a:gd name="T10" fmla="*/ 1 w 38"/>
                  <a:gd name="T11" fmla="*/ 1 h 40"/>
                  <a:gd name="T12" fmla="*/ 1 w 38"/>
                  <a:gd name="T13" fmla="*/ 0 h 40"/>
                  <a:gd name="T14" fmla="*/ 2 w 38"/>
                  <a:gd name="T15" fmla="*/ 0 h 40"/>
                  <a:gd name="T16" fmla="*/ 2 w 3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0">
                    <a:moveTo>
                      <a:pt x="38" y="0"/>
                    </a:moveTo>
                    <a:lnTo>
                      <a:pt x="32" y="22"/>
                    </a:lnTo>
                    <a:lnTo>
                      <a:pt x="23" y="3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11" y="28"/>
                    </a:lnTo>
                    <a:lnTo>
                      <a:pt x="13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5" name="Freeform 126"/>
              <p:cNvSpPr>
                <a:spLocks/>
              </p:cNvSpPr>
              <p:nvPr/>
            </p:nvSpPr>
            <p:spPr bwMode="auto">
              <a:xfrm>
                <a:off x="2860" y="1528"/>
                <a:ext cx="61" cy="80"/>
              </a:xfrm>
              <a:custGeom>
                <a:avLst/>
                <a:gdLst>
                  <a:gd name="T0" fmla="*/ 2 w 124"/>
                  <a:gd name="T1" fmla="*/ 0 h 160"/>
                  <a:gd name="T2" fmla="*/ 1 w 124"/>
                  <a:gd name="T3" fmla="*/ 1 h 160"/>
                  <a:gd name="T4" fmla="*/ 1 w 124"/>
                  <a:gd name="T5" fmla="*/ 1 h 160"/>
                  <a:gd name="T6" fmla="*/ 1 w 124"/>
                  <a:gd name="T7" fmla="*/ 1 h 160"/>
                  <a:gd name="T8" fmla="*/ 1 w 124"/>
                  <a:gd name="T9" fmla="*/ 1 h 160"/>
                  <a:gd name="T10" fmla="*/ 0 w 124"/>
                  <a:gd name="T11" fmla="*/ 2 h 160"/>
                  <a:gd name="T12" fmla="*/ 0 w 124"/>
                  <a:gd name="T13" fmla="*/ 2 h 160"/>
                  <a:gd name="T14" fmla="*/ 0 w 124"/>
                  <a:gd name="T15" fmla="*/ 2 h 160"/>
                  <a:gd name="T16" fmla="*/ 0 w 124"/>
                  <a:gd name="T17" fmla="*/ 3 h 160"/>
                  <a:gd name="T18" fmla="*/ 0 w 124"/>
                  <a:gd name="T19" fmla="*/ 3 h 160"/>
                  <a:gd name="T20" fmla="*/ 0 w 124"/>
                  <a:gd name="T21" fmla="*/ 4 h 160"/>
                  <a:gd name="T22" fmla="*/ 0 w 124"/>
                  <a:gd name="T23" fmla="*/ 5 h 160"/>
                  <a:gd name="T24" fmla="*/ 0 w 124"/>
                  <a:gd name="T25" fmla="*/ 5 h 160"/>
                  <a:gd name="T26" fmla="*/ 0 w 124"/>
                  <a:gd name="T27" fmla="*/ 5 h 160"/>
                  <a:gd name="T28" fmla="*/ 0 w 124"/>
                  <a:gd name="T29" fmla="*/ 5 h 160"/>
                  <a:gd name="T30" fmla="*/ 1 w 124"/>
                  <a:gd name="T31" fmla="*/ 5 h 160"/>
                  <a:gd name="T32" fmla="*/ 1 w 124"/>
                  <a:gd name="T33" fmla="*/ 5 h 160"/>
                  <a:gd name="T34" fmla="*/ 1 w 124"/>
                  <a:gd name="T35" fmla="*/ 5 h 160"/>
                  <a:gd name="T36" fmla="*/ 2 w 124"/>
                  <a:gd name="T37" fmla="*/ 5 h 160"/>
                  <a:gd name="T38" fmla="*/ 3 w 124"/>
                  <a:gd name="T39" fmla="*/ 5 h 160"/>
                  <a:gd name="T40" fmla="*/ 3 w 124"/>
                  <a:gd name="T41" fmla="*/ 5 h 160"/>
                  <a:gd name="T42" fmla="*/ 3 w 124"/>
                  <a:gd name="T43" fmla="*/ 5 h 160"/>
                  <a:gd name="T44" fmla="*/ 2 w 124"/>
                  <a:gd name="T45" fmla="*/ 5 h 160"/>
                  <a:gd name="T46" fmla="*/ 2 w 124"/>
                  <a:gd name="T47" fmla="*/ 5 h 160"/>
                  <a:gd name="T48" fmla="*/ 1 w 124"/>
                  <a:gd name="T49" fmla="*/ 5 h 160"/>
                  <a:gd name="T50" fmla="*/ 1 w 124"/>
                  <a:gd name="T51" fmla="*/ 4 h 160"/>
                  <a:gd name="T52" fmla="*/ 1 w 124"/>
                  <a:gd name="T53" fmla="*/ 4 h 160"/>
                  <a:gd name="T54" fmla="*/ 1 w 124"/>
                  <a:gd name="T55" fmla="*/ 4 h 160"/>
                  <a:gd name="T56" fmla="*/ 1 w 124"/>
                  <a:gd name="T57" fmla="*/ 3 h 160"/>
                  <a:gd name="T58" fmla="*/ 2 w 124"/>
                  <a:gd name="T59" fmla="*/ 3 h 160"/>
                  <a:gd name="T60" fmla="*/ 2 w 124"/>
                  <a:gd name="T61" fmla="*/ 3 h 160"/>
                  <a:gd name="T62" fmla="*/ 2 w 124"/>
                  <a:gd name="T63" fmla="*/ 3 h 160"/>
                  <a:gd name="T64" fmla="*/ 2 w 124"/>
                  <a:gd name="T65" fmla="*/ 2 h 160"/>
                  <a:gd name="T66" fmla="*/ 2 w 124"/>
                  <a:gd name="T67" fmla="*/ 2 h 160"/>
                  <a:gd name="T68" fmla="*/ 2 w 124"/>
                  <a:gd name="T69" fmla="*/ 2 h 160"/>
                  <a:gd name="T70" fmla="*/ 3 w 124"/>
                  <a:gd name="T71" fmla="*/ 2 h 160"/>
                  <a:gd name="T72" fmla="*/ 3 w 124"/>
                  <a:gd name="T73" fmla="*/ 1 h 160"/>
                  <a:gd name="T74" fmla="*/ 2 w 124"/>
                  <a:gd name="T75" fmla="*/ 1 h 160"/>
                  <a:gd name="T76" fmla="*/ 2 w 124"/>
                  <a:gd name="T77" fmla="*/ 0 h 160"/>
                  <a:gd name="T78" fmla="*/ 2 w 124"/>
                  <a:gd name="T79" fmla="*/ 0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4" h="160">
                    <a:moveTo>
                      <a:pt x="67" y="0"/>
                    </a:moveTo>
                    <a:lnTo>
                      <a:pt x="55" y="12"/>
                    </a:lnTo>
                    <a:lnTo>
                      <a:pt x="50" y="16"/>
                    </a:lnTo>
                    <a:lnTo>
                      <a:pt x="42" y="21"/>
                    </a:lnTo>
                    <a:lnTo>
                      <a:pt x="32" y="27"/>
                    </a:lnTo>
                    <a:lnTo>
                      <a:pt x="23" y="35"/>
                    </a:lnTo>
                    <a:lnTo>
                      <a:pt x="15" y="42"/>
                    </a:lnTo>
                    <a:lnTo>
                      <a:pt x="4" y="56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12" y="124"/>
                    </a:lnTo>
                    <a:lnTo>
                      <a:pt x="15" y="130"/>
                    </a:lnTo>
                    <a:lnTo>
                      <a:pt x="19" y="133"/>
                    </a:lnTo>
                    <a:lnTo>
                      <a:pt x="23" y="141"/>
                    </a:lnTo>
                    <a:lnTo>
                      <a:pt x="29" y="147"/>
                    </a:lnTo>
                    <a:lnTo>
                      <a:pt x="36" y="152"/>
                    </a:lnTo>
                    <a:lnTo>
                      <a:pt x="44" y="156"/>
                    </a:lnTo>
                    <a:lnTo>
                      <a:pt x="53" y="158"/>
                    </a:lnTo>
                    <a:lnTo>
                      <a:pt x="88" y="160"/>
                    </a:lnTo>
                    <a:lnTo>
                      <a:pt x="107" y="158"/>
                    </a:lnTo>
                    <a:lnTo>
                      <a:pt x="124" y="139"/>
                    </a:lnTo>
                    <a:lnTo>
                      <a:pt x="103" y="141"/>
                    </a:lnTo>
                    <a:lnTo>
                      <a:pt x="76" y="141"/>
                    </a:lnTo>
                    <a:lnTo>
                      <a:pt x="67" y="133"/>
                    </a:lnTo>
                    <a:lnTo>
                      <a:pt x="63" y="130"/>
                    </a:lnTo>
                    <a:lnTo>
                      <a:pt x="57" y="124"/>
                    </a:lnTo>
                    <a:lnTo>
                      <a:pt x="50" y="114"/>
                    </a:lnTo>
                    <a:lnTo>
                      <a:pt x="46" y="111"/>
                    </a:lnTo>
                    <a:lnTo>
                      <a:pt x="51" y="88"/>
                    </a:lnTo>
                    <a:lnTo>
                      <a:pt x="70" y="71"/>
                    </a:lnTo>
                    <a:lnTo>
                      <a:pt x="88" y="69"/>
                    </a:lnTo>
                    <a:lnTo>
                      <a:pt x="76" y="67"/>
                    </a:lnTo>
                    <a:lnTo>
                      <a:pt x="65" y="59"/>
                    </a:lnTo>
                    <a:lnTo>
                      <a:pt x="69" y="48"/>
                    </a:lnTo>
                    <a:lnTo>
                      <a:pt x="70" y="44"/>
                    </a:lnTo>
                    <a:lnTo>
                      <a:pt x="116" y="33"/>
                    </a:lnTo>
                    <a:lnTo>
                      <a:pt x="120" y="14"/>
                    </a:lnTo>
                    <a:lnTo>
                      <a:pt x="78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6" name="Freeform 127"/>
              <p:cNvSpPr>
                <a:spLocks/>
              </p:cNvSpPr>
              <p:nvPr/>
            </p:nvSpPr>
            <p:spPr bwMode="auto">
              <a:xfrm>
                <a:off x="3067" y="1502"/>
                <a:ext cx="33" cy="29"/>
              </a:xfrm>
              <a:custGeom>
                <a:avLst/>
                <a:gdLst>
                  <a:gd name="T0" fmla="*/ 1 w 67"/>
                  <a:gd name="T1" fmla="*/ 1 h 59"/>
                  <a:gd name="T2" fmla="*/ 1 w 67"/>
                  <a:gd name="T3" fmla="*/ 1 h 59"/>
                  <a:gd name="T4" fmla="*/ 2 w 67"/>
                  <a:gd name="T5" fmla="*/ 0 h 59"/>
                  <a:gd name="T6" fmla="*/ 1 w 67"/>
                  <a:gd name="T7" fmla="*/ 0 h 59"/>
                  <a:gd name="T8" fmla="*/ 1 w 67"/>
                  <a:gd name="T9" fmla="*/ 0 h 59"/>
                  <a:gd name="T10" fmla="*/ 1 w 67"/>
                  <a:gd name="T11" fmla="*/ 0 h 59"/>
                  <a:gd name="T12" fmla="*/ 0 w 67"/>
                  <a:gd name="T13" fmla="*/ 0 h 59"/>
                  <a:gd name="T14" fmla="*/ 0 w 67"/>
                  <a:gd name="T15" fmla="*/ 0 h 59"/>
                  <a:gd name="T16" fmla="*/ 0 w 67"/>
                  <a:gd name="T17" fmla="*/ 1 h 59"/>
                  <a:gd name="T18" fmla="*/ 1 w 67"/>
                  <a:gd name="T19" fmla="*/ 1 h 59"/>
                  <a:gd name="T20" fmla="*/ 1 w 67"/>
                  <a:gd name="T21" fmla="*/ 1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59">
                    <a:moveTo>
                      <a:pt x="35" y="59"/>
                    </a:moveTo>
                    <a:lnTo>
                      <a:pt x="63" y="52"/>
                    </a:lnTo>
                    <a:lnTo>
                      <a:pt x="67" y="27"/>
                    </a:lnTo>
                    <a:lnTo>
                      <a:pt x="61" y="19"/>
                    </a:lnTo>
                    <a:lnTo>
                      <a:pt x="54" y="12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29" y="17"/>
                    </a:lnTo>
                    <a:lnTo>
                      <a:pt x="25" y="38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7" name="Freeform 128"/>
              <p:cNvSpPr>
                <a:spLocks/>
              </p:cNvSpPr>
              <p:nvPr/>
            </p:nvSpPr>
            <p:spPr bwMode="auto">
              <a:xfrm>
                <a:off x="3010" y="1504"/>
                <a:ext cx="51" cy="59"/>
              </a:xfrm>
              <a:custGeom>
                <a:avLst/>
                <a:gdLst>
                  <a:gd name="T0" fmla="*/ 2 w 103"/>
                  <a:gd name="T1" fmla="*/ 0 h 120"/>
                  <a:gd name="T2" fmla="*/ 0 w 103"/>
                  <a:gd name="T3" fmla="*/ 0 h 120"/>
                  <a:gd name="T4" fmla="*/ 0 w 103"/>
                  <a:gd name="T5" fmla="*/ 1 h 120"/>
                  <a:gd name="T6" fmla="*/ 0 w 103"/>
                  <a:gd name="T7" fmla="*/ 1 h 120"/>
                  <a:gd name="T8" fmla="*/ 0 w 103"/>
                  <a:gd name="T9" fmla="*/ 2 h 120"/>
                  <a:gd name="T10" fmla="*/ 0 w 103"/>
                  <a:gd name="T11" fmla="*/ 2 h 120"/>
                  <a:gd name="T12" fmla="*/ 0 w 103"/>
                  <a:gd name="T13" fmla="*/ 3 h 120"/>
                  <a:gd name="T14" fmla="*/ 0 w 103"/>
                  <a:gd name="T15" fmla="*/ 3 h 120"/>
                  <a:gd name="T16" fmla="*/ 0 w 103"/>
                  <a:gd name="T17" fmla="*/ 3 h 120"/>
                  <a:gd name="T18" fmla="*/ 1 w 103"/>
                  <a:gd name="T19" fmla="*/ 3 h 120"/>
                  <a:gd name="T20" fmla="*/ 1 w 103"/>
                  <a:gd name="T21" fmla="*/ 3 h 120"/>
                  <a:gd name="T22" fmla="*/ 2 w 103"/>
                  <a:gd name="T23" fmla="*/ 3 h 120"/>
                  <a:gd name="T24" fmla="*/ 3 w 103"/>
                  <a:gd name="T25" fmla="*/ 3 h 120"/>
                  <a:gd name="T26" fmla="*/ 1 w 103"/>
                  <a:gd name="T27" fmla="*/ 3 h 120"/>
                  <a:gd name="T28" fmla="*/ 0 w 103"/>
                  <a:gd name="T29" fmla="*/ 3 h 120"/>
                  <a:gd name="T30" fmla="*/ 0 w 103"/>
                  <a:gd name="T31" fmla="*/ 2 h 120"/>
                  <a:gd name="T32" fmla="*/ 0 w 103"/>
                  <a:gd name="T33" fmla="*/ 2 h 120"/>
                  <a:gd name="T34" fmla="*/ 1 w 103"/>
                  <a:gd name="T35" fmla="*/ 2 h 120"/>
                  <a:gd name="T36" fmla="*/ 1 w 103"/>
                  <a:gd name="T37" fmla="*/ 2 h 120"/>
                  <a:gd name="T38" fmla="*/ 1 w 103"/>
                  <a:gd name="T39" fmla="*/ 1 h 120"/>
                  <a:gd name="T40" fmla="*/ 1 w 103"/>
                  <a:gd name="T41" fmla="*/ 1 h 120"/>
                  <a:gd name="T42" fmla="*/ 1 w 103"/>
                  <a:gd name="T43" fmla="*/ 1 h 120"/>
                  <a:gd name="T44" fmla="*/ 2 w 103"/>
                  <a:gd name="T45" fmla="*/ 0 h 120"/>
                  <a:gd name="T46" fmla="*/ 2 w 103"/>
                  <a:gd name="T47" fmla="*/ 0 h 120"/>
                  <a:gd name="T48" fmla="*/ 2 w 103"/>
                  <a:gd name="T49" fmla="*/ 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20">
                    <a:moveTo>
                      <a:pt x="76" y="0"/>
                    </a:moveTo>
                    <a:lnTo>
                      <a:pt x="12" y="19"/>
                    </a:lnTo>
                    <a:lnTo>
                      <a:pt x="2" y="36"/>
                    </a:lnTo>
                    <a:lnTo>
                      <a:pt x="0" y="57"/>
                    </a:lnTo>
                    <a:lnTo>
                      <a:pt x="0" y="82"/>
                    </a:lnTo>
                    <a:lnTo>
                      <a:pt x="4" y="93"/>
                    </a:lnTo>
                    <a:lnTo>
                      <a:pt x="10" y="103"/>
                    </a:lnTo>
                    <a:lnTo>
                      <a:pt x="16" y="106"/>
                    </a:lnTo>
                    <a:lnTo>
                      <a:pt x="19" y="110"/>
                    </a:lnTo>
                    <a:lnTo>
                      <a:pt x="36" y="118"/>
                    </a:lnTo>
                    <a:lnTo>
                      <a:pt x="54" y="120"/>
                    </a:lnTo>
                    <a:lnTo>
                      <a:pt x="74" y="120"/>
                    </a:lnTo>
                    <a:lnTo>
                      <a:pt x="103" y="110"/>
                    </a:lnTo>
                    <a:lnTo>
                      <a:pt x="38" y="106"/>
                    </a:lnTo>
                    <a:lnTo>
                      <a:pt x="31" y="103"/>
                    </a:lnTo>
                    <a:lnTo>
                      <a:pt x="23" y="93"/>
                    </a:lnTo>
                    <a:lnTo>
                      <a:pt x="25" y="87"/>
                    </a:lnTo>
                    <a:lnTo>
                      <a:pt x="35" y="84"/>
                    </a:lnTo>
                    <a:lnTo>
                      <a:pt x="44" y="82"/>
                    </a:lnTo>
                    <a:lnTo>
                      <a:pt x="40" y="59"/>
                    </a:lnTo>
                    <a:lnTo>
                      <a:pt x="44" y="40"/>
                    </a:lnTo>
                    <a:lnTo>
                      <a:pt x="48" y="34"/>
                    </a:lnTo>
                    <a:lnTo>
                      <a:pt x="92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8" name="Freeform 129"/>
              <p:cNvSpPr>
                <a:spLocks/>
              </p:cNvSpPr>
              <p:nvPr/>
            </p:nvSpPr>
            <p:spPr bwMode="auto">
              <a:xfrm>
                <a:off x="3025" y="1479"/>
                <a:ext cx="77" cy="21"/>
              </a:xfrm>
              <a:custGeom>
                <a:avLst/>
                <a:gdLst>
                  <a:gd name="T0" fmla="*/ 2 w 154"/>
                  <a:gd name="T1" fmla="*/ 1 h 41"/>
                  <a:gd name="T2" fmla="*/ 4 w 154"/>
                  <a:gd name="T3" fmla="*/ 1 h 41"/>
                  <a:gd name="T4" fmla="*/ 5 w 154"/>
                  <a:gd name="T5" fmla="*/ 2 h 41"/>
                  <a:gd name="T6" fmla="*/ 4 w 154"/>
                  <a:gd name="T7" fmla="*/ 1 h 41"/>
                  <a:gd name="T8" fmla="*/ 3 w 154"/>
                  <a:gd name="T9" fmla="*/ 0 h 41"/>
                  <a:gd name="T10" fmla="*/ 2 w 154"/>
                  <a:gd name="T11" fmla="*/ 1 h 41"/>
                  <a:gd name="T12" fmla="*/ 0 w 154"/>
                  <a:gd name="T13" fmla="*/ 2 h 41"/>
                  <a:gd name="T14" fmla="*/ 1 w 154"/>
                  <a:gd name="T15" fmla="*/ 1 h 41"/>
                  <a:gd name="T16" fmla="*/ 2 w 154"/>
                  <a:gd name="T17" fmla="*/ 1 h 41"/>
                  <a:gd name="T18" fmla="*/ 2 w 154"/>
                  <a:gd name="T19" fmla="*/ 1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" h="41">
                    <a:moveTo>
                      <a:pt x="40" y="32"/>
                    </a:moveTo>
                    <a:lnTo>
                      <a:pt x="118" y="30"/>
                    </a:lnTo>
                    <a:lnTo>
                      <a:pt x="154" y="41"/>
                    </a:lnTo>
                    <a:lnTo>
                      <a:pt x="125" y="7"/>
                    </a:lnTo>
                    <a:lnTo>
                      <a:pt x="83" y="0"/>
                    </a:lnTo>
                    <a:lnTo>
                      <a:pt x="38" y="15"/>
                    </a:lnTo>
                    <a:lnTo>
                      <a:pt x="0" y="41"/>
                    </a:lnTo>
                    <a:lnTo>
                      <a:pt x="19" y="30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79" name="Freeform 130"/>
              <p:cNvSpPr>
                <a:spLocks/>
              </p:cNvSpPr>
              <p:nvPr/>
            </p:nvSpPr>
            <p:spPr bwMode="auto">
              <a:xfrm>
                <a:off x="3035" y="1478"/>
                <a:ext cx="51" cy="17"/>
              </a:xfrm>
              <a:custGeom>
                <a:avLst/>
                <a:gdLst>
                  <a:gd name="T0" fmla="*/ 3 w 100"/>
                  <a:gd name="T1" fmla="*/ 0 h 34"/>
                  <a:gd name="T2" fmla="*/ 2 w 100"/>
                  <a:gd name="T3" fmla="*/ 1 h 34"/>
                  <a:gd name="T4" fmla="*/ 0 w 100"/>
                  <a:gd name="T5" fmla="*/ 2 h 34"/>
                  <a:gd name="T6" fmla="*/ 3 w 100"/>
                  <a:gd name="T7" fmla="*/ 1 h 34"/>
                  <a:gd name="T8" fmla="*/ 4 w 100"/>
                  <a:gd name="T9" fmla="*/ 1 h 34"/>
                  <a:gd name="T10" fmla="*/ 3 w 100"/>
                  <a:gd name="T11" fmla="*/ 0 h 34"/>
                  <a:gd name="T12" fmla="*/ 3 w 10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34">
                    <a:moveTo>
                      <a:pt x="68" y="0"/>
                    </a:moveTo>
                    <a:lnTo>
                      <a:pt x="38" y="5"/>
                    </a:lnTo>
                    <a:lnTo>
                      <a:pt x="0" y="34"/>
                    </a:lnTo>
                    <a:lnTo>
                      <a:pt x="68" y="23"/>
                    </a:lnTo>
                    <a:lnTo>
                      <a:pt x="100" y="1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0" name="Freeform 131"/>
              <p:cNvSpPr>
                <a:spLocks/>
              </p:cNvSpPr>
              <p:nvPr/>
            </p:nvSpPr>
            <p:spPr bwMode="auto">
              <a:xfrm>
                <a:off x="2960" y="1390"/>
                <a:ext cx="120" cy="106"/>
              </a:xfrm>
              <a:custGeom>
                <a:avLst/>
                <a:gdLst>
                  <a:gd name="T0" fmla="*/ 6 w 239"/>
                  <a:gd name="T1" fmla="*/ 1 h 211"/>
                  <a:gd name="T2" fmla="*/ 5 w 239"/>
                  <a:gd name="T3" fmla="*/ 1 h 211"/>
                  <a:gd name="T4" fmla="*/ 5 w 239"/>
                  <a:gd name="T5" fmla="*/ 1 h 211"/>
                  <a:gd name="T6" fmla="*/ 4 w 239"/>
                  <a:gd name="T7" fmla="*/ 0 h 211"/>
                  <a:gd name="T8" fmla="*/ 3 w 239"/>
                  <a:gd name="T9" fmla="*/ 0 h 211"/>
                  <a:gd name="T10" fmla="*/ 2 w 239"/>
                  <a:gd name="T11" fmla="*/ 1 h 211"/>
                  <a:gd name="T12" fmla="*/ 2 w 239"/>
                  <a:gd name="T13" fmla="*/ 1 h 211"/>
                  <a:gd name="T14" fmla="*/ 1 w 239"/>
                  <a:gd name="T15" fmla="*/ 1 h 211"/>
                  <a:gd name="T16" fmla="*/ 1 w 239"/>
                  <a:gd name="T17" fmla="*/ 2 h 211"/>
                  <a:gd name="T18" fmla="*/ 1 w 239"/>
                  <a:gd name="T19" fmla="*/ 2 h 211"/>
                  <a:gd name="T20" fmla="*/ 1 w 239"/>
                  <a:gd name="T21" fmla="*/ 2 h 211"/>
                  <a:gd name="T22" fmla="*/ 1 w 239"/>
                  <a:gd name="T23" fmla="*/ 2 h 211"/>
                  <a:gd name="T24" fmla="*/ 1 w 239"/>
                  <a:gd name="T25" fmla="*/ 2 h 211"/>
                  <a:gd name="T26" fmla="*/ 0 w 239"/>
                  <a:gd name="T27" fmla="*/ 2 h 211"/>
                  <a:gd name="T28" fmla="*/ 1 w 239"/>
                  <a:gd name="T29" fmla="*/ 5 h 211"/>
                  <a:gd name="T30" fmla="*/ 3 w 239"/>
                  <a:gd name="T31" fmla="*/ 6 h 211"/>
                  <a:gd name="T32" fmla="*/ 3 w 239"/>
                  <a:gd name="T33" fmla="*/ 7 h 211"/>
                  <a:gd name="T34" fmla="*/ 5 w 239"/>
                  <a:gd name="T35" fmla="*/ 6 h 211"/>
                  <a:gd name="T36" fmla="*/ 7 w 239"/>
                  <a:gd name="T37" fmla="*/ 6 h 211"/>
                  <a:gd name="T38" fmla="*/ 8 w 239"/>
                  <a:gd name="T39" fmla="*/ 5 h 211"/>
                  <a:gd name="T40" fmla="*/ 7 w 239"/>
                  <a:gd name="T41" fmla="*/ 4 h 211"/>
                  <a:gd name="T42" fmla="*/ 7 w 239"/>
                  <a:gd name="T43" fmla="*/ 2 h 211"/>
                  <a:gd name="T44" fmla="*/ 6 w 239"/>
                  <a:gd name="T45" fmla="*/ 1 h 211"/>
                  <a:gd name="T46" fmla="*/ 6 w 239"/>
                  <a:gd name="T47" fmla="*/ 1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9" h="211">
                    <a:moveTo>
                      <a:pt x="161" y="15"/>
                    </a:moveTo>
                    <a:lnTo>
                      <a:pt x="153" y="11"/>
                    </a:lnTo>
                    <a:lnTo>
                      <a:pt x="136" y="6"/>
                    </a:lnTo>
                    <a:lnTo>
                      <a:pt x="112" y="0"/>
                    </a:lnTo>
                    <a:lnTo>
                      <a:pt x="81" y="0"/>
                    </a:lnTo>
                    <a:lnTo>
                      <a:pt x="51" y="11"/>
                    </a:lnTo>
                    <a:lnTo>
                      <a:pt x="38" y="23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19" y="40"/>
                    </a:lnTo>
                    <a:lnTo>
                      <a:pt x="15" y="45"/>
                    </a:lnTo>
                    <a:lnTo>
                      <a:pt x="7" y="55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7" y="139"/>
                    </a:lnTo>
                    <a:lnTo>
                      <a:pt x="66" y="175"/>
                    </a:lnTo>
                    <a:lnTo>
                      <a:pt x="77" y="211"/>
                    </a:lnTo>
                    <a:lnTo>
                      <a:pt x="138" y="186"/>
                    </a:lnTo>
                    <a:lnTo>
                      <a:pt x="216" y="163"/>
                    </a:lnTo>
                    <a:lnTo>
                      <a:pt x="239" y="160"/>
                    </a:lnTo>
                    <a:lnTo>
                      <a:pt x="201" y="108"/>
                    </a:lnTo>
                    <a:lnTo>
                      <a:pt x="203" y="59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1" name="Freeform 132"/>
              <p:cNvSpPr>
                <a:spLocks/>
              </p:cNvSpPr>
              <p:nvPr/>
            </p:nvSpPr>
            <p:spPr bwMode="auto">
              <a:xfrm>
                <a:off x="2862" y="1504"/>
                <a:ext cx="37" cy="19"/>
              </a:xfrm>
              <a:custGeom>
                <a:avLst/>
                <a:gdLst>
                  <a:gd name="T0" fmla="*/ 3 w 72"/>
                  <a:gd name="T1" fmla="*/ 1 h 36"/>
                  <a:gd name="T2" fmla="*/ 0 w 72"/>
                  <a:gd name="T3" fmla="*/ 2 h 36"/>
                  <a:gd name="T4" fmla="*/ 1 w 72"/>
                  <a:gd name="T5" fmla="*/ 1 h 36"/>
                  <a:gd name="T6" fmla="*/ 2 w 72"/>
                  <a:gd name="T7" fmla="*/ 0 h 36"/>
                  <a:gd name="T8" fmla="*/ 3 w 72"/>
                  <a:gd name="T9" fmla="*/ 1 h 36"/>
                  <a:gd name="T10" fmla="*/ 3 w 72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72" y="28"/>
                    </a:moveTo>
                    <a:lnTo>
                      <a:pt x="0" y="36"/>
                    </a:lnTo>
                    <a:lnTo>
                      <a:pt x="17" y="11"/>
                    </a:lnTo>
                    <a:lnTo>
                      <a:pt x="57" y="0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2" name="Freeform 133"/>
              <p:cNvSpPr>
                <a:spLocks/>
              </p:cNvSpPr>
              <p:nvPr/>
            </p:nvSpPr>
            <p:spPr bwMode="auto">
              <a:xfrm>
                <a:off x="2861" y="1436"/>
                <a:ext cx="30" cy="26"/>
              </a:xfrm>
              <a:custGeom>
                <a:avLst/>
                <a:gdLst>
                  <a:gd name="T0" fmla="*/ 0 w 61"/>
                  <a:gd name="T1" fmla="*/ 0 h 51"/>
                  <a:gd name="T2" fmla="*/ 0 w 61"/>
                  <a:gd name="T3" fmla="*/ 1 h 51"/>
                  <a:gd name="T4" fmla="*/ 0 w 61"/>
                  <a:gd name="T5" fmla="*/ 2 h 51"/>
                  <a:gd name="T6" fmla="*/ 1 w 61"/>
                  <a:gd name="T7" fmla="*/ 2 h 51"/>
                  <a:gd name="T8" fmla="*/ 1 w 61"/>
                  <a:gd name="T9" fmla="*/ 1 h 51"/>
                  <a:gd name="T10" fmla="*/ 0 w 61"/>
                  <a:gd name="T11" fmla="*/ 0 h 51"/>
                  <a:gd name="T12" fmla="*/ 0 w 61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1">
                    <a:moveTo>
                      <a:pt x="30" y="0"/>
                    </a:moveTo>
                    <a:lnTo>
                      <a:pt x="0" y="12"/>
                    </a:lnTo>
                    <a:lnTo>
                      <a:pt x="11" y="51"/>
                    </a:lnTo>
                    <a:lnTo>
                      <a:pt x="48" y="50"/>
                    </a:lnTo>
                    <a:lnTo>
                      <a:pt x="61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3" name="Freeform 134"/>
              <p:cNvSpPr>
                <a:spLocks/>
              </p:cNvSpPr>
              <p:nvPr/>
            </p:nvSpPr>
            <p:spPr bwMode="auto">
              <a:xfrm>
                <a:off x="3055" y="1678"/>
                <a:ext cx="53" cy="102"/>
              </a:xfrm>
              <a:custGeom>
                <a:avLst/>
                <a:gdLst>
                  <a:gd name="T0" fmla="*/ 3 w 106"/>
                  <a:gd name="T1" fmla="*/ 1 h 203"/>
                  <a:gd name="T2" fmla="*/ 3 w 106"/>
                  <a:gd name="T3" fmla="*/ 2 h 203"/>
                  <a:gd name="T4" fmla="*/ 4 w 106"/>
                  <a:gd name="T5" fmla="*/ 3 h 203"/>
                  <a:gd name="T6" fmla="*/ 4 w 106"/>
                  <a:gd name="T7" fmla="*/ 4 h 203"/>
                  <a:gd name="T8" fmla="*/ 4 w 106"/>
                  <a:gd name="T9" fmla="*/ 5 h 203"/>
                  <a:gd name="T10" fmla="*/ 3 w 106"/>
                  <a:gd name="T11" fmla="*/ 5 h 203"/>
                  <a:gd name="T12" fmla="*/ 3 w 106"/>
                  <a:gd name="T13" fmla="*/ 5 h 203"/>
                  <a:gd name="T14" fmla="*/ 3 w 106"/>
                  <a:gd name="T15" fmla="*/ 6 h 203"/>
                  <a:gd name="T16" fmla="*/ 3 w 106"/>
                  <a:gd name="T17" fmla="*/ 6 h 203"/>
                  <a:gd name="T18" fmla="*/ 2 w 106"/>
                  <a:gd name="T19" fmla="*/ 6 h 203"/>
                  <a:gd name="T20" fmla="*/ 2 w 106"/>
                  <a:gd name="T21" fmla="*/ 6 h 203"/>
                  <a:gd name="T22" fmla="*/ 2 w 106"/>
                  <a:gd name="T23" fmla="*/ 7 h 203"/>
                  <a:gd name="T24" fmla="*/ 2 w 106"/>
                  <a:gd name="T25" fmla="*/ 7 h 203"/>
                  <a:gd name="T26" fmla="*/ 1 w 106"/>
                  <a:gd name="T27" fmla="*/ 7 h 203"/>
                  <a:gd name="T28" fmla="*/ 1 w 106"/>
                  <a:gd name="T29" fmla="*/ 7 h 203"/>
                  <a:gd name="T30" fmla="*/ 0 w 106"/>
                  <a:gd name="T31" fmla="*/ 6 h 203"/>
                  <a:gd name="T32" fmla="*/ 1 w 106"/>
                  <a:gd name="T33" fmla="*/ 5 h 203"/>
                  <a:gd name="T34" fmla="*/ 1 w 106"/>
                  <a:gd name="T35" fmla="*/ 4 h 203"/>
                  <a:gd name="T36" fmla="*/ 1 w 106"/>
                  <a:gd name="T37" fmla="*/ 3 h 203"/>
                  <a:gd name="T38" fmla="*/ 2 w 106"/>
                  <a:gd name="T39" fmla="*/ 2 h 203"/>
                  <a:gd name="T40" fmla="*/ 3 w 106"/>
                  <a:gd name="T41" fmla="*/ 0 h 203"/>
                  <a:gd name="T42" fmla="*/ 3 w 106"/>
                  <a:gd name="T43" fmla="*/ 1 h 203"/>
                  <a:gd name="T44" fmla="*/ 3 w 106"/>
                  <a:gd name="T45" fmla="*/ 1 h 2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6" h="203">
                    <a:moveTo>
                      <a:pt x="81" y="9"/>
                    </a:moveTo>
                    <a:lnTo>
                      <a:pt x="91" y="53"/>
                    </a:lnTo>
                    <a:lnTo>
                      <a:pt x="98" y="81"/>
                    </a:lnTo>
                    <a:lnTo>
                      <a:pt x="106" y="125"/>
                    </a:lnTo>
                    <a:lnTo>
                      <a:pt x="98" y="137"/>
                    </a:lnTo>
                    <a:lnTo>
                      <a:pt x="93" y="144"/>
                    </a:lnTo>
                    <a:lnTo>
                      <a:pt x="85" y="152"/>
                    </a:lnTo>
                    <a:lnTo>
                      <a:pt x="79" y="161"/>
                    </a:lnTo>
                    <a:lnTo>
                      <a:pt x="72" y="169"/>
                    </a:lnTo>
                    <a:lnTo>
                      <a:pt x="62" y="178"/>
                    </a:lnTo>
                    <a:lnTo>
                      <a:pt x="55" y="186"/>
                    </a:lnTo>
                    <a:lnTo>
                      <a:pt x="47" y="194"/>
                    </a:lnTo>
                    <a:lnTo>
                      <a:pt x="38" y="199"/>
                    </a:lnTo>
                    <a:lnTo>
                      <a:pt x="20" y="203"/>
                    </a:lnTo>
                    <a:lnTo>
                      <a:pt x="1" y="203"/>
                    </a:lnTo>
                    <a:lnTo>
                      <a:pt x="0" y="165"/>
                    </a:lnTo>
                    <a:lnTo>
                      <a:pt x="32" y="135"/>
                    </a:lnTo>
                    <a:lnTo>
                      <a:pt x="32" y="108"/>
                    </a:lnTo>
                    <a:lnTo>
                      <a:pt x="9" y="83"/>
                    </a:lnTo>
                    <a:lnTo>
                      <a:pt x="47" y="36"/>
                    </a:lnTo>
                    <a:lnTo>
                      <a:pt x="70" y="0"/>
                    </a:lnTo>
                    <a:lnTo>
                      <a:pt x="81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4" name="Freeform 135"/>
              <p:cNvSpPr>
                <a:spLocks/>
              </p:cNvSpPr>
              <p:nvPr/>
            </p:nvSpPr>
            <p:spPr bwMode="auto">
              <a:xfrm>
                <a:off x="3063" y="1741"/>
                <a:ext cx="26" cy="38"/>
              </a:xfrm>
              <a:custGeom>
                <a:avLst/>
                <a:gdLst>
                  <a:gd name="T0" fmla="*/ 0 w 53"/>
                  <a:gd name="T1" fmla="*/ 1 h 76"/>
                  <a:gd name="T2" fmla="*/ 0 w 53"/>
                  <a:gd name="T3" fmla="*/ 2 h 76"/>
                  <a:gd name="T4" fmla="*/ 0 w 53"/>
                  <a:gd name="T5" fmla="*/ 3 h 76"/>
                  <a:gd name="T6" fmla="*/ 1 w 53"/>
                  <a:gd name="T7" fmla="*/ 1 h 76"/>
                  <a:gd name="T8" fmla="*/ 1 w 53"/>
                  <a:gd name="T9" fmla="*/ 0 h 76"/>
                  <a:gd name="T10" fmla="*/ 0 w 53"/>
                  <a:gd name="T11" fmla="*/ 1 h 76"/>
                  <a:gd name="T12" fmla="*/ 0 w 53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76">
                    <a:moveTo>
                      <a:pt x="19" y="21"/>
                    </a:moveTo>
                    <a:lnTo>
                      <a:pt x="0" y="42"/>
                    </a:lnTo>
                    <a:lnTo>
                      <a:pt x="11" y="76"/>
                    </a:lnTo>
                    <a:lnTo>
                      <a:pt x="51" y="29"/>
                    </a:lnTo>
                    <a:lnTo>
                      <a:pt x="53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5" name="Freeform 136"/>
              <p:cNvSpPr>
                <a:spLocks/>
              </p:cNvSpPr>
              <p:nvPr/>
            </p:nvSpPr>
            <p:spPr bwMode="auto">
              <a:xfrm>
                <a:off x="3061" y="1680"/>
                <a:ext cx="32" cy="52"/>
              </a:xfrm>
              <a:custGeom>
                <a:avLst/>
                <a:gdLst>
                  <a:gd name="T0" fmla="*/ 2 w 65"/>
                  <a:gd name="T1" fmla="*/ 0 h 102"/>
                  <a:gd name="T2" fmla="*/ 1 w 65"/>
                  <a:gd name="T3" fmla="*/ 1 h 102"/>
                  <a:gd name="T4" fmla="*/ 0 w 65"/>
                  <a:gd name="T5" fmla="*/ 2 h 102"/>
                  <a:gd name="T6" fmla="*/ 0 w 65"/>
                  <a:gd name="T7" fmla="*/ 3 h 102"/>
                  <a:gd name="T8" fmla="*/ 0 w 65"/>
                  <a:gd name="T9" fmla="*/ 4 h 102"/>
                  <a:gd name="T10" fmla="*/ 1 w 65"/>
                  <a:gd name="T11" fmla="*/ 3 h 102"/>
                  <a:gd name="T12" fmla="*/ 1 w 65"/>
                  <a:gd name="T13" fmla="*/ 2 h 102"/>
                  <a:gd name="T14" fmla="*/ 2 w 65"/>
                  <a:gd name="T15" fmla="*/ 0 h 102"/>
                  <a:gd name="T16" fmla="*/ 2 w 65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102">
                    <a:moveTo>
                      <a:pt x="65" y="0"/>
                    </a:moveTo>
                    <a:lnTo>
                      <a:pt x="47" y="9"/>
                    </a:lnTo>
                    <a:lnTo>
                      <a:pt x="30" y="53"/>
                    </a:lnTo>
                    <a:lnTo>
                      <a:pt x="15" y="81"/>
                    </a:lnTo>
                    <a:lnTo>
                      <a:pt x="0" y="102"/>
                    </a:lnTo>
                    <a:lnTo>
                      <a:pt x="38" y="89"/>
                    </a:lnTo>
                    <a:lnTo>
                      <a:pt x="59" y="5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6" name="Freeform 137"/>
              <p:cNvSpPr>
                <a:spLocks/>
              </p:cNvSpPr>
              <p:nvPr/>
            </p:nvSpPr>
            <p:spPr bwMode="auto">
              <a:xfrm>
                <a:off x="3048" y="1706"/>
                <a:ext cx="15" cy="12"/>
              </a:xfrm>
              <a:custGeom>
                <a:avLst/>
                <a:gdLst>
                  <a:gd name="T0" fmla="*/ 0 w 31"/>
                  <a:gd name="T1" fmla="*/ 0 h 25"/>
                  <a:gd name="T2" fmla="*/ 0 w 31"/>
                  <a:gd name="T3" fmla="*/ 0 h 25"/>
                  <a:gd name="T4" fmla="*/ 0 w 31"/>
                  <a:gd name="T5" fmla="*/ 0 h 25"/>
                  <a:gd name="T6" fmla="*/ 0 w 31"/>
                  <a:gd name="T7" fmla="*/ 0 h 25"/>
                  <a:gd name="T8" fmla="*/ 0 w 31"/>
                  <a:gd name="T9" fmla="*/ 0 h 25"/>
                  <a:gd name="T10" fmla="*/ 0 w 3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27" y="0"/>
                    </a:moveTo>
                    <a:lnTo>
                      <a:pt x="0" y="11"/>
                    </a:lnTo>
                    <a:lnTo>
                      <a:pt x="4" y="25"/>
                    </a:lnTo>
                    <a:lnTo>
                      <a:pt x="31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7" name="Freeform 138"/>
              <p:cNvSpPr>
                <a:spLocks/>
              </p:cNvSpPr>
              <p:nvPr/>
            </p:nvSpPr>
            <p:spPr bwMode="auto">
              <a:xfrm>
                <a:off x="3019" y="1626"/>
                <a:ext cx="55" cy="50"/>
              </a:xfrm>
              <a:custGeom>
                <a:avLst/>
                <a:gdLst>
                  <a:gd name="T0" fmla="*/ 1 w 111"/>
                  <a:gd name="T1" fmla="*/ 0 h 101"/>
                  <a:gd name="T2" fmla="*/ 1 w 111"/>
                  <a:gd name="T3" fmla="*/ 0 h 101"/>
                  <a:gd name="T4" fmla="*/ 1 w 111"/>
                  <a:gd name="T5" fmla="*/ 1 h 101"/>
                  <a:gd name="T6" fmla="*/ 0 w 111"/>
                  <a:gd name="T7" fmla="*/ 1 h 101"/>
                  <a:gd name="T8" fmla="*/ 0 w 111"/>
                  <a:gd name="T9" fmla="*/ 1 h 101"/>
                  <a:gd name="T10" fmla="*/ 0 w 111"/>
                  <a:gd name="T11" fmla="*/ 2 h 101"/>
                  <a:gd name="T12" fmla="*/ 0 w 111"/>
                  <a:gd name="T13" fmla="*/ 2 h 101"/>
                  <a:gd name="T14" fmla="*/ 1 w 111"/>
                  <a:gd name="T15" fmla="*/ 3 h 101"/>
                  <a:gd name="T16" fmla="*/ 3 w 111"/>
                  <a:gd name="T17" fmla="*/ 2 h 101"/>
                  <a:gd name="T18" fmla="*/ 3 w 111"/>
                  <a:gd name="T19" fmla="*/ 1 h 101"/>
                  <a:gd name="T20" fmla="*/ 2 w 111"/>
                  <a:gd name="T21" fmla="*/ 1 h 101"/>
                  <a:gd name="T22" fmla="*/ 2 w 111"/>
                  <a:gd name="T23" fmla="*/ 1 h 101"/>
                  <a:gd name="T24" fmla="*/ 2 w 111"/>
                  <a:gd name="T25" fmla="*/ 1 h 101"/>
                  <a:gd name="T26" fmla="*/ 2 w 111"/>
                  <a:gd name="T27" fmla="*/ 0 h 101"/>
                  <a:gd name="T28" fmla="*/ 2 w 111"/>
                  <a:gd name="T29" fmla="*/ 0 h 101"/>
                  <a:gd name="T30" fmla="*/ 1 w 111"/>
                  <a:gd name="T31" fmla="*/ 0 h 101"/>
                  <a:gd name="T32" fmla="*/ 1 w 111"/>
                  <a:gd name="T33" fmla="*/ 0 h 101"/>
                  <a:gd name="T34" fmla="*/ 1 w 111"/>
                  <a:gd name="T35" fmla="*/ 0 h 101"/>
                  <a:gd name="T36" fmla="*/ 1 w 111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101">
                    <a:moveTo>
                      <a:pt x="42" y="0"/>
                    </a:moveTo>
                    <a:lnTo>
                      <a:pt x="42" y="25"/>
                    </a:lnTo>
                    <a:lnTo>
                      <a:pt x="35" y="44"/>
                    </a:lnTo>
                    <a:lnTo>
                      <a:pt x="16" y="46"/>
                    </a:lnTo>
                    <a:lnTo>
                      <a:pt x="0" y="48"/>
                    </a:lnTo>
                    <a:lnTo>
                      <a:pt x="2" y="69"/>
                    </a:lnTo>
                    <a:lnTo>
                      <a:pt x="29" y="88"/>
                    </a:lnTo>
                    <a:lnTo>
                      <a:pt x="46" y="101"/>
                    </a:lnTo>
                    <a:lnTo>
                      <a:pt x="111" y="88"/>
                    </a:lnTo>
                    <a:lnTo>
                      <a:pt x="97" y="53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82" y="36"/>
                    </a:lnTo>
                    <a:lnTo>
                      <a:pt x="74" y="27"/>
                    </a:lnTo>
                    <a:lnTo>
                      <a:pt x="67" y="19"/>
                    </a:lnTo>
                    <a:lnTo>
                      <a:pt x="57" y="10"/>
                    </a:lnTo>
                    <a:lnTo>
                      <a:pt x="54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8" name="Freeform 139"/>
              <p:cNvSpPr>
                <a:spLocks/>
              </p:cNvSpPr>
              <p:nvPr/>
            </p:nvSpPr>
            <p:spPr bwMode="auto">
              <a:xfrm>
                <a:off x="2993" y="1627"/>
                <a:ext cx="40" cy="18"/>
              </a:xfrm>
              <a:custGeom>
                <a:avLst/>
                <a:gdLst>
                  <a:gd name="T0" fmla="*/ 2 w 82"/>
                  <a:gd name="T1" fmla="*/ 0 h 36"/>
                  <a:gd name="T2" fmla="*/ 1 w 82"/>
                  <a:gd name="T3" fmla="*/ 0 h 36"/>
                  <a:gd name="T4" fmla="*/ 0 w 82"/>
                  <a:gd name="T5" fmla="*/ 1 h 36"/>
                  <a:gd name="T6" fmla="*/ 0 w 82"/>
                  <a:gd name="T7" fmla="*/ 2 h 36"/>
                  <a:gd name="T8" fmla="*/ 0 w 82"/>
                  <a:gd name="T9" fmla="*/ 2 h 36"/>
                  <a:gd name="T10" fmla="*/ 1 w 82"/>
                  <a:gd name="T11" fmla="*/ 1 h 36"/>
                  <a:gd name="T12" fmla="*/ 2 w 82"/>
                  <a:gd name="T13" fmla="*/ 1 h 36"/>
                  <a:gd name="T14" fmla="*/ 2 w 82"/>
                  <a:gd name="T15" fmla="*/ 0 h 36"/>
                  <a:gd name="T16" fmla="*/ 2 w 82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36">
                    <a:moveTo>
                      <a:pt x="80" y="0"/>
                    </a:moveTo>
                    <a:lnTo>
                      <a:pt x="44" y="0"/>
                    </a:lnTo>
                    <a:lnTo>
                      <a:pt x="0" y="13"/>
                    </a:lnTo>
                    <a:lnTo>
                      <a:pt x="8" y="36"/>
                    </a:lnTo>
                    <a:lnTo>
                      <a:pt x="31" y="34"/>
                    </a:lnTo>
                    <a:lnTo>
                      <a:pt x="57" y="13"/>
                    </a:lnTo>
                    <a:lnTo>
                      <a:pt x="82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89" name="Freeform 140"/>
              <p:cNvSpPr>
                <a:spLocks/>
              </p:cNvSpPr>
              <p:nvPr/>
            </p:nvSpPr>
            <p:spPr bwMode="auto">
              <a:xfrm>
                <a:off x="2988" y="1536"/>
                <a:ext cx="148" cy="86"/>
              </a:xfrm>
              <a:custGeom>
                <a:avLst/>
                <a:gdLst>
                  <a:gd name="T0" fmla="*/ 1 w 296"/>
                  <a:gd name="T1" fmla="*/ 1 h 173"/>
                  <a:gd name="T2" fmla="*/ 3 w 296"/>
                  <a:gd name="T3" fmla="*/ 1 h 173"/>
                  <a:gd name="T4" fmla="*/ 5 w 296"/>
                  <a:gd name="T5" fmla="*/ 2 h 173"/>
                  <a:gd name="T6" fmla="*/ 7 w 296"/>
                  <a:gd name="T7" fmla="*/ 1 h 173"/>
                  <a:gd name="T8" fmla="*/ 9 w 296"/>
                  <a:gd name="T9" fmla="*/ 1 h 173"/>
                  <a:gd name="T10" fmla="*/ 9 w 296"/>
                  <a:gd name="T11" fmla="*/ 1 h 173"/>
                  <a:gd name="T12" fmla="*/ 10 w 296"/>
                  <a:gd name="T13" fmla="*/ 2 h 173"/>
                  <a:gd name="T14" fmla="*/ 10 w 296"/>
                  <a:gd name="T15" fmla="*/ 3 h 173"/>
                  <a:gd name="T16" fmla="*/ 10 w 296"/>
                  <a:gd name="T17" fmla="*/ 3 h 173"/>
                  <a:gd name="T18" fmla="*/ 10 w 296"/>
                  <a:gd name="T19" fmla="*/ 4 h 173"/>
                  <a:gd name="T20" fmla="*/ 9 w 296"/>
                  <a:gd name="T21" fmla="*/ 4 h 173"/>
                  <a:gd name="T22" fmla="*/ 9 w 296"/>
                  <a:gd name="T23" fmla="*/ 5 h 173"/>
                  <a:gd name="T24" fmla="*/ 8 w 296"/>
                  <a:gd name="T25" fmla="*/ 5 h 173"/>
                  <a:gd name="T26" fmla="*/ 8 w 296"/>
                  <a:gd name="T27" fmla="*/ 5 h 173"/>
                  <a:gd name="T28" fmla="*/ 7 w 296"/>
                  <a:gd name="T29" fmla="*/ 5 h 173"/>
                  <a:gd name="T30" fmla="*/ 7 w 296"/>
                  <a:gd name="T31" fmla="*/ 5 h 173"/>
                  <a:gd name="T32" fmla="*/ 6 w 296"/>
                  <a:gd name="T33" fmla="*/ 4 h 173"/>
                  <a:gd name="T34" fmla="*/ 6 w 296"/>
                  <a:gd name="T35" fmla="*/ 4 h 173"/>
                  <a:gd name="T36" fmla="*/ 5 w 296"/>
                  <a:gd name="T37" fmla="*/ 4 h 173"/>
                  <a:gd name="T38" fmla="*/ 5 w 296"/>
                  <a:gd name="T39" fmla="*/ 4 h 173"/>
                  <a:gd name="T40" fmla="*/ 3 w 296"/>
                  <a:gd name="T41" fmla="*/ 4 h 173"/>
                  <a:gd name="T42" fmla="*/ 2 w 296"/>
                  <a:gd name="T43" fmla="*/ 4 h 173"/>
                  <a:gd name="T44" fmla="*/ 2 w 296"/>
                  <a:gd name="T45" fmla="*/ 5 h 173"/>
                  <a:gd name="T46" fmla="*/ 1 w 296"/>
                  <a:gd name="T47" fmla="*/ 2 h 173"/>
                  <a:gd name="T48" fmla="*/ 0 w 296"/>
                  <a:gd name="T49" fmla="*/ 0 h 173"/>
                  <a:gd name="T50" fmla="*/ 1 w 296"/>
                  <a:gd name="T51" fmla="*/ 0 h 173"/>
                  <a:gd name="T52" fmla="*/ 1 w 296"/>
                  <a:gd name="T53" fmla="*/ 1 h 173"/>
                  <a:gd name="T54" fmla="*/ 1 w 296"/>
                  <a:gd name="T55" fmla="*/ 1 h 1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6" h="173">
                    <a:moveTo>
                      <a:pt x="30" y="34"/>
                    </a:moveTo>
                    <a:lnTo>
                      <a:pt x="78" y="60"/>
                    </a:lnTo>
                    <a:lnTo>
                      <a:pt x="155" y="72"/>
                    </a:lnTo>
                    <a:lnTo>
                      <a:pt x="218" y="53"/>
                    </a:lnTo>
                    <a:lnTo>
                      <a:pt x="258" y="34"/>
                    </a:lnTo>
                    <a:lnTo>
                      <a:pt x="273" y="41"/>
                    </a:lnTo>
                    <a:lnTo>
                      <a:pt x="294" y="78"/>
                    </a:lnTo>
                    <a:lnTo>
                      <a:pt x="296" y="104"/>
                    </a:lnTo>
                    <a:lnTo>
                      <a:pt x="294" y="127"/>
                    </a:lnTo>
                    <a:lnTo>
                      <a:pt x="290" y="148"/>
                    </a:lnTo>
                    <a:lnTo>
                      <a:pt x="283" y="152"/>
                    </a:lnTo>
                    <a:lnTo>
                      <a:pt x="266" y="161"/>
                    </a:lnTo>
                    <a:lnTo>
                      <a:pt x="247" y="169"/>
                    </a:lnTo>
                    <a:lnTo>
                      <a:pt x="235" y="173"/>
                    </a:lnTo>
                    <a:lnTo>
                      <a:pt x="216" y="167"/>
                    </a:lnTo>
                    <a:lnTo>
                      <a:pt x="201" y="161"/>
                    </a:lnTo>
                    <a:lnTo>
                      <a:pt x="186" y="154"/>
                    </a:lnTo>
                    <a:lnTo>
                      <a:pt x="171" y="148"/>
                    </a:lnTo>
                    <a:lnTo>
                      <a:pt x="157" y="140"/>
                    </a:lnTo>
                    <a:lnTo>
                      <a:pt x="144" y="135"/>
                    </a:lnTo>
                    <a:lnTo>
                      <a:pt x="78" y="131"/>
                    </a:lnTo>
                    <a:lnTo>
                      <a:pt x="49" y="159"/>
                    </a:lnTo>
                    <a:lnTo>
                      <a:pt x="36" y="163"/>
                    </a:lnTo>
                    <a:lnTo>
                      <a:pt x="11" y="76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0" name="Freeform 141"/>
              <p:cNvSpPr>
                <a:spLocks/>
              </p:cNvSpPr>
              <p:nvPr/>
            </p:nvSpPr>
            <p:spPr bwMode="auto">
              <a:xfrm>
                <a:off x="3062" y="1573"/>
                <a:ext cx="66" cy="42"/>
              </a:xfrm>
              <a:custGeom>
                <a:avLst/>
                <a:gdLst>
                  <a:gd name="T0" fmla="*/ 4 w 133"/>
                  <a:gd name="T1" fmla="*/ 2 h 83"/>
                  <a:gd name="T2" fmla="*/ 3 w 133"/>
                  <a:gd name="T3" fmla="*/ 3 h 83"/>
                  <a:gd name="T4" fmla="*/ 2 w 133"/>
                  <a:gd name="T5" fmla="*/ 3 h 83"/>
                  <a:gd name="T6" fmla="*/ 0 w 133"/>
                  <a:gd name="T7" fmla="*/ 2 h 83"/>
                  <a:gd name="T8" fmla="*/ 0 w 133"/>
                  <a:gd name="T9" fmla="*/ 2 h 83"/>
                  <a:gd name="T10" fmla="*/ 1 w 133"/>
                  <a:gd name="T11" fmla="*/ 2 h 83"/>
                  <a:gd name="T12" fmla="*/ 2 w 133"/>
                  <a:gd name="T13" fmla="*/ 0 h 83"/>
                  <a:gd name="T14" fmla="*/ 3 w 133"/>
                  <a:gd name="T15" fmla="*/ 1 h 83"/>
                  <a:gd name="T16" fmla="*/ 4 w 133"/>
                  <a:gd name="T17" fmla="*/ 2 h 83"/>
                  <a:gd name="T18" fmla="*/ 4 w 133"/>
                  <a:gd name="T19" fmla="*/ 2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3">
                    <a:moveTo>
                      <a:pt x="133" y="47"/>
                    </a:moveTo>
                    <a:lnTo>
                      <a:pt x="116" y="76"/>
                    </a:lnTo>
                    <a:lnTo>
                      <a:pt x="85" y="83"/>
                    </a:lnTo>
                    <a:lnTo>
                      <a:pt x="25" y="62"/>
                    </a:lnTo>
                    <a:lnTo>
                      <a:pt x="0" y="53"/>
                    </a:lnTo>
                    <a:lnTo>
                      <a:pt x="53" y="36"/>
                    </a:lnTo>
                    <a:lnTo>
                      <a:pt x="87" y="0"/>
                    </a:lnTo>
                    <a:lnTo>
                      <a:pt x="121" y="4"/>
                    </a:lnTo>
                    <a:lnTo>
                      <a:pt x="133" y="4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1" name="Freeform 142"/>
              <p:cNvSpPr>
                <a:spLocks/>
              </p:cNvSpPr>
              <p:nvPr/>
            </p:nvSpPr>
            <p:spPr bwMode="auto">
              <a:xfrm>
                <a:off x="3075" y="1582"/>
                <a:ext cx="44" cy="25"/>
              </a:xfrm>
              <a:custGeom>
                <a:avLst/>
                <a:gdLst>
                  <a:gd name="T0" fmla="*/ 2 w 88"/>
                  <a:gd name="T1" fmla="*/ 2 h 49"/>
                  <a:gd name="T2" fmla="*/ 3 w 88"/>
                  <a:gd name="T3" fmla="*/ 1 h 49"/>
                  <a:gd name="T4" fmla="*/ 3 w 88"/>
                  <a:gd name="T5" fmla="*/ 0 h 49"/>
                  <a:gd name="T6" fmla="*/ 2 w 88"/>
                  <a:gd name="T7" fmla="*/ 1 h 49"/>
                  <a:gd name="T8" fmla="*/ 0 w 88"/>
                  <a:gd name="T9" fmla="*/ 2 h 49"/>
                  <a:gd name="T10" fmla="*/ 2 w 88"/>
                  <a:gd name="T11" fmla="*/ 2 h 49"/>
                  <a:gd name="T12" fmla="*/ 2 w 88"/>
                  <a:gd name="T13" fmla="*/ 2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49">
                    <a:moveTo>
                      <a:pt x="57" y="49"/>
                    </a:moveTo>
                    <a:lnTo>
                      <a:pt x="88" y="9"/>
                    </a:lnTo>
                    <a:lnTo>
                      <a:pt x="80" y="0"/>
                    </a:lnTo>
                    <a:lnTo>
                      <a:pt x="46" y="28"/>
                    </a:lnTo>
                    <a:lnTo>
                      <a:pt x="0" y="38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2" name="Freeform 143"/>
              <p:cNvSpPr>
                <a:spLocks/>
              </p:cNvSpPr>
              <p:nvPr/>
            </p:nvSpPr>
            <p:spPr bwMode="auto">
              <a:xfrm>
                <a:off x="2978" y="1542"/>
                <a:ext cx="29" cy="72"/>
              </a:xfrm>
              <a:custGeom>
                <a:avLst/>
                <a:gdLst>
                  <a:gd name="T0" fmla="*/ 2 w 57"/>
                  <a:gd name="T1" fmla="*/ 1 h 142"/>
                  <a:gd name="T2" fmla="*/ 1 w 57"/>
                  <a:gd name="T3" fmla="*/ 1 h 142"/>
                  <a:gd name="T4" fmla="*/ 1 w 57"/>
                  <a:gd name="T5" fmla="*/ 0 h 142"/>
                  <a:gd name="T6" fmla="*/ 0 w 57"/>
                  <a:gd name="T7" fmla="*/ 1 h 142"/>
                  <a:gd name="T8" fmla="*/ 1 w 57"/>
                  <a:gd name="T9" fmla="*/ 2 h 142"/>
                  <a:gd name="T10" fmla="*/ 1 w 57"/>
                  <a:gd name="T11" fmla="*/ 4 h 142"/>
                  <a:gd name="T12" fmla="*/ 1 w 57"/>
                  <a:gd name="T13" fmla="*/ 5 h 142"/>
                  <a:gd name="T14" fmla="*/ 2 w 57"/>
                  <a:gd name="T15" fmla="*/ 5 h 142"/>
                  <a:gd name="T16" fmla="*/ 2 w 57"/>
                  <a:gd name="T17" fmla="*/ 5 h 142"/>
                  <a:gd name="T18" fmla="*/ 2 w 57"/>
                  <a:gd name="T19" fmla="*/ 5 h 142"/>
                  <a:gd name="T20" fmla="*/ 2 w 57"/>
                  <a:gd name="T21" fmla="*/ 3 h 142"/>
                  <a:gd name="T22" fmla="*/ 2 w 57"/>
                  <a:gd name="T23" fmla="*/ 1 h 142"/>
                  <a:gd name="T24" fmla="*/ 2 w 57"/>
                  <a:gd name="T25" fmla="*/ 1 h 1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142">
                    <a:moveTo>
                      <a:pt x="43" y="27"/>
                    </a:moveTo>
                    <a:lnTo>
                      <a:pt x="32" y="4"/>
                    </a:lnTo>
                    <a:lnTo>
                      <a:pt x="21" y="0"/>
                    </a:lnTo>
                    <a:lnTo>
                      <a:pt x="0" y="15"/>
                    </a:lnTo>
                    <a:lnTo>
                      <a:pt x="5" y="61"/>
                    </a:lnTo>
                    <a:lnTo>
                      <a:pt x="21" y="104"/>
                    </a:lnTo>
                    <a:lnTo>
                      <a:pt x="26" y="139"/>
                    </a:lnTo>
                    <a:lnTo>
                      <a:pt x="40" y="142"/>
                    </a:lnTo>
                    <a:lnTo>
                      <a:pt x="51" y="142"/>
                    </a:lnTo>
                    <a:lnTo>
                      <a:pt x="57" y="137"/>
                    </a:lnTo>
                    <a:lnTo>
                      <a:pt x="57" y="80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3" name="Freeform 144"/>
              <p:cNvSpPr>
                <a:spLocks/>
              </p:cNvSpPr>
              <p:nvPr/>
            </p:nvSpPr>
            <p:spPr bwMode="auto">
              <a:xfrm>
                <a:off x="2994" y="1627"/>
                <a:ext cx="18" cy="15"/>
              </a:xfrm>
              <a:custGeom>
                <a:avLst/>
                <a:gdLst>
                  <a:gd name="T0" fmla="*/ 2 w 34"/>
                  <a:gd name="T1" fmla="*/ 0 h 31"/>
                  <a:gd name="T2" fmla="*/ 0 w 34"/>
                  <a:gd name="T3" fmla="*/ 0 h 31"/>
                  <a:gd name="T4" fmla="*/ 1 w 34"/>
                  <a:gd name="T5" fmla="*/ 0 h 31"/>
                  <a:gd name="T6" fmla="*/ 2 w 34"/>
                  <a:gd name="T7" fmla="*/ 0 h 31"/>
                  <a:gd name="T8" fmla="*/ 2 w 3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1">
                    <a:moveTo>
                      <a:pt x="34" y="0"/>
                    </a:moveTo>
                    <a:lnTo>
                      <a:pt x="0" y="6"/>
                    </a:lnTo>
                    <a:lnTo>
                      <a:pt x="28" y="3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4" name="Freeform 145"/>
              <p:cNvSpPr>
                <a:spLocks/>
              </p:cNvSpPr>
              <p:nvPr/>
            </p:nvSpPr>
            <p:spPr bwMode="auto">
              <a:xfrm>
                <a:off x="2982" y="1545"/>
                <a:ext cx="14" cy="38"/>
              </a:xfrm>
              <a:custGeom>
                <a:avLst/>
                <a:gdLst>
                  <a:gd name="T0" fmla="*/ 0 w 29"/>
                  <a:gd name="T1" fmla="*/ 1 h 76"/>
                  <a:gd name="T2" fmla="*/ 0 w 29"/>
                  <a:gd name="T3" fmla="*/ 0 h 76"/>
                  <a:gd name="T4" fmla="*/ 0 w 29"/>
                  <a:gd name="T5" fmla="*/ 2 h 76"/>
                  <a:gd name="T6" fmla="*/ 0 w 29"/>
                  <a:gd name="T7" fmla="*/ 3 h 76"/>
                  <a:gd name="T8" fmla="*/ 0 w 29"/>
                  <a:gd name="T9" fmla="*/ 2 h 76"/>
                  <a:gd name="T10" fmla="*/ 0 w 29"/>
                  <a:gd name="T11" fmla="*/ 1 h 76"/>
                  <a:gd name="T12" fmla="*/ 0 w 29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25" y="5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6" y="76"/>
                    </a:lnTo>
                    <a:lnTo>
                      <a:pt x="29" y="6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5" name="Freeform 146"/>
              <p:cNvSpPr>
                <a:spLocks/>
              </p:cNvSpPr>
              <p:nvPr/>
            </p:nvSpPr>
            <p:spPr bwMode="auto">
              <a:xfrm>
                <a:off x="2981" y="1406"/>
                <a:ext cx="80" cy="81"/>
              </a:xfrm>
              <a:custGeom>
                <a:avLst/>
                <a:gdLst>
                  <a:gd name="T0" fmla="*/ 2 w 160"/>
                  <a:gd name="T1" fmla="*/ 0 h 164"/>
                  <a:gd name="T2" fmla="*/ 2 w 160"/>
                  <a:gd name="T3" fmla="*/ 0 h 164"/>
                  <a:gd name="T4" fmla="*/ 1 w 160"/>
                  <a:gd name="T5" fmla="*/ 0 h 164"/>
                  <a:gd name="T6" fmla="*/ 1 w 160"/>
                  <a:gd name="T7" fmla="*/ 0 h 164"/>
                  <a:gd name="T8" fmla="*/ 1 w 160"/>
                  <a:gd name="T9" fmla="*/ 0 h 164"/>
                  <a:gd name="T10" fmla="*/ 0 w 160"/>
                  <a:gd name="T11" fmla="*/ 1 h 164"/>
                  <a:gd name="T12" fmla="*/ 0 w 160"/>
                  <a:gd name="T13" fmla="*/ 2 h 164"/>
                  <a:gd name="T14" fmla="*/ 1 w 160"/>
                  <a:gd name="T15" fmla="*/ 2 h 164"/>
                  <a:gd name="T16" fmla="*/ 1 w 160"/>
                  <a:gd name="T17" fmla="*/ 3 h 164"/>
                  <a:gd name="T18" fmla="*/ 1 w 160"/>
                  <a:gd name="T19" fmla="*/ 3 h 164"/>
                  <a:gd name="T20" fmla="*/ 2 w 160"/>
                  <a:gd name="T21" fmla="*/ 4 h 164"/>
                  <a:gd name="T22" fmla="*/ 2 w 160"/>
                  <a:gd name="T23" fmla="*/ 5 h 164"/>
                  <a:gd name="T24" fmla="*/ 5 w 160"/>
                  <a:gd name="T25" fmla="*/ 4 h 164"/>
                  <a:gd name="T26" fmla="*/ 5 w 160"/>
                  <a:gd name="T27" fmla="*/ 3 h 164"/>
                  <a:gd name="T28" fmla="*/ 5 w 160"/>
                  <a:gd name="T29" fmla="*/ 2 h 164"/>
                  <a:gd name="T30" fmla="*/ 5 w 160"/>
                  <a:gd name="T31" fmla="*/ 1 h 164"/>
                  <a:gd name="T32" fmla="*/ 4 w 160"/>
                  <a:gd name="T33" fmla="*/ 1 h 164"/>
                  <a:gd name="T34" fmla="*/ 4 w 160"/>
                  <a:gd name="T35" fmla="*/ 1 h 164"/>
                  <a:gd name="T36" fmla="*/ 4 w 160"/>
                  <a:gd name="T37" fmla="*/ 1 h 164"/>
                  <a:gd name="T38" fmla="*/ 4 w 160"/>
                  <a:gd name="T39" fmla="*/ 0 h 164"/>
                  <a:gd name="T40" fmla="*/ 4 w 160"/>
                  <a:gd name="T41" fmla="*/ 0 h 164"/>
                  <a:gd name="T42" fmla="*/ 4 w 160"/>
                  <a:gd name="T43" fmla="*/ 0 h 164"/>
                  <a:gd name="T44" fmla="*/ 2 w 160"/>
                  <a:gd name="T45" fmla="*/ 0 h 164"/>
                  <a:gd name="T46" fmla="*/ 2 w 160"/>
                  <a:gd name="T47" fmla="*/ 0 h 1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0" h="164">
                    <a:moveTo>
                      <a:pt x="52" y="0"/>
                    </a:moveTo>
                    <a:lnTo>
                      <a:pt x="44" y="4"/>
                    </a:lnTo>
                    <a:lnTo>
                      <a:pt x="27" y="14"/>
                    </a:lnTo>
                    <a:lnTo>
                      <a:pt x="19" y="21"/>
                    </a:lnTo>
                    <a:lnTo>
                      <a:pt x="10" y="29"/>
                    </a:lnTo>
                    <a:lnTo>
                      <a:pt x="0" y="48"/>
                    </a:lnTo>
                    <a:lnTo>
                      <a:pt x="0" y="69"/>
                    </a:lnTo>
                    <a:lnTo>
                      <a:pt x="8" y="90"/>
                    </a:lnTo>
                    <a:lnTo>
                      <a:pt x="14" y="103"/>
                    </a:lnTo>
                    <a:lnTo>
                      <a:pt x="17" y="111"/>
                    </a:lnTo>
                    <a:lnTo>
                      <a:pt x="46" y="133"/>
                    </a:lnTo>
                    <a:lnTo>
                      <a:pt x="61" y="164"/>
                    </a:lnTo>
                    <a:lnTo>
                      <a:pt x="160" y="133"/>
                    </a:lnTo>
                    <a:lnTo>
                      <a:pt x="133" y="103"/>
                    </a:lnTo>
                    <a:lnTo>
                      <a:pt x="133" y="80"/>
                    </a:lnTo>
                    <a:lnTo>
                      <a:pt x="131" y="63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99" y="19"/>
                    </a:lnTo>
                    <a:lnTo>
                      <a:pt x="97" y="1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6" name="Freeform 147"/>
              <p:cNvSpPr>
                <a:spLocks/>
              </p:cNvSpPr>
              <p:nvPr/>
            </p:nvSpPr>
            <p:spPr bwMode="auto">
              <a:xfrm>
                <a:off x="3007" y="1471"/>
                <a:ext cx="45" cy="16"/>
              </a:xfrm>
              <a:custGeom>
                <a:avLst/>
                <a:gdLst>
                  <a:gd name="T0" fmla="*/ 0 w 91"/>
                  <a:gd name="T1" fmla="*/ 0 h 33"/>
                  <a:gd name="T2" fmla="*/ 0 w 91"/>
                  <a:gd name="T3" fmla="*/ 1 h 33"/>
                  <a:gd name="T4" fmla="*/ 1 w 91"/>
                  <a:gd name="T5" fmla="*/ 0 h 33"/>
                  <a:gd name="T6" fmla="*/ 2 w 91"/>
                  <a:gd name="T7" fmla="*/ 0 h 33"/>
                  <a:gd name="T8" fmla="*/ 0 w 91"/>
                  <a:gd name="T9" fmla="*/ 0 h 33"/>
                  <a:gd name="T10" fmla="*/ 0 w 91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33">
                    <a:moveTo>
                      <a:pt x="28" y="0"/>
                    </a:moveTo>
                    <a:lnTo>
                      <a:pt x="0" y="33"/>
                    </a:lnTo>
                    <a:lnTo>
                      <a:pt x="40" y="23"/>
                    </a:lnTo>
                    <a:lnTo>
                      <a:pt x="91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7" name="Freeform 148"/>
              <p:cNvSpPr>
                <a:spLocks/>
              </p:cNvSpPr>
              <p:nvPr/>
            </p:nvSpPr>
            <p:spPr bwMode="auto">
              <a:xfrm>
                <a:off x="2994" y="1419"/>
                <a:ext cx="39" cy="30"/>
              </a:xfrm>
              <a:custGeom>
                <a:avLst/>
                <a:gdLst>
                  <a:gd name="T0" fmla="*/ 2 w 78"/>
                  <a:gd name="T1" fmla="*/ 0 h 61"/>
                  <a:gd name="T2" fmla="*/ 0 w 78"/>
                  <a:gd name="T3" fmla="*/ 0 h 61"/>
                  <a:gd name="T4" fmla="*/ 1 w 78"/>
                  <a:gd name="T5" fmla="*/ 1 h 61"/>
                  <a:gd name="T6" fmla="*/ 3 w 78"/>
                  <a:gd name="T7" fmla="*/ 1 h 61"/>
                  <a:gd name="T8" fmla="*/ 2 w 78"/>
                  <a:gd name="T9" fmla="*/ 0 h 61"/>
                  <a:gd name="T10" fmla="*/ 2 w 78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61">
                    <a:moveTo>
                      <a:pt x="46" y="0"/>
                    </a:moveTo>
                    <a:lnTo>
                      <a:pt x="0" y="9"/>
                    </a:lnTo>
                    <a:lnTo>
                      <a:pt x="9" y="61"/>
                    </a:lnTo>
                    <a:lnTo>
                      <a:pt x="78" y="5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8" name="Freeform 149"/>
              <p:cNvSpPr>
                <a:spLocks/>
              </p:cNvSpPr>
              <p:nvPr/>
            </p:nvSpPr>
            <p:spPr bwMode="auto">
              <a:xfrm>
                <a:off x="2789" y="1243"/>
                <a:ext cx="388" cy="380"/>
              </a:xfrm>
              <a:custGeom>
                <a:avLst/>
                <a:gdLst>
                  <a:gd name="T0" fmla="*/ 24 w 775"/>
                  <a:gd name="T1" fmla="*/ 11 h 761"/>
                  <a:gd name="T2" fmla="*/ 24 w 775"/>
                  <a:gd name="T3" fmla="*/ 9 h 761"/>
                  <a:gd name="T4" fmla="*/ 23 w 775"/>
                  <a:gd name="T5" fmla="*/ 7 h 761"/>
                  <a:gd name="T6" fmla="*/ 23 w 775"/>
                  <a:gd name="T7" fmla="*/ 6 h 761"/>
                  <a:gd name="T8" fmla="*/ 22 w 775"/>
                  <a:gd name="T9" fmla="*/ 5 h 761"/>
                  <a:gd name="T10" fmla="*/ 21 w 775"/>
                  <a:gd name="T11" fmla="*/ 3 h 761"/>
                  <a:gd name="T12" fmla="*/ 19 w 775"/>
                  <a:gd name="T13" fmla="*/ 2 h 761"/>
                  <a:gd name="T14" fmla="*/ 16 w 775"/>
                  <a:gd name="T15" fmla="*/ 0 h 761"/>
                  <a:gd name="T16" fmla="*/ 14 w 775"/>
                  <a:gd name="T17" fmla="*/ 0 h 761"/>
                  <a:gd name="T18" fmla="*/ 12 w 775"/>
                  <a:gd name="T19" fmla="*/ 0 h 761"/>
                  <a:gd name="T20" fmla="*/ 10 w 775"/>
                  <a:gd name="T21" fmla="*/ 0 h 761"/>
                  <a:gd name="T22" fmla="*/ 7 w 775"/>
                  <a:gd name="T23" fmla="*/ 1 h 761"/>
                  <a:gd name="T24" fmla="*/ 6 w 775"/>
                  <a:gd name="T25" fmla="*/ 1 h 761"/>
                  <a:gd name="T26" fmla="*/ 6 w 775"/>
                  <a:gd name="T27" fmla="*/ 2 h 761"/>
                  <a:gd name="T28" fmla="*/ 4 w 775"/>
                  <a:gd name="T29" fmla="*/ 3 h 761"/>
                  <a:gd name="T30" fmla="*/ 3 w 775"/>
                  <a:gd name="T31" fmla="*/ 4 h 761"/>
                  <a:gd name="T32" fmla="*/ 2 w 775"/>
                  <a:gd name="T33" fmla="*/ 5 h 761"/>
                  <a:gd name="T34" fmla="*/ 2 w 775"/>
                  <a:gd name="T35" fmla="*/ 7 h 761"/>
                  <a:gd name="T36" fmla="*/ 1 w 775"/>
                  <a:gd name="T37" fmla="*/ 8 h 761"/>
                  <a:gd name="T38" fmla="*/ 1 w 775"/>
                  <a:gd name="T39" fmla="*/ 11 h 761"/>
                  <a:gd name="T40" fmla="*/ 1 w 775"/>
                  <a:gd name="T41" fmla="*/ 14 h 761"/>
                  <a:gd name="T42" fmla="*/ 1 w 775"/>
                  <a:gd name="T43" fmla="*/ 16 h 761"/>
                  <a:gd name="T44" fmla="*/ 1 w 775"/>
                  <a:gd name="T45" fmla="*/ 17 h 761"/>
                  <a:gd name="T46" fmla="*/ 2 w 775"/>
                  <a:gd name="T47" fmla="*/ 18 h 761"/>
                  <a:gd name="T48" fmla="*/ 2 w 775"/>
                  <a:gd name="T49" fmla="*/ 20 h 761"/>
                  <a:gd name="T50" fmla="*/ 3 w 775"/>
                  <a:gd name="T51" fmla="*/ 23 h 761"/>
                  <a:gd name="T52" fmla="*/ 4 w 775"/>
                  <a:gd name="T53" fmla="*/ 21 h 761"/>
                  <a:gd name="T54" fmla="*/ 3 w 775"/>
                  <a:gd name="T55" fmla="*/ 17 h 761"/>
                  <a:gd name="T56" fmla="*/ 3 w 775"/>
                  <a:gd name="T57" fmla="*/ 14 h 761"/>
                  <a:gd name="T58" fmla="*/ 3 w 775"/>
                  <a:gd name="T59" fmla="*/ 11 h 761"/>
                  <a:gd name="T60" fmla="*/ 5 w 775"/>
                  <a:gd name="T61" fmla="*/ 9 h 761"/>
                  <a:gd name="T62" fmla="*/ 5 w 775"/>
                  <a:gd name="T63" fmla="*/ 7 h 761"/>
                  <a:gd name="T64" fmla="*/ 7 w 775"/>
                  <a:gd name="T65" fmla="*/ 6 h 761"/>
                  <a:gd name="T66" fmla="*/ 7 w 775"/>
                  <a:gd name="T67" fmla="*/ 7 h 761"/>
                  <a:gd name="T68" fmla="*/ 8 w 775"/>
                  <a:gd name="T69" fmla="*/ 7 h 761"/>
                  <a:gd name="T70" fmla="*/ 9 w 775"/>
                  <a:gd name="T71" fmla="*/ 5 h 761"/>
                  <a:gd name="T72" fmla="*/ 10 w 775"/>
                  <a:gd name="T73" fmla="*/ 5 h 761"/>
                  <a:gd name="T74" fmla="*/ 11 w 775"/>
                  <a:gd name="T75" fmla="*/ 7 h 761"/>
                  <a:gd name="T76" fmla="*/ 11 w 775"/>
                  <a:gd name="T77" fmla="*/ 6 h 761"/>
                  <a:gd name="T78" fmla="*/ 12 w 775"/>
                  <a:gd name="T79" fmla="*/ 5 h 761"/>
                  <a:gd name="T80" fmla="*/ 13 w 775"/>
                  <a:gd name="T81" fmla="*/ 6 h 761"/>
                  <a:gd name="T82" fmla="*/ 15 w 775"/>
                  <a:gd name="T83" fmla="*/ 5 h 761"/>
                  <a:gd name="T84" fmla="*/ 15 w 775"/>
                  <a:gd name="T85" fmla="*/ 6 h 761"/>
                  <a:gd name="T86" fmla="*/ 17 w 775"/>
                  <a:gd name="T87" fmla="*/ 6 h 761"/>
                  <a:gd name="T88" fmla="*/ 18 w 775"/>
                  <a:gd name="T89" fmla="*/ 7 h 761"/>
                  <a:gd name="T90" fmla="*/ 19 w 775"/>
                  <a:gd name="T91" fmla="*/ 9 h 761"/>
                  <a:gd name="T92" fmla="*/ 20 w 775"/>
                  <a:gd name="T93" fmla="*/ 10 h 761"/>
                  <a:gd name="T94" fmla="*/ 22 w 775"/>
                  <a:gd name="T95" fmla="*/ 11 h 761"/>
                  <a:gd name="T96" fmla="*/ 23 w 775"/>
                  <a:gd name="T97" fmla="*/ 12 h 761"/>
                  <a:gd name="T98" fmla="*/ 23 w 775"/>
                  <a:gd name="T99" fmla="*/ 13 h 761"/>
                  <a:gd name="T100" fmla="*/ 23 w 775"/>
                  <a:gd name="T101" fmla="*/ 14 h 761"/>
                  <a:gd name="T102" fmla="*/ 23 w 775"/>
                  <a:gd name="T103" fmla="*/ 16 h 761"/>
                  <a:gd name="T104" fmla="*/ 25 w 775"/>
                  <a:gd name="T105" fmla="*/ 13 h 7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75" h="761">
                    <a:moveTo>
                      <a:pt x="775" y="441"/>
                    </a:moveTo>
                    <a:lnTo>
                      <a:pt x="767" y="405"/>
                    </a:lnTo>
                    <a:lnTo>
                      <a:pt x="767" y="356"/>
                    </a:lnTo>
                    <a:lnTo>
                      <a:pt x="771" y="335"/>
                    </a:lnTo>
                    <a:lnTo>
                      <a:pt x="761" y="321"/>
                    </a:lnTo>
                    <a:lnTo>
                      <a:pt x="752" y="293"/>
                    </a:lnTo>
                    <a:lnTo>
                      <a:pt x="741" y="282"/>
                    </a:lnTo>
                    <a:lnTo>
                      <a:pt x="739" y="268"/>
                    </a:lnTo>
                    <a:lnTo>
                      <a:pt x="731" y="238"/>
                    </a:lnTo>
                    <a:lnTo>
                      <a:pt x="725" y="223"/>
                    </a:lnTo>
                    <a:lnTo>
                      <a:pt x="720" y="207"/>
                    </a:lnTo>
                    <a:lnTo>
                      <a:pt x="714" y="196"/>
                    </a:lnTo>
                    <a:lnTo>
                      <a:pt x="710" y="188"/>
                    </a:lnTo>
                    <a:lnTo>
                      <a:pt x="695" y="175"/>
                    </a:lnTo>
                    <a:lnTo>
                      <a:pt x="691" y="171"/>
                    </a:lnTo>
                    <a:lnTo>
                      <a:pt x="682" y="143"/>
                    </a:lnTo>
                    <a:lnTo>
                      <a:pt x="670" y="128"/>
                    </a:lnTo>
                    <a:lnTo>
                      <a:pt x="644" y="120"/>
                    </a:lnTo>
                    <a:lnTo>
                      <a:pt x="615" y="82"/>
                    </a:lnTo>
                    <a:lnTo>
                      <a:pt x="590" y="74"/>
                    </a:lnTo>
                    <a:lnTo>
                      <a:pt x="587" y="65"/>
                    </a:lnTo>
                    <a:lnTo>
                      <a:pt x="537" y="38"/>
                    </a:lnTo>
                    <a:lnTo>
                      <a:pt x="518" y="31"/>
                    </a:lnTo>
                    <a:lnTo>
                      <a:pt x="497" y="31"/>
                    </a:lnTo>
                    <a:lnTo>
                      <a:pt x="452" y="19"/>
                    </a:lnTo>
                    <a:lnTo>
                      <a:pt x="440" y="10"/>
                    </a:lnTo>
                    <a:lnTo>
                      <a:pt x="421" y="10"/>
                    </a:lnTo>
                    <a:lnTo>
                      <a:pt x="414" y="14"/>
                    </a:lnTo>
                    <a:lnTo>
                      <a:pt x="389" y="4"/>
                    </a:lnTo>
                    <a:lnTo>
                      <a:pt x="359" y="0"/>
                    </a:lnTo>
                    <a:lnTo>
                      <a:pt x="317" y="10"/>
                    </a:lnTo>
                    <a:lnTo>
                      <a:pt x="309" y="17"/>
                    </a:lnTo>
                    <a:lnTo>
                      <a:pt x="298" y="21"/>
                    </a:lnTo>
                    <a:lnTo>
                      <a:pt x="271" y="27"/>
                    </a:lnTo>
                    <a:lnTo>
                      <a:pt x="241" y="35"/>
                    </a:lnTo>
                    <a:lnTo>
                      <a:pt x="220" y="44"/>
                    </a:lnTo>
                    <a:lnTo>
                      <a:pt x="207" y="54"/>
                    </a:lnTo>
                    <a:lnTo>
                      <a:pt x="197" y="57"/>
                    </a:lnTo>
                    <a:lnTo>
                      <a:pt x="190" y="63"/>
                    </a:lnTo>
                    <a:lnTo>
                      <a:pt x="182" y="69"/>
                    </a:lnTo>
                    <a:lnTo>
                      <a:pt x="176" y="73"/>
                    </a:lnTo>
                    <a:lnTo>
                      <a:pt x="171" y="76"/>
                    </a:lnTo>
                    <a:lnTo>
                      <a:pt x="146" y="82"/>
                    </a:lnTo>
                    <a:lnTo>
                      <a:pt x="134" y="99"/>
                    </a:lnTo>
                    <a:lnTo>
                      <a:pt x="117" y="116"/>
                    </a:lnTo>
                    <a:lnTo>
                      <a:pt x="102" y="130"/>
                    </a:lnTo>
                    <a:lnTo>
                      <a:pt x="81" y="135"/>
                    </a:lnTo>
                    <a:lnTo>
                      <a:pt x="77" y="145"/>
                    </a:lnTo>
                    <a:lnTo>
                      <a:pt x="77" y="154"/>
                    </a:lnTo>
                    <a:lnTo>
                      <a:pt x="60" y="164"/>
                    </a:lnTo>
                    <a:lnTo>
                      <a:pt x="49" y="187"/>
                    </a:lnTo>
                    <a:lnTo>
                      <a:pt x="41" y="202"/>
                    </a:lnTo>
                    <a:lnTo>
                      <a:pt x="43" y="234"/>
                    </a:lnTo>
                    <a:lnTo>
                      <a:pt x="38" y="238"/>
                    </a:lnTo>
                    <a:lnTo>
                      <a:pt x="34" y="244"/>
                    </a:lnTo>
                    <a:lnTo>
                      <a:pt x="30" y="247"/>
                    </a:lnTo>
                    <a:lnTo>
                      <a:pt x="15" y="272"/>
                    </a:lnTo>
                    <a:lnTo>
                      <a:pt x="15" y="339"/>
                    </a:lnTo>
                    <a:lnTo>
                      <a:pt x="11" y="348"/>
                    </a:lnTo>
                    <a:lnTo>
                      <a:pt x="3" y="361"/>
                    </a:lnTo>
                    <a:lnTo>
                      <a:pt x="5" y="403"/>
                    </a:lnTo>
                    <a:lnTo>
                      <a:pt x="0" y="436"/>
                    </a:lnTo>
                    <a:lnTo>
                      <a:pt x="3" y="455"/>
                    </a:lnTo>
                    <a:lnTo>
                      <a:pt x="11" y="483"/>
                    </a:lnTo>
                    <a:lnTo>
                      <a:pt x="19" y="510"/>
                    </a:lnTo>
                    <a:lnTo>
                      <a:pt x="22" y="523"/>
                    </a:lnTo>
                    <a:lnTo>
                      <a:pt x="20" y="538"/>
                    </a:lnTo>
                    <a:lnTo>
                      <a:pt x="22" y="561"/>
                    </a:lnTo>
                    <a:lnTo>
                      <a:pt x="30" y="569"/>
                    </a:lnTo>
                    <a:lnTo>
                      <a:pt x="34" y="574"/>
                    </a:lnTo>
                    <a:lnTo>
                      <a:pt x="39" y="582"/>
                    </a:lnTo>
                    <a:lnTo>
                      <a:pt x="45" y="588"/>
                    </a:lnTo>
                    <a:lnTo>
                      <a:pt x="49" y="593"/>
                    </a:lnTo>
                    <a:lnTo>
                      <a:pt x="53" y="597"/>
                    </a:lnTo>
                    <a:lnTo>
                      <a:pt x="53" y="643"/>
                    </a:lnTo>
                    <a:lnTo>
                      <a:pt x="70" y="660"/>
                    </a:lnTo>
                    <a:lnTo>
                      <a:pt x="83" y="679"/>
                    </a:lnTo>
                    <a:lnTo>
                      <a:pt x="95" y="736"/>
                    </a:lnTo>
                    <a:lnTo>
                      <a:pt x="112" y="761"/>
                    </a:lnTo>
                    <a:lnTo>
                      <a:pt x="106" y="736"/>
                    </a:lnTo>
                    <a:lnTo>
                      <a:pt x="98" y="698"/>
                    </a:lnTo>
                    <a:lnTo>
                      <a:pt x="93" y="662"/>
                    </a:lnTo>
                    <a:lnTo>
                      <a:pt x="89" y="641"/>
                    </a:lnTo>
                    <a:lnTo>
                      <a:pt x="66" y="555"/>
                    </a:lnTo>
                    <a:lnTo>
                      <a:pt x="53" y="519"/>
                    </a:lnTo>
                    <a:lnTo>
                      <a:pt x="66" y="506"/>
                    </a:lnTo>
                    <a:lnTo>
                      <a:pt x="70" y="453"/>
                    </a:lnTo>
                    <a:lnTo>
                      <a:pt x="72" y="411"/>
                    </a:lnTo>
                    <a:lnTo>
                      <a:pt x="87" y="380"/>
                    </a:lnTo>
                    <a:lnTo>
                      <a:pt x="81" y="354"/>
                    </a:lnTo>
                    <a:lnTo>
                      <a:pt x="89" y="339"/>
                    </a:lnTo>
                    <a:lnTo>
                      <a:pt x="133" y="327"/>
                    </a:lnTo>
                    <a:lnTo>
                      <a:pt x="134" y="310"/>
                    </a:lnTo>
                    <a:lnTo>
                      <a:pt x="129" y="293"/>
                    </a:lnTo>
                    <a:lnTo>
                      <a:pt x="155" y="282"/>
                    </a:lnTo>
                    <a:lnTo>
                      <a:pt x="144" y="251"/>
                    </a:lnTo>
                    <a:lnTo>
                      <a:pt x="167" y="253"/>
                    </a:lnTo>
                    <a:lnTo>
                      <a:pt x="191" y="253"/>
                    </a:lnTo>
                    <a:lnTo>
                      <a:pt x="209" y="223"/>
                    </a:lnTo>
                    <a:lnTo>
                      <a:pt x="212" y="226"/>
                    </a:lnTo>
                    <a:lnTo>
                      <a:pt x="220" y="234"/>
                    </a:lnTo>
                    <a:lnTo>
                      <a:pt x="224" y="240"/>
                    </a:lnTo>
                    <a:lnTo>
                      <a:pt x="229" y="244"/>
                    </a:lnTo>
                    <a:lnTo>
                      <a:pt x="241" y="247"/>
                    </a:lnTo>
                    <a:lnTo>
                      <a:pt x="248" y="244"/>
                    </a:lnTo>
                    <a:lnTo>
                      <a:pt x="254" y="234"/>
                    </a:lnTo>
                    <a:lnTo>
                      <a:pt x="258" y="223"/>
                    </a:lnTo>
                    <a:lnTo>
                      <a:pt x="262" y="183"/>
                    </a:lnTo>
                    <a:lnTo>
                      <a:pt x="277" y="177"/>
                    </a:lnTo>
                    <a:lnTo>
                      <a:pt x="285" y="173"/>
                    </a:lnTo>
                    <a:lnTo>
                      <a:pt x="292" y="188"/>
                    </a:lnTo>
                    <a:lnTo>
                      <a:pt x="309" y="236"/>
                    </a:lnTo>
                    <a:lnTo>
                      <a:pt x="319" y="219"/>
                    </a:lnTo>
                    <a:lnTo>
                      <a:pt x="328" y="230"/>
                    </a:lnTo>
                    <a:lnTo>
                      <a:pt x="334" y="234"/>
                    </a:lnTo>
                    <a:lnTo>
                      <a:pt x="338" y="232"/>
                    </a:lnTo>
                    <a:lnTo>
                      <a:pt x="343" y="219"/>
                    </a:lnTo>
                    <a:lnTo>
                      <a:pt x="349" y="200"/>
                    </a:lnTo>
                    <a:lnTo>
                      <a:pt x="355" y="183"/>
                    </a:lnTo>
                    <a:lnTo>
                      <a:pt x="359" y="175"/>
                    </a:lnTo>
                    <a:lnTo>
                      <a:pt x="381" y="171"/>
                    </a:lnTo>
                    <a:lnTo>
                      <a:pt x="378" y="206"/>
                    </a:lnTo>
                    <a:lnTo>
                      <a:pt x="393" y="213"/>
                    </a:lnTo>
                    <a:lnTo>
                      <a:pt x="418" y="204"/>
                    </a:lnTo>
                    <a:lnTo>
                      <a:pt x="446" y="166"/>
                    </a:lnTo>
                    <a:lnTo>
                      <a:pt x="465" y="171"/>
                    </a:lnTo>
                    <a:lnTo>
                      <a:pt x="450" y="196"/>
                    </a:lnTo>
                    <a:lnTo>
                      <a:pt x="450" y="211"/>
                    </a:lnTo>
                    <a:lnTo>
                      <a:pt x="471" y="221"/>
                    </a:lnTo>
                    <a:lnTo>
                      <a:pt x="492" y="211"/>
                    </a:lnTo>
                    <a:lnTo>
                      <a:pt x="514" y="206"/>
                    </a:lnTo>
                    <a:lnTo>
                      <a:pt x="524" y="211"/>
                    </a:lnTo>
                    <a:lnTo>
                      <a:pt x="501" y="234"/>
                    </a:lnTo>
                    <a:lnTo>
                      <a:pt x="520" y="238"/>
                    </a:lnTo>
                    <a:lnTo>
                      <a:pt x="552" y="234"/>
                    </a:lnTo>
                    <a:lnTo>
                      <a:pt x="581" y="247"/>
                    </a:lnTo>
                    <a:lnTo>
                      <a:pt x="558" y="261"/>
                    </a:lnTo>
                    <a:lnTo>
                      <a:pt x="581" y="289"/>
                    </a:lnTo>
                    <a:lnTo>
                      <a:pt x="619" y="297"/>
                    </a:lnTo>
                    <a:lnTo>
                      <a:pt x="606" y="312"/>
                    </a:lnTo>
                    <a:lnTo>
                      <a:pt x="617" y="327"/>
                    </a:lnTo>
                    <a:lnTo>
                      <a:pt x="636" y="329"/>
                    </a:lnTo>
                    <a:lnTo>
                      <a:pt x="636" y="344"/>
                    </a:lnTo>
                    <a:lnTo>
                      <a:pt x="678" y="359"/>
                    </a:lnTo>
                    <a:lnTo>
                      <a:pt x="678" y="388"/>
                    </a:lnTo>
                    <a:lnTo>
                      <a:pt x="723" y="405"/>
                    </a:lnTo>
                    <a:lnTo>
                      <a:pt x="712" y="413"/>
                    </a:lnTo>
                    <a:lnTo>
                      <a:pt x="691" y="413"/>
                    </a:lnTo>
                    <a:lnTo>
                      <a:pt x="701" y="441"/>
                    </a:lnTo>
                    <a:lnTo>
                      <a:pt x="735" y="447"/>
                    </a:lnTo>
                    <a:lnTo>
                      <a:pt x="733" y="462"/>
                    </a:lnTo>
                    <a:lnTo>
                      <a:pt x="727" y="468"/>
                    </a:lnTo>
                    <a:lnTo>
                      <a:pt x="723" y="472"/>
                    </a:lnTo>
                    <a:lnTo>
                      <a:pt x="718" y="477"/>
                    </a:lnTo>
                    <a:lnTo>
                      <a:pt x="729" y="487"/>
                    </a:lnTo>
                    <a:lnTo>
                      <a:pt x="729" y="540"/>
                    </a:lnTo>
                    <a:lnTo>
                      <a:pt x="750" y="470"/>
                    </a:lnTo>
                    <a:lnTo>
                      <a:pt x="767" y="456"/>
                    </a:lnTo>
                    <a:lnTo>
                      <a:pt x="775" y="4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5999" name="Freeform 150"/>
              <p:cNvSpPr>
                <a:spLocks/>
              </p:cNvSpPr>
              <p:nvPr/>
            </p:nvSpPr>
            <p:spPr bwMode="auto">
              <a:xfrm>
                <a:off x="2800" y="1556"/>
                <a:ext cx="327" cy="260"/>
              </a:xfrm>
              <a:custGeom>
                <a:avLst/>
                <a:gdLst>
                  <a:gd name="T0" fmla="*/ 0 w 656"/>
                  <a:gd name="T1" fmla="*/ 1 h 520"/>
                  <a:gd name="T2" fmla="*/ 0 w 656"/>
                  <a:gd name="T3" fmla="*/ 2 h 520"/>
                  <a:gd name="T4" fmla="*/ 1 w 656"/>
                  <a:gd name="T5" fmla="*/ 3 h 520"/>
                  <a:gd name="T6" fmla="*/ 2 w 656"/>
                  <a:gd name="T7" fmla="*/ 6 h 520"/>
                  <a:gd name="T8" fmla="*/ 3 w 656"/>
                  <a:gd name="T9" fmla="*/ 8 h 520"/>
                  <a:gd name="T10" fmla="*/ 5 w 656"/>
                  <a:gd name="T11" fmla="*/ 10 h 520"/>
                  <a:gd name="T12" fmla="*/ 8 w 656"/>
                  <a:gd name="T13" fmla="*/ 13 h 520"/>
                  <a:gd name="T14" fmla="*/ 8 w 656"/>
                  <a:gd name="T15" fmla="*/ 14 h 520"/>
                  <a:gd name="T16" fmla="*/ 9 w 656"/>
                  <a:gd name="T17" fmla="*/ 14 h 520"/>
                  <a:gd name="T18" fmla="*/ 9 w 656"/>
                  <a:gd name="T19" fmla="*/ 14 h 520"/>
                  <a:gd name="T20" fmla="*/ 9 w 656"/>
                  <a:gd name="T21" fmla="*/ 15 h 520"/>
                  <a:gd name="T22" fmla="*/ 10 w 656"/>
                  <a:gd name="T23" fmla="*/ 15 h 520"/>
                  <a:gd name="T24" fmla="*/ 10 w 656"/>
                  <a:gd name="T25" fmla="*/ 15 h 520"/>
                  <a:gd name="T26" fmla="*/ 11 w 656"/>
                  <a:gd name="T27" fmla="*/ 16 h 520"/>
                  <a:gd name="T28" fmla="*/ 12 w 656"/>
                  <a:gd name="T29" fmla="*/ 16 h 520"/>
                  <a:gd name="T30" fmla="*/ 13 w 656"/>
                  <a:gd name="T31" fmla="*/ 16 h 520"/>
                  <a:gd name="T32" fmla="*/ 15 w 656"/>
                  <a:gd name="T33" fmla="*/ 16 h 520"/>
                  <a:gd name="T34" fmla="*/ 17 w 656"/>
                  <a:gd name="T35" fmla="*/ 15 h 520"/>
                  <a:gd name="T36" fmla="*/ 17 w 656"/>
                  <a:gd name="T37" fmla="*/ 15 h 520"/>
                  <a:gd name="T38" fmla="*/ 18 w 656"/>
                  <a:gd name="T39" fmla="*/ 15 h 520"/>
                  <a:gd name="T40" fmla="*/ 18 w 656"/>
                  <a:gd name="T41" fmla="*/ 14 h 520"/>
                  <a:gd name="T42" fmla="*/ 18 w 656"/>
                  <a:gd name="T43" fmla="*/ 14 h 520"/>
                  <a:gd name="T44" fmla="*/ 20 w 656"/>
                  <a:gd name="T45" fmla="*/ 11 h 520"/>
                  <a:gd name="T46" fmla="*/ 18 w 656"/>
                  <a:gd name="T47" fmla="*/ 15 h 520"/>
                  <a:gd name="T48" fmla="*/ 18 w 656"/>
                  <a:gd name="T49" fmla="*/ 15 h 520"/>
                  <a:gd name="T50" fmla="*/ 17 w 656"/>
                  <a:gd name="T51" fmla="*/ 16 h 520"/>
                  <a:gd name="T52" fmla="*/ 16 w 656"/>
                  <a:gd name="T53" fmla="*/ 16 h 520"/>
                  <a:gd name="T54" fmla="*/ 14 w 656"/>
                  <a:gd name="T55" fmla="*/ 17 h 520"/>
                  <a:gd name="T56" fmla="*/ 12 w 656"/>
                  <a:gd name="T57" fmla="*/ 17 h 520"/>
                  <a:gd name="T58" fmla="*/ 10 w 656"/>
                  <a:gd name="T59" fmla="*/ 16 h 520"/>
                  <a:gd name="T60" fmla="*/ 10 w 656"/>
                  <a:gd name="T61" fmla="*/ 16 h 520"/>
                  <a:gd name="T62" fmla="*/ 9 w 656"/>
                  <a:gd name="T63" fmla="*/ 15 h 520"/>
                  <a:gd name="T64" fmla="*/ 9 w 656"/>
                  <a:gd name="T65" fmla="*/ 15 h 520"/>
                  <a:gd name="T66" fmla="*/ 8 w 656"/>
                  <a:gd name="T67" fmla="*/ 14 h 520"/>
                  <a:gd name="T68" fmla="*/ 8 w 656"/>
                  <a:gd name="T69" fmla="*/ 14 h 520"/>
                  <a:gd name="T70" fmla="*/ 7 w 656"/>
                  <a:gd name="T71" fmla="*/ 13 h 520"/>
                  <a:gd name="T72" fmla="*/ 6 w 656"/>
                  <a:gd name="T73" fmla="*/ 11 h 520"/>
                  <a:gd name="T74" fmla="*/ 3 w 656"/>
                  <a:gd name="T75" fmla="*/ 8 h 520"/>
                  <a:gd name="T76" fmla="*/ 2 w 656"/>
                  <a:gd name="T77" fmla="*/ 6 h 520"/>
                  <a:gd name="T78" fmla="*/ 1 w 656"/>
                  <a:gd name="T79" fmla="*/ 3 h 520"/>
                  <a:gd name="T80" fmla="*/ 0 w 656"/>
                  <a:gd name="T81" fmla="*/ 1 h 520"/>
                  <a:gd name="T82" fmla="*/ 1 w 656"/>
                  <a:gd name="T83" fmla="*/ 1 h 5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56" h="520">
                    <a:moveTo>
                      <a:pt x="33" y="20"/>
                    </a:moveTo>
                    <a:lnTo>
                      <a:pt x="23" y="20"/>
                    </a:lnTo>
                    <a:lnTo>
                      <a:pt x="12" y="26"/>
                    </a:lnTo>
                    <a:lnTo>
                      <a:pt x="16" y="39"/>
                    </a:lnTo>
                    <a:lnTo>
                      <a:pt x="25" y="57"/>
                    </a:lnTo>
                    <a:lnTo>
                      <a:pt x="37" y="72"/>
                    </a:lnTo>
                    <a:lnTo>
                      <a:pt x="40" y="77"/>
                    </a:lnTo>
                    <a:lnTo>
                      <a:pt x="84" y="165"/>
                    </a:lnTo>
                    <a:lnTo>
                      <a:pt x="103" y="201"/>
                    </a:lnTo>
                    <a:lnTo>
                      <a:pt x="124" y="233"/>
                    </a:lnTo>
                    <a:lnTo>
                      <a:pt x="151" y="252"/>
                    </a:lnTo>
                    <a:lnTo>
                      <a:pt x="185" y="317"/>
                    </a:lnTo>
                    <a:lnTo>
                      <a:pt x="206" y="349"/>
                    </a:lnTo>
                    <a:lnTo>
                      <a:pt x="272" y="408"/>
                    </a:lnTo>
                    <a:lnTo>
                      <a:pt x="276" y="416"/>
                    </a:lnTo>
                    <a:lnTo>
                      <a:pt x="282" y="421"/>
                    </a:lnTo>
                    <a:lnTo>
                      <a:pt x="285" y="427"/>
                    </a:lnTo>
                    <a:lnTo>
                      <a:pt x="289" y="431"/>
                    </a:lnTo>
                    <a:lnTo>
                      <a:pt x="295" y="437"/>
                    </a:lnTo>
                    <a:lnTo>
                      <a:pt x="299" y="442"/>
                    </a:lnTo>
                    <a:lnTo>
                      <a:pt x="304" y="450"/>
                    </a:lnTo>
                    <a:lnTo>
                      <a:pt x="310" y="456"/>
                    </a:lnTo>
                    <a:lnTo>
                      <a:pt x="318" y="461"/>
                    </a:lnTo>
                    <a:lnTo>
                      <a:pt x="325" y="467"/>
                    </a:lnTo>
                    <a:lnTo>
                      <a:pt x="331" y="475"/>
                    </a:lnTo>
                    <a:lnTo>
                      <a:pt x="341" y="480"/>
                    </a:lnTo>
                    <a:lnTo>
                      <a:pt x="348" y="486"/>
                    </a:lnTo>
                    <a:lnTo>
                      <a:pt x="358" y="492"/>
                    </a:lnTo>
                    <a:lnTo>
                      <a:pt x="375" y="499"/>
                    </a:lnTo>
                    <a:lnTo>
                      <a:pt x="392" y="505"/>
                    </a:lnTo>
                    <a:lnTo>
                      <a:pt x="407" y="509"/>
                    </a:lnTo>
                    <a:lnTo>
                      <a:pt x="443" y="511"/>
                    </a:lnTo>
                    <a:lnTo>
                      <a:pt x="477" y="503"/>
                    </a:lnTo>
                    <a:lnTo>
                      <a:pt x="504" y="499"/>
                    </a:lnTo>
                    <a:lnTo>
                      <a:pt x="523" y="494"/>
                    </a:lnTo>
                    <a:lnTo>
                      <a:pt x="561" y="477"/>
                    </a:lnTo>
                    <a:lnTo>
                      <a:pt x="567" y="473"/>
                    </a:lnTo>
                    <a:lnTo>
                      <a:pt x="574" y="465"/>
                    </a:lnTo>
                    <a:lnTo>
                      <a:pt x="582" y="456"/>
                    </a:lnTo>
                    <a:lnTo>
                      <a:pt x="586" y="450"/>
                    </a:lnTo>
                    <a:lnTo>
                      <a:pt x="589" y="444"/>
                    </a:lnTo>
                    <a:lnTo>
                      <a:pt x="593" y="440"/>
                    </a:lnTo>
                    <a:lnTo>
                      <a:pt x="597" y="435"/>
                    </a:lnTo>
                    <a:lnTo>
                      <a:pt x="603" y="427"/>
                    </a:lnTo>
                    <a:lnTo>
                      <a:pt x="608" y="420"/>
                    </a:lnTo>
                    <a:lnTo>
                      <a:pt x="656" y="347"/>
                    </a:lnTo>
                    <a:lnTo>
                      <a:pt x="626" y="412"/>
                    </a:lnTo>
                    <a:lnTo>
                      <a:pt x="593" y="459"/>
                    </a:lnTo>
                    <a:lnTo>
                      <a:pt x="584" y="473"/>
                    </a:lnTo>
                    <a:lnTo>
                      <a:pt x="578" y="478"/>
                    </a:lnTo>
                    <a:lnTo>
                      <a:pt x="569" y="486"/>
                    </a:lnTo>
                    <a:lnTo>
                      <a:pt x="557" y="492"/>
                    </a:lnTo>
                    <a:lnTo>
                      <a:pt x="544" y="496"/>
                    </a:lnTo>
                    <a:lnTo>
                      <a:pt x="515" y="505"/>
                    </a:lnTo>
                    <a:lnTo>
                      <a:pt x="489" y="513"/>
                    </a:lnTo>
                    <a:lnTo>
                      <a:pt x="462" y="520"/>
                    </a:lnTo>
                    <a:lnTo>
                      <a:pt x="415" y="520"/>
                    </a:lnTo>
                    <a:lnTo>
                      <a:pt x="394" y="516"/>
                    </a:lnTo>
                    <a:lnTo>
                      <a:pt x="371" y="511"/>
                    </a:lnTo>
                    <a:lnTo>
                      <a:pt x="346" y="501"/>
                    </a:lnTo>
                    <a:lnTo>
                      <a:pt x="333" y="494"/>
                    </a:lnTo>
                    <a:lnTo>
                      <a:pt x="325" y="488"/>
                    </a:lnTo>
                    <a:lnTo>
                      <a:pt x="318" y="480"/>
                    </a:lnTo>
                    <a:lnTo>
                      <a:pt x="310" y="473"/>
                    </a:lnTo>
                    <a:lnTo>
                      <a:pt x="301" y="465"/>
                    </a:lnTo>
                    <a:lnTo>
                      <a:pt x="293" y="458"/>
                    </a:lnTo>
                    <a:lnTo>
                      <a:pt x="285" y="450"/>
                    </a:lnTo>
                    <a:lnTo>
                      <a:pt x="280" y="442"/>
                    </a:lnTo>
                    <a:lnTo>
                      <a:pt x="272" y="435"/>
                    </a:lnTo>
                    <a:lnTo>
                      <a:pt x="266" y="427"/>
                    </a:lnTo>
                    <a:lnTo>
                      <a:pt x="261" y="421"/>
                    </a:lnTo>
                    <a:lnTo>
                      <a:pt x="253" y="414"/>
                    </a:lnTo>
                    <a:lnTo>
                      <a:pt x="251" y="410"/>
                    </a:lnTo>
                    <a:lnTo>
                      <a:pt x="192" y="349"/>
                    </a:lnTo>
                    <a:lnTo>
                      <a:pt x="145" y="260"/>
                    </a:lnTo>
                    <a:lnTo>
                      <a:pt x="126" y="250"/>
                    </a:lnTo>
                    <a:lnTo>
                      <a:pt x="105" y="224"/>
                    </a:lnTo>
                    <a:lnTo>
                      <a:pt x="78" y="184"/>
                    </a:lnTo>
                    <a:lnTo>
                      <a:pt x="57" y="136"/>
                    </a:lnTo>
                    <a:lnTo>
                      <a:pt x="37" y="95"/>
                    </a:lnTo>
                    <a:lnTo>
                      <a:pt x="0" y="26"/>
                    </a:lnTo>
                    <a:lnTo>
                      <a:pt x="8" y="7"/>
                    </a:lnTo>
                    <a:lnTo>
                      <a:pt x="37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0" name="Freeform 151"/>
              <p:cNvSpPr>
                <a:spLocks/>
              </p:cNvSpPr>
              <p:nvPr/>
            </p:nvSpPr>
            <p:spPr bwMode="auto">
              <a:xfrm>
                <a:off x="2474" y="1798"/>
                <a:ext cx="173" cy="304"/>
              </a:xfrm>
              <a:custGeom>
                <a:avLst/>
                <a:gdLst>
                  <a:gd name="T0" fmla="*/ 11 w 346"/>
                  <a:gd name="T1" fmla="*/ 1 h 608"/>
                  <a:gd name="T2" fmla="*/ 11 w 346"/>
                  <a:gd name="T3" fmla="*/ 2 h 608"/>
                  <a:gd name="T4" fmla="*/ 10 w 346"/>
                  <a:gd name="T5" fmla="*/ 3 h 608"/>
                  <a:gd name="T6" fmla="*/ 10 w 346"/>
                  <a:gd name="T7" fmla="*/ 5 h 608"/>
                  <a:gd name="T8" fmla="*/ 10 w 346"/>
                  <a:gd name="T9" fmla="*/ 6 h 608"/>
                  <a:gd name="T10" fmla="*/ 10 w 346"/>
                  <a:gd name="T11" fmla="*/ 7 h 608"/>
                  <a:gd name="T12" fmla="*/ 9 w 346"/>
                  <a:gd name="T13" fmla="*/ 9 h 608"/>
                  <a:gd name="T14" fmla="*/ 9 w 346"/>
                  <a:gd name="T15" fmla="*/ 13 h 608"/>
                  <a:gd name="T16" fmla="*/ 9 w 346"/>
                  <a:gd name="T17" fmla="*/ 16 h 608"/>
                  <a:gd name="T18" fmla="*/ 8 w 346"/>
                  <a:gd name="T19" fmla="*/ 17 h 608"/>
                  <a:gd name="T20" fmla="*/ 6 w 346"/>
                  <a:gd name="T21" fmla="*/ 18 h 608"/>
                  <a:gd name="T22" fmla="*/ 6 w 346"/>
                  <a:gd name="T23" fmla="*/ 18 h 608"/>
                  <a:gd name="T24" fmla="*/ 6 w 346"/>
                  <a:gd name="T25" fmla="*/ 19 h 608"/>
                  <a:gd name="T26" fmla="*/ 6 w 346"/>
                  <a:gd name="T27" fmla="*/ 19 h 608"/>
                  <a:gd name="T28" fmla="*/ 7 w 346"/>
                  <a:gd name="T29" fmla="*/ 18 h 608"/>
                  <a:gd name="T30" fmla="*/ 8 w 346"/>
                  <a:gd name="T31" fmla="*/ 18 h 608"/>
                  <a:gd name="T32" fmla="*/ 9 w 346"/>
                  <a:gd name="T33" fmla="*/ 17 h 608"/>
                  <a:gd name="T34" fmla="*/ 9 w 346"/>
                  <a:gd name="T35" fmla="*/ 12 h 608"/>
                  <a:gd name="T36" fmla="*/ 10 w 346"/>
                  <a:gd name="T37" fmla="*/ 9 h 608"/>
                  <a:gd name="T38" fmla="*/ 10 w 346"/>
                  <a:gd name="T39" fmla="*/ 7 h 608"/>
                  <a:gd name="T40" fmla="*/ 11 w 346"/>
                  <a:gd name="T41" fmla="*/ 1 h 608"/>
                  <a:gd name="T42" fmla="*/ 9 w 346"/>
                  <a:gd name="T43" fmla="*/ 1 h 608"/>
                  <a:gd name="T44" fmla="*/ 5 w 346"/>
                  <a:gd name="T45" fmla="*/ 0 h 608"/>
                  <a:gd name="T46" fmla="*/ 2 w 346"/>
                  <a:gd name="T47" fmla="*/ 0 h 608"/>
                  <a:gd name="T48" fmla="*/ 0 w 346"/>
                  <a:gd name="T49" fmla="*/ 1 h 608"/>
                  <a:gd name="T50" fmla="*/ 4 w 346"/>
                  <a:gd name="T51" fmla="*/ 1 h 608"/>
                  <a:gd name="T52" fmla="*/ 8 w 346"/>
                  <a:gd name="T53" fmla="*/ 1 h 608"/>
                  <a:gd name="T54" fmla="*/ 10 w 346"/>
                  <a:gd name="T55" fmla="*/ 1 h 608"/>
                  <a:gd name="T56" fmla="*/ 11 w 346"/>
                  <a:gd name="T57" fmla="*/ 1 h 608"/>
                  <a:gd name="T58" fmla="*/ 11 w 346"/>
                  <a:gd name="T59" fmla="*/ 1 h 6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6" h="608">
                    <a:moveTo>
                      <a:pt x="330" y="31"/>
                    </a:moveTo>
                    <a:lnTo>
                      <a:pt x="323" y="59"/>
                    </a:lnTo>
                    <a:lnTo>
                      <a:pt x="315" y="91"/>
                    </a:lnTo>
                    <a:lnTo>
                      <a:pt x="306" y="129"/>
                    </a:lnTo>
                    <a:lnTo>
                      <a:pt x="296" y="169"/>
                    </a:lnTo>
                    <a:lnTo>
                      <a:pt x="289" y="205"/>
                    </a:lnTo>
                    <a:lnTo>
                      <a:pt x="279" y="259"/>
                    </a:lnTo>
                    <a:lnTo>
                      <a:pt x="270" y="395"/>
                    </a:lnTo>
                    <a:lnTo>
                      <a:pt x="264" y="504"/>
                    </a:lnTo>
                    <a:lnTo>
                      <a:pt x="235" y="534"/>
                    </a:lnTo>
                    <a:lnTo>
                      <a:pt x="192" y="555"/>
                    </a:lnTo>
                    <a:lnTo>
                      <a:pt x="190" y="568"/>
                    </a:lnTo>
                    <a:lnTo>
                      <a:pt x="178" y="580"/>
                    </a:lnTo>
                    <a:lnTo>
                      <a:pt x="163" y="608"/>
                    </a:lnTo>
                    <a:lnTo>
                      <a:pt x="207" y="563"/>
                    </a:lnTo>
                    <a:lnTo>
                      <a:pt x="247" y="548"/>
                    </a:lnTo>
                    <a:lnTo>
                      <a:pt x="281" y="515"/>
                    </a:lnTo>
                    <a:lnTo>
                      <a:pt x="281" y="384"/>
                    </a:lnTo>
                    <a:lnTo>
                      <a:pt x="290" y="280"/>
                    </a:lnTo>
                    <a:lnTo>
                      <a:pt x="304" y="200"/>
                    </a:lnTo>
                    <a:lnTo>
                      <a:pt x="346" y="25"/>
                    </a:lnTo>
                    <a:lnTo>
                      <a:pt x="273" y="8"/>
                    </a:lnTo>
                    <a:lnTo>
                      <a:pt x="150" y="0"/>
                    </a:lnTo>
                    <a:lnTo>
                      <a:pt x="61" y="0"/>
                    </a:lnTo>
                    <a:lnTo>
                      <a:pt x="0" y="10"/>
                    </a:lnTo>
                    <a:lnTo>
                      <a:pt x="108" y="8"/>
                    </a:lnTo>
                    <a:lnTo>
                      <a:pt x="245" y="15"/>
                    </a:lnTo>
                    <a:lnTo>
                      <a:pt x="311" y="27"/>
                    </a:lnTo>
                    <a:lnTo>
                      <a:pt x="33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1" name="Freeform 152"/>
              <p:cNvSpPr>
                <a:spLocks/>
              </p:cNvSpPr>
              <p:nvPr/>
            </p:nvSpPr>
            <p:spPr bwMode="auto">
              <a:xfrm>
                <a:off x="2464" y="1799"/>
                <a:ext cx="68" cy="285"/>
              </a:xfrm>
              <a:custGeom>
                <a:avLst/>
                <a:gdLst>
                  <a:gd name="T0" fmla="*/ 1 w 135"/>
                  <a:gd name="T1" fmla="*/ 1 h 570"/>
                  <a:gd name="T2" fmla="*/ 1 w 135"/>
                  <a:gd name="T3" fmla="*/ 1 h 570"/>
                  <a:gd name="T4" fmla="*/ 1 w 135"/>
                  <a:gd name="T5" fmla="*/ 3 h 570"/>
                  <a:gd name="T6" fmla="*/ 2 w 135"/>
                  <a:gd name="T7" fmla="*/ 5 h 570"/>
                  <a:gd name="T8" fmla="*/ 2 w 135"/>
                  <a:gd name="T9" fmla="*/ 6 h 570"/>
                  <a:gd name="T10" fmla="*/ 2 w 135"/>
                  <a:gd name="T11" fmla="*/ 10 h 570"/>
                  <a:gd name="T12" fmla="*/ 2 w 135"/>
                  <a:gd name="T13" fmla="*/ 15 h 570"/>
                  <a:gd name="T14" fmla="*/ 2 w 135"/>
                  <a:gd name="T15" fmla="*/ 17 h 570"/>
                  <a:gd name="T16" fmla="*/ 4 w 135"/>
                  <a:gd name="T17" fmla="*/ 18 h 570"/>
                  <a:gd name="T18" fmla="*/ 5 w 135"/>
                  <a:gd name="T19" fmla="*/ 18 h 570"/>
                  <a:gd name="T20" fmla="*/ 4 w 135"/>
                  <a:gd name="T21" fmla="*/ 18 h 570"/>
                  <a:gd name="T22" fmla="*/ 2 w 135"/>
                  <a:gd name="T23" fmla="*/ 17 h 570"/>
                  <a:gd name="T24" fmla="*/ 2 w 135"/>
                  <a:gd name="T25" fmla="*/ 10 h 570"/>
                  <a:gd name="T26" fmla="*/ 2 w 135"/>
                  <a:gd name="T27" fmla="*/ 6 h 570"/>
                  <a:gd name="T28" fmla="*/ 0 w 135"/>
                  <a:gd name="T29" fmla="*/ 0 h 570"/>
                  <a:gd name="T30" fmla="*/ 1 w 135"/>
                  <a:gd name="T31" fmla="*/ 1 h 570"/>
                  <a:gd name="T32" fmla="*/ 1 w 135"/>
                  <a:gd name="T33" fmla="*/ 1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5" h="570">
                    <a:moveTo>
                      <a:pt x="17" y="8"/>
                    </a:moveTo>
                    <a:lnTo>
                      <a:pt x="21" y="30"/>
                    </a:lnTo>
                    <a:lnTo>
                      <a:pt x="32" y="84"/>
                    </a:lnTo>
                    <a:lnTo>
                      <a:pt x="42" y="141"/>
                    </a:lnTo>
                    <a:lnTo>
                      <a:pt x="47" y="175"/>
                    </a:lnTo>
                    <a:lnTo>
                      <a:pt x="49" y="312"/>
                    </a:lnTo>
                    <a:lnTo>
                      <a:pt x="49" y="451"/>
                    </a:lnTo>
                    <a:lnTo>
                      <a:pt x="57" y="515"/>
                    </a:lnTo>
                    <a:lnTo>
                      <a:pt x="108" y="551"/>
                    </a:lnTo>
                    <a:lnTo>
                      <a:pt x="135" y="570"/>
                    </a:lnTo>
                    <a:lnTo>
                      <a:pt x="112" y="570"/>
                    </a:lnTo>
                    <a:lnTo>
                      <a:pt x="36" y="515"/>
                    </a:lnTo>
                    <a:lnTo>
                      <a:pt x="36" y="298"/>
                    </a:lnTo>
                    <a:lnTo>
                      <a:pt x="36" y="179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2" name="Freeform 153"/>
              <p:cNvSpPr>
                <a:spLocks/>
              </p:cNvSpPr>
              <p:nvPr/>
            </p:nvSpPr>
            <p:spPr bwMode="auto">
              <a:xfrm>
                <a:off x="2426" y="1887"/>
                <a:ext cx="60" cy="140"/>
              </a:xfrm>
              <a:custGeom>
                <a:avLst/>
                <a:gdLst>
                  <a:gd name="T0" fmla="*/ 4 w 119"/>
                  <a:gd name="T1" fmla="*/ 2 h 279"/>
                  <a:gd name="T2" fmla="*/ 3 w 119"/>
                  <a:gd name="T3" fmla="*/ 5 h 279"/>
                  <a:gd name="T4" fmla="*/ 2 w 119"/>
                  <a:gd name="T5" fmla="*/ 8 h 279"/>
                  <a:gd name="T6" fmla="*/ 1 w 119"/>
                  <a:gd name="T7" fmla="*/ 9 h 279"/>
                  <a:gd name="T8" fmla="*/ 0 w 119"/>
                  <a:gd name="T9" fmla="*/ 9 h 279"/>
                  <a:gd name="T10" fmla="*/ 1 w 119"/>
                  <a:gd name="T11" fmla="*/ 8 h 279"/>
                  <a:gd name="T12" fmla="*/ 2 w 119"/>
                  <a:gd name="T13" fmla="*/ 4 h 279"/>
                  <a:gd name="T14" fmla="*/ 4 w 119"/>
                  <a:gd name="T15" fmla="*/ 0 h 279"/>
                  <a:gd name="T16" fmla="*/ 4 w 119"/>
                  <a:gd name="T17" fmla="*/ 2 h 279"/>
                  <a:gd name="T18" fmla="*/ 4 w 119"/>
                  <a:gd name="T19" fmla="*/ 2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279">
                    <a:moveTo>
                      <a:pt x="119" y="38"/>
                    </a:moveTo>
                    <a:lnTo>
                      <a:pt x="74" y="154"/>
                    </a:lnTo>
                    <a:lnTo>
                      <a:pt x="40" y="256"/>
                    </a:lnTo>
                    <a:lnTo>
                      <a:pt x="28" y="277"/>
                    </a:lnTo>
                    <a:lnTo>
                      <a:pt x="0" y="279"/>
                    </a:lnTo>
                    <a:lnTo>
                      <a:pt x="30" y="232"/>
                    </a:lnTo>
                    <a:lnTo>
                      <a:pt x="64" y="118"/>
                    </a:lnTo>
                    <a:lnTo>
                      <a:pt x="116" y="0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3" name="Freeform 154"/>
              <p:cNvSpPr>
                <a:spLocks/>
              </p:cNvSpPr>
              <p:nvPr/>
            </p:nvSpPr>
            <p:spPr bwMode="auto">
              <a:xfrm>
                <a:off x="2276" y="2020"/>
                <a:ext cx="210" cy="435"/>
              </a:xfrm>
              <a:custGeom>
                <a:avLst/>
                <a:gdLst>
                  <a:gd name="T0" fmla="*/ 13 w 419"/>
                  <a:gd name="T1" fmla="*/ 2 h 870"/>
                  <a:gd name="T2" fmla="*/ 13 w 419"/>
                  <a:gd name="T3" fmla="*/ 1 h 870"/>
                  <a:gd name="T4" fmla="*/ 11 w 419"/>
                  <a:gd name="T5" fmla="*/ 1 h 870"/>
                  <a:gd name="T6" fmla="*/ 8 w 419"/>
                  <a:gd name="T7" fmla="*/ 1 h 870"/>
                  <a:gd name="T8" fmla="*/ 7 w 419"/>
                  <a:gd name="T9" fmla="*/ 1 h 870"/>
                  <a:gd name="T10" fmla="*/ 6 w 419"/>
                  <a:gd name="T11" fmla="*/ 3 h 870"/>
                  <a:gd name="T12" fmla="*/ 5 w 419"/>
                  <a:gd name="T13" fmla="*/ 3 h 870"/>
                  <a:gd name="T14" fmla="*/ 4 w 419"/>
                  <a:gd name="T15" fmla="*/ 4 h 870"/>
                  <a:gd name="T16" fmla="*/ 4 w 419"/>
                  <a:gd name="T17" fmla="*/ 5 h 870"/>
                  <a:gd name="T18" fmla="*/ 4 w 419"/>
                  <a:gd name="T19" fmla="*/ 6 h 870"/>
                  <a:gd name="T20" fmla="*/ 3 w 419"/>
                  <a:gd name="T21" fmla="*/ 6 h 870"/>
                  <a:gd name="T22" fmla="*/ 3 w 419"/>
                  <a:gd name="T23" fmla="*/ 7 h 870"/>
                  <a:gd name="T24" fmla="*/ 3 w 419"/>
                  <a:gd name="T25" fmla="*/ 9 h 870"/>
                  <a:gd name="T26" fmla="*/ 2 w 419"/>
                  <a:gd name="T27" fmla="*/ 11 h 870"/>
                  <a:gd name="T28" fmla="*/ 3 w 419"/>
                  <a:gd name="T29" fmla="*/ 12 h 870"/>
                  <a:gd name="T30" fmla="*/ 4 w 419"/>
                  <a:gd name="T31" fmla="*/ 16 h 870"/>
                  <a:gd name="T32" fmla="*/ 4 w 419"/>
                  <a:gd name="T33" fmla="*/ 17 h 870"/>
                  <a:gd name="T34" fmla="*/ 5 w 419"/>
                  <a:gd name="T35" fmla="*/ 18 h 870"/>
                  <a:gd name="T36" fmla="*/ 5 w 419"/>
                  <a:gd name="T37" fmla="*/ 18 h 870"/>
                  <a:gd name="T38" fmla="*/ 6 w 419"/>
                  <a:gd name="T39" fmla="*/ 19 h 870"/>
                  <a:gd name="T40" fmla="*/ 6 w 419"/>
                  <a:gd name="T41" fmla="*/ 19 h 870"/>
                  <a:gd name="T42" fmla="*/ 7 w 419"/>
                  <a:gd name="T43" fmla="*/ 19 h 870"/>
                  <a:gd name="T44" fmla="*/ 8 w 419"/>
                  <a:gd name="T45" fmla="*/ 19 h 870"/>
                  <a:gd name="T46" fmla="*/ 9 w 419"/>
                  <a:gd name="T47" fmla="*/ 18 h 870"/>
                  <a:gd name="T48" fmla="*/ 10 w 419"/>
                  <a:gd name="T49" fmla="*/ 16 h 870"/>
                  <a:gd name="T50" fmla="*/ 9 w 419"/>
                  <a:gd name="T51" fmla="*/ 18 h 870"/>
                  <a:gd name="T52" fmla="*/ 6 w 419"/>
                  <a:gd name="T53" fmla="*/ 25 h 870"/>
                  <a:gd name="T54" fmla="*/ 6 w 419"/>
                  <a:gd name="T55" fmla="*/ 26 h 870"/>
                  <a:gd name="T56" fmla="*/ 5 w 419"/>
                  <a:gd name="T57" fmla="*/ 27 h 870"/>
                  <a:gd name="T58" fmla="*/ 5 w 419"/>
                  <a:gd name="T59" fmla="*/ 27 h 870"/>
                  <a:gd name="T60" fmla="*/ 4 w 419"/>
                  <a:gd name="T61" fmla="*/ 28 h 870"/>
                  <a:gd name="T62" fmla="*/ 3 w 419"/>
                  <a:gd name="T63" fmla="*/ 28 h 870"/>
                  <a:gd name="T64" fmla="*/ 1 w 419"/>
                  <a:gd name="T65" fmla="*/ 28 h 870"/>
                  <a:gd name="T66" fmla="*/ 0 w 419"/>
                  <a:gd name="T67" fmla="*/ 26 h 870"/>
                  <a:gd name="T68" fmla="*/ 1 w 419"/>
                  <a:gd name="T69" fmla="*/ 24 h 870"/>
                  <a:gd name="T70" fmla="*/ 1 w 419"/>
                  <a:gd name="T71" fmla="*/ 21 h 870"/>
                  <a:gd name="T72" fmla="*/ 3 w 419"/>
                  <a:gd name="T73" fmla="*/ 16 h 870"/>
                  <a:gd name="T74" fmla="*/ 3 w 419"/>
                  <a:gd name="T75" fmla="*/ 14 h 870"/>
                  <a:gd name="T76" fmla="*/ 2 w 419"/>
                  <a:gd name="T77" fmla="*/ 10 h 870"/>
                  <a:gd name="T78" fmla="*/ 2 w 419"/>
                  <a:gd name="T79" fmla="*/ 7 h 870"/>
                  <a:gd name="T80" fmla="*/ 3 w 419"/>
                  <a:gd name="T81" fmla="*/ 6 h 870"/>
                  <a:gd name="T82" fmla="*/ 4 w 419"/>
                  <a:gd name="T83" fmla="*/ 4 h 870"/>
                  <a:gd name="T84" fmla="*/ 6 w 419"/>
                  <a:gd name="T85" fmla="*/ 3 h 870"/>
                  <a:gd name="T86" fmla="*/ 8 w 419"/>
                  <a:gd name="T87" fmla="*/ 0 h 870"/>
                  <a:gd name="T88" fmla="*/ 12 w 419"/>
                  <a:gd name="T89" fmla="*/ 1 h 870"/>
                  <a:gd name="T90" fmla="*/ 14 w 419"/>
                  <a:gd name="T91" fmla="*/ 1 h 870"/>
                  <a:gd name="T92" fmla="*/ 13 w 419"/>
                  <a:gd name="T93" fmla="*/ 2 h 8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19" h="870">
                    <a:moveTo>
                      <a:pt x="416" y="46"/>
                    </a:moveTo>
                    <a:lnTo>
                      <a:pt x="406" y="36"/>
                    </a:lnTo>
                    <a:lnTo>
                      <a:pt x="397" y="29"/>
                    </a:lnTo>
                    <a:lnTo>
                      <a:pt x="387" y="23"/>
                    </a:lnTo>
                    <a:lnTo>
                      <a:pt x="359" y="19"/>
                    </a:lnTo>
                    <a:lnTo>
                      <a:pt x="340" y="19"/>
                    </a:lnTo>
                    <a:lnTo>
                      <a:pt x="281" y="19"/>
                    </a:lnTo>
                    <a:lnTo>
                      <a:pt x="235" y="15"/>
                    </a:lnTo>
                    <a:lnTo>
                      <a:pt x="220" y="19"/>
                    </a:lnTo>
                    <a:lnTo>
                      <a:pt x="203" y="29"/>
                    </a:lnTo>
                    <a:lnTo>
                      <a:pt x="193" y="53"/>
                    </a:lnTo>
                    <a:lnTo>
                      <a:pt x="188" y="72"/>
                    </a:lnTo>
                    <a:lnTo>
                      <a:pt x="176" y="84"/>
                    </a:lnTo>
                    <a:lnTo>
                      <a:pt x="142" y="93"/>
                    </a:lnTo>
                    <a:lnTo>
                      <a:pt x="129" y="99"/>
                    </a:lnTo>
                    <a:lnTo>
                      <a:pt x="119" y="106"/>
                    </a:lnTo>
                    <a:lnTo>
                      <a:pt x="112" y="116"/>
                    </a:lnTo>
                    <a:lnTo>
                      <a:pt x="104" y="135"/>
                    </a:lnTo>
                    <a:lnTo>
                      <a:pt x="102" y="144"/>
                    </a:lnTo>
                    <a:lnTo>
                      <a:pt x="102" y="179"/>
                    </a:lnTo>
                    <a:lnTo>
                      <a:pt x="98" y="184"/>
                    </a:lnTo>
                    <a:lnTo>
                      <a:pt x="89" y="190"/>
                    </a:lnTo>
                    <a:lnTo>
                      <a:pt x="79" y="198"/>
                    </a:lnTo>
                    <a:lnTo>
                      <a:pt x="74" y="203"/>
                    </a:lnTo>
                    <a:lnTo>
                      <a:pt x="70" y="232"/>
                    </a:lnTo>
                    <a:lnTo>
                      <a:pt x="74" y="283"/>
                    </a:lnTo>
                    <a:lnTo>
                      <a:pt x="66" y="298"/>
                    </a:lnTo>
                    <a:lnTo>
                      <a:pt x="58" y="329"/>
                    </a:lnTo>
                    <a:lnTo>
                      <a:pt x="64" y="361"/>
                    </a:lnTo>
                    <a:lnTo>
                      <a:pt x="68" y="380"/>
                    </a:lnTo>
                    <a:lnTo>
                      <a:pt x="98" y="418"/>
                    </a:lnTo>
                    <a:lnTo>
                      <a:pt x="100" y="487"/>
                    </a:lnTo>
                    <a:lnTo>
                      <a:pt x="106" y="502"/>
                    </a:lnTo>
                    <a:lnTo>
                      <a:pt x="115" y="523"/>
                    </a:lnTo>
                    <a:lnTo>
                      <a:pt x="125" y="542"/>
                    </a:lnTo>
                    <a:lnTo>
                      <a:pt x="129" y="549"/>
                    </a:lnTo>
                    <a:lnTo>
                      <a:pt x="138" y="557"/>
                    </a:lnTo>
                    <a:lnTo>
                      <a:pt x="148" y="564"/>
                    </a:lnTo>
                    <a:lnTo>
                      <a:pt x="157" y="574"/>
                    </a:lnTo>
                    <a:lnTo>
                      <a:pt x="163" y="578"/>
                    </a:lnTo>
                    <a:lnTo>
                      <a:pt x="169" y="583"/>
                    </a:lnTo>
                    <a:lnTo>
                      <a:pt x="180" y="593"/>
                    </a:lnTo>
                    <a:lnTo>
                      <a:pt x="188" y="599"/>
                    </a:lnTo>
                    <a:lnTo>
                      <a:pt x="193" y="602"/>
                    </a:lnTo>
                    <a:lnTo>
                      <a:pt x="212" y="604"/>
                    </a:lnTo>
                    <a:lnTo>
                      <a:pt x="239" y="597"/>
                    </a:lnTo>
                    <a:lnTo>
                      <a:pt x="254" y="587"/>
                    </a:lnTo>
                    <a:lnTo>
                      <a:pt x="262" y="570"/>
                    </a:lnTo>
                    <a:lnTo>
                      <a:pt x="266" y="547"/>
                    </a:lnTo>
                    <a:lnTo>
                      <a:pt x="319" y="492"/>
                    </a:lnTo>
                    <a:lnTo>
                      <a:pt x="330" y="494"/>
                    </a:lnTo>
                    <a:lnTo>
                      <a:pt x="288" y="572"/>
                    </a:lnTo>
                    <a:lnTo>
                      <a:pt x="197" y="770"/>
                    </a:lnTo>
                    <a:lnTo>
                      <a:pt x="190" y="783"/>
                    </a:lnTo>
                    <a:lnTo>
                      <a:pt x="182" y="796"/>
                    </a:lnTo>
                    <a:lnTo>
                      <a:pt x="174" y="812"/>
                    </a:lnTo>
                    <a:lnTo>
                      <a:pt x="163" y="827"/>
                    </a:lnTo>
                    <a:lnTo>
                      <a:pt x="153" y="842"/>
                    </a:lnTo>
                    <a:lnTo>
                      <a:pt x="148" y="848"/>
                    </a:lnTo>
                    <a:lnTo>
                      <a:pt x="142" y="853"/>
                    </a:lnTo>
                    <a:lnTo>
                      <a:pt x="134" y="859"/>
                    </a:lnTo>
                    <a:lnTo>
                      <a:pt x="115" y="865"/>
                    </a:lnTo>
                    <a:lnTo>
                      <a:pt x="96" y="867"/>
                    </a:lnTo>
                    <a:lnTo>
                      <a:pt x="74" y="870"/>
                    </a:lnTo>
                    <a:lnTo>
                      <a:pt x="45" y="870"/>
                    </a:lnTo>
                    <a:lnTo>
                      <a:pt x="24" y="865"/>
                    </a:lnTo>
                    <a:lnTo>
                      <a:pt x="7" y="851"/>
                    </a:lnTo>
                    <a:lnTo>
                      <a:pt x="0" y="825"/>
                    </a:lnTo>
                    <a:lnTo>
                      <a:pt x="1" y="789"/>
                    </a:lnTo>
                    <a:lnTo>
                      <a:pt x="5" y="758"/>
                    </a:lnTo>
                    <a:lnTo>
                      <a:pt x="7" y="745"/>
                    </a:lnTo>
                    <a:lnTo>
                      <a:pt x="17" y="650"/>
                    </a:lnTo>
                    <a:lnTo>
                      <a:pt x="74" y="513"/>
                    </a:lnTo>
                    <a:lnTo>
                      <a:pt x="77" y="492"/>
                    </a:lnTo>
                    <a:lnTo>
                      <a:pt x="83" y="462"/>
                    </a:lnTo>
                    <a:lnTo>
                      <a:pt x="83" y="424"/>
                    </a:lnTo>
                    <a:lnTo>
                      <a:pt x="47" y="369"/>
                    </a:lnTo>
                    <a:lnTo>
                      <a:pt x="47" y="310"/>
                    </a:lnTo>
                    <a:lnTo>
                      <a:pt x="57" y="277"/>
                    </a:lnTo>
                    <a:lnTo>
                      <a:pt x="57" y="211"/>
                    </a:lnTo>
                    <a:lnTo>
                      <a:pt x="58" y="194"/>
                    </a:lnTo>
                    <a:lnTo>
                      <a:pt x="91" y="173"/>
                    </a:lnTo>
                    <a:lnTo>
                      <a:pt x="93" y="125"/>
                    </a:lnTo>
                    <a:lnTo>
                      <a:pt x="104" y="99"/>
                    </a:lnTo>
                    <a:lnTo>
                      <a:pt x="127" y="84"/>
                    </a:lnTo>
                    <a:lnTo>
                      <a:pt x="171" y="68"/>
                    </a:lnTo>
                    <a:lnTo>
                      <a:pt x="191" y="19"/>
                    </a:lnTo>
                    <a:lnTo>
                      <a:pt x="239" y="0"/>
                    </a:lnTo>
                    <a:lnTo>
                      <a:pt x="302" y="8"/>
                    </a:lnTo>
                    <a:lnTo>
                      <a:pt x="366" y="8"/>
                    </a:lnTo>
                    <a:lnTo>
                      <a:pt x="399" y="10"/>
                    </a:lnTo>
                    <a:lnTo>
                      <a:pt x="419" y="29"/>
                    </a:lnTo>
                    <a:lnTo>
                      <a:pt x="41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4" name="Freeform 155"/>
              <p:cNvSpPr>
                <a:spLocks/>
              </p:cNvSpPr>
              <p:nvPr/>
            </p:nvSpPr>
            <p:spPr bwMode="auto">
              <a:xfrm>
                <a:off x="2189" y="2162"/>
                <a:ext cx="395" cy="340"/>
              </a:xfrm>
              <a:custGeom>
                <a:avLst/>
                <a:gdLst>
                  <a:gd name="T0" fmla="*/ 3 w 790"/>
                  <a:gd name="T1" fmla="*/ 6 h 680"/>
                  <a:gd name="T2" fmla="*/ 2 w 790"/>
                  <a:gd name="T3" fmla="*/ 9 h 680"/>
                  <a:gd name="T4" fmla="*/ 1 w 790"/>
                  <a:gd name="T5" fmla="*/ 12 h 680"/>
                  <a:gd name="T6" fmla="*/ 2 w 790"/>
                  <a:gd name="T7" fmla="*/ 16 h 680"/>
                  <a:gd name="T8" fmla="*/ 2 w 790"/>
                  <a:gd name="T9" fmla="*/ 18 h 680"/>
                  <a:gd name="T10" fmla="*/ 3 w 790"/>
                  <a:gd name="T11" fmla="*/ 18 h 680"/>
                  <a:gd name="T12" fmla="*/ 3 w 790"/>
                  <a:gd name="T13" fmla="*/ 19 h 680"/>
                  <a:gd name="T14" fmla="*/ 4 w 790"/>
                  <a:gd name="T15" fmla="*/ 19 h 680"/>
                  <a:gd name="T16" fmla="*/ 4 w 790"/>
                  <a:gd name="T17" fmla="*/ 20 h 680"/>
                  <a:gd name="T18" fmla="*/ 5 w 790"/>
                  <a:gd name="T19" fmla="*/ 21 h 680"/>
                  <a:gd name="T20" fmla="*/ 6 w 790"/>
                  <a:gd name="T21" fmla="*/ 21 h 680"/>
                  <a:gd name="T22" fmla="*/ 8 w 790"/>
                  <a:gd name="T23" fmla="*/ 20 h 680"/>
                  <a:gd name="T24" fmla="*/ 12 w 790"/>
                  <a:gd name="T25" fmla="*/ 19 h 680"/>
                  <a:gd name="T26" fmla="*/ 12 w 790"/>
                  <a:gd name="T27" fmla="*/ 17 h 680"/>
                  <a:gd name="T28" fmla="*/ 13 w 790"/>
                  <a:gd name="T29" fmla="*/ 15 h 680"/>
                  <a:gd name="T30" fmla="*/ 14 w 790"/>
                  <a:gd name="T31" fmla="*/ 13 h 680"/>
                  <a:gd name="T32" fmla="*/ 15 w 790"/>
                  <a:gd name="T33" fmla="*/ 11 h 680"/>
                  <a:gd name="T34" fmla="*/ 15 w 790"/>
                  <a:gd name="T35" fmla="*/ 12 h 680"/>
                  <a:gd name="T36" fmla="*/ 15 w 790"/>
                  <a:gd name="T37" fmla="*/ 15 h 680"/>
                  <a:gd name="T38" fmla="*/ 14 w 790"/>
                  <a:gd name="T39" fmla="*/ 18 h 680"/>
                  <a:gd name="T40" fmla="*/ 14 w 790"/>
                  <a:gd name="T41" fmla="*/ 21 h 680"/>
                  <a:gd name="T42" fmla="*/ 15 w 790"/>
                  <a:gd name="T43" fmla="*/ 21 h 680"/>
                  <a:gd name="T44" fmla="*/ 15 w 790"/>
                  <a:gd name="T45" fmla="*/ 20 h 680"/>
                  <a:gd name="T46" fmla="*/ 16 w 790"/>
                  <a:gd name="T47" fmla="*/ 19 h 680"/>
                  <a:gd name="T48" fmla="*/ 17 w 790"/>
                  <a:gd name="T49" fmla="*/ 19 h 680"/>
                  <a:gd name="T50" fmla="*/ 18 w 790"/>
                  <a:gd name="T51" fmla="*/ 18 h 680"/>
                  <a:gd name="T52" fmla="*/ 19 w 790"/>
                  <a:gd name="T53" fmla="*/ 17 h 680"/>
                  <a:gd name="T54" fmla="*/ 20 w 790"/>
                  <a:gd name="T55" fmla="*/ 16 h 680"/>
                  <a:gd name="T56" fmla="*/ 20 w 790"/>
                  <a:gd name="T57" fmla="*/ 15 h 680"/>
                  <a:gd name="T58" fmla="*/ 21 w 790"/>
                  <a:gd name="T59" fmla="*/ 15 h 680"/>
                  <a:gd name="T60" fmla="*/ 22 w 790"/>
                  <a:gd name="T61" fmla="*/ 12 h 680"/>
                  <a:gd name="T62" fmla="*/ 24 w 790"/>
                  <a:gd name="T63" fmla="*/ 11 h 680"/>
                  <a:gd name="T64" fmla="*/ 21 w 790"/>
                  <a:gd name="T65" fmla="*/ 16 h 680"/>
                  <a:gd name="T66" fmla="*/ 13 w 790"/>
                  <a:gd name="T67" fmla="*/ 22 h 680"/>
                  <a:gd name="T68" fmla="*/ 8 w 790"/>
                  <a:gd name="T69" fmla="*/ 21 h 680"/>
                  <a:gd name="T70" fmla="*/ 7 w 790"/>
                  <a:gd name="T71" fmla="*/ 22 h 680"/>
                  <a:gd name="T72" fmla="*/ 2 w 790"/>
                  <a:gd name="T73" fmla="*/ 18 h 680"/>
                  <a:gd name="T74" fmla="*/ 1 w 790"/>
                  <a:gd name="T75" fmla="*/ 15 h 680"/>
                  <a:gd name="T76" fmla="*/ 1 w 790"/>
                  <a:gd name="T77" fmla="*/ 10 h 680"/>
                  <a:gd name="T78" fmla="*/ 5 w 790"/>
                  <a:gd name="T79" fmla="*/ 4 h 680"/>
                  <a:gd name="T80" fmla="*/ 5 w 790"/>
                  <a:gd name="T81" fmla="*/ 3 h 680"/>
                  <a:gd name="T82" fmla="*/ 6 w 790"/>
                  <a:gd name="T83" fmla="*/ 2 h 680"/>
                  <a:gd name="T84" fmla="*/ 7 w 790"/>
                  <a:gd name="T85" fmla="*/ 2 h 680"/>
                  <a:gd name="T86" fmla="*/ 7 w 790"/>
                  <a:gd name="T87" fmla="*/ 1 h 680"/>
                  <a:gd name="T88" fmla="*/ 8 w 790"/>
                  <a:gd name="T89" fmla="*/ 1 h 6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90" h="680">
                    <a:moveTo>
                      <a:pt x="232" y="21"/>
                    </a:moveTo>
                    <a:lnTo>
                      <a:pt x="137" y="122"/>
                    </a:lnTo>
                    <a:lnTo>
                      <a:pt x="66" y="184"/>
                    </a:lnTo>
                    <a:lnTo>
                      <a:pt x="59" y="205"/>
                    </a:lnTo>
                    <a:lnTo>
                      <a:pt x="51" y="228"/>
                    </a:lnTo>
                    <a:lnTo>
                      <a:pt x="43" y="257"/>
                    </a:lnTo>
                    <a:lnTo>
                      <a:pt x="34" y="289"/>
                    </a:lnTo>
                    <a:lnTo>
                      <a:pt x="26" y="321"/>
                    </a:lnTo>
                    <a:lnTo>
                      <a:pt x="19" y="374"/>
                    </a:lnTo>
                    <a:lnTo>
                      <a:pt x="23" y="422"/>
                    </a:lnTo>
                    <a:lnTo>
                      <a:pt x="30" y="469"/>
                    </a:lnTo>
                    <a:lnTo>
                      <a:pt x="38" y="508"/>
                    </a:lnTo>
                    <a:lnTo>
                      <a:pt x="42" y="525"/>
                    </a:lnTo>
                    <a:lnTo>
                      <a:pt x="57" y="544"/>
                    </a:lnTo>
                    <a:lnTo>
                      <a:pt x="61" y="549"/>
                    </a:lnTo>
                    <a:lnTo>
                      <a:pt x="64" y="553"/>
                    </a:lnTo>
                    <a:lnTo>
                      <a:pt x="72" y="565"/>
                    </a:lnTo>
                    <a:lnTo>
                      <a:pt x="78" y="570"/>
                    </a:lnTo>
                    <a:lnTo>
                      <a:pt x="81" y="576"/>
                    </a:lnTo>
                    <a:lnTo>
                      <a:pt x="85" y="582"/>
                    </a:lnTo>
                    <a:lnTo>
                      <a:pt x="91" y="589"/>
                    </a:lnTo>
                    <a:lnTo>
                      <a:pt x="95" y="595"/>
                    </a:lnTo>
                    <a:lnTo>
                      <a:pt x="100" y="601"/>
                    </a:lnTo>
                    <a:lnTo>
                      <a:pt x="104" y="606"/>
                    </a:lnTo>
                    <a:lnTo>
                      <a:pt x="110" y="612"/>
                    </a:lnTo>
                    <a:lnTo>
                      <a:pt x="114" y="618"/>
                    </a:lnTo>
                    <a:lnTo>
                      <a:pt x="119" y="623"/>
                    </a:lnTo>
                    <a:lnTo>
                      <a:pt x="123" y="629"/>
                    </a:lnTo>
                    <a:lnTo>
                      <a:pt x="127" y="633"/>
                    </a:lnTo>
                    <a:lnTo>
                      <a:pt x="135" y="642"/>
                    </a:lnTo>
                    <a:lnTo>
                      <a:pt x="142" y="648"/>
                    </a:lnTo>
                    <a:lnTo>
                      <a:pt x="150" y="654"/>
                    </a:lnTo>
                    <a:lnTo>
                      <a:pt x="176" y="650"/>
                    </a:lnTo>
                    <a:lnTo>
                      <a:pt x="195" y="644"/>
                    </a:lnTo>
                    <a:lnTo>
                      <a:pt x="218" y="637"/>
                    </a:lnTo>
                    <a:lnTo>
                      <a:pt x="239" y="631"/>
                    </a:lnTo>
                    <a:lnTo>
                      <a:pt x="258" y="625"/>
                    </a:lnTo>
                    <a:lnTo>
                      <a:pt x="275" y="620"/>
                    </a:lnTo>
                    <a:lnTo>
                      <a:pt x="355" y="580"/>
                    </a:lnTo>
                    <a:lnTo>
                      <a:pt x="361" y="570"/>
                    </a:lnTo>
                    <a:lnTo>
                      <a:pt x="366" y="557"/>
                    </a:lnTo>
                    <a:lnTo>
                      <a:pt x="374" y="542"/>
                    </a:lnTo>
                    <a:lnTo>
                      <a:pt x="384" y="523"/>
                    </a:lnTo>
                    <a:lnTo>
                      <a:pt x="395" y="502"/>
                    </a:lnTo>
                    <a:lnTo>
                      <a:pt x="406" y="479"/>
                    </a:lnTo>
                    <a:lnTo>
                      <a:pt x="418" y="456"/>
                    </a:lnTo>
                    <a:lnTo>
                      <a:pt x="429" y="433"/>
                    </a:lnTo>
                    <a:lnTo>
                      <a:pt x="441" y="412"/>
                    </a:lnTo>
                    <a:lnTo>
                      <a:pt x="452" y="393"/>
                    </a:lnTo>
                    <a:lnTo>
                      <a:pt x="461" y="374"/>
                    </a:lnTo>
                    <a:lnTo>
                      <a:pt x="475" y="352"/>
                    </a:lnTo>
                    <a:lnTo>
                      <a:pt x="479" y="346"/>
                    </a:lnTo>
                    <a:lnTo>
                      <a:pt x="480" y="346"/>
                    </a:lnTo>
                    <a:lnTo>
                      <a:pt x="479" y="361"/>
                    </a:lnTo>
                    <a:lnTo>
                      <a:pt x="473" y="393"/>
                    </a:lnTo>
                    <a:lnTo>
                      <a:pt x="463" y="437"/>
                    </a:lnTo>
                    <a:lnTo>
                      <a:pt x="460" y="460"/>
                    </a:lnTo>
                    <a:lnTo>
                      <a:pt x="454" y="483"/>
                    </a:lnTo>
                    <a:lnTo>
                      <a:pt x="444" y="530"/>
                    </a:lnTo>
                    <a:lnTo>
                      <a:pt x="435" y="570"/>
                    </a:lnTo>
                    <a:lnTo>
                      <a:pt x="427" y="608"/>
                    </a:lnTo>
                    <a:lnTo>
                      <a:pt x="433" y="633"/>
                    </a:lnTo>
                    <a:lnTo>
                      <a:pt x="441" y="648"/>
                    </a:lnTo>
                    <a:lnTo>
                      <a:pt x="446" y="650"/>
                    </a:lnTo>
                    <a:lnTo>
                      <a:pt x="452" y="648"/>
                    </a:lnTo>
                    <a:lnTo>
                      <a:pt x="458" y="644"/>
                    </a:lnTo>
                    <a:lnTo>
                      <a:pt x="467" y="635"/>
                    </a:lnTo>
                    <a:lnTo>
                      <a:pt x="473" y="631"/>
                    </a:lnTo>
                    <a:lnTo>
                      <a:pt x="479" y="625"/>
                    </a:lnTo>
                    <a:lnTo>
                      <a:pt x="486" y="618"/>
                    </a:lnTo>
                    <a:lnTo>
                      <a:pt x="494" y="612"/>
                    </a:lnTo>
                    <a:lnTo>
                      <a:pt x="501" y="604"/>
                    </a:lnTo>
                    <a:lnTo>
                      <a:pt x="511" y="597"/>
                    </a:lnTo>
                    <a:lnTo>
                      <a:pt x="518" y="587"/>
                    </a:lnTo>
                    <a:lnTo>
                      <a:pt x="528" y="580"/>
                    </a:lnTo>
                    <a:lnTo>
                      <a:pt x="537" y="570"/>
                    </a:lnTo>
                    <a:lnTo>
                      <a:pt x="547" y="561"/>
                    </a:lnTo>
                    <a:lnTo>
                      <a:pt x="556" y="553"/>
                    </a:lnTo>
                    <a:lnTo>
                      <a:pt x="566" y="544"/>
                    </a:lnTo>
                    <a:lnTo>
                      <a:pt x="575" y="534"/>
                    </a:lnTo>
                    <a:lnTo>
                      <a:pt x="585" y="527"/>
                    </a:lnTo>
                    <a:lnTo>
                      <a:pt x="594" y="517"/>
                    </a:lnTo>
                    <a:lnTo>
                      <a:pt x="602" y="509"/>
                    </a:lnTo>
                    <a:lnTo>
                      <a:pt x="612" y="500"/>
                    </a:lnTo>
                    <a:lnTo>
                      <a:pt x="619" y="492"/>
                    </a:lnTo>
                    <a:lnTo>
                      <a:pt x="627" y="485"/>
                    </a:lnTo>
                    <a:lnTo>
                      <a:pt x="634" y="479"/>
                    </a:lnTo>
                    <a:lnTo>
                      <a:pt x="640" y="473"/>
                    </a:lnTo>
                    <a:lnTo>
                      <a:pt x="648" y="468"/>
                    </a:lnTo>
                    <a:lnTo>
                      <a:pt x="655" y="458"/>
                    </a:lnTo>
                    <a:lnTo>
                      <a:pt x="665" y="450"/>
                    </a:lnTo>
                    <a:lnTo>
                      <a:pt x="703" y="405"/>
                    </a:lnTo>
                    <a:lnTo>
                      <a:pt x="703" y="369"/>
                    </a:lnTo>
                    <a:lnTo>
                      <a:pt x="566" y="306"/>
                    </a:lnTo>
                    <a:lnTo>
                      <a:pt x="790" y="314"/>
                    </a:lnTo>
                    <a:lnTo>
                      <a:pt x="739" y="348"/>
                    </a:lnTo>
                    <a:lnTo>
                      <a:pt x="733" y="376"/>
                    </a:lnTo>
                    <a:lnTo>
                      <a:pt x="716" y="437"/>
                    </a:lnTo>
                    <a:lnTo>
                      <a:pt x="657" y="481"/>
                    </a:lnTo>
                    <a:lnTo>
                      <a:pt x="556" y="580"/>
                    </a:lnTo>
                    <a:lnTo>
                      <a:pt x="450" y="680"/>
                    </a:lnTo>
                    <a:lnTo>
                      <a:pt x="414" y="680"/>
                    </a:lnTo>
                    <a:lnTo>
                      <a:pt x="334" y="669"/>
                    </a:lnTo>
                    <a:lnTo>
                      <a:pt x="245" y="661"/>
                    </a:lnTo>
                    <a:lnTo>
                      <a:pt x="243" y="669"/>
                    </a:lnTo>
                    <a:lnTo>
                      <a:pt x="237" y="673"/>
                    </a:lnTo>
                    <a:lnTo>
                      <a:pt x="232" y="675"/>
                    </a:lnTo>
                    <a:lnTo>
                      <a:pt x="205" y="680"/>
                    </a:lnTo>
                    <a:lnTo>
                      <a:pt x="154" y="679"/>
                    </a:lnTo>
                    <a:lnTo>
                      <a:pt x="137" y="677"/>
                    </a:lnTo>
                    <a:lnTo>
                      <a:pt x="34" y="551"/>
                    </a:lnTo>
                    <a:lnTo>
                      <a:pt x="30" y="538"/>
                    </a:lnTo>
                    <a:lnTo>
                      <a:pt x="21" y="506"/>
                    </a:lnTo>
                    <a:lnTo>
                      <a:pt x="9" y="468"/>
                    </a:lnTo>
                    <a:lnTo>
                      <a:pt x="2" y="437"/>
                    </a:lnTo>
                    <a:lnTo>
                      <a:pt x="0" y="367"/>
                    </a:lnTo>
                    <a:lnTo>
                      <a:pt x="4" y="319"/>
                    </a:lnTo>
                    <a:lnTo>
                      <a:pt x="45" y="184"/>
                    </a:lnTo>
                    <a:lnTo>
                      <a:pt x="76" y="148"/>
                    </a:lnTo>
                    <a:lnTo>
                      <a:pt x="135" y="101"/>
                    </a:lnTo>
                    <a:lnTo>
                      <a:pt x="140" y="95"/>
                    </a:lnTo>
                    <a:lnTo>
                      <a:pt x="148" y="87"/>
                    </a:lnTo>
                    <a:lnTo>
                      <a:pt x="156" y="80"/>
                    </a:lnTo>
                    <a:lnTo>
                      <a:pt x="165" y="70"/>
                    </a:lnTo>
                    <a:lnTo>
                      <a:pt x="173" y="63"/>
                    </a:lnTo>
                    <a:lnTo>
                      <a:pt x="180" y="55"/>
                    </a:lnTo>
                    <a:lnTo>
                      <a:pt x="186" y="49"/>
                    </a:lnTo>
                    <a:lnTo>
                      <a:pt x="190" y="44"/>
                    </a:lnTo>
                    <a:lnTo>
                      <a:pt x="195" y="38"/>
                    </a:lnTo>
                    <a:lnTo>
                      <a:pt x="203" y="29"/>
                    </a:lnTo>
                    <a:lnTo>
                      <a:pt x="211" y="21"/>
                    </a:lnTo>
                    <a:lnTo>
                      <a:pt x="218" y="13"/>
                    </a:lnTo>
                    <a:lnTo>
                      <a:pt x="224" y="8"/>
                    </a:lnTo>
                    <a:lnTo>
                      <a:pt x="230" y="0"/>
                    </a:lnTo>
                    <a:lnTo>
                      <a:pt x="2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5" name="Freeform 156"/>
              <p:cNvSpPr>
                <a:spLocks/>
              </p:cNvSpPr>
              <p:nvPr/>
            </p:nvSpPr>
            <p:spPr bwMode="auto">
              <a:xfrm>
                <a:off x="2557" y="1721"/>
                <a:ext cx="383" cy="539"/>
              </a:xfrm>
              <a:custGeom>
                <a:avLst/>
                <a:gdLst>
                  <a:gd name="T0" fmla="*/ 23 w 768"/>
                  <a:gd name="T1" fmla="*/ 7 h 1078"/>
                  <a:gd name="T2" fmla="*/ 23 w 768"/>
                  <a:gd name="T3" fmla="*/ 9 h 1078"/>
                  <a:gd name="T4" fmla="*/ 23 w 768"/>
                  <a:gd name="T5" fmla="*/ 12 h 1078"/>
                  <a:gd name="T6" fmla="*/ 22 w 768"/>
                  <a:gd name="T7" fmla="*/ 13 h 1078"/>
                  <a:gd name="T8" fmla="*/ 22 w 768"/>
                  <a:gd name="T9" fmla="*/ 17 h 1078"/>
                  <a:gd name="T10" fmla="*/ 21 w 768"/>
                  <a:gd name="T11" fmla="*/ 17 h 1078"/>
                  <a:gd name="T12" fmla="*/ 20 w 768"/>
                  <a:gd name="T13" fmla="*/ 18 h 1078"/>
                  <a:gd name="T14" fmla="*/ 20 w 768"/>
                  <a:gd name="T15" fmla="*/ 24 h 1078"/>
                  <a:gd name="T16" fmla="*/ 21 w 768"/>
                  <a:gd name="T17" fmla="*/ 27 h 1078"/>
                  <a:gd name="T18" fmla="*/ 21 w 768"/>
                  <a:gd name="T19" fmla="*/ 27 h 1078"/>
                  <a:gd name="T20" fmla="*/ 21 w 768"/>
                  <a:gd name="T21" fmla="*/ 29 h 1078"/>
                  <a:gd name="T22" fmla="*/ 21 w 768"/>
                  <a:gd name="T23" fmla="*/ 30 h 1078"/>
                  <a:gd name="T24" fmla="*/ 20 w 768"/>
                  <a:gd name="T25" fmla="*/ 32 h 1078"/>
                  <a:gd name="T26" fmla="*/ 20 w 768"/>
                  <a:gd name="T27" fmla="*/ 33 h 1078"/>
                  <a:gd name="T28" fmla="*/ 19 w 768"/>
                  <a:gd name="T29" fmla="*/ 34 h 1078"/>
                  <a:gd name="T30" fmla="*/ 19 w 768"/>
                  <a:gd name="T31" fmla="*/ 33 h 1078"/>
                  <a:gd name="T32" fmla="*/ 20 w 768"/>
                  <a:gd name="T33" fmla="*/ 32 h 1078"/>
                  <a:gd name="T34" fmla="*/ 19 w 768"/>
                  <a:gd name="T35" fmla="*/ 29 h 1078"/>
                  <a:gd name="T36" fmla="*/ 19 w 768"/>
                  <a:gd name="T37" fmla="*/ 30 h 1078"/>
                  <a:gd name="T38" fmla="*/ 18 w 768"/>
                  <a:gd name="T39" fmla="*/ 30 h 1078"/>
                  <a:gd name="T40" fmla="*/ 17 w 768"/>
                  <a:gd name="T41" fmla="*/ 28 h 1078"/>
                  <a:gd name="T42" fmla="*/ 15 w 768"/>
                  <a:gd name="T43" fmla="*/ 32 h 1078"/>
                  <a:gd name="T44" fmla="*/ 15 w 768"/>
                  <a:gd name="T45" fmla="*/ 33 h 1078"/>
                  <a:gd name="T46" fmla="*/ 14 w 768"/>
                  <a:gd name="T47" fmla="*/ 33 h 1078"/>
                  <a:gd name="T48" fmla="*/ 13 w 768"/>
                  <a:gd name="T49" fmla="*/ 31 h 1078"/>
                  <a:gd name="T50" fmla="*/ 12 w 768"/>
                  <a:gd name="T51" fmla="*/ 29 h 1078"/>
                  <a:gd name="T52" fmla="*/ 12 w 768"/>
                  <a:gd name="T53" fmla="*/ 31 h 1078"/>
                  <a:gd name="T54" fmla="*/ 11 w 768"/>
                  <a:gd name="T55" fmla="*/ 33 h 1078"/>
                  <a:gd name="T56" fmla="*/ 10 w 768"/>
                  <a:gd name="T57" fmla="*/ 33 h 1078"/>
                  <a:gd name="T58" fmla="*/ 9 w 768"/>
                  <a:gd name="T59" fmla="*/ 32 h 1078"/>
                  <a:gd name="T60" fmla="*/ 9 w 768"/>
                  <a:gd name="T61" fmla="*/ 31 h 1078"/>
                  <a:gd name="T62" fmla="*/ 8 w 768"/>
                  <a:gd name="T63" fmla="*/ 33 h 1078"/>
                  <a:gd name="T64" fmla="*/ 7 w 768"/>
                  <a:gd name="T65" fmla="*/ 34 h 1078"/>
                  <a:gd name="T66" fmla="*/ 6 w 768"/>
                  <a:gd name="T67" fmla="*/ 34 h 1078"/>
                  <a:gd name="T68" fmla="*/ 6 w 768"/>
                  <a:gd name="T69" fmla="*/ 34 h 1078"/>
                  <a:gd name="T70" fmla="*/ 5 w 768"/>
                  <a:gd name="T71" fmla="*/ 34 h 1078"/>
                  <a:gd name="T72" fmla="*/ 4 w 768"/>
                  <a:gd name="T73" fmla="*/ 33 h 1078"/>
                  <a:gd name="T74" fmla="*/ 3 w 768"/>
                  <a:gd name="T75" fmla="*/ 32 h 1078"/>
                  <a:gd name="T76" fmla="*/ 0 w 768"/>
                  <a:gd name="T77" fmla="*/ 31 h 1078"/>
                  <a:gd name="T78" fmla="*/ 0 w 768"/>
                  <a:gd name="T79" fmla="*/ 29 h 1078"/>
                  <a:gd name="T80" fmla="*/ 1 w 768"/>
                  <a:gd name="T81" fmla="*/ 27 h 1078"/>
                  <a:gd name="T82" fmla="*/ 2 w 768"/>
                  <a:gd name="T83" fmla="*/ 26 h 1078"/>
                  <a:gd name="T84" fmla="*/ 2 w 768"/>
                  <a:gd name="T85" fmla="*/ 26 h 1078"/>
                  <a:gd name="T86" fmla="*/ 2 w 768"/>
                  <a:gd name="T87" fmla="*/ 25 h 1078"/>
                  <a:gd name="T88" fmla="*/ 1 w 768"/>
                  <a:gd name="T89" fmla="*/ 24 h 1078"/>
                  <a:gd name="T90" fmla="*/ 1 w 768"/>
                  <a:gd name="T91" fmla="*/ 23 h 1078"/>
                  <a:gd name="T92" fmla="*/ 3 w 768"/>
                  <a:gd name="T93" fmla="*/ 14 h 1078"/>
                  <a:gd name="T94" fmla="*/ 8 w 768"/>
                  <a:gd name="T95" fmla="*/ 6 h 1078"/>
                  <a:gd name="T96" fmla="*/ 13 w 768"/>
                  <a:gd name="T97" fmla="*/ 3 h 1078"/>
                  <a:gd name="T98" fmla="*/ 16 w 768"/>
                  <a:gd name="T99" fmla="*/ 2 h 1078"/>
                  <a:gd name="T100" fmla="*/ 18 w 768"/>
                  <a:gd name="T101" fmla="*/ 3 h 1078"/>
                  <a:gd name="T102" fmla="*/ 21 w 768"/>
                  <a:gd name="T103" fmla="*/ 0 h 10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68" h="1078">
                    <a:moveTo>
                      <a:pt x="724" y="55"/>
                    </a:moveTo>
                    <a:lnTo>
                      <a:pt x="716" y="131"/>
                    </a:lnTo>
                    <a:lnTo>
                      <a:pt x="737" y="211"/>
                    </a:lnTo>
                    <a:lnTo>
                      <a:pt x="741" y="219"/>
                    </a:lnTo>
                    <a:lnTo>
                      <a:pt x="752" y="238"/>
                    </a:lnTo>
                    <a:lnTo>
                      <a:pt x="768" y="285"/>
                    </a:lnTo>
                    <a:lnTo>
                      <a:pt x="766" y="312"/>
                    </a:lnTo>
                    <a:lnTo>
                      <a:pt x="758" y="344"/>
                    </a:lnTo>
                    <a:lnTo>
                      <a:pt x="751" y="369"/>
                    </a:lnTo>
                    <a:lnTo>
                      <a:pt x="747" y="380"/>
                    </a:lnTo>
                    <a:lnTo>
                      <a:pt x="724" y="367"/>
                    </a:lnTo>
                    <a:lnTo>
                      <a:pt x="713" y="388"/>
                    </a:lnTo>
                    <a:lnTo>
                      <a:pt x="713" y="472"/>
                    </a:lnTo>
                    <a:lnTo>
                      <a:pt x="711" y="508"/>
                    </a:lnTo>
                    <a:lnTo>
                      <a:pt x="705" y="521"/>
                    </a:lnTo>
                    <a:lnTo>
                      <a:pt x="697" y="532"/>
                    </a:lnTo>
                    <a:lnTo>
                      <a:pt x="692" y="538"/>
                    </a:lnTo>
                    <a:lnTo>
                      <a:pt x="686" y="542"/>
                    </a:lnTo>
                    <a:lnTo>
                      <a:pt x="680" y="549"/>
                    </a:lnTo>
                    <a:lnTo>
                      <a:pt x="675" y="553"/>
                    </a:lnTo>
                    <a:lnTo>
                      <a:pt x="665" y="563"/>
                    </a:lnTo>
                    <a:lnTo>
                      <a:pt x="661" y="567"/>
                    </a:lnTo>
                    <a:lnTo>
                      <a:pt x="656" y="743"/>
                    </a:lnTo>
                    <a:lnTo>
                      <a:pt x="669" y="751"/>
                    </a:lnTo>
                    <a:lnTo>
                      <a:pt x="682" y="781"/>
                    </a:lnTo>
                    <a:lnTo>
                      <a:pt x="678" y="821"/>
                    </a:lnTo>
                    <a:lnTo>
                      <a:pt x="675" y="840"/>
                    </a:lnTo>
                    <a:lnTo>
                      <a:pt x="678" y="836"/>
                    </a:lnTo>
                    <a:lnTo>
                      <a:pt x="688" y="836"/>
                    </a:lnTo>
                    <a:lnTo>
                      <a:pt x="697" y="848"/>
                    </a:lnTo>
                    <a:lnTo>
                      <a:pt x="701" y="876"/>
                    </a:lnTo>
                    <a:lnTo>
                      <a:pt x="695" y="909"/>
                    </a:lnTo>
                    <a:lnTo>
                      <a:pt x="692" y="922"/>
                    </a:lnTo>
                    <a:lnTo>
                      <a:pt x="686" y="931"/>
                    </a:lnTo>
                    <a:lnTo>
                      <a:pt x="680" y="939"/>
                    </a:lnTo>
                    <a:lnTo>
                      <a:pt x="675" y="945"/>
                    </a:lnTo>
                    <a:lnTo>
                      <a:pt x="667" y="954"/>
                    </a:lnTo>
                    <a:lnTo>
                      <a:pt x="667" y="981"/>
                    </a:lnTo>
                    <a:lnTo>
                      <a:pt x="669" y="1019"/>
                    </a:lnTo>
                    <a:lnTo>
                      <a:pt x="667" y="1028"/>
                    </a:lnTo>
                    <a:lnTo>
                      <a:pt x="663" y="1036"/>
                    </a:lnTo>
                    <a:lnTo>
                      <a:pt x="654" y="1049"/>
                    </a:lnTo>
                    <a:lnTo>
                      <a:pt x="650" y="1055"/>
                    </a:lnTo>
                    <a:lnTo>
                      <a:pt x="644" y="1059"/>
                    </a:lnTo>
                    <a:lnTo>
                      <a:pt x="640" y="1061"/>
                    </a:lnTo>
                    <a:lnTo>
                      <a:pt x="606" y="1074"/>
                    </a:lnTo>
                    <a:lnTo>
                      <a:pt x="612" y="1040"/>
                    </a:lnTo>
                    <a:lnTo>
                      <a:pt x="618" y="1044"/>
                    </a:lnTo>
                    <a:lnTo>
                      <a:pt x="627" y="1049"/>
                    </a:lnTo>
                    <a:lnTo>
                      <a:pt x="638" y="1042"/>
                    </a:lnTo>
                    <a:lnTo>
                      <a:pt x="644" y="1011"/>
                    </a:lnTo>
                    <a:lnTo>
                      <a:pt x="640" y="971"/>
                    </a:lnTo>
                    <a:lnTo>
                      <a:pt x="635" y="943"/>
                    </a:lnTo>
                    <a:lnTo>
                      <a:pt x="631" y="928"/>
                    </a:lnTo>
                    <a:lnTo>
                      <a:pt x="627" y="922"/>
                    </a:lnTo>
                    <a:lnTo>
                      <a:pt x="619" y="928"/>
                    </a:lnTo>
                    <a:lnTo>
                      <a:pt x="612" y="931"/>
                    </a:lnTo>
                    <a:lnTo>
                      <a:pt x="602" y="937"/>
                    </a:lnTo>
                    <a:lnTo>
                      <a:pt x="593" y="941"/>
                    </a:lnTo>
                    <a:lnTo>
                      <a:pt x="583" y="943"/>
                    </a:lnTo>
                    <a:lnTo>
                      <a:pt x="578" y="941"/>
                    </a:lnTo>
                    <a:lnTo>
                      <a:pt x="576" y="935"/>
                    </a:lnTo>
                    <a:lnTo>
                      <a:pt x="576" y="865"/>
                    </a:lnTo>
                    <a:lnTo>
                      <a:pt x="526" y="842"/>
                    </a:lnTo>
                    <a:lnTo>
                      <a:pt x="526" y="922"/>
                    </a:lnTo>
                    <a:lnTo>
                      <a:pt x="505" y="1006"/>
                    </a:lnTo>
                    <a:lnTo>
                      <a:pt x="504" y="1013"/>
                    </a:lnTo>
                    <a:lnTo>
                      <a:pt x="498" y="1027"/>
                    </a:lnTo>
                    <a:lnTo>
                      <a:pt x="494" y="1032"/>
                    </a:lnTo>
                    <a:lnTo>
                      <a:pt x="486" y="1036"/>
                    </a:lnTo>
                    <a:lnTo>
                      <a:pt x="467" y="1034"/>
                    </a:lnTo>
                    <a:lnTo>
                      <a:pt x="456" y="1027"/>
                    </a:lnTo>
                    <a:lnTo>
                      <a:pt x="447" y="1017"/>
                    </a:lnTo>
                    <a:lnTo>
                      <a:pt x="437" y="996"/>
                    </a:lnTo>
                    <a:lnTo>
                      <a:pt x="433" y="969"/>
                    </a:lnTo>
                    <a:lnTo>
                      <a:pt x="433" y="907"/>
                    </a:lnTo>
                    <a:lnTo>
                      <a:pt x="422" y="911"/>
                    </a:lnTo>
                    <a:lnTo>
                      <a:pt x="401" y="922"/>
                    </a:lnTo>
                    <a:lnTo>
                      <a:pt x="395" y="937"/>
                    </a:lnTo>
                    <a:lnTo>
                      <a:pt x="390" y="960"/>
                    </a:lnTo>
                    <a:lnTo>
                      <a:pt x="386" y="988"/>
                    </a:lnTo>
                    <a:lnTo>
                      <a:pt x="380" y="1011"/>
                    </a:lnTo>
                    <a:lnTo>
                      <a:pt x="372" y="1027"/>
                    </a:lnTo>
                    <a:lnTo>
                      <a:pt x="369" y="1034"/>
                    </a:lnTo>
                    <a:lnTo>
                      <a:pt x="363" y="1038"/>
                    </a:lnTo>
                    <a:lnTo>
                      <a:pt x="348" y="1034"/>
                    </a:lnTo>
                    <a:lnTo>
                      <a:pt x="338" y="1030"/>
                    </a:lnTo>
                    <a:lnTo>
                      <a:pt x="329" y="1023"/>
                    </a:lnTo>
                    <a:lnTo>
                      <a:pt x="319" y="1017"/>
                    </a:lnTo>
                    <a:lnTo>
                      <a:pt x="312" y="1011"/>
                    </a:lnTo>
                    <a:lnTo>
                      <a:pt x="306" y="1006"/>
                    </a:lnTo>
                    <a:lnTo>
                      <a:pt x="302" y="981"/>
                    </a:lnTo>
                    <a:lnTo>
                      <a:pt x="298" y="987"/>
                    </a:lnTo>
                    <a:lnTo>
                      <a:pt x="287" y="1002"/>
                    </a:lnTo>
                    <a:lnTo>
                      <a:pt x="274" y="1023"/>
                    </a:lnTo>
                    <a:lnTo>
                      <a:pt x="266" y="1042"/>
                    </a:lnTo>
                    <a:lnTo>
                      <a:pt x="258" y="1059"/>
                    </a:lnTo>
                    <a:lnTo>
                      <a:pt x="253" y="1065"/>
                    </a:lnTo>
                    <a:lnTo>
                      <a:pt x="245" y="1068"/>
                    </a:lnTo>
                    <a:lnTo>
                      <a:pt x="232" y="1072"/>
                    </a:lnTo>
                    <a:lnTo>
                      <a:pt x="222" y="1070"/>
                    </a:lnTo>
                    <a:lnTo>
                      <a:pt x="215" y="1066"/>
                    </a:lnTo>
                    <a:lnTo>
                      <a:pt x="207" y="1061"/>
                    </a:lnTo>
                    <a:lnTo>
                      <a:pt x="200" y="1053"/>
                    </a:lnTo>
                    <a:lnTo>
                      <a:pt x="194" y="1059"/>
                    </a:lnTo>
                    <a:lnTo>
                      <a:pt x="188" y="1065"/>
                    </a:lnTo>
                    <a:lnTo>
                      <a:pt x="181" y="1070"/>
                    </a:lnTo>
                    <a:lnTo>
                      <a:pt x="171" y="1076"/>
                    </a:lnTo>
                    <a:lnTo>
                      <a:pt x="162" y="1078"/>
                    </a:lnTo>
                    <a:lnTo>
                      <a:pt x="144" y="1070"/>
                    </a:lnTo>
                    <a:lnTo>
                      <a:pt x="131" y="1049"/>
                    </a:lnTo>
                    <a:lnTo>
                      <a:pt x="125" y="1025"/>
                    </a:lnTo>
                    <a:lnTo>
                      <a:pt x="124" y="996"/>
                    </a:lnTo>
                    <a:lnTo>
                      <a:pt x="101" y="996"/>
                    </a:lnTo>
                    <a:lnTo>
                      <a:pt x="70" y="992"/>
                    </a:lnTo>
                    <a:lnTo>
                      <a:pt x="34" y="981"/>
                    </a:lnTo>
                    <a:lnTo>
                      <a:pt x="25" y="964"/>
                    </a:lnTo>
                    <a:lnTo>
                      <a:pt x="21" y="954"/>
                    </a:lnTo>
                    <a:lnTo>
                      <a:pt x="19" y="926"/>
                    </a:lnTo>
                    <a:lnTo>
                      <a:pt x="11" y="901"/>
                    </a:lnTo>
                    <a:lnTo>
                      <a:pt x="11" y="880"/>
                    </a:lnTo>
                    <a:lnTo>
                      <a:pt x="55" y="863"/>
                    </a:lnTo>
                    <a:lnTo>
                      <a:pt x="63" y="857"/>
                    </a:lnTo>
                    <a:lnTo>
                      <a:pt x="68" y="852"/>
                    </a:lnTo>
                    <a:lnTo>
                      <a:pt x="76" y="842"/>
                    </a:lnTo>
                    <a:lnTo>
                      <a:pt x="84" y="821"/>
                    </a:lnTo>
                    <a:lnTo>
                      <a:pt x="87" y="814"/>
                    </a:lnTo>
                    <a:lnTo>
                      <a:pt x="91" y="816"/>
                    </a:lnTo>
                    <a:lnTo>
                      <a:pt x="84" y="802"/>
                    </a:lnTo>
                    <a:lnTo>
                      <a:pt x="78" y="793"/>
                    </a:lnTo>
                    <a:lnTo>
                      <a:pt x="70" y="785"/>
                    </a:lnTo>
                    <a:lnTo>
                      <a:pt x="65" y="778"/>
                    </a:lnTo>
                    <a:lnTo>
                      <a:pt x="57" y="772"/>
                    </a:lnTo>
                    <a:lnTo>
                      <a:pt x="49" y="766"/>
                    </a:lnTo>
                    <a:lnTo>
                      <a:pt x="46" y="764"/>
                    </a:lnTo>
                    <a:lnTo>
                      <a:pt x="0" y="760"/>
                    </a:lnTo>
                    <a:lnTo>
                      <a:pt x="32" y="724"/>
                    </a:lnTo>
                    <a:lnTo>
                      <a:pt x="38" y="707"/>
                    </a:lnTo>
                    <a:lnTo>
                      <a:pt x="74" y="696"/>
                    </a:lnTo>
                    <a:lnTo>
                      <a:pt x="110" y="667"/>
                    </a:lnTo>
                    <a:lnTo>
                      <a:pt x="118" y="422"/>
                    </a:lnTo>
                    <a:lnTo>
                      <a:pt x="169" y="190"/>
                    </a:lnTo>
                    <a:lnTo>
                      <a:pt x="190" y="175"/>
                    </a:lnTo>
                    <a:lnTo>
                      <a:pt x="264" y="179"/>
                    </a:lnTo>
                    <a:lnTo>
                      <a:pt x="357" y="148"/>
                    </a:lnTo>
                    <a:lnTo>
                      <a:pt x="448" y="128"/>
                    </a:lnTo>
                    <a:lnTo>
                      <a:pt x="448" y="84"/>
                    </a:lnTo>
                    <a:lnTo>
                      <a:pt x="471" y="74"/>
                    </a:lnTo>
                    <a:lnTo>
                      <a:pt x="507" y="95"/>
                    </a:lnTo>
                    <a:lnTo>
                      <a:pt x="519" y="61"/>
                    </a:lnTo>
                    <a:lnTo>
                      <a:pt x="545" y="69"/>
                    </a:lnTo>
                    <a:lnTo>
                      <a:pt x="555" y="50"/>
                    </a:lnTo>
                    <a:lnTo>
                      <a:pt x="597" y="74"/>
                    </a:lnTo>
                    <a:lnTo>
                      <a:pt x="606" y="42"/>
                    </a:lnTo>
                    <a:lnTo>
                      <a:pt x="644" y="36"/>
                    </a:lnTo>
                    <a:lnTo>
                      <a:pt x="675" y="0"/>
                    </a:lnTo>
                    <a:lnTo>
                      <a:pt x="724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6" name="Freeform 157"/>
              <p:cNvSpPr>
                <a:spLocks/>
              </p:cNvSpPr>
              <p:nvPr/>
            </p:nvSpPr>
            <p:spPr bwMode="auto">
              <a:xfrm>
                <a:off x="2888" y="1992"/>
                <a:ext cx="252" cy="47"/>
              </a:xfrm>
              <a:custGeom>
                <a:avLst/>
                <a:gdLst>
                  <a:gd name="T0" fmla="*/ 1 w 504"/>
                  <a:gd name="T1" fmla="*/ 0 h 95"/>
                  <a:gd name="T2" fmla="*/ 1 w 504"/>
                  <a:gd name="T3" fmla="*/ 0 h 95"/>
                  <a:gd name="T4" fmla="*/ 2 w 504"/>
                  <a:gd name="T5" fmla="*/ 0 h 95"/>
                  <a:gd name="T6" fmla="*/ 2 w 504"/>
                  <a:gd name="T7" fmla="*/ 0 h 95"/>
                  <a:gd name="T8" fmla="*/ 2 w 504"/>
                  <a:gd name="T9" fmla="*/ 0 h 95"/>
                  <a:gd name="T10" fmla="*/ 3 w 504"/>
                  <a:gd name="T11" fmla="*/ 0 h 95"/>
                  <a:gd name="T12" fmla="*/ 3 w 504"/>
                  <a:gd name="T13" fmla="*/ 1 h 95"/>
                  <a:gd name="T14" fmla="*/ 4 w 504"/>
                  <a:gd name="T15" fmla="*/ 1 h 95"/>
                  <a:gd name="T16" fmla="*/ 4 w 504"/>
                  <a:gd name="T17" fmla="*/ 1 h 95"/>
                  <a:gd name="T18" fmla="*/ 5 w 504"/>
                  <a:gd name="T19" fmla="*/ 1 h 95"/>
                  <a:gd name="T20" fmla="*/ 5 w 504"/>
                  <a:gd name="T21" fmla="*/ 2 h 95"/>
                  <a:gd name="T22" fmla="*/ 6 w 504"/>
                  <a:gd name="T23" fmla="*/ 2 h 95"/>
                  <a:gd name="T24" fmla="*/ 6 w 504"/>
                  <a:gd name="T25" fmla="*/ 2 h 95"/>
                  <a:gd name="T26" fmla="*/ 7 w 504"/>
                  <a:gd name="T27" fmla="*/ 2 h 95"/>
                  <a:gd name="T28" fmla="*/ 9 w 504"/>
                  <a:gd name="T29" fmla="*/ 2 h 95"/>
                  <a:gd name="T30" fmla="*/ 11 w 504"/>
                  <a:gd name="T31" fmla="*/ 2 h 95"/>
                  <a:gd name="T32" fmla="*/ 12 w 504"/>
                  <a:gd name="T33" fmla="*/ 2 h 95"/>
                  <a:gd name="T34" fmla="*/ 12 w 504"/>
                  <a:gd name="T35" fmla="*/ 2 h 95"/>
                  <a:gd name="T36" fmla="*/ 16 w 504"/>
                  <a:gd name="T37" fmla="*/ 0 h 95"/>
                  <a:gd name="T38" fmla="*/ 16 w 504"/>
                  <a:gd name="T39" fmla="*/ 1 h 95"/>
                  <a:gd name="T40" fmla="*/ 13 w 504"/>
                  <a:gd name="T41" fmla="*/ 2 h 95"/>
                  <a:gd name="T42" fmla="*/ 13 w 504"/>
                  <a:gd name="T43" fmla="*/ 2 h 95"/>
                  <a:gd name="T44" fmla="*/ 13 w 504"/>
                  <a:gd name="T45" fmla="*/ 2 h 95"/>
                  <a:gd name="T46" fmla="*/ 11 w 504"/>
                  <a:gd name="T47" fmla="*/ 2 h 95"/>
                  <a:gd name="T48" fmla="*/ 10 w 504"/>
                  <a:gd name="T49" fmla="*/ 2 h 95"/>
                  <a:gd name="T50" fmla="*/ 8 w 504"/>
                  <a:gd name="T51" fmla="*/ 2 h 95"/>
                  <a:gd name="T52" fmla="*/ 6 w 504"/>
                  <a:gd name="T53" fmla="*/ 2 h 95"/>
                  <a:gd name="T54" fmla="*/ 5 w 504"/>
                  <a:gd name="T55" fmla="*/ 2 h 95"/>
                  <a:gd name="T56" fmla="*/ 5 w 504"/>
                  <a:gd name="T57" fmla="*/ 2 h 95"/>
                  <a:gd name="T58" fmla="*/ 4 w 504"/>
                  <a:gd name="T59" fmla="*/ 2 h 95"/>
                  <a:gd name="T60" fmla="*/ 4 w 504"/>
                  <a:gd name="T61" fmla="*/ 1 h 95"/>
                  <a:gd name="T62" fmla="*/ 4 w 504"/>
                  <a:gd name="T63" fmla="*/ 1 h 95"/>
                  <a:gd name="T64" fmla="*/ 3 w 504"/>
                  <a:gd name="T65" fmla="*/ 1 h 95"/>
                  <a:gd name="T66" fmla="*/ 3 w 504"/>
                  <a:gd name="T67" fmla="*/ 1 h 95"/>
                  <a:gd name="T68" fmla="*/ 2 w 504"/>
                  <a:gd name="T69" fmla="*/ 1 h 95"/>
                  <a:gd name="T70" fmla="*/ 2 w 504"/>
                  <a:gd name="T71" fmla="*/ 0 h 95"/>
                  <a:gd name="T72" fmla="*/ 1 w 504"/>
                  <a:gd name="T73" fmla="*/ 0 h 95"/>
                  <a:gd name="T74" fmla="*/ 1 w 504"/>
                  <a:gd name="T75" fmla="*/ 0 h 95"/>
                  <a:gd name="T76" fmla="*/ 1 w 504"/>
                  <a:gd name="T77" fmla="*/ 0 h 95"/>
                  <a:gd name="T78" fmla="*/ 0 w 504"/>
                  <a:gd name="T79" fmla="*/ 0 h 95"/>
                  <a:gd name="T80" fmla="*/ 1 w 504"/>
                  <a:gd name="T81" fmla="*/ 0 h 95"/>
                  <a:gd name="T82" fmla="*/ 1 w 504"/>
                  <a:gd name="T83" fmla="*/ 0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95">
                    <a:moveTo>
                      <a:pt x="21" y="0"/>
                    </a:moveTo>
                    <a:lnTo>
                      <a:pt x="27" y="4"/>
                    </a:lnTo>
                    <a:lnTo>
                      <a:pt x="40" y="11"/>
                    </a:lnTo>
                    <a:lnTo>
                      <a:pt x="50" y="17"/>
                    </a:lnTo>
                    <a:lnTo>
                      <a:pt x="59" y="23"/>
                    </a:lnTo>
                    <a:lnTo>
                      <a:pt x="72" y="30"/>
                    </a:lnTo>
                    <a:lnTo>
                      <a:pt x="86" y="36"/>
                    </a:lnTo>
                    <a:lnTo>
                      <a:pt x="101" y="44"/>
                    </a:lnTo>
                    <a:lnTo>
                      <a:pt x="116" y="51"/>
                    </a:lnTo>
                    <a:lnTo>
                      <a:pt x="131" y="57"/>
                    </a:lnTo>
                    <a:lnTo>
                      <a:pt x="146" y="65"/>
                    </a:lnTo>
                    <a:lnTo>
                      <a:pt x="164" y="70"/>
                    </a:lnTo>
                    <a:lnTo>
                      <a:pt x="179" y="74"/>
                    </a:lnTo>
                    <a:lnTo>
                      <a:pt x="211" y="82"/>
                    </a:lnTo>
                    <a:lnTo>
                      <a:pt x="274" y="84"/>
                    </a:lnTo>
                    <a:lnTo>
                      <a:pt x="327" y="78"/>
                    </a:lnTo>
                    <a:lnTo>
                      <a:pt x="367" y="72"/>
                    </a:lnTo>
                    <a:lnTo>
                      <a:pt x="380" y="68"/>
                    </a:lnTo>
                    <a:lnTo>
                      <a:pt x="504" y="26"/>
                    </a:lnTo>
                    <a:lnTo>
                      <a:pt x="496" y="53"/>
                    </a:lnTo>
                    <a:lnTo>
                      <a:pt x="414" y="76"/>
                    </a:lnTo>
                    <a:lnTo>
                      <a:pt x="407" y="78"/>
                    </a:lnTo>
                    <a:lnTo>
                      <a:pt x="386" y="85"/>
                    </a:lnTo>
                    <a:lnTo>
                      <a:pt x="352" y="91"/>
                    </a:lnTo>
                    <a:lnTo>
                      <a:pt x="306" y="95"/>
                    </a:lnTo>
                    <a:lnTo>
                      <a:pt x="228" y="93"/>
                    </a:lnTo>
                    <a:lnTo>
                      <a:pt x="171" y="84"/>
                    </a:lnTo>
                    <a:lnTo>
                      <a:pt x="150" y="78"/>
                    </a:lnTo>
                    <a:lnTo>
                      <a:pt x="139" y="72"/>
                    </a:lnTo>
                    <a:lnTo>
                      <a:pt x="126" y="66"/>
                    </a:lnTo>
                    <a:lnTo>
                      <a:pt x="112" y="61"/>
                    </a:lnTo>
                    <a:lnTo>
                      <a:pt x="97" y="55"/>
                    </a:lnTo>
                    <a:lnTo>
                      <a:pt x="84" y="49"/>
                    </a:lnTo>
                    <a:lnTo>
                      <a:pt x="69" y="42"/>
                    </a:lnTo>
                    <a:lnTo>
                      <a:pt x="55" y="36"/>
                    </a:lnTo>
                    <a:lnTo>
                      <a:pt x="42" y="30"/>
                    </a:lnTo>
                    <a:lnTo>
                      <a:pt x="31" y="25"/>
                    </a:lnTo>
                    <a:lnTo>
                      <a:pt x="21" y="21"/>
                    </a:lnTo>
                    <a:lnTo>
                      <a:pt x="6" y="13"/>
                    </a:lnTo>
                    <a:lnTo>
                      <a:pt x="0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7" name="Freeform 158"/>
              <p:cNvSpPr>
                <a:spLocks/>
              </p:cNvSpPr>
              <p:nvPr/>
            </p:nvSpPr>
            <p:spPr bwMode="auto">
              <a:xfrm>
                <a:off x="2853" y="1836"/>
                <a:ext cx="315" cy="1318"/>
              </a:xfrm>
              <a:custGeom>
                <a:avLst/>
                <a:gdLst>
                  <a:gd name="T0" fmla="*/ 19 w 631"/>
                  <a:gd name="T1" fmla="*/ 0 h 2636"/>
                  <a:gd name="T2" fmla="*/ 19 w 631"/>
                  <a:gd name="T3" fmla="*/ 4 h 2636"/>
                  <a:gd name="T4" fmla="*/ 19 w 631"/>
                  <a:gd name="T5" fmla="*/ 5 h 2636"/>
                  <a:gd name="T6" fmla="*/ 19 w 631"/>
                  <a:gd name="T7" fmla="*/ 6 h 2636"/>
                  <a:gd name="T8" fmla="*/ 19 w 631"/>
                  <a:gd name="T9" fmla="*/ 7 h 2636"/>
                  <a:gd name="T10" fmla="*/ 18 w 631"/>
                  <a:gd name="T11" fmla="*/ 7 h 2636"/>
                  <a:gd name="T12" fmla="*/ 18 w 631"/>
                  <a:gd name="T13" fmla="*/ 8 h 2636"/>
                  <a:gd name="T14" fmla="*/ 18 w 631"/>
                  <a:gd name="T15" fmla="*/ 9 h 2636"/>
                  <a:gd name="T16" fmla="*/ 18 w 631"/>
                  <a:gd name="T17" fmla="*/ 10 h 2636"/>
                  <a:gd name="T18" fmla="*/ 17 w 631"/>
                  <a:gd name="T19" fmla="*/ 11 h 2636"/>
                  <a:gd name="T20" fmla="*/ 17 w 631"/>
                  <a:gd name="T21" fmla="*/ 12 h 2636"/>
                  <a:gd name="T22" fmla="*/ 17 w 631"/>
                  <a:gd name="T23" fmla="*/ 13 h 2636"/>
                  <a:gd name="T24" fmla="*/ 17 w 631"/>
                  <a:gd name="T25" fmla="*/ 14 h 2636"/>
                  <a:gd name="T26" fmla="*/ 12 w 631"/>
                  <a:gd name="T27" fmla="*/ 26 h 2636"/>
                  <a:gd name="T28" fmla="*/ 7 w 631"/>
                  <a:gd name="T29" fmla="*/ 35 h 2636"/>
                  <a:gd name="T30" fmla="*/ 7 w 631"/>
                  <a:gd name="T31" fmla="*/ 35 h 2636"/>
                  <a:gd name="T32" fmla="*/ 7 w 631"/>
                  <a:gd name="T33" fmla="*/ 36 h 2636"/>
                  <a:gd name="T34" fmla="*/ 6 w 631"/>
                  <a:gd name="T35" fmla="*/ 37 h 2636"/>
                  <a:gd name="T36" fmla="*/ 6 w 631"/>
                  <a:gd name="T37" fmla="*/ 37 h 2636"/>
                  <a:gd name="T38" fmla="*/ 6 w 631"/>
                  <a:gd name="T39" fmla="*/ 38 h 2636"/>
                  <a:gd name="T40" fmla="*/ 5 w 631"/>
                  <a:gd name="T41" fmla="*/ 39 h 2636"/>
                  <a:gd name="T42" fmla="*/ 5 w 631"/>
                  <a:gd name="T43" fmla="*/ 40 h 2636"/>
                  <a:gd name="T44" fmla="*/ 5 w 631"/>
                  <a:gd name="T45" fmla="*/ 40 h 2636"/>
                  <a:gd name="T46" fmla="*/ 5 w 631"/>
                  <a:gd name="T47" fmla="*/ 41 h 2636"/>
                  <a:gd name="T48" fmla="*/ 4 w 631"/>
                  <a:gd name="T49" fmla="*/ 42 h 2636"/>
                  <a:gd name="T50" fmla="*/ 4 w 631"/>
                  <a:gd name="T51" fmla="*/ 44 h 2636"/>
                  <a:gd name="T52" fmla="*/ 4 w 631"/>
                  <a:gd name="T53" fmla="*/ 46 h 2636"/>
                  <a:gd name="T54" fmla="*/ 3 w 631"/>
                  <a:gd name="T55" fmla="*/ 48 h 2636"/>
                  <a:gd name="T56" fmla="*/ 3 w 631"/>
                  <a:gd name="T57" fmla="*/ 50 h 2636"/>
                  <a:gd name="T58" fmla="*/ 3 w 631"/>
                  <a:gd name="T59" fmla="*/ 51 h 2636"/>
                  <a:gd name="T60" fmla="*/ 2 w 631"/>
                  <a:gd name="T61" fmla="*/ 53 h 2636"/>
                  <a:gd name="T62" fmla="*/ 2 w 631"/>
                  <a:gd name="T63" fmla="*/ 55 h 2636"/>
                  <a:gd name="T64" fmla="*/ 2 w 631"/>
                  <a:gd name="T65" fmla="*/ 56 h 2636"/>
                  <a:gd name="T66" fmla="*/ 2 w 631"/>
                  <a:gd name="T67" fmla="*/ 58 h 2636"/>
                  <a:gd name="T68" fmla="*/ 1 w 631"/>
                  <a:gd name="T69" fmla="*/ 60 h 2636"/>
                  <a:gd name="T70" fmla="*/ 1 w 631"/>
                  <a:gd name="T71" fmla="*/ 63 h 2636"/>
                  <a:gd name="T72" fmla="*/ 1 w 631"/>
                  <a:gd name="T73" fmla="*/ 65 h 2636"/>
                  <a:gd name="T74" fmla="*/ 1 w 631"/>
                  <a:gd name="T75" fmla="*/ 66 h 2636"/>
                  <a:gd name="T76" fmla="*/ 1 w 631"/>
                  <a:gd name="T77" fmla="*/ 68 h 2636"/>
                  <a:gd name="T78" fmla="*/ 0 w 631"/>
                  <a:gd name="T79" fmla="*/ 68 h 2636"/>
                  <a:gd name="T80" fmla="*/ 1 w 631"/>
                  <a:gd name="T81" fmla="*/ 72 h 2636"/>
                  <a:gd name="T82" fmla="*/ 1 w 631"/>
                  <a:gd name="T83" fmla="*/ 77 h 2636"/>
                  <a:gd name="T84" fmla="*/ 0 w 631"/>
                  <a:gd name="T85" fmla="*/ 80 h 2636"/>
                  <a:gd name="T86" fmla="*/ 0 w 631"/>
                  <a:gd name="T87" fmla="*/ 83 h 2636"/>
                  <a:gd name="T88" fmla="*/ 0 w 631"/>
                  <a:gd name="T89" fmla="*/ 83 h 2636"/>
                  <a:gd name="T90" fmla="*/ 0 w 631"/>
                  <a:gd name="T91" fmla="*/ 80 h 2636"/>
                  <a:gd name="T92" fmla="*/ 0 w 631"/>
                  <a:gd name="T93" fmla="*/ 77 h 2636"/>
                  <a:gd name="T94" fmla="*/ 0 w 631"/>
                  <a:gd name="T95" fmla="*/ 66 h 2636"/>
                  <a:gd name="T96" fmla="*/ 2 w 631"/>
                  <a:gd name="T97" fmla="*/ 51 h 2636"/>
                  <a:gd name="T98" fmla="*/ 4 w 631"/>
                  <a:gd name="T99" fmla="*/ 42 h 2636"/>
                  <a:gd name="T100" fmla="*/ 5 w 631"/>
                  <a:gd name="T101" fmla="*/ 39 h 2636"/>
                  <a:gd name="T102" fmla="*/ 7 w 631"/>
                  <a:gd name="T103" fmla="*/ 34 h 2636"/>
                  <a:gd name="T104" fmla="*/ 11 w 631"/>
                  <a:gd name="T105" fmla="*/ 26 h 2636"/>
                  <a:gd name="T106" fmla="*/ 16 w 631"/>
                  <a:gd name="T107" fmla="*/ 14 h 2636"/>
                  <a:gd name="T108" fmla="*/ 17 w 631"/>
                  <a:gd name="T109" fmla="*/ 10 h 2636"/>
                  <a:gd name="T110" fmla="*/ 19 w 631"/>
                  <a:gd name="T111" fmla="*/ 3 h 2636"/>
                  <a:gd name="T112" fmla="*/ 19 w 631"/>
                  <a:gd name="T113" fmla="*/ 1 h 2636"/>
                  <a:gd name="T114" fmla="*/ 19 w 631"/>
                  <a:gd name="T115" fmla="*/ 0 h 2636"/>
                  <a:gd name="T116" fmla="*/ 19 w 631"/>
                  <a:gd name="T117" fmla="*/ 0 h 26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31" h="2636">
                    <a:moveTo>
                      <a:pt x="631" y="0"/>
                    </a:moveTo>
                    <a:lnTo>
                      <a:pt x="627" y="112"/>
                    </a:lnTo>
                    <a:lnTo>
                      <a:pt x="625" y="133"/>
                    </a:lnTo>
                    <a:lnTo>
                      <a:pt x="615" y="171"/>
                    </a:lnTo>
                    <a:lnTo>
                      <a:pt x="610" y="196"/>
                    </a:lnTo>
                    <a:lnTo>
                      <a:pt x="602" y="223"/>
                    </a:lnTo>
                    <a:lnTo>
                      <a:pt x="596" y="249"/>
                    </a:lnTo>
                    <a:lnTo>
                      <a:pt x="589" y="276"/>
                    </a:lnTo>
                    <a:lnTo>
                      <a:pt x="581" y="302"/>
                    </a:lnTo>
                    <a:lnTo>
                      <a:pt x="574" y="329"/>
                    </a:lnTo>
                    <a:lnTo>
                      <a:pt x="562" y="375"/>
                    </a:lnTo>
                    <a:lnTo>
                      <a:pt x="553" y="407"/>
                    </a:lnTo>
                    <a:lnTo>
                      <a:pt x="549" y="418"/>
                    </a:lnTo>
                    <a:lnTo>
                      <a:pt x="401" y="812"/>
                    </a:lnTo>
                    <a:lnTo>
                      <a:pt x="245" y="1093"/>
                    </a:lnTo>
                    <a:lnTo>
                      <a:pt x="235" y="1116"/>
                    </a:lnTo>
                    <a:lnTo>
                      <a:pt x="224" y="1139"/>
                    </a:lnTo>
                    <a:lnTo>
                      <a:pt x="213" y="1167"/>
                    </a:lnTo>
                    <a:lnTo>
                      <a:pt x="205" y="1182"/>
                    </a:lnTo>
                    <a:lnTo>
                      <a:pt x="199" y="1196"/>
                    </a:lnTo>
                    <a:lnTo>
                      <a:pt x="188" y="1224"/>
                    </a:lnTo>
                    <a:lnTo>
                      <a:pt x="178" y="1249"/>
                    </a:lnTo>
                    <a:lnTo>
                      <a:pt x="173" y="1266"/>
                    </a:lnTo>
                    <a:lnTo>
                      <a:pt x="167" y="1291"/>
                    </a:lnTo>
                    <a:lnTo>
                      <a:pt x="158" y="1336"/>
                    </a:lnTo>
                    <a:lnTo>
                      <a:pt x="146" y="1395"/>
                    </a:lnTo>
                    <a:lnTo>
                      <a:pt x="133" y="1460"/>
                    </a:lnTo>
                    <a:lnTo>
                      <a:pt x="121" y="1522"/>
                    </a:lnTo>
                    <a:lnTo>
                      <a:pt x="110" y="1576"/>
                    </a:lnTo>
                    <a:lnTo>
                      <a:pt x="101" y="1627"/>
                    </a:lnTo>
                    <a:lnTo>
                      <a:pt x="91" y="1676"/>
                    </a:lnTo>
                    <a:lnTo>
                      <a:pt x="83" y="1730"/>
                    </a:lnTo>
                    <a:lnTo>
                      <a:pt x="74" y="1790"/>
                    </a:lnTo>
                    <a:lnTo>
                      <a:pt x="64" y="1855"/>
                    </a:lnTo>
                    <a:lnTo>
                      <a:pt x="55" y="1916"/>
                    </a:lnTo>
                    <a:lnTo>
                      <a:pt x="47" y="2003"/>
                    </a:lnTo>
                    <a:lnTo>
                      <a:pt x="45" y="2055"/>
                    </a:lnTo>
                    <a:lnTo>
                      <a:pt x="38" y="2106"/>
                    </a:lnTo>
                    <a:lnTo>
                      <a:pt x="32" y="2146"/>
                    </a:lnTo>
                    <a:lnTo>
                      <a:pt x="30" y="2161"/>
                    </a:lnTo>
                    <a:lnTo>
                      <a:pt x="32" y="2292"/>
                    </a:lnTo>
                    <a:lnTo>
                      <a:pt x="34" y="2448"/>
                    </a:lnTo>
                    <a:lnTo>
                      <a:pt x="30" y="2554"/>
                    </a:lnTo>
                    <a:lnTo>
                      <a:pt x="26" y="2636"/>
                    </a:lnTo>
                    <a:lnTo>
                      <a:pt x="0" y="2632"/>
                    </a:lnTo>
                    <a:lnTo>
                      <a:pt x="4" y="2553"/>
                    </a:lnTo>
                    <a:lnTo>
                      <a:pt x="9" y="2448"/>
                    </a:lnTo>
                    <a:lnTo>
                      <a:pt x="11" y="2112"/>
                    </a:lnTo>
                    <a:lnTo>
                      <a:pt x="80" y="1627"/>
                    </a:lnTo>
                    <a:lnTo>
                      <a:pt x="139" y="1329"/>
                    </a:lnTo>
                    <a:lnTo>
                      <a:pt x="165" y="1218"/>
                    </a:lnTo>
                    <a:lnTo>
                      <a:pt x="230" y="1083"/>
                    </a:lnTo>
                    <a:lnTo>
                      <a:pt x="378" y="812"/>
                    </a:lnTo>
                    <a:lnTo>
                      <a:pt x="528" y="424"/>
                    </a:lnTo>
                    <a:lnTo>
                      <a:pt x="560" y="308"/>
                    </a:lnTo>
                    <a:lnTo>
                      <a:pt x="614" y="93"/>
                    </a:lnTo>
                    <a:lnTo>
                      <a:pt x="612" y="8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8" name="Freeform 159"/>
              <p:cNvSpPr>
                <a:spLocks/>
              </p:cNvSpPr>
              <p:nvPr/>
            </p:nvSpPr>
            <p:spPr bwMode="auto">
              <a:xfrm>
                <a:off x="2895" y="2168"/>
                <a:ext cx="76" cy="225"/>
              </a:xfrm>
              <a:custGeom>
                <a:avLst/>
                <a:gdLst>
                  <a:gd name="T0" fmla="*/ 1 w 152"/>
                  <a:gd name="T1" fmla="*/ 0 h 451"/>
                  <a:gd name="T2" fmla="*/ 2 w 152"/>
                  <a:gd name="T3" fmla="*/ 4 h 451"/>
                  <a:gd name="T4" fmla="*/ 4 w 152"/>
                  <a:gd name="T5" fmla="*/ 10 h 451"/>
                  <a:gd name="T6" fmla="*/ 5 w 152"/>
                  <a:gd name="T7" fmla="*/ 13 h 451"/>
                  <a:gd name="T8" fmla="*/ 5 w 152"/>
                  <a:gd name="T9" fmla="*/ 14 h 451"/>
                  <a:gd name="T10" fmla="*/ 3 w 152"/>
                  <a:gd name="T11" fmla="*/ 9 h 451"/>
                  <a:gd name="T12" fmla="*/ 1 w 152"/>
                  <a:gd name="T13" fmla="*/ 4 h 451"/>
                  <a:gd name="T14" fmla="*/ 0 w 152"/>
                  <a:gd name="T15" fmla="*/ 0 h 451"/>
                  <a:gd name="T16" fmla="*/ 1 w 152"/>
                  <a:gd name="T17" fmla="*/ 0 h 451"/>
                  <a:gd name="T18" fmla="*/ 1 w 152"/>
                  <a:gd name="T19" fmla="*/ 0 h 4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451">
                    <a:moveTo>
                      <a:pt x="18" y="0"/>
                    </a:moveTo>
                    <a:lnTo>
                      <a:pt x="48" y="134"/>
                    </a:lnTo>
                    <a:lnTo>
                      <a:pt x="111" y="327"/>
                    </a:lnTo>
                    <a:lnTo>
                      <a:pt x="152" y="430"/>
                    </a:lnTo>
                    <a:lnTo>
                      <a:pt x="139" y="451"/>
                    </a:lnTo>
                    <a:lnTo>
                      <a:pt x="88" y="299"/>
                    </a:lnTo>
                    <a:lnTo>
                      <a:pt x="29" y="134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09" name="Freeform 160"/>
              <p:cNvSpPr>
                <a:spLocks/>
              </p:cNvSpPr>
              <p:nvPr/>
            </p:nvSpPr>
            <p:spPr bwMode="auto">
              <a:xfrm>
                <a:off x="3152" y="1822"/>
                <a:ext cx="402" cy="980"/>
              </a:xfrm>
              <a:custGeom>
                <a:avLst/>
                <a:gdLst>
                  <a:gd name="T0" fmla="*/ 8 w 804"/>
                  <a:gd name="T1" fmla="*/ 5 h 1959"/>
                  <a:gd name="T2" fmla="*/ 18 w 804"/>
                  <a:gd name="T3" fmla="*/ 11 h 1959"/>
                  <a:gd name="T4" fmla="*/ 17 w 804"/>
                  <a:gd name="T5" fmla="*/ 16 h 1959"/>
                  <a:gd name="T6" fmla="*/ 16 w 804"/>
                  <a:gd name="T7" fmla="*/ 18 h 1959"/>
                  <a:gd name="T8" fmla="*/ 16 w 804"/>
                  <a:gd name="T9" fmla="*/ 20 h 1959"/>
                  <a:gd name="T10" fmla="*/ 12 w 804"/>
                  <a:gd name="T11" fmla="*/ 28 h 1959"/>
                  <a:gd name="T12" fmla="*/ 7 w 804"/>
                  <a:gd name="T13" fmla="*/ 46 h 1959"/>
                  <a:gd name="T14" fmla="*/ 8 w 804"/>
                  <a:gd name="T15" fmla="*/ 43 h 1959"/>
                  <a:gd name="T16" fmla="*/ 8 w 804"/>
                  <a:gd name="T17" fmla="*/ 40 h 1959"/>
                  <a:gd name="T18" fmla="*/ 9 w 804"/>
                  <a:gd name="T19" fmla="*/ 37 h 1959"/>
                  <a:gd name="T20" fmla="*/ 7 w 804"/>
                  <a:gd name="T21" fmla="*/ 46 h 1959"/>
                  <a:gd name="T22" fmla="*/ 9 w 804"/>
                  <a:gd name="T23" fmla="*/ 46 h 1959"/>
                  <a:gd name="T24" fmla="*/ 9 w 804"/>
                  <a:gd name="T25" fmla="*/ 45 h 1959"/>
                  <a:gd name="T26" fmla="*/ 19 w 804"/>
                  <a:gd name="T27" fmla="*/ 46 h 1959"/>
                  <a:gd name="T28" fmla="*/ 13 w 804"/>
                  <a:gd name="T29" fmla="*/ 44 h 1959"/>
                  <a:gd name="T30" fmla="*/ 15 w 804"/>
                  <a:gd name="T31" fmla="*/ 43 h 1959"/>
                  <a:gd name="T32" fmla="*/ 16 w 804"/>
                  <a:gd name="T33" fmla="*/ 42 h 1959"/>
                  <a:gd name="T34" fmla="*/ 17 w 804"/>
                  <a:gd name="T35" fmla="*/ 42 h 1959"/>
                  <a:gd name="T36" fmla="*/ 21 w 804"/>
                  <a:gd name="T37" fmla="*/ 41 h 1959"/>
                  <a:gd name="T38" fmla="*/ 22 w 804"/>
                  <a:gd name="T39" fmla="*/ 41 h 1959"/>
                  <a:gd name="T40" fmla="*/ 21 w 804"/>
                  <a:gd name="T41" fmla="*/ 40 h 1959"/>
                  <a:gd name="T42" fmla="*/ 11 w 804"/>
                  <a:gd name="T43" fmla="*/ 43 h 1959"/>
                  <a:gd name="T44" fmla="*/ 14 w 804"/>
                  <a:gd name="T45" fmla="*/ 26 h 1959"/>
                  <a:gd name="T46" fmla="*/ 16 w 804"/>
                  <a:gd name="T47" fmla="*/ 22 h 1959"/>
                  <a:gd name="T48" fmla="*/ 17 w 804"/>
                  <a:gd name="T49" fmla="*/ 17 h 1959"/>
                  <a:gd name="T50" fmla="*/ 23 w 804"/>
                  <a:gd name="T51" fmla="*/ 19 h 1959"/>
                  <a:gd name="T52" fmla="*/ 22 w 804"/>
                  <a:gd name="T53" fmla="*/ 30 h 1959"/>
                  <a:gd name="T54" fmla="*/ 22 w 804"/>
                  <a:gd name="T55" fmla="*/ 33 h 1959"/>
                  <a:gd name="T56" fmla="*/ 23 w 804"/>
                  <a:gd name="T57" fmla="*/ 41 h 1959"/>
                  <a:gd name="T58" fmla="*/ 25 w 804"/>
                  <a:gd name="T59" fmla="*/ 42 h 1959"/>
                  <a:gd name="T60" fmla="*/ 25 w 804"/>
                  <a:gd name="T61" fmla="*/ 46 h 1959"/>
                  <a:gd name="T62" fmla="*/ 20 w 804"/>
                  <a:gd name="T63" fmla="*/ 45 h 1959"/>
                  <a:gd name="T64" fmla="*/ 24 w 804"/>
                  <a:gd name="T65" fmla="*/ 51 h 1959"/>
                  <a:gd name="T66" fmla="*/ 23 w 804"/>
                  <a:gd name="T67" fmla="*/ 51 h 1959"/>
                  <a:gd name="T68" fmla="*/ 22 w 804"/>
                  <a:gd name="T69" fmla="*/ 50 h 1959"/>
                  <a:gd name="T70" fmla="*/ 22 w 804"/>
                  <a:gd name="T71" fmla="*/ 49 h 1959"/>
                  <a:gd name="T72" fmla="*/ 21 w 804"/>
                  <a:gd name="T73" fmla="*/ 57 h 1959"/>
                  <a:gd name="T74" fmla="*/ 18 w 804"/>
                  <a:gd name="T75" fmla="*/ 61 h 1959"/>
                  <a:gd name="T76" fmla="*/ 18 w 804"/>
                  <a:gd name="T77" fmla="*/ 62 h 1959"/>
                  <a:gd name="T78" fmla="*/ 19 w 804"/>
                  <a:gd name="T79" fmla="*/ 61 h 1959"/>
                  <a:gd name="T80" fmla="*/ 21 w 804"/>
                  <a:gd name="T81" fmla="*/ 60 h 1959"/>
                  <a:gd name="T82" fmla="*/ 25 w 804"/>
                  <a:gd name="T83" fmla="*/ 47 h 1959"/>
                  <a:gd name="T84" fmla="*/ 26 w 804"/>
                  <a:gd name="T85" fmla="*/ 43 h 1959"/>
                  <a:gd name="T86" fmla="*/ 24 w 804"/>
                  <a:gd name="T87" fmla="*/ 40 h 1959"/>
                  <a:gd name="T88" fmla="*/ 23 w 804"/>
                  <a:gd name="T89" fmla="*/ 23 h 1959"/>
                  <a:gd name="T90" fmla="*/ 20 w 804"/>
                  <a:gd name="T91" fmla="*/ 8 h 1959"/>
                  <a:gd name="T92" fmla="*/ 8 w 804"/>
                  <a:gd name="T93" fmla="*/ 4 h 1959"/>
                  <a:gd name="T94" fmla="*/ 1 w 804"/>
                  <a:gd name="T95" fmla="*/ 1 h 19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4" h="1959">
                    <a:moveTo>
                      <a:pt x="8" y="30"/>
                    </a:moveTo>
                    <a:lnTo>
                      <a:pt x="97" y="72"/>
                    </a:lnTo>
                    <a:lnTo>
                      <a:pt x="187" y="100"/>
                    </a:lnTo>
                    <a:lnTo>
                      <a:pt x="244" y="135"/>
                    </a:lnTo>
                    <a:lnTo>
                      <a:pt x="515" y="224"/>
                    </a:lnTo>
                    <a:lnTo>
                      <a:pt x="565" y="247"/>
                    </a:lnTo>
                    <a:lnTo>
                      <a:pt x="561" y="277"/>
                    </a:lnTo>
                    <a:lnTo>
                      <a:pt x="553" y="349"/>
                    </a:lnTo>
                    <a:lnTo>
                      <a:pt x="548" y="389"/>
                    </a:lnTo>
                    <a:lnTo>
                      <a:pt x="542" y="427"/>
                    </a:lnTo>
                    <a:lnTo>
                      <a:pt x="536" y="462"/>
                    </a:lnTo>
                    <a:lnTo>
                      <a:pt x="530" y="484"/>
                    </a:lnTo>
                    <a:lnTo>
                      <a:pt x="527" y="503"/>
                    </a:lnTo>
                    <a:lnTo>
                      <a:pt x="517" y="532"/>
                    </a:lnTo>
                    <a:lnTo>
                      <a:pt x="511" y="545"/>
                    </a:lnTo>
                    <a:lnTo>
                      <a:pt x="506" y="560"/>
                    </a:lnTo>
                    <a:lnTo>
                      <a:pt x="498" y="576"/>
                    </a:lnTo>
                    <a:lnTo>
                      <a:pt x="492" y="591"/>
                    </a:lnTo>
                    <a:lnTo>
                      <a:pt x="487" y="606"/>
                    </a:lnTo>
                    <a:lnTo>
                      <a:pt x="481" y="619"/>
                    </a:lnTo>
                    <a:lnTo>
                      <a:pt x="472" y="644"/>
                    </a:lnTo>
                    <a:lnTo>
                      <a:pt x="462" y="667"/>
                    </a:lnTo>
                    <a:lnTo>
                      <a:pt x="415" y="718"/>
                    </a:lnTo>
                    <a:lnTo>
                      <a:pt x="378" y="880"/>
                    </a:lnTo>
                    <a:lnTo>
                      <a:pt x="247" y="1188"/>
                    </a:lnTo>
                    <a:lnTo>
                      <a:pt x="209" y="1357"/>
                    </a:lnTo>
                    <a:lnTo>
                      <a:pt x="175" y="1440"/>
                    </a:lnTo>
                    <a:lnTo>
                      <a:pt x="202" y="1444"/>
                    </a:lnTo>
                    <a:lnTo>
                      <a:pt x="206" y="1431"/>
                    </a:lnTo>
                    <a:lnTo>
                      <a:pt x="215" y="1400"/>
                    </a:lnTo>
                    <a:lnTo>
                      <a:pt x="221" y="1381"/>
                    </a:lnTo>
                    <a:lnTo>
                      <a:pt x="226" y="1364"/>
                    </a:lnTo>
                    <a:lnTo>
                      <a:pt x="232" y="1349"/>
                    </a:lnTo>
                    <a:lnTo>
                      <a:pt x="236" y="1338"/>
                    </a:lnTo>
                    <a:lnTo>
                      <a:pt x="244" y="1303"/>
                    </a:lnTo>
                    <a:lnTo>
                      <a:pt x="249" y="1279"/>
                    </a:lnTo>
                    <a:lnTo>
                      <a:pt x="255" y="1252"/>
                    </a:lnTo>
                    <a:lnTo>
                      <a:pt x="261" y="1227"/>
                    </a:lnTo>
                    <a:lnTo>
                      <a:pt x="264" y="1205"/>
                    </a:lnTo>
                    <a:lnTo>
                      <a:pt x="268" y="1184"/>
                    </a:lnTo>
                    <a:lnTo>
                      <a:pt x="287" y="1267"/>
                    </a:lnTo>
                    <a:lnTo>
                      <a:pt x="238" y="1435"/>
                    </a:lnTo>
                    <a:lnTo>
                      <a:pt x="190" y="1450"/>
                    </a:lnTo>
                    <a:lnTo>
                      <a:pt x="202" y="1454"/>
                    </a:lnTo>
                    <a:lnTo>
                      <a:pt x="228" y="1457"/>
                    </a:lnTo>
                    <a:lnTo>
                      <a:pt x="257" y="1461"/>
                    </a:lnTo>
                    <a:lnTo>
                      <a:pt x="276" y="1461"/>
                    </a:lnTo>
                    <a:lnTo>
                      <a:pt x="287" y="1454"/>
                    </a:lnTo>
                    <a:lnTo>
                      <a:pt x="297" y="1446"/>
                    </a:lnTo>
                    <a:lnTo>
                      <a:pt x="302" y="1440"/>
                    </a:lnTo>
                    <a:lnTo>
                      <a:pt x="306" y="1436"/>
                    </a:lnTo>
                    <a:lnTo>
                      <a:pt x="285" y="1414"/>
                    </a:lnTo>
                    <a:lnTo>
                      <a:pt x="339" y="1402"/>
                    </a:lnTo>
                    <a:lnTo>
                      <a:pt x="473" y="1442"/>
                    </a:lnTo>
                    <a:lnTo>
                      <a:pt x="570" y="1457"/>
                    </a:lnTo>
                    <a:lnTo>
                      <a:pt x="586" y="1442"/>
                    </a:lnTo>
                    <a:lnTo>
                      <a:pt x="530" y="1421"/>
                    </a:lnTo>
                    <a:lnTo>
                      <a:pt x="492" y="1374"/>
                    </a:lnTo>
                    <a:lnTo>
                      <a:pt x="399" y="1387"/>
                    </a:lnTo>
                    <a:lnTo>
                      <a:pt x="403" y="1385"/>
                    </a:lnTo>
                    <a:lnTo>
                      <a:pt x="418" y="1378"/>
                    </a:lnTo>
                    <a:lnTo>
                      <a:pt x="426" y="1374"/>
                    </a:lnTo>
                    <a:lnTo>
                      <a:pt x="437" y="1368"/>
                    </a:lnTo>
                    <a:lnTo>
                      <a:pt x="449" y="1362"/>
                    </a:lnTo>
                    <a:lnTo>
                      <a:pt x="460" y="1357"/>
                    </a:lnTo>
                    <a:lnTo>
                      <a:pt x="473" y="1351"/>
                    </a:lnTo>
                    <a:lnTo>
                      <a:pt x="485" y="1345"/>
                    </a:lnTo>
                    <a:lnTo>
                      <a:pt x="496" y="1340"/>
                    </a:lnTo>
                    <a:lnTo>
                      <a:pt x="510" y="1334"/>
                    </a:lnTo>
                    <a:lnTo>
                      <a:pt x="519" y="1328"/>
                    </a:lnTo>
                    <a:lnTo>
                      <a:pt x="529" y="1324"/>
                    </a:lnTo>
                    <a:lnTo>
                      <a:pt x="542" y="1317"/>
                    </a:lnTo>
                    <a:lnTo>
                      <a:pt x="555" y="1313"/>
                    </a:lnTo>
                    <a:lnTo>
                      <a:pt x="570" y="1311"/>
                    </a:lnTo>
                    <a:lnTo>
                      <a:pt x="608" y="1309"/>
                    </a:lnTo>
                    <a:lnTo>
                      <a:pt x="656" y="1311"/>
                    </a:lnTo>
                    <a:lnTo>
                      <a:pt x="709" y="1315"/>
                    </a:lnTo>
                    <a:lnTo>
                      <a:pt x="709" y="1305"/>
                    </a:lnTo>
                    <a:lnTo>
                      <a:pt x="703" y="1294"/>
                    </a:lnTo>
                    <a:lnTo>
                      <a:pt x="700" y="1288"/>
                    </a:lnTo>
                    <a:lnTo>
                      <a:pt x="692" y="1283"/>
                    </a:lnTo>
                    <a:lnTo>
                      <a:pt x="684" y="1279"/>
                    </a:lnTo>
                    <a:lnTo>
                      <a:pt x="677" y="1273"/>
                    </a:lnTo>
                    <a:lnTo>
                      <a:pt x="662" y="1269"/>
                    </a:lnTo>
                    <a:lnTo>
                      <a:pt x="646" y="1265"/>
                    </a:lnTo>
                    <a:lnTo>
                      <a:pt x="536" y="1269"/>
                    </a:lnTo>
                    <a:lnTo>
                      <a:pt x="363" y="1340"/>
                    </a:lnTo>
                    <a:lnTo>
                      <a:pt x="323" y="1364"/>
                    </a:lnTo>
                    <a:lnTo>
                      <a:pt x="329" y="1265"/>
                    </a:lnTo>
                    <a:lnTo>
                      <a:pt x="325" y="1199"/>
                    </a:lnTo>
                    <a:lnTo>
                      <a:pt x="422" y="910"/>
                    </a:lnTo>
                    <a:lnTo>
                      <a:pt x="422" y="830"/>
                    </a:lnTo>
                    <a:lnTo>
                      <a:pt x="494" y="775"/>
                    </a:lnTo>
                    <a:lnTo>
                      <a:pt x="576" y="674"/>
                    </a:lnTo>
                    <a:lnTo>
                      <a:pt x="441" y="769"/>
                    </a:lnTo>
                    <a:lnTo>
                      <a:pt x="487" y="691"/>
                    </a:lnTo>
                    <a:lnTo>
                      <a:pt x="635" y="538"/>
                    </a:lnTo>
                    <a:lnTo>
                      <a:pt x="610" y="543"/>
                    </a:lnTo>
                    <a:lnTo>
                      <a:pt x="521" y="614"/>
                    </a:lnTo>
                    <a:lnTo>
                      <a:pt x="544" y="528"/>
                    </a:lnTo>
                    <a:lnTo>
                      <a:pt x="570" y="385"/>
                    </a:lnTo>
                    <a:lnTo>
                      <a:pt x="591" y="254"/>
                    </a:lnTo>
                    <a:lnTo>
                      <a:pt x="627" y="294"/>
                    </a:lnTo>
                    <a:lnTo>
                      <a:pt x="709" y="608"/>
                    </a:lnTo>
                    <a:lnTo>
                      <a:pt x="711" y="823"/>
                    </a:lnTo>
                    <a:lnTo>
                      <a:pt x="705" y="887"/>
                    </a:lnTo>
                    <a:lnTo>
                      <a:pt x="700" y="920"/>
                    </a:lnTo>
                    <a:lnTo>
                      <a:pt x="694" y="950"/>
                    </a:lnTo>
                    <a:lnTo>
                      <a:pt x="686" y="997"/>
                    </a:lnTo>
                    <a:lnTo>
                      <a:pt x="682" y="1015"/>
                    </a:lnTo>
                    <a:lnTo>
                      <a:pt x="688" y="1018"/>
                    </a:lnTo>
                    <a:lnTo>
                      <a:pt x="703" y="1032"/>
                    </a:lnTo>
                    <a:lnTo>
                      <a:pt x="717" y="1062"/>
                    </a:lnTo>
                    <a:lnTo>
                      <a:pt x="724" y="1113"/>
                    </a:lnTo>
                    <a:lnTo>
                      <a:pt x="724" y="1275"/>
                    </a:lnTo>
                    <a:lnTo>
                      <a:pt x="734" y="1284"/>
                    </a:lnTo>
                    <a:lnTo>
                      <a:pt x="743" y="1294"/>
                    </a:lnTo>
                    <a:lnTo>
                      <a:pt x="749" y="1300"/>
                    </a:lnTo>
                    <a:lnTo>
                      <a:pt x="755" y="1307"/>
                    </a:lnTo>
                    <a:lnTo>
                      <a:pt x="776" y="1340"/>
                    </a:lnTo>
                    <a:lnTo>
                      <a:pt x="787" y="1378"/>
                    </a:lnTo>
                    <a:lnTo>
                      <a:pt x="785" y="1416"/>
                    </a:lnTo>
                    <a:lnTo>
                      <a:pt x="777" y="1448"/>
                    </a:lnTo>
                    <a:lnTo>
                      <a:pt x="772" y="1471"/>
                    </a:lnTo>
                    <a:lnTo>
                      <a:pt x="768" y="1478"/>
                    </a:lnTo>
                    <a:lnTo>
                      <a:pt x="738" y="1471"/>
                    </a:lnTo>
                    <a:lnTo>
                      <a:pt x="696" y="1429"/>
                    </a:lnTo>
                    <a:lnTo>
                      <a:pt x="614" y="1414"/>
                    </a:lnTo>
                    <a:lnTo>
                      <a:pt x="698" y="1493"/>
                    </a:lnTo>
                    <a:lnTo>
                      <a:pt x="753" y="1604"/>
                    </a:lnTo>
                    <a:lnTo>
                      <a:pt x="751" y="1638"/>
                    </a:lnTo>
                    <a:lnTo>
                      <a:pt x="743" y="1630"/>
                    </a:lnTo>
                    <a:lnTo>
                      <a:pt x="738" y="1627"/>
                    </a:lnTo>
                    <a:lnTo>
                      <a:pt x="734" y="1621"/>
                    </a:lnTo>
                    <a:lnTo>
                      <a:pt x="726" y="1613"/>
                    </a:lnTo>
                    <a:lnTo>
                      <a:pt x="720" y="1606"/>
                    </a:lnTo>
                    <a:lnTo>
                      <a:pt x="715" y="1600"/>
                    </a:lnTo>
                    <a:lnTo>
                      <a:pt x="707" y="1592"/>
                    </a:lnTo>
                    <a:lnTo>
                      <a:pt x="701" y="1585"/>
                    </a:lnTo>
                    <a:lnTo>
                      <a:pt x="696" y="1577"/>
                    </a:lnTo>
                    <a:lnTo>
                      <a:pt x="690" y="1571"/>
                    </a:lnTo>
                    <a:lnTo>
                      <a:pt x="684" y="1566"/>
                    </a:lnTo>
                    <a:lnTo>
                      <a:pt x="677" y="1558"/>
                    </a:lnTo>
                    <a:lnTo>
                      <a:pt x="675" y="1554"/>
                    </a:lnTo>
                    <a:lnTo>
                      <a:pt x="671" y="1642"/>
                    </a:lnTo>
                    <a:lnTo>
                      <a:pt x="667" y="1714"/>
                    </a:lnTo>
                    <a:lnTo>
                      <a:pt x="662" y="1773"/>
                    </a:lnTo>
                    <a:lnTo>
                      <a:pt x="654" y="1815"/>
                    </a:lnTo>
                    <a:lnTo>
                      <a:pt x="644" y="1849"/>
                    </a:lnTo>
                    <a:lnTo>
                      <a:pt x="637" y="1872"/>
                    </a:lnTo>
                    <a:lnTo>
                      <a:pt x="633" y="1879"/>
                    </a:lnTo>
                    <a:lnTo>
                      <a:pt x="563" y="1932"/>
                    </a:lnTo>
                    <a:lnTo>
                      <a:pt x="487" y="1950"/>
                    </a:lnTo>
                    <a:lnTo>
                      <a:pt x="500" y="1953"/>
                    </a:lnTo>
                    <a:lnTo>
                      <a:pt x="529" y="1959"/>
                    </a:lnTo>
                    <a:lnTo>
                      <a:pt x="559" y="1959"/>
                    </a:lnTo>
                    <a:lnTo>
                      <a:pt x="582" y="1953"/>
                    </a:lnTo>
                    <a:lnTo>
                      <a:pt x="587" y="1946"/>
                    </a:lnTo>
                    <a:lnTo>
                      <a:pt x="597" y="1938"/>
                    </a:lnTo>
                    <a:lnTo>
                      <a:pt x="608" y="1931"/>
                    </a:lnTo>
                    <a:lnTo>
                      <a:pt x="618" y="1923"/>
                    </a:lnTo>
                    <a:lnTo>
                      <a:pt x="627" y="1917"/>
                    </a:lnTo>
                    <a:lnTo>
                      <a:pt x="637" y="1913"/>
                    </a:lnTo>
                    <a:lnTo>
                      <a:pt x="643" y="1908"/>
                    </a:lnTo>
                    <a:lnTo>
                      <a:pt x="753" y="1822"/>
                    </a:lnTo>
                    <a:lnTo>
                      <a:pt x="762" y="1718"/>
                    </a:lnTo>
                    <a:lnTo>
                      <a:pt x="772" y="1606"/>
                    </a:lnTo>
                    <a:lnTo>
                      <a:pt x="781" y="1492"/>
                    </a:lnTo>
                    <a:lnTo>
                      <a:pt x="785" y="1480"/>
                    </a:lnTo>
                    <a:lnTo>
                      <a:pt x="793" y="1452"/>
                    </a:lnTo>
                    <a:lnTo>
                      <a:pt x="804" y="1393"/>
                    </a:lnTo>
                    <a:lnTo>
                      <a:pt x="802" y="1372"/>
                    </a:lnTo>
                    <a:lnTo>
                      <a:pt x="795" y="1351"/>
                    </a:lnTo>
                    <a:lnTo>
                      <a:pt x="787" y="1334"/>
                    </a:lnTo>
                    <a:lnTo>
                      <a:pt x="783" y="1328"/>
                    </a:lnTo>
                    <a:lnTo>
                      <a:pt x="747" y="1279"/>
                    </a:lnTo>
                    <a:lnTo>
                      <a:pt x="747" y="1096"/>
                    </a:lnTo>
                    <a:lnTo>
                      <a:pt x="711" y="1001"/>
                    </a:lnTo>
                    <a:lnTo>
                      <a:pt x="732" y="859"/>
                    </a:lnTo>
                    <a:lnTo>
                      <a:pt x="734" y="731"/>
                    </a:lnTo>
                    <a:lnTo>
                      <a:pt x="732" y="606"/>
                    </a:lnTo>
                    <a:lnTo>
                      <a:pt x="656" y="315"/>
                    </a:lnTo>
                    <a:lnTo>
                      <a:pt x="633" y="262"/>
                    </a:lnTo>
                    <a:lnTo>
                      <a:pt x="612" y="235"/>
                    </a:lnTo>
                    <a:lnTo>
                      <a:pt x="570" y="228"/>
                    </a:lnTo>
                    <a:lnTo>
                      <a:pt x="479" y="195"/>
                    </a:lnTo>
                    <a:lnTo>
                      <a:pt x="268" y="127"/>
                    </a:lnTo>
                    <a:lnTo>
                      <a:pt x="230" y="112"/>
                    </a:lnTo>
                    <a:lnTo>
                      <a:pt x="181" y="80"/>
                    </a:lnTo>
                    <a:lnTo>
                      <a:pt x="82" y="43"/>
                    </a:lnTo>
                    <a:lnTo>
                      <a:pt x="0" y="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0" name="Freeform 161"/>
              <p:cNvSpPr>
                <a:spLocks/>
              </p:cNvSpPr>
              <p:nvPr/>
            </p:nvSpPr>
            <p:spPr bwMode="auto">
              <a:xfrm>
                <a:off x="3142" y="1607"/>
                <a:ext cx="62" cy="246"/>
              </a:xfrm>
              <a:custGeom>
                <a:avLst/>
                <a:gdLst>
                  <a:gd name="T0" fmla="*/ 1 w 126"/>
                  <a:gd name="T1" fmla="*/ 1 h 492"/>
                  <a:gd name="T2" fmla="*/ 1 w 126"/>
                  <a:gd name="T3" fmla="*/ 4 h 492"/>
                  <a:gd name="T4" fmla="*/ 1 w 126"/>
                  <a:gd name="T5" fmla="*/ 5 h 492"/>
                  <a:gd name="T6" fmla="*/ 0 w 126"/>
                  <a:gd name="T7" fmla="*/ 5 h 492"/>
                  <a:gd name="T8" fmla="*/ 0 w 126"/>
                  <a:gd name="T9" fmla="*/ 7 h 492"/>
                  <a:gd name="T10" fmla="*/ 0 w 126"/>
                  <a:gd name="T11" fmla="*/ 6 h 492"/>
                  <a:gd name="T12" fmla="*/ 0 w 126"/>
                  <a:gd name="T13" fmla="*/ 11 h 492"/>
                  <a:gd name="T14" fmla="*/ 0 w 126"/>
                  <a:gd name="T15" fmla="*/ 14 h 492"/>
                  <a:gd name="T16" fmla="*/ 1 w 126"/>
                  <a:gd name="T17" fmla="*/ 15 h 492"/>
                  <a:gd name="T18" fmla="*/ 3 w 126"/>
                  <a:gd name="T19" fmla="*/ 16 h 492"/>
                  <a:gd name="T20" fmla="*/ 3 w 126"/>
                  <a:gd name="T21" fmla="*/ 14 h 492"/>
                  <a:gd name="T22" fmla="*/ 3 w 126"/>
                  <a:gd name="T23" fmla="*/ 13 h 492"/>
                  <a:gd name="T24" fmla="*/ 3 w 126"/>
                  <a:gd name="T25" fmla="*/ 13 h 492"/>
                  <a:gd name="T26" fmla="*/ 3 w 126"/>
                  <a:gd name="T27" fmla="*/ 11 h 492"/>
                  <a:gd name="T28" fmla="*/ 3 w 126"/>
                  <a:gd name="T29" fmla="*/ 9 h 492"/>
                  <a:gd name="T30" fmla="*/ 3 w 126"/>
                  <a:gd name="T31" fmla="*/ 9 h 492"/>
                  <a:gd name="T32" fmla="*/ 3 w 126"/>
                  <a:gd name="T33" fmla="*/ 9 h 492"/>
                  <a:gd name="T34" fmla="*/ 3 w 126"/>
                  <a:gd name="T35" fmla="*/ 8 h 492"/>
                  <a:gd name="T36" fmla="*/ 3 w 126"/>
                  <a:gd name="T37" fmla="*/ 7 h 492"/>
                  <a:gd name="T38" fmla="*/ 3 w 126"/>
                  <a:gd name="T39" fmla="*/ 7 h 492"/>
                  <a:gd name="T40" fmla="*/ 3 w 126"/>
                  <a:gd name="T41" fmla="*/ 6 h 492"/>
                  <a:gd name="T42" fmla="*/ 3 w 126"/>
                  <a:gd name="T43" fmla="*/ 6 h 492"/>
                  <a:gd name="T44" fmla="*/ 3 w 126"/>
                  <a:gd name="T45" fmla="*/ 5 h 492"/>
                  <a:gd name="T46" fmla="*/ 3 w 126"/>
                  <a:gd name="T47" fmla="*/ 4 h 492"/>
                  <a:gd name="T48" fmla="*/ 3 w 126"/>
                  <a:gd name="T49" fmla="*/ 3 h 492"/>
                  <a:gd name="T50" fmla="*/ 3 w 126"/>
                  <a:gd name="T51" fmla="*/ 3 h 492"/>
                  <a:gd name="T52" fmla="*/ 3 w 126"/>
                  <a:gd name="T53" fmla="*/ 3 h 492"/>
                  <a:gd name="T54" fmla="*/ 3 w 126"/>
                  <a:gd name="T55" fmla="*/ 3 h 492"/>
                  <a:gd name="T56" fmla="*/ 2 w 126"/>
                  <a:gd name="T57" fmla="*/ 2 h 492"/>
                  <a:gd name="T58" fmla="*/ 2 w 126"/>
                  <a:gd name="T59" fmla="*/ 0 h 492"/>
                  <a:gd name="T60" fmla="*/ 1 w 126"/>
                  <a:gd name="T61" fmla="*/ 1 h 492"/>
                  <a:gd name="T62" fmla="*/ 1 w 126"/>
                  <a:gd name="T63" fmla="*/ 1 h 4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6" h="492">
                    <a:moveTo>
                      <a:pt x="40" y="4"/>
                    </a:moveTo>
                    <a:lnTo>
                      <a:pt x="40" y="105"/>
                    </a:lnTo>
                    <a:lnTo>
                      <a:pt x="33" y="135"/>
                    </a:lnTo>
                    <a:lnTo>
                      <a:pt x="27" y="150"/>
                    </a:lnTo>
                    <a:lnTo>
                      <a:pt x="0" y="207"/>
                    </a:lnTo>
                    <a:lnTo>
                      <a:pt x="25" y="177"/>
                    </a:lnTo>
                    <a:lnTo>
                      <a:pt x="19" y="340"/>
                    </a:lnTo>
                    <a:lnTo>
                      <a:pt x="23" y="422"/>
                    </a:lnTo>
                    <a:lnTo>
                      <a:pt x="42" y="466"/>
                    </a:lnTo>
                    <a:lnTo>
                      <a:pt x="120" y="492"/>
                    </a:lnTo>
                    <a:lnTo>
                      <a:pt x="126" y="447"/>
                    </a:lnTo>
                    <a:lnTo>
                      <a:pt x="122" y="405"/>
                    </a:lnTo>
                    <a:lnTo>
                      <a:pt x="118" y="386"/>
                    </a:lnTo>
                    <a:lnTo>
                      <a:pt x="118" y="331"/>
                    </a:lnTo>
                    <a:lnTo>
                      <a:pt x="118" y="285"/>
                    </a:lnTo>
                    <a:lnTo>
                      <a:pt x="114" y="270"/>
                    </a:lnTo>
                    <a:lnTo>
                      <a:pt x="113" y="262"/>
                    </a:lnTo>
                    <a:lnTo>
                      <a:pt x="116" y="243"/>
                    </a:lnTo>
                    <a:lnTo>
                      <a:pt x="120" y="211"/>
                    </a:lnTo>
                    <a:lnTo>
                      <a:pt x="116" y="198"/>
                    </a:lnTo>
                    <a:lnTo>
                      <a:pt x="113" y="181"/>
                    </a:lnTo>
                    <a:lnTo>
                      <a:pt x="109" y="162"/>
                    </a:lnTo>
                    <a:lnTo>
                      <a:pt x="113" y="145"/>
                    </a:lnTo>
                    <a:lnTo>
                      <a:pt x="116" y="110"/>
                    </a:lnTo>
                    <a:lnTo>
                      <a:pt x="113" y="95"/>
                    </a:lnTo>
                    <a:lnTo>
                      <a:pt x="109" y="86"/>
                    </a:lnTo>
                    <a:lnTo>
                      <a:pt x="103" y="78"/>
                    </a:lnTo>
                    <a:lnTo>
                      <a:pt x="99" y="76"/>
                    </a:lnTo>
                    <a:lnTo>
                      <a:pt x="78" y="50"/>
                    </a:lnTo>
                    <a:lnTo>
                      <a:pt x="78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1" name="Freeform 162"/>
              <p:cNvSpPr>
                <a:spLocks/>
              </p:cNvSpPr>
              <p:nvPr/>
            </p:nvSpPr>
            <p:spPr bwMode="auto">
              <a:xfrm>
                <a:off x="3173" y="1461"/>
                <a:ext cx="29" cy="153"/>
              </a:xfrm>
              <a:custGeom>
                <a:avLst/>
                <a:gdLst>
                  <a:gd name="T0" fmla="*/ 1 w 57"/>
                  <a:gd name="T1" fmla="*/ 1 h 305"/>
                  <a:gd name="T2" fmla="*/ 2 w 57"/>
                  <a:gd name="T3" fmla="*/ 1 h 305"/>
                  <a:gd name="T4" fmla="*/ 2 w 57"/>
                  <a:gd name="T5" fmla="*/ 1 h 305"/>
                  <a:gd name="T6" fmla="*/ 2 w 57"/>
                  <a:gd name="T7" fmla="*/ 2 h 305"/>
                  <a:gd name="T8" fmla="*/ 2 w 57"/>
                  <a:gd name="T9" fmla="*/ 3 h 305"/>
                  <a:gd name="T10" fmla="*/ 2 w 57"/>
                  <a:gd name="T11" fmla="*/ 4 h 305"/>
                  <a:gd name="T12" fmla="*/ 2 w 57"/>
                  <a:gd name="T13" fmla="*/ 4 h 305"/>
                  <a:gd name="T14" fmla="*/ 2 w 57"/>
                  <a:gd name="T15" fmla="*/ 6 h 305"/>
                  <a:gd name="T16" fmla="*/ 2 w 57"/>
                  <a:gd name="T17" fmla="*/ 8 h 305"/>
                  <a:gd name="T18" fmla="*/ 2 w 57"/>
                  <a:gd name="T19" fmla="*/ 9 h 305"/>
                  <a:gd name="T20" fmla="*/ 1 w 57"/>
                  <a:gd name="T21" fmla="*/ 9 h 305"/>
                  <a:gd name="T22" fmla="*/ 1 w 57"/>
                  <a:gd name="T23" fmla="*/ 9 h 305"/>
                  <a:gd name="T24" fmla="*/ 1 w 57"/>
                  <a:gd name="T25" fmla="*/ 9 h 305"/>
                  <a:gd name="T26" fmla="*/ 1 w 57"/>
                  <a:gd name="T27" fmla="*/ 10 h 305"/>
                  <a:gd name="T28" fmla="*/ 1 w 57"/>
                  <a:gd name="T29" fmla="*/ 10 h 305"/>
                  <a:gd name="T30" fmla="*/ 1 w 57"/>
                  <a:gd name="T31" fmla="*/ 10 h 305"/>
                  <a:gd name="T32" fmla="*/ 1 w 57"/>
                  <a:gd name="T33" fmla="*/ 10 h 305"/>
                  <a:gd name="T34" fmla="*/ 1 w 57"/>
                  <a:gd name="T35" fmla="*/ 10 h 305"/>
                  <a:gd name="T36" fmla="*/ 1 w 57"/>
                  <a:gd name="T37" fmla="*/ 9 h 305"/>
                  <a:gd name="T38" fmla="*/ 2 w 57"/>
                  <a:gd name="T39" fmla="*/ 9 h 305"/>
                  <a:gd name="T40" fmla="*/ 2 w 57"/>
                  <a:gd name="T41" fmla="*/ 8 h 305"/>
                  <a:gd name="T42" fmla="*/ 2 w 57"/>
                  <a:gd name="T43" fmla="*/ 7 h 305"/>
                  <a:gd name="T44" fmla="*/ 2 w 57"/>
                  <a:gd name="T45" fmla="*/ 6 h 305"/>
                  <a:gd name="T46" fmla="*/ 2 w 57"/>
                  <a:gd name="T47" fmla="*/ 6 h 305"/>
                  <a:gd name="T48" fmla="*/ 2 w 57"/>
                  <a:gd name="T49" fmla="*/ 4 h 305"/>
                  <a:gd name="T50" fmla="*/ 2 w 57"/>
                  <a:gd name="T51" fmla="*/ 3 h 305"/>
                  <a:gd name="T52" fmla="*/ 2 w 57"/>
                  <a:gd name="T53" fmla="*/ 1 h 305"/>
                  <a:gd name="T54" fmla="*/ 2 w 57"/>
                  <a:gd name="T55" fmla="*/ 1 h 305"/>
                  <a:gd name="T56" fmla="*/ 1 w 57"/>
                  <a:gd name="T57" fmla="*/ 1 h 305"/>
                  <a:gd name="T58" fmla="*/ 0 w 57"/>
                  <a:gd name="T59" fmla="*/ 0 h 305"/>
                  <a:gd name="T60" fmla="*/ 1 w 57"/>
                  <a:gd name="T61" fmla="*/ 1 h 305"/>
                  <a:gd name="T62" fmla="*/ 1 w 57"/>
                  <a:gd name="T63" fmla="*/ 1 h 3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305">
                    <a:moveTo>
                      <a:pt x="6" y="11"/>
                    </a:moveTo>
                    <a:lnTo>
                      <a:pt x="36" y="13"/>
                    </a:lnTo>
                    <a:lnTo>
                      <a:pt x="42" y="32"/>
                    </a:lnTo>
                    <a:lnTo>
                      <a:pt x="46" y="47"/>
                    </a:lnTo>
                    <a:lnTo>
                      <a:pt x="40" y="70"/>
                    </a:lnTo>
                    <a:lnTo>
                      <a:pt x="36" y="98"/>
                    </a:lnTo>
                    <a:lnTo>
                      <a:pt x="46" y="127"/>
                    </a:lnTo>
                    <a:lnTo>
                      <a:pt x="48" y="172"/>
                    </a:lnTo>
                    <a:lnTo>
                      <a:pt x="36" y="228"/>
                    </a:lnTo>
                    <a:lnTo>
                      <a:pt x="36" y="264"/>
                    </a:lnTo>
                    <a:lnTo>
                      <a:pt x="32" y="275"/>
                    </a:lnTo>
                    <a:lnTo>
                      <a:pt x="27" y="283"/>
                    </a:lnTo>
                    <a:lnTo>
                      <a:pt x="21" y="288"/>
                    </a:lnTo>
                    <a:lnTo>
                      <a:pt x="19" y="290"/>
                    </a:lnTo>
                    <a:lnTo>
                      <a:pt x="2" y="304"/>
                    </a:lnTo>
                    <a:lnTo>
                      <a:pt x="13" y="305"/>
                    </a:lnTo>
                    <a:lnTo>
                      <a:pt x="17" y="304"/>
                    </a:lnTo>
                    <a:lnTo>
                      <a:pt x="23" y="298"/>
                    </a:lnTo>
                    <a:lnTo>
                      <a:pt x="32" y="288"/>
                    </a:lnTo>
                    <a:lnTo>
                      <a:pt x="40" y="277"/>
                    </a:lnTo>
                    <a:lnTo>
                      <a:pt x="50" y="247"/>
                    </a:lnTo>
                    <a:lnTo>
                      <a:pt x="46" y="209"/>
                    </a:lnTo>
                    <a:lnTo>
                      <a:pt x="51" y="190"/>
                    </a:lnTo>
                    <a:lnTo>
                      <a:pt x="57" y="163"/>
                    </a:lnTo>
                    <a:lnTo>
                      <a:pt x="53" y="121"/>
                    </a:lnTo>
                    <a:lnTo>
                      <a:pt x="46" y="85"/>
                    </a:lnTo>
                    <a:lnTo>
                      <a:pt x="50" y="22"/>
                    </a:lnTo>
                    <a:lnTo>
                      <a:pt x="36" y="5"/>
                    </a:lnTo>
                    <a:lnTo>
                      <a:pt x="31" y="1"/>
                    </a:lnTo>
                    <a:lnTo>
                      <a:pt x="0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2" name="Freeform 163"/>
              <p:cNvSpPr>
                <a:spLocks/>
              </p:cNvSpPr>
              <p:nvPr/>
            </p:nvSpPr>
            <p:spPr bwMode="auto">
              <a:xfrm>
                <a:off x="3158" y="1472"/>
                <a:ext cx="33" cy="37"/>
              </a:xfrm>
              <a:custGeom>
                <a:avLst/>
                <a:gdLst>
                  <a:gd name="T0" fmla="*/ 0 w 66"/>
                  <a:gd name="T1" fmla="*/ 3 h 74"/>
                  <a:gd name="T2" fmla="*/ 2 w 66"/>
                  <a:gd name="T3" fmla="*/ 1 h 74"/>
                  <a:gd name="T4" fmla="*/ 2 w 66"/>
                  <a:gd name="T5" fmla="*/ 1 h 74"/>
                  <a:gd name="T6" fmla="*/ 2 w 66"/>
                  <a:gd name="T7" fmla="*/ 1 h 74"/>
                  <a:gd name="T8" fmla="*/ 2 w 66"/>
                  <a:gd name="T9" fmla="*/ 1 h 74"/>
                  <a:gd name="T10" fmla="*/ 2 w 66"/>
                  <a:gd name="T11" fmla="*/ 0 h 74"/>
                  <a:gd name="T12" fmla="*/ 2 w 66"/>
                  <a:gd name="T13" fmla="*/ 1 h 74"/>
                  <a:gd name="T14" fmla="*/ 2 w 66"/>
                  <a:gd name="T15" fmla="*/ 1 h 74"/>
                  <a:gd name="T16" fmla="*/ 2 w 66"/>
                  <a:gd name="T17" fmla="*/ 2 h 74"/>
                  <a:gd name="T18" fmla="*/ 3 w 66"/>
                  <a:gd name="T19" fmla="*/ 3 h 74"/>
                  <a:gd name="T20" fmla="*/ 2 w 66"/>
                  <a:gd name="T21" fmla="*/ 2 h 74"/>
                  <a:gd name="T22" fmla="*/ 2 w 66"/>
                  <a:gd name="T23" fmla="*/ 1 h 74"/>
                  <a:gd name="T24" fmla="*/ 2 w 66"/>
                  <a:gd name="T25" fmla="*/ 1 h 74"/>
                  <a:gd name="T26" fmla="*/ 1 w 66"/>
                  <a:gd name="T27" fmla="*/ 2 h 74"/>
                  <a:gd name="T28" fmla="*/ 0 w 66"/>
                  <a:gd name="T29" fmla="*/ 3 h 74"/>
                  <a:gd name="T30" fmla="*/ 0 w 66"/>
                  <a:gd name="T31" fmla="*/ 3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6" h="74">
                    <a:moveTo>
                      <a:pt x="0" y="73"/>
                    </a:moveTo>
                    <a:lnTo>
                      <a:pt x="34" y="17"/>
                    </a:lnTo>
                    <a:lnTo>
                      <a:pt x="36" y="14"/>
                    </a:lnTo>
                    <a:lnTo>
                      <a:pt x="42" y="10"/>
                    </a:lnTo>
                    <a:lnTo>
                      <a:pt x="49" y="2"/>
                    </a:lnTo>
                    <a:lnTo>
                      <a:pt x="55" y="0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2" y="52"/>
                    </a:lnTo>
                    <a:lnTo>
                      <a:pt x="66" y="74"/>
                    </a:lnTo>
                    <a:lnTo>
                      <a:pt x="53" y="55"/>
                    </a:lnTo>
                    <a:lnTo>
                      <a:pt x="53" y="17"/>
                    </a:lnTo>
                    <a:lnTo>
                      <a:pt x="40" y="29"/>
                    </a:lnTo>
                    <a:lnTo>
                      <a:pt x="17" y="5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3" name="Freeform 164"/>
              <p:cNvSpPr>
                <a:spLocks/>
              </p:cNvSpPr>
              <p:nvPr/>
            </p:nvSpPr>
            <p:spPr bwMode="auto">
              <a:xfrm>
                <a:off x="3156" y="1517"/>
                <a:ext cx="11" cy="44"/>
              </a:xfrm>
              <a:custGeom>
                <a:avLst/>
                <a:gdLst>
                  <a:gd name="T0" fmla="*/ 0 w 23"/>
                  <a:gd name="T1" fmla="*/ 0 h 89"/>
                  <a:gd name="T2" fmla="*/ 0 w 23"/>
                  <a:gd name="T3" fmla="*/ 0 h 89"/>
                  <a:gd name="T4" fmla="*/ 0 w 23"/>
                  <a:gd name="T5" fmla="*/ 0 h 89"/>
                  <a:gd name="T6" fmla="*/ 0 w 23"/>
                  <a:gd name="T7" fmla="*/ 1 h 89"/>
                  <a:gd name="T8" fmla="*/ 0 w 23"/>
                  <a:gd name="T9" fmla="*/ 2 h 89"/>
                  <a:gd name="T10" fmla="*/ 0 w 23"/>
                  <a:gd name="T11" fmla="*/ 2 h 89"/>
                  <a:gd name="T12" fmla="*/ 0 w 23"/>
                  <a:gd name="T13" fmla="*/ 1 h 89"/>
                  <a:gd name="T14" fmla="*/ 0 w 23"/>
                  <a:gd name="T15" fmla="*/ 0 h 89"/>
                  <a:gd name="T16" fmla="*/ 0 w 23"/>
                  <a:gd name="T17" fmla="*/ 0 h 89"/>
                  <a:gd name="T18" fmla="*/ 0 w 23"/>
                  <a:gd name="T19" fmla="*/ 0 h 89"/>
                  <a:gd name="T20" fmla="*/ 0 w 23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" h="89">
                    <a:moveTo>
                      <a:pt x="0" y="0"/>
                    </a:moveTo>
                    <a:lnTo>
                      <a:pt x="6" y="9"/>
                    </a:lnTo>
                    <a:lnTo>
                      <a:pt x="13" y="24"/>
                    </a:lnTo>
                    <a:lnTo>
                      <a:pt x="11" y="51"/>
                    </a:lnTo>
                    <a:lnTo>
                      <a:pt x="8" y="72"/>
                    </a:lnTo>
                    <a:lnTo>
                      <a:pt x="21" y="89"/>
                    </a:lnTo>
                    <a:lnTo>
                      <a:pt x="17" y="62"/>
                    </a:lnTo>
                    <a:lnTo>
                      <a:pt x="23" y="28"/>
                    </a:lnTo>
                    <a:lnTo>
                      <a:pt x="1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4" name="Freeform 165"/>
              <p:cNvSpPr>
                <a:spLocks/>
              </p:cNvSpPr>
              <p:nvPr/>
            </p:nvSpPr>
            <p:spPr bwMode="auto">
              <a:xfrm>
                <a:off x="3162" y="1516"/>
                <a:ext cx="23" cy="49"/>
              </a:xfrm>
              <a:custGeom>
                <a:avLst/>
                <a:gdLst>
                  <a:gd name="T0" fmla="*/ 0 w 48"/>
                  <a:gd name="T1" fmla="*/ 0 h 99"/>
                  <a:gd name="T2" fmla="*/ 0 w 48"/>
                  <a:gd name="T3" fmla="*/ 0 h 99"/>
                  <a:gd name="T4" fmla="*/ 0 w 48"/>
                  <a:gd name="T5" fmla="*/ 0 h 99"/>
                  <a:gd name="T6" fmla="*/ 1 w 48"/>
                  <a:gd name="T7" fmla="*/ 0 h 99"/>
                  <a:gd name="T8" fmla="*/ 1 w 48"/>
                  <a:gd name="T9" fmla="*/ 0 h 99"/>
                  <a:gd name="T10" fmla="*/ 1 w 48"/>
                  <a:gd name="T11" fmla="*/ 1 h 99"/>
                  <a:gd name="T12" fmla="*/ 1 w 48"/>
                  <a:gd name="T13" fmla="*/ 1 h 99"/>
                  <a:gd name="T14" fmla="*/ 1 w 48"/>
                  <a:gd name="T15" fmla="*/ 1 h 99"/>
                  <a:gd name="T16" fmla="*/ 1 w 48"/>
                  <a:gd name="T17" fmla="*/ 2 h 99"/>
                  <a:gd name="T18" fmla="*/ 1 w 48"/>
                  <a:gd name="T19" fmla="*/ 2 h 99"/>
                  <a:gd name="T20" fmla="*/ 0 w 48"/>
                  <a:gd name="T21" fmla="*/ 2 h 99"/>
                  <a:gd name="T22" fmla="*/ 0 w 48"/>
                  <a:gd name="T23" fmla="*/ 2 h 99"/>
                  <a:gd name="T24" fmla="*/ 0 w 48"/>
                  <a:gd name="T25" fmla="*/ 2 h 99"/>
                  <a:gd name="T26" fmla="*/ 0 w 48"/>
                  <a:gd name="T27" fmla="*/ 3 h 99"/>
                  <a:gd name="T28" fmla="*/ 0 w 48"/>
                  <a:gd name="T29" fmla="*/ 2 h 99"/>
                  <a:gd name="T30" fmla="*/ 0 w 48"/>
                  <a:gd name="T31" fmla="*/ 2 h 99"/>
                  <a:gd name="T32" fmla="*/ 0 w 48"/>
                  <a:gd name="T33" fmla="*/ 2 h 99"/>
                  <a:gd name="T34" fmla="*/ 0 w 48"/>
                  <a:gd name="T35" fmla="*/ 1 h 99"/>
                  <a:gd name="T36" fmla="*/ 1 w 48"/>
                  <a:gd name="T37" fmla="*/ 1 h 99"/>
                  <a:gd name="T38" fmla="*/ 1 w 48"/>
                  <a:gd name="T39" fmla="*/ 1 h 99"/>
                  <a:gd name="T40" fmla="*/ 0 w 48"/>
                  <a:gd name="T41" fmla="*/ 0 h 99"/>
                  <a:gd name="T42" fmla="*/ 0 w 48"/>
                  <a:gd name="T43" fmla="*/ 0 h 99"/>
                  <a:gd name="T44" fmla="*/ 0 w 48"/>
                  <a:gd name="T45" fmla="*/ 0 h 99"/>
                  <a:gd name="T46" fmla="*/ 0 w 48"/>
                  <a:gd name="T47" fmla="*/ 0 h 99"/>
                  <a:gd name="T48" fmla="*/ 0 w 48"/>
                  <a:gd name="T49" fmla="*/ 0 h 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" h="99">
                    <a:moveTo>
                      <a:pt x="0" y="4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40" y="13"/>
                    </a:lnTo>
                    <a:lnTo>
                      <a:pt x="46" y="23"/>
                    </a:lnTo>
                    <a:lnTo>
                      <a:pt x="48" y="32"/>
                    </a:lnTo>
                    <a:lnTo>
                      <a:pt x="48" y="47"/>
                    </a:lnTo>
                    <a:lnTo>
                      <a:pt x="42" y="61"/>
                    </a:lnTo>
                    <a:lnTo>
                      <a:pt x="38" y="64"/>
                    </a:lnTo>
                    <a:lnTo>
                      <a:pt x="35" y="68"/>
                    </a:lnTo>
                    <a:lnTo>
                      <a:pt x="29" y="81"/>
                    </a:lnTo>
                    <a:lnTo>
                      <a:pt x="29" y="91"/>
                    </a:lnTo>
                    <a:lnTo>
                      <a:pt x="27" y="95"/>
                    </a:lnTo>
                    <a:lnTo>
                      <a:pt x="23" y="99"/>
                    </a:lnTo>
                    <a:lnTo>
                      <a:pt x="12" y="95"/>
                    </a:lnTo>
                    <a:lnTo>
                      <a:pt x="6" y="91"/>
                    </a:lnTo>
                    <a:lnTo>
                      <a:pt x="17" y="85"/>
                    </a:lnTo>
                    <a:lnTo>
                      <a:pt x="23" y="62"/>
                    </a:lnTo>
                    <a:lnTo>
                      <a:pt x="36" y="47"/>
                    </a:lnTo>
                    <a:lnTo>
                      <a:pt x="35" y="36"/>
                    </a:lnTo>
                    <a:lnTo>
                      <a:pt x="31" y="24"/>
                    </a:lnTo>
                    <a:lnTo>
                      <a:pt x="25" y="13"/>
                    </a:lnTo>
                    <a:lnTo>
                      <a:pt x="4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5" name="Freeform 166"/>
              <p:cNvSpPr>
                <a:spLocks/>
              </p:cNvSpPr>
              <p:nvPr/>
            </p:nvSpPr>
            <p:spPr bwMode="auto">
              <a:xfrm>
                <a:off x="3159" y="1564"/>
                <a:ext cx="17" cy="22"/>
              </a:xfrm>
              <a:custGeom>
                <a:avLst/>
                <a:gdLst>
                  <a:gd name="T0" fmla="*/ 1 w 34"/>
                  <a:gd name="T1" fmla="*/ 1 h 43"/>
                  <a:gd name="T2" fmla="*/ 1 w 34"/>
                  <a:gd name="T3" fmla="*/ 1 h 43"/>
                  <a:gd name="T4" fmla="*/ 1 w 34"/>
                  <a:gd name="T5" fmla="*/ 1 h 43"/>
                  <a:gd name="T6" fmla="*/ 2 w 34"/>
                  <a:gd name="T7" fmla="*/ 2 h 43"/>
                  <a:gd name="T8" fmla="*/ 1 w 34"/>
                  <a:gd name="T9" fmla="*/ 1 h 43"/>
                  <a:gd name="T10" fmla="*/ 0 w 34"/>
                  <a:gd name="T11" fmla="*/ 1 h 43"/>
                  <a:gd name="T12" fmla="*/ 0 w 34"/>
                  <a:gd name="T13" fmla="*/ 0 h 43"/>
                  <a:gd name="T14" fmla="*/ 1 w 34"/>
                  <a:gd name="T15" fmla="*/ 1 h 43"/>
                  <a:gd name="T16" fmla="*/ 1 w 34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11" y="3"/>
                    </a:moveTo>
                    <a:lnTo>
                      <a:pt x="11" y="15"/>
                    </a:lnTo>
                    <a:lnTo>
                      <a:pt x="30" y="22"/>
                    </a:lnTo>
                    <a:lnTo>
                      <a:pt x="34" y="43"/>
                    </a:lnTo>
                    <a:lnTo>
                      <a:pt x="22" y="28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6" name="Freeform 167"/>
              <p:cNvSpPr>
                <a:spLocks/>
              </p:cNvSpPr>
              <p:nvPr/>
            </p:nvSpPr>
            <p:spPr bwMode="auto">
              <a:xfrm>
                <a:off x="2842" y="1520"/>
                <a:ext cx="112" cy="68"/>
              </a:xfrm>
              <a:custGeom>
                <a:avLst/>
                <a:gdLst>
                  <a:gd name="T0" fmla="*/ 8 w 222"/>
                  <a:gd name="T1" fmla="*/ 1 h 137"/>
                  <a:gd name="T2" fmla="*/ 7 w 222"/>
                  <a:gd name="T3" fmla="*/ 1 h 137"/>
                  <a:gd name="T4" fmla="*/ 5 w 222"/>
                  <a:gd name="T5" fmla="*/ 0 h 137"/>
                  <a:gd name="T6" fmla="*/ 5 w 222"/>
                  <a:gd name="T7" fmla="*/ 0 h 137"/>
                  <a:gd name="T8" fmla="*/ 4 w 222"/>
                  <a:gd name="T9" fmla="*/ 0 h 137"/>
                  <a:gd name="T10" fmla="*/ 2 w 222"/>
                  <a:gd name="T11" fmla="*/ 0 h 137"/>
                  <a:gd name="T12" fmla="*/ 1 w 222"/>
                  <a:gd name="T13" fmla="*/ 0 h 137"/>
                  <a:gd name="T14" fmla="*/ 1 w 222"/>
                  <a:gd name="T15" fmla="*/ 1 h 137"/>
                  <a:gd name="T16" fmla="*/ 0 w 222"/>
                  <a:gd name="T17" fmla="*/ 1 h 137"/>
                  <a:gd name="T18" fmla="*/ 1 w 222"/>
                  <a:gd name="T19" fmla="*/ 1 h 137"/>
                  <a:gd name="T20" fmla="*/ 1 w 222"/>
                  <a:gd name="T21" fmla="*/ 1 h 137"/>
                  <a:gd name="T22" fmla="*/ 1 w 222"/>
                  <a:gd name="T23" fmla="*/ 1 h 137"/>
                  <a:gd name="T24" fmla="*/ 1 w 222"/>
                  <a:gd name="T25" fmla="*/ 1 h 137"/>
                  <a:gd name="T26" fmla="*/ 1 w 222"/>
                  <a:gd name="T27" fmla="*/ 1 h 137"/>
                  <a:gd name="T28" fmla="*/ 1 w 222"/>
                  <a:gd name="T29" fmla="*/ 0 h 137"/>
                  <a:gd name="T30" fmla="*/ 2 w 222"/>
                  <a:gd name="T31" fmla="*/ 0 h 137"/>
                  <a:gd name="T32" fmla="*/ 2 w 222"/>
                  <a:gd name="T33" fmla="*/ 0 h 137"/>
                  <a:gd name="T34" fmla="*/ 4 w 222"/>
                  <a:gd name="T35" fmla="*/ 0 h 137"/>
                  <a:gd name="T36" fmla="*/ 5 w 222"/>
                  <a:gd name="T37" fmla="*/ 1 h 137"/>
                  <a:gd name="T38" fmla="*/ 5 w 222"/>
                  <a:gd name="T39" fmla="*/ 1 h 137"/>
                  <a:gd name="T40" fmla="*/ 3 w 222"/>
                  <a:gd name="T41" fmla="*/ 1 h 137"/>
                  <a:gd name="T42" fmla="*/ 3 w 222"/>
                  <a:gd name="T43" fmla="*/ 1 h 137"/>
                  <a:gd name="T44" fmla="*/ 3 w 222"/>
                  <a:gd name="T45" fmla="*/ 2 h 137"/>
                  <a:gd name="T46" fmla="*/ 2 w 222"/>
                  <a:gd name="T47" fmla="*/ 2 h 137"/>
                  <a:gd name="T48" fmla="*/ 2 w 222"/>
                  <a:gd name="T49" fmla="*/ 2 h 137"/>
                  <a:gd name="T50" fmla="*/ 2 w 222"/>
                  <a:gd name="T51" fmla="*/ 2 h 137"/>
                  <a:gd name="T52" fmla="*/ 2 w 222"/>
                  <a:gd name="T53" fmla="*/ 3 h 137"/>
                  <a:gd name="T54" fmla="*/ 2 w 222"/>
                  <a:gd name="T55" fmla="*/ 4 h 137"/>
                  <a:gd name="T56" fmla="*/ 3 w 222"/>
                  <a:gd name="T57" fmla="*/ 4 h 137"/>
                  <a:gd name="T58" fmla="*/ 3 w 222"/>
                  <a:gd name="T59" fmla="*/ 3 h 137"/>
                  <a:gd name="T60" fmla="*/ 3 w 222"/>
                  <a:gd name="T61" fmla="*/ 3 h 137"/>
                  <a:gd name="T62" fmla="*/ 4 w 222"/>
                  <a:gd name="T63" fmla="*/ 3 h 137"/>
                  <a:gd name="T64" fmla="*/ 4 w 222"/>
                  <a:gd name="T65" fmla="*/ 3 h 137"/>
                  <a:gd name="T66" fmla="*/ 4 w 222"/>
                  <a:gd name="T67" fmla="*/ 4 h 137"/>
                  <a:gd name="T68" fmla="*/ 5 w 222"/>
                  <a:gd name="T69" fmla="*/ 4 h 137"/>
                  <a:gd name="T70" fmla="*/ 5 w 222"/>
                  <a:gd name="T71" fmla="*/ 4 h 137"/>
                  <a:gd name="T72" fmla="*/ 5 w 222"/>
                  <a:gd name="T73" fmla="*/ 3 h 137"/>
                  <a:gd name="T74" fmla="*/ 5 w 222"/>
                  <a:gd name="T75" fmla="*/ 3 h 137"/>
                  <a:gd name="T76" fmla="*/ 5 w 222"/>
                  <a:gd name="T77" fmla="*/ 3 h 137"/>
                  <a:gd name="T78" fmla="*/ 6 w 222"/>
                  <a:gd name="T79" fmla="*/ 3 h 137"/>
                  <a:gd name="T80" fmla="*/ 6 w 222"/>
                  <a:gd name="T81" fmla="*/ 3 h 137"/>
                  <a:gd name="T82" fmla="*/ 7 w 222"/>
                  <a:gd name="T83" fmla="*/ 3 h 137"/>
                  <a:gd name="T84" fmla="*/ 7 w 222"/>
                  <a:gd name="T85" fmla="*/ 3 h 137"/>
                  <a:gd name="T86" fmla="*/ 6 w 222"/>
                  <a:gd name="T87" fmla="*/ 2 h 137"/>
                  <a:gd name="T88" fmla="*/ 5 w 222"/>
                  <a:gd name="T89" fmla="*/ 2 h 137"/>
                  <a:gd name="T90" fmla="*/ 4 w 222"/>
                  <a:gd name="T91" fmla="*/ 2 h 137"/>
                  <a:gd name="T92" fmla="*/ 4 w 222"/>
                  <a:gd name="T93" fmla="*/ 2 h 137"/>
                  <a:gd name="T94" fmla="*/ 3 w 222"/>
                  <a:gd name="T95" fmla="*/ 2 h 137"/>
                  <a:gd name="T96" fmla="*/ 3 w 222"/>
                  <a:gd name="T97" fmla="*/ 3 h 137"/>
                  <a:gd name="T98" fmla="*/ 3 w 222"/>
                  <a:gd name="T99" fmla="*/ 3 h 137"/>
                  <a:gd name="T100" fmla="*/ 3 w 222"/>
                  <a:gd name="T101" fmla="*/ 2 h 137"/>
                  <a:gd name="T102" fmla="*/ 3 w 222"/>
                  <a:gd name="T103" fmla="*/ 2 h 137"/>
                  <a:gd name="T104" fmla="*/ 3 w 222"/>
                  <a:gd name="T105" fmla="*/ 2 h 137"/>
                  <a:gd name="T106" fmla="*/ 4 w 222"/>
                  <a:gd name="T107" fmla="*/ 2 h 137"/>
                  <a:gd name="T108" fmla="*/ 4 w 222"/>
                  <a:gd name="T109" fmla="*/ 1 h 137"/>
                  <a:gd name="T110" fmla="*/ 6 w 222"/>
                  <a:gd name="T111" fmla="*/ 1 h 137"/>
                  <a:gd name="T112" fmla="*/ 6 w 222"/>
                  <a:gd name="T113" fmla="*/ 2 h 137"/>
                  <a:gd name="T114" fmla="*/ 7 w 222"/>
                  <a:gd name="T115" fmla="*/ 2 h 137"/>
                  <a:gd name="T116" fmla="*/ 8 w 222"/>
                  <a:gd name="T117" fmla="*/ 1 h 137"/>
                  <a:gd name="T118" fmla="*/ 8 w 222"/>
                  <a:gd name="T119" fmla="*/ 1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2" h="137">
                    <a:moveTo>
                      <a:pt x="222" y="63"/>
                    </a:moveTo>
                    <a:lnTo>
                      <a:pt x="207" y="38"/>
                    </a:lnTo>
                    <a:lnTo>
                      <a:pt x="158" y="12"/>
                    </a:lnTo>
                    <a:lnTo>
                      <a:pt x="131" y="0"/>
                    </a:lnTo>
                    <a:lnTo>
                      <a:pt x="104" y="4"/>
                    </a:lnTo>
                    <a:lnTo>
                      <a:pt x="38" y="6"/>
                    </a:lnTo>
                    <a:lnTo>
                      <a:pt x="21" y="16"/>
                    </a:lnTo>
                    <a:lnTo>
                      <a:pt x="6" y="35"/>
                    </a:lnTo>
                    <a:lnTo>
                      <a:pt x="0" y="48"/>
                    </a:lnTo>
                    <a:lnTo>
                      <a:pt x="2" y="63"/>
                    </a:lnTo>
                    <a:lnTo>
                      <a:pt x="9" y="48"/>
                    </a:lnTo>
                    <a:lnTo>
                      <a:pt x="15" y="42"/>
                    </a:lnTo>
                    <a:lnTo>
                      <a:pt x="19" y="36"/>
                    </a:lnTo>
                    <a:lnTo>
                      <a:pt x="25" y="33"/>
                    </a:lnTo>
                    <a:lnTo>
                      <a:pt x="28" y="31"/>
                    </a:lnTo>
                    <a:lnTo>
                      <a:pt x="46" y="27"/>
                    </a:lnTo>
                    <a:lnTo>
                      <a:pt x="55" y="23"/>
                    </a:lnTo>
                    <a:lnTo>
                      <a:pt x="114" y="29"/>
                    </a:lnTo>
                    <a:lnTo>
                      <a:pt x="141" y="36"/>
                    </a:lnTo>
                    <a:lnTo>
                      <a:pt x="133" y="46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68" y="69"/>
                    </a:lnTo>
                    <a:lnTo>
                      <a:pt x="59" y="76"/>
                    </a:lnTo>
                    <a:lnTo>
                      <a:pt x="53" y="84"/>
                    </a:lnTo>
                    <a:lnTo>
                      <a:pt x="46" y="93"/>
                    </a:lnTo>
                    <a:lnTo>
                      <a:pt x="40" y="103"/>
                    </a:lnTo>
                    <a:lnTo>
                      <a:pt x="44" y="137"/>
                    </a:lnTo>
                    <a:lnTo>
                      <a:pt x="80" y="137"/>
                    </a:lnTo>
                    <a:lnTo>
                      <a:pt x="87" y="118"/>
                    </a:lnTo>
                    <a:lnTo>
                      <a:pt x="95" y="103"/>
                    </a:lnTo>
                    <a:lnTo>
                      <a:pt x="104" y="97"/>
                    </a:lnTo>
                    <a:lnTo>
                      <a:pt x="106" y="114"/>
                    </a:lnTo>
                    <a:lnTo>
                      <a:pt x="122" y="128"/>
                    </a:lnTo>
                    <a:lnTo>
                      <a:pt x="129" y="130"/>
                    </a:lnTo>
                    <a:lnTo>
                      <a:pt x="146" y="128"/>
                    </a:lnTo>
                    <a:lnTo>
                      <a:pt x="156" y="118"/>
                    </a:lnTo>
                    <a:lnTo>
                      <a:pt x="158" y="111"/>
                    </a:lnTo>
                    <a:lnTo>
                      <a:pt x="158" y="97"/>
                    </a:lnTo>
                    <a:lnTo>
                      <a:pt x="173" y="101"/>
                    </a:lnTo>
                    <a:lnTo>
                      <a:pt x="180" y="118"/>
                    </a:lnTo>
                    <a:lnTo>
                      <a:pt x="203" y="120"/>
                    </a:lnTo>
                    <a:lnTo>
                      <a:pt x="203" y="101"/>
                    </a:lnTo>
                    <a:lnTo>
                      <a:pt x="171" y="88"/>
                    </a:lnTo>
                    <a:lnTo>
                      <a:pt x="152" y="86"/>
                    </a:lnTo>
                    <a:lnTo>
                      <a:pt x="122" y="82"/>
                    </a:lnTo>
                    <a:lnTo>
                      <a:pt x="99" y="86"/>
                    </a:lnTo>
                    <a:lnTo>
                      <a:pt x="91" y="90"/>
                    </a:lnTo>
                    <a:lnTo>
                      <a:pt x="78" y="105"/>
                    </a:lnTo>
                    <a:lnTo>
                      <a:pt x="65" y="97"/>
                    </a:lnTo>
                    <a:lnTo>
                      <a:pt x="78" y="78"/>
                    </a:lnTo>
                    <a:lnTo>
                      <a:pt x="82" y="76"/>
                    </a:lnTo>
                    <a:lnTo>
                      <a:pt x="93" y="71"/>
                    </a:lnTo>
                    <a:lnTo>
                      <a:pt x="106" y="67"/>
                    </a:lnTo>
                    <a:lnTo>
                      <a:pt x="118" y="63"/>
                    </a:lnTo>
                    <a:lnTo>
                      <a:pt x="160" y="63"/>
                    </a:lnTo>
                    <a:lnTo>
                      <a:pt x="184" y="76"/>
                    </a:lnTo>
                    <a:lnTo>
                      <a:pt x="220" y="86"/>
                    </a:lnTo>
                    <a:lnTo>
                      <a:pt x="22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7" name="Freeform 168"/>
              <p:cNvSpPr>
                <a:spLocks/>
              </p:cNvSpPr>
              <p:nvPr/>
            </p:nvSpPr>
            <p:spPr bwMode="auto">
              <a:xfrm>
                <a:off x="2928" y="1549"/>
                <a:ext cx="25" cy="31"/>
              </a:xfrm>
              <a:custGeom>
                <a:avLst/>
                <a:gdLst>
                  <a:gd name="T0" fmla="*/ 2 w 49"/>
                  <a:gd name="T1" fmla="*/ 0 h 63"/>
                  <a:gd name="T2" fmla="*/ 2 w 49"/>
                  <a:gd name="T3" fmla="*/ 1 h 63"/>
                  <a:gd name="T4" fmla="*/ 1 w 49"/>
                  <a:gd name="T5" fmla="*/ 1 h 63"/>
                  <a:gd name="T6" fmla="*/ 1 w 49"/>
                  <a:gd name="T7" fmla="*/ 1 h 63"/>
                  <a:gd name="T8" fmla="*/ 1 w 49"/>
                  <a:gd name="T9" fmla="*/ 0 h 63"/>
                  <a:gd name="T10" fmla="*/ 1 w 49"/>
                  <a:gd name="T11" fmla="*/ 0 h 63"/>
                  <a:gd name="T12" fmla="*/ 0 w 49"/>
                  <a:gd name="T13" fmla="*/ 0 h 63"/>
                  <a:gd name="T14" fmla="*/ 1 w 49"/>
                  <a:gd name="T15" fmla="*/ 0 h 63"/>
                  <a:gd name="T16" fmla="*/ 2 w 49"/>
                  <a:gd name="T17" fmla="*/ 0 h 63"/>
                  <a:gd name="T18" fmla="*/ 2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49" y="27"/>
                    </a:moveTo>
                    <a:lnTo>
                      <a:pt x="40" y="57"/>
                    </a:lnTo>
                    <a:lnTo>
                      <a:pt x="28" y="63"/>
                    </a:lnTo>
                    <a:lnTo>
                      <a:pt x="9" y="42"/>
                    </a:lnTo>
                    <a:lnTo>
                      <a:pt x="11" y="29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8" name="Freeform 169"/>
              <p:cNvSpPr>
                <a:spLocks/>
              </p:cNvSpPr>
              <p:nvPr/>
            </p:nvSpPr>
            <p:spPr bwMode="auto">
              <a:xfrm>
                <a:off x="2990" y="1470"/>
                <a:ext cx="111" cy="53"/>
              </a:xfrm>
              <a:custGeom>
                <a:avLst/>
                <a:gdLst>
                  <a:gd name="T0" fmla="*/ 6 w 223"/>
                  <a:gd name="T1" fmla="*/ 1 h 104"/>
                  <a:gd name="T2" fmla="*/ 5 w 223"/>
                  <a:gd name="T3" fmla="*/ 1 h 104"/>
                  <a:gd name="T4" fmla="*/ 4 w 223"/>
                  <a:gd name="T5" fmla="*/ 1 h 104"/>
                  <a:gd name="T6" fmla="*/ 3 w 223"/>
                  <a:gd name="T7" fmla="*/ 1 h 104"/>
                  <a:gd name="T8" fmla="*/ 3 w 223"/>
                  <a:gd name="T9" fmla="*/ 1 h 104"/>
                  <a:gd name="T10" fmla="*/ 3 w 223"/>
                  <a:gd name="T11" fmla="*/ 2 h 104"/>
                  <a:gd name="T12" fmla="*/ 2 w 223"/>
                  <a:gd name="T13" fmla="*/ 2 h 104"/>
                  <a:gd name="T14" fmla="*/ 2 w 223"/>
                  <a:gd name="T15" fmla="*/ 2 h 104"/>
                  <a:gd name="T16" fmla="*/ 1 w 223"/>
                  <a:gd name="T17" fmla="*/ 3 h 104"/>
                  <a:gd name="T18" fmla="*/ 0 w 223"/>
                  <a:gd name="T19" fmla="*/ 3 h 104"/>
                  <a:gd name="T20" fmla="*/ 0 w 223"/>
                  <a:gd name="T21" fmla="*/ 4 h 104"/>
                  <a:gd name="T22" fmla="*/ 0 w 223"/>
                  <a:gd name="T23" fmla="*/ 2 h 104"/>
                  <a:gd name="T24" fmla="*/ 1 w 223"/>
                  <a:gd name="T25" fmla="*/ 2 h 104"/>
                  <a:gd name="T26" fmla="*/ 1 w 223"/>
                  <a:gd name="T27" fmla="*/ 2 h 104"/>
                  <a:gd name="T28" fmla="*/ 1 w 223"/>
                  <a:gd name="T29" fmla="*/ 2 h 104"/>
                  <a:gd name="T30" fmla="*/ 1 w 223"/>
                  <a:gd name="T31" fmla="*/ 2 h 104"/>
                  <a:gd name="T32" fmla="*/ 2 w 223"/>
                  <a:gd name="T33" fmla="*/ 1 h 104"/>
                  <a:gd name="T34" fmla="*/ 2 w 223"/>
                  <a:gd name="T35" fmla="*/ 1 h 104"/>
                  <a:gd name="T36" fmla="*/ 2 w 223"/>
                  <a:gd name="T37" fmla="*/ 1 h 104"/>
                  <a:gd name="T38" fmla="*/ 3 w 223"/>
                  <a:gd name="T39" fmla="*/ 1 h 104"/>
                  <a:gd name="T40" fmla="*/ 3 w 223"/>
                  <a:gd name="T41" fmla="*/ 1 h 104"/>
                  <a:gd name="T42" fmla="*/ 4 w 223"/>
                  <a:gd name="T43" fmla="*/ 1 h 104"/>
                  <a:gd name="T44" fmla="*/ 5 w 223"/>
                  <a:gd name="T45" fmla="*/ 0 h 104"/>
                  <a:gd name="T46" fmla="*/ 6 w 223"/>
                  <a:gd name="T47" fmla="*/ 1 h 104"/>
                  <a:gd name="T48" fmla="*/ 6 w 223"/>
                  <a:gd name="T49" fmla="*/ 1 h 104"/>
                  <a:gd name="T50" fmla="*/ 6 w 223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3" h="104">
                    <a:moveTo>
                      <a:pt x="223" y="15"/>
                    </a:moveTo>
                    <a:lnTo>
                      <a:pt x="160" y="13"/>
                    </a:lnTo>
                    <a:lnTo>
                      <a:pt x="135" y="17"/>
                    </a:lnTo>
                    <a:lnTo>
                      <a:pt x="126" y="20"/>
                    </a:lnTo>
                    <a:lnTo>
                      <a:pt x="114" y="26"/>
                    </a:lnTo>
                    <a:lnTo>
                      <a:pt x="105" y="34"/>
                    </a:lnTo>
                    <a:lnTo>
                      <a:pt x="86" y="43"/>
                    </a:lnTo>
                    <a:lnTo>
                      <a:pt x="67" y="58"/>
                    </a:lnTo>
                    <a:lnTo>
                      <a:pt x="38" y="74"/>
                    </a:lnTo>
                    <a:lnTo>
                      <a:pt x="14" y="95"/>
                    </a:lnTo>
                    <a:lnTo>
                      <a:pt x="0" y="104"/>
                    </a:lnTo>
                    <a:lnTo>
                      <a:pt x="29" y="57"/>
                    </a:lnTo>
                    <a:lnTo>
                      <a:pt x="35" y="53"/>
                    </a:lnTo>
                    <a:lnTo>
                      <a:pt x="40" y="49"/>
                    </a:lnTo>
                    <a:lnTo>
                      <a:pt x="48" y="43"/>
                    </a:lnTo>
                    <a:lnTo>
                      <a:pt x="57" y="38"/>
                    </a:lnTo>
                    <a:lnTo>
                      <a:pt x="69" y="32"/>
                    </a:lnTo>
                    <a:lnTo>
                      <a:pt x="82" y="26"/>
                    </a:lnTo>
                    <a:lnTo>
                      <a:pt x="95" y="20"/>
                    </a:lnTo>
                    <a:lnTo>
                      <a:pt x="111" y="15"/>
                    </a:lnTo>
                    <a:lnTo>
                      <a:pt x="126" y="11"/>
                    </a:lnTo>
                    <a:lnTo>
                      <a:pt x="152" y="5"/>
                    </a:lnTo>
                    <a:lnTo>
                      <a:pt x="177" y="0"/>
                    </a:lnTo>
                    <a:lnTo>
                      <a:pt x="209" y="5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19" name="Freeform 170"/>
              <p:cNvSpPr>
                <a:spLocks/>
              </p:cNvSpPr>
              <p:nvPr/>
            </p:nvSpPr>
            <p:spPr bwMode="auto">
              <a:xfrm>
                <a:off x="3020" y="1517"/>
                <a:ext cx="71" cy="27"/>
              </a:xfrm>
              <a:custGeom>
                <a:avLst/>
                <a:gdLst>
                  <a:gd name="T0" fmla="*/ 4 w 143"/>
                  <a:gd name="T1" fmla="*/ 0 h 55"/>
                  <a:gd name="T2" fmla="*/ 3 w 143"/>
                  <a:gd name="T3" fmla="*/ 0 h 55"/>
                  <a:gd name="T4" fmla="*/ 3 w 143"/>
                  <a:gd name="T5" fmla="*/ 0 h 55"/>
                  <a:gd name="T6" fmla="*/ 3 w 143"/>
                  <a:gd name="T7" fmla="*/ 0 h 55"/>
                  <a:gd name="T8" fmla="*/ 2 w 143"/>
                  <a:gd name="T9" fmla="*/ 0 h 55"/>
                  <a:gd name="T10" fmla="*/ 2 w 143"/>
                  <a:gd name="T11" fmla="*/ 1 h 55"/>
                  <a:gd name="T12" fmla="*/ 2 w 143"/>
                  <a:gd name="T13" fmla="*/ 1 h 55"/>
                  <a:gd name="T14" fmla="*/ 2 w 143"/>
                  <a:gd name="T15" fmla="*/ 1 h 55"/>
                  <a:gd name="T16" fmla="*/ 1 w 143"/>
                  <a:gd name="T17" fmla="*/ 1 h 55"/>
                  <a:gd name="T18" fmla="*/ 1 w 143"/>
                  <a:gd name="T19" fmla="*/ 1 h 55"/>
                  <a:gd name="T20" fmla="*/ 1 w 143"/>
                  <a:gd name="T21" fmla="*/ 1 h 55"/>
                  <a:gd name="T22" fmla="*/ 1 w 143"/>
                  <a:gd name="T23" fmla="*/ 1 h 55"/>
                  <a:gd name="T24" fmla="*/ 0 w 143"/>
                  <a:gd name="T25" fmla="*/ 1 h 55"/>
                  <a:gd name="T26" fmla="*/ 0 w 143"/>
                  <a:gd name="T27" fmla="*/ 1 h 55"/>
                  <a:gd name="T28" fmla="*/ 0 w 143"/>
                  <a:gd name="T29" fmla="*/ 1 h 55"/>
                  <a:gd name="T30" fmla="*/ 0 w 143"/>
                  <a:gd name="T31" fmla="*/ 1 h 55"/>
                  <a:gd name="T32" fmla="*/ 0 w 143"/>
                  <a:gd name="T33" fmla="*/ 0 h 55"/>
                  <a:gd name="T34" fmla="*/ 0 w 143"/>
                  <a:gd name="T35" fmla="*/ 0 h 55"/>
                  <a:gd name="T36" fmla="*/ 0 w 143"/>
                  <a:gd name="T37" fmla="*/ 0 h 55"/>
                  <a:gd name="T38" fmla="*/ 0 w 143"/>
                  <a:gd name="T39" fmla="*/ 0 h 55"/>
                  <a:gd name="T40" fmla="*/ 1 w 143"/>
                  <a:gd name="T41" fmla="*/ 0 h 55"/>
                  <a:gd name="T42" fmla="*/ 2 w 143"/>
                  <a:gd name="T43" fmla="*/ 0 h 55"/>
                  <a:gd name="T44" fmla="*/ 3 w 143"/>
                  <a:gd name="T45" fmla="*/ 0 h 55"/>
                  <a:gd name="T46" fmla="*/ 3 w 143"/>
                  <a:gd name="T47" fmla="*/ 0 h 55"/>
                  <a:gd name="T48" fmla="*/ 4 w 143"/>
                  <a:gd name="T49" fmla="*/ 0 h 55"/>
                  <a:gd name="T50" fmla="*/ 4 w 143"/>
                  <a:gd name="T51" fmla="*/ 0 h 55"/>
                  <a:gd name="T52" fmla="*/ 4 w 143"/>
                  <a:gd name="T53" fmla="*/ 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3" h="55">
                    <a:moveTo>
                      <a:pt x="143" y="22"/>
                    </a:moveTo>
                    <a:lnTo>
                      <a:pt x="126" y="30"/>
                    </a:lnTo>
                    <a:lnTo>
                      <a:pt x="120" y="21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95" y="32"/>
                    </a:lnTo>
                    <a:lnTo>
                      <a:pt x="90" y="43"/>
                    </a:lnTo>
                    <a:lnTo>
                      <a:pt x="74" y="51"/>
                    </a:lnTo>
                    <a:lnTo>
                      <a:pt x="63" y="55"/>
                    </a:lnTo>
                    <a:lnTo>
                      <a:pt x="52" y="49"/>
                    </a:lnTo>
                    <a:lnTo>
                      <a:pt x="42" y="43"/>
                    </a:lnTo>
                    <a:lnTo>
                      <a:pt x="36" y="32"/>
                    </a:lnTo>
                    <a:lnTo>
                      <a:pt x="25" y="38"/>
                    </a:lnTo>
                    <a:lnTo>
                      <a:pt x="21" y="51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10" y="22"/>
                    </a:lnTo>
                    <a:lnTo>
                      <a:pt x="14" y="19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0" y="5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6" y="5"/>
                    </a:lnTo>
                    <a:lnTo>
                      <a:pt x="139" y="11"/>
                    </a:lnTo>
                    <a:lnTo>
                      <a:pt x="14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0" name="Freeform 171"/>
              <p:cNvSpPr>
                <a:spLocks/>
              </p:cNvSpPr>
              <p:nvPr/>
            </p:nvSpPr>
            <p:spPr bwMode="auto">
              <a:xfrm>
                <a:off x="3030" y="1502"/>
                <a:ext cx="60" cy="22"/>
              </a:xfrm>
              <a:custGeom>
                <a:avLst/>
                <a:gdLst>
                  <a:gd name="T0" fmla="*/ 3 w 122"/>
                  <a:gd name="T1" fmla="*/ 1 h 46"/>
                  <a:gd name="T2" fmla="*/ 3 w 122"/>
                  <a:gd name="T3" fmla="*/ 0 h 46"/>
                  <a:gd name="T4" fmla="*/ 3 w 122"/>
                  <a:gd name="T5" fmla="*/ 0 h 46"/>
                  <a:gd name="T6" fmla="*/ 3 w 122"/>
                  <a:gd name="T7" fmla="*/ 0 h 46"/>
                  <a:gd name="T8" fmla="*/ 2 w 122"/>
                  <a:gd name="T9" fmla="*/ 0 h 46"/>
                  <a:gd name="T10" fmla="*/ 2 w 122"/>
                  <a:gd name="T11" fmla="*/ 0 h 46"/>
                  <a:gd name="T12" fmla="*/ 1 w 122"/>
                  <a:gd name="T13" fmla="*/ 0 h 46"/>
                  <a:gd name="T14" fmla="*/ 1 w 122"/>
                  <a:gd name="T15" fmla="*/ 0 h 46"/>
                  <a:gd name="T16" fmla="*/ 0 w 122"/>
                  <a:gd name="T17" fmla="*/ 0 h 46"/>
                  <a:gd name="T18" fmla="*/ 0 w 122"/>
                  <a:gd name="T19" fmla="*/ 1 h 46"/>
                  <a:gd name="T20" fmla="*/ 0 w 122"/>
                  <a:gd name="T21" fmla="*/ 0 h 46"/>
                  <a:gd name="T22" fmla="*/ 0 w 122"/>
                  <a:gd name="T23" fmla="*/ 0 h 46"/>
                  <a:gd name="T24" fmla="*/ 0 w 122"/>
                  <a:gd name="T25" fmla="*/ 0 h 46"/>
                  <a:gd name="T26" fmla="*/ 0 w 122"/>
                  <a:gd name="T27" fmla="*/ 0 h 46"/>
                  <a:gd name="T28" fmla="*/ 1 w 122"/>
                  <a:gd name="T29" fmla="*/ 0 h 46"/>
                  <a:gd name="T30" fmla="*/ 1 w 122"/>
                  <a:gd name="T31" fmla="*/ 0 h 46"/>
                  <a:gd name="T32" fmla="*/ 2 w 122"/>
                  <a:gd name="T33" fmla="*/ 0 h 46"/>
                  <a:gd name="T34" fmla="*/ 3 w 122"/>
                  <a:gd name="T35" fmla="*/ 0 h 46"/>
                  <a:gd name="T36" fmla="*/ 3 w 122"/>
                  <a:gd name="T37" fmla="*/ 0 h 46"/>
                  <a:gd name="T38" fmla="*/ 3 w 122"/>
                  <a:gd name="T39" fmla="*/ 1 h 46"/>
                  <a:gd name="T40" fmla="*/ 3 w 122"/>
                  <a:gd name="T41" fmla="*/ 1 h 46"/>
                  <a:gd name="T42" fmla="*/ 3 w 122"/>
                  <a:gd name="T43" fmla="*/ 1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2" h="46">
                    <a:moveTo>
                      <a:pt x="114" y="40"/>
                    </a:moveTo>
                    <a:lnTo>
                      <a:pt x="112" y="31"/>
                    </a:lnTo>
                    <a:lnTo>
                      <a:pt x="109" y="23"/>
                    </a:lnTo>
                    <a:lnTo>
                      <a:pt x="101" y="17"/>
                    </a:lnTo>
                    <a:lnTo>
                      <a:pt x="90" y="14"/>
                    </a:lnTo>
                    <a:lnTo>
                      <a:pt x="76" y="10"/>
                    </a:lnTo>
                    <a:lnTo>
                      <a:pt x="63" y="8"/>
                    </a:lnTo>
                    <a:lnTo>
                      <a:pt x="40" y="14"/>
                    </a:lnTo>
                    <a:lnTo>
                      <a:pt x="21" y="21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8" y="21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101" y="2"/>
                    </a:lnTo>
                    <a:lnTo>
                      <a:pt x="122" y="19"/>
                    </a:lnTo>
                    <a:lnTo>
                      <a:pt x="122" y="46"/>
                    </a:lnTo>
                    <a:lnTo>
                      <a:pt x="11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1" name="Freeform 172"/>
              <p:cNvSpPr>
                <a:spLocks/>
              </p:cNvSpPr>
              <p:nvPr/>
            </p:nvSpPr>
            <p:spPr bwMode="auto">
              <a:xfrm>
                <a:off x="3028" y="1531"/>
                <a:ext cx="62" cy="27"/>
              </a:xfrm>
              <a:custGeom>
                <a:avLst/>
                <a:gdLst>
                  <a:gd name="T0" fmla="*/ 3 w 126"/>
                  <a:gd name="T1" fmla="*/ 0 h 53"/>
                  <a:gd name="T2" fmla="*/ 3 w 126"/>
                  <a:gd name="T3" fmla="*/ 1 h 53"/>
                  <a:gd name="T4" fmla="*/ 3 w 126"/>
                  <a:gd name="T5" fmla="*/ 1 h 53"/>
                  <a:gd name="T6" fmla="*/ 3 w 126"/>
                  <a:gd name="T7" fmla="*/ 1 h 53"/>
                  <a:gd name="T8" fmla="*/ 2 w 126"/>
                  <a:gd name="T9" fmla="*/ 1 h 53"/>
                  <a:gd name="T10" fmla="*/ 2 w 126"/>
                  <a:gd name="T11" fmla="*/ 2 h 53"/>
                  <a:gd name="T12" fmla="*/ 1 w 126"/>
                  <a:gd name="T13" fmla="*/ 2 h 53"/>
                  <a:gd name="T14" fmla="*/ 1 w 126"/>
                  <a:gd name="T15" fmla="*/ 2 h 53"/>
                  <a:gd name="T16" fmla="*/ 1 w 126"/>
                  <a:gd name="T17" fmla="*/ 2 h 53"/>
                  <a:gd name="T18" fmla="*/ 0 w 126"/>
                  <a:gd name="T19" fmla="*/ 2 h 53"/>
                  <a:gd name="T20" fmla="*/ 0 w 126"/>
                  <a:gd name="T21" fmla="*/ 1 h 53"/>
                  <a:gd name="T22" fmla="*/ 1 w 126"/>
                  <a:gd name="T23" fmla="*/ 2 h 53"/>
                  <a:gd name="T24" fmla="*/ 1 w 126"/>
                  <a:gd name="T25" fmla="*/ 1 h 53"/>
                  <a:gd name="T26" fmla="*/ 2 w 126"/>
                  <a:gd name="T27" fmla="*/ 1 h 53"/>
                  <a:gd name="T28" fmla="*/ 3 w 126"/>
                  <a:gd name="T29" fmla="*/ 1 h 53"/>
                  <a:gd name="T30" fmla="*/ 3 w 126"/>
                  <a:gd name="T31" fmla="*/ 0 h 53"/>
                  <a:gd name="T32" fmla="*/ 3 w 126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53">
                    <a:moveTo>
                      <a:pt x="126" y="0"/>
                    </a:moveTo>
                    <a:lnTo>
                      <a:pt x="113" y="17"/>
                    </a:lnTo>
                    <a:lnTo>
                      <a:pt x="107" y="19"/>
                    </a:lnTo>
                    <a:lnTo>
                      <a:pt x="97" y="25"/>
                    </a:lnTo>
                    <a:lnTo>
                      <a:pt x="84" y="32"/>
                    </a:lnTo>
                    <a:lnTo>
                      <a:pt x="75" y="36"/>
                    </a:lnTo>
                    <a:lnTo>
                      <a:pt x="59" y="40"/>
                    </a:lnTo>
                    <a:lnTo>
                      <a:pt x="50" y="42"/>
                    </a:lnTo>
                    <a:lnTo>
                      <a:pt x="56" y="53"/>
                    </a:lnTo>
                    <a:lnTo>
                      <a:pt x="6" y="53"/>
                    </a:lnTo>
                    <a:lnTo>
                      <a:pt x="0" y="32"/>
                    </a:lnTo>
                    <a:lnTo>
                      <a:pt x="37" y="36"/>
                    </a:lnTo>
                    <a:lnTo>
                      <a:pt x="63" y="32"/>
                    </a:lnTo>
                    <a:lnTo>
                      <a:pt x="92" y="21"/>
                    </a:lnTo>
                    <a:lnTo>
                      <a:pt x="107" y="1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2" name="Freeform 173"/>
              <p:cNvSpPr>
                <a:spLocks/>
              </p:cNvSpPr>
              <p:nvPr/>
            </p:nvSpPr>
            <p:spPr bwMode="auto">
              <a:xfrm>
                <a:off x="2930" y="1611"/>
                <a:ext cx="173" cy="119"/>
              </a:xfrm>
              <a:custGeom>
                <a:avLst/>
                <a:gdLst>
                  <a:gd name="T0" fmla="*/ 2 w 346"/>
                  <a:gd name="T1" fmla="*/ 2 h 237"/>
                  <a:gd name="T2" fmla="*/ 2 w 346"/>
                  <a:gd name="T3" fmla="*/ 3 h 237"/>
                  <a:gd name="T4" fmla="*/ 2 w 346"/>
                  <a:gd name="T5" fmla="*/ 5 h 237"/>
                  <a:gd name="T6" fmla="*/ 2 w 346"/>
                  <a:gd name="T7" fmla="*/ 6 h 237"/>
                  <a:gd name="T8" fmla="*/ 2 w 346"/>
                  <a:gd name="T9" fmla="*/ 6 h 237"/>
                  <a:gd name="T10" fmla="*/ 5 w 346"/>
                  <a:gd name="T11" fmla="*/ 6 h 237"/>
                  <a:gd name="T12" fmla="*/ 7 w 346"/>
                  <a:gd name="T13" fmla="*/ 5 h 237"/>
                  <a:gd name="T14" fmla="*/ 10 w 346"/>
                  <a:gd name="T15" fmla="*/ 4 h 237"/>
                  <a:gd name="T16" fmla="*/ 10 w 346"/>
                  <a:gd name="T17" fmla="*/ 3 h 237"/>
                  <a:gd name="T18" fmla="*/ 8 w 346"/>
                  <a:gd name="T19" fmla="*/ 1 h 237"/>
                  <a:gd name="T20" fmla="*/ 7 w 346"/>
                  <a:gd name="T21" fmla="*/ 0 h 237"/>
                  <a:gd name="T22" fmla="*/ 8 w 346"/>
                  <a:gd name="T23" fmla="*/ 1 h 237"/>
                  <a:gd name="T24" fmla="*/ 9 w 346"/>
                  <a:gd name="T25" fmla="*/ 1 h 237"/>
                  <a:gd name="T26" fmla="*/ 9 w 346"/>
                  <a:gd name="T27" fmla="*/ 2 h 237"/>
                  <a:gd name="T28" fmla="*/ 10 w 346"/>
                  <a:gd name="T29" fmla="*/ 2 h 237"/>
                  <a:gd name="T30" fmla="*/ 10 w 346"/>
                  <a:gd name="T31" fmla="*/ 3 h 237"/>
                  <a:gd name="T32" fmla="*/ 11 w 346"/>
                  <a:gd name="T33" fmla="*/ 3 h 237"/>
                  <a:gd name="T34" fmla="*/ 11 w 346"/>
                  <a:gd name="T35" fmla="*/ 4 h 237"/>
                  <a:gd name="T36" fmla="*/ 11 w 346"/>
                  <a:gd name="T37" fmla="*/ 5 h 237"/>
                  <a:gd name="T38" fmla="*/ 11 w 346"/>
                  <a:gd name="T39" fmla="*/ 5 h 237"/>
                  <a:gd name="T40" fmla="*/ 10 w 346"/>
                  <a:gd name="T41" fmla="*/ 4 h 237"/>
                  <a:gd name="T42" fmla="*/ 7 w 346"/>
                  <a:gd name="T43" fmla="*/ 6 h 237"/>
                  <a:gd name="T44" fmla="*/ 5 w 346"/>
                  <a:gd name="T45" fmla="*/ 6 h 237"/>
                  <a:gd name="T46" fmla="*/ 4 w 346"/>
                  <a:gd name="T47" fmla="*/ 7 h 237"/>
                  <a:gd name="T48" fmla="*/ 2 w 346"/>
                  <a:gd name="T49" fmla="*/ 7 h 237"/>
                  <a:gd name="T50" fmla="*/ 2 w 346"/>
                  <a:gd name="T51" fmla="*/ 8 h 237"/>
                  <a:gd name="T52" fmla="*/ 1 w 346"/>
                  <a:gd name="T53" fmla="*/ 6 h 237"/>
                  <a:gd name="T54" fmla="*/ 1 w 346"/>
                  <a:gd name="T55" fmla="*/ 5 h 237"/>
                  <a:gd name="T56" fmla="*/ 1 w 346"/>
                  <a:gd name="T57" fmla="*/ 5 h 237"/>
                  <a:gd name="T58" fmla="*/ 1 w 346"/>
                  <a:gd name="T59" fmla="*/ 5 h 237"/>
                  <a:gd name="T60" fmla="*/ 0 w 346"/>
                  <a:gd name="T61" fmla="*/ 4 h 237"/>
                  <a:gd name="T62" fmla="*/ 1 w 346"/>
                  <a:gd name="T63" fmla="*/ 3 h 237"/>
                  <a:gd name="T64" fmla="*/ 1 w 346"/>
                  <a:gd name="T65" fmla="*/ 2 h 237"/>
                  <a:gd name="T66" fmla="*/ 1 w 346"/>
                  <a:gd name="T67" fmla="*/ 2 h 237"/>
                  <a:gd name="T68" fmla="*/ 2 w 346"/>
                  <a:gd name="T69" fmla="*/ 2 h 237"/>
                  <a:gd name="T70" fmla="*/ 2 w 346"/>
                  <a:gd name="T71" fmla="*/ 2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6" h="237">
                    <a:moveTo>
                      <a:pt x="57" y="38"/>
                    </a:moveTo>
                    <a:lnTo>
                      <a:pt x="49" y="57"/>
                    </a:lnTo>
                    <a:lnTo>
                      <a:pt x="43" y="64"/>
                    </a:lnTo>
                    <a:lnTo>
                      <a:pt x="38" y="82"/>
                    </a:lnTo>
                    <a:lnTo>
                      <a:pt x="40" y="108"/>
                    </a:lnTo>
                    <a:lnTo>
                      <a:pt x="42" y="144"/>
                    </a:lnTo>
                    <a:lnTo>
                      <a:pt x="36" y="180"/>
                    </a:lnTo>
                    <a:lnTo>
                      <a:pt x="42" y="188"/>
                    </a:lnTo>
                    <a:lnTo>
                      <a:pt x="49" y="190"/>
                    </a:lnTo>
                    <a:lnTo>
                      <a:pt x="59" y="192"/>
                    </a:lnTo>
                    <a:lnTo>
                      <a:pt x="106" y="180"/>
                    </a:lnTo>
                    <a:lnTo>
                      <a:pt x="135" y="161"/>
                    </a:lnTo>
                    <a:lnTo>
                      <a:pt x="169" y="163"/>
                    </a:lnTo>
                    <a:lnTo>
                      <a:pt x="205" y="140"/>
                    </a:lnTo>
                    <a:lnTo>
                      <a:pt x="268" y="125"/>
                    </a:lnTo>
                    <a:lnTo>
                      <a:pt x="300" y="116"/>
                    </a:lnTo>
                    <a:lnTo>
                      <a:pt x="311" y="106"/>
                    </a:lnTo>
                    <a:lnTo>
                      <a:pt x="309" y="95"/>
                    </a:lnTo>
                    <a:lnTo>
                      <a:pt x="271" y="59"/>
                    </a:lnTo>
                    <a:lnTo>
                      <a:pt x="251" y="32"/>
                    </a:lnTo>
                    <a:lnTo>
                      <a:pt x="224" y="9"/>
                    </a:lnTo>
                    <a:lnTo>
                      <a:pt x="197" y="0"/>
                    </a:lnTo>
                    <a:lnTo>
                      <a:pt x="213" y="2"/>
                    </a:lnTo>
                    <a:lnTo>
                      <a:pt x="239" y="9"/>
                    </a:lnTo>
                    <a:lnTo>
                      <a:pt x="252" y="17"/>
                    </a:lnTo>
                    <a:lnTo>
                      <a:pt x="262" y="23"/>
                    </a:lnTo>
                    <a:lnTo>
                      <a:pt x="270" y="30"/>
                    </a:lnTo>
                    <a:lnTo>
                      <a:pt x="279" y="36"/>
                    </a:lnTo>
                    <a:lnTo>
                      <a:pt x="285" y="42"/>
                    </a:lnTo>
                    <a:lnTo>
                      <a:pt x="292" y="45"/>
                    </a:lnTo>
                    <a:lnTo>
                      <a:pt x="311" y="80"/>
                    </a:lnTo>
                    <a:lnTo>
                      <a:pt x="315" y="82"/>
                    </a:lnTo>
                    <a:lnTo>
                      <a:pt x="323" y="87"/>
                    </a:lnTo>
                    <a:lnTo>
                      <a:pt x="332" y="95"/>
                    </a:lnTo>
                    <a:lnTo>
                      <a:pt x="338" y="101"/>
                    </a:lnTo>
                    <a:lnTo>
                      <a:pt x="342" y="120"/>
                    </a:lnTo>
                    <a:lnTo>
                      <a:pt x="346" y="135"/>
                    </a:lnTo>
                    <a:lnTo>
                      <a:pt x="346" y="159"/>
                    </a:lnTo>
                    <a:lnTo>
                      <a:pt x="338" y="144"/>
                    </a:lnTo>
                    <a:lnTo>
                      <a:pt x="332" y="133"/>
                    </a:lnTo>
                    <a:lnTo>
                      <a:pt x="328" y="127"/>
                    </a:lnTo>
                    <a:lnTo>
                      <a:pt x="308" y="125"/>
                    </a:lnTo>
                    <a:lnTo>
                      <a:pt x="271" y="137"/>
                    </a:lnTo>
                    <a:lnTo>
                      <a:pt x="205" y="161"/>
                    </a:lnTo>
                    <a:lnTo>
                      <a:pt x="167" y="178"/>
                    </a:lnTo>
                    <a:lnTo>
                      <a:pt x="148" y="190"/>
                    </a:lnTo>
                    <a:lnTo>
                      <a:pt x="133" y="209"/>
                    </a:lnTo>
                    <a:lnTo>
                      <a:pt x="114" y="211"/>
                    </a:lnTo>
                    <a:lnTo>
                      <a:pt x="62" y="211"/>
                    </a:lnTo>
                    <a:lnTo>
                      <a:pt x="47" y="211"/>
                    </a:lnTo>
                    <a:lnTo>
                      <a:pt x="45" y="237"/>
                    </a:lnTo>
                    <a:lnTo>
                      <a:pt x="34" y="232"/>
                    </a:lnTo>
                    <a:lnTo>
                      <a:pt x="21" y="218"/>
                    </a:lnTo>
                    <a:lnTo>
                      <a:pt x="17" y="190"/>
                    </a:lnTo>
                    <a:lnTo>
                      <a:pt x="30" y="159"/>
                    </a:lnTo>
                    <a:lnTo>
                      <a:pt x="32" y="133"/>
                    </a:lnTo>
                    <a:lnTo>
                      <a:pt x="28" y="137"/>
                    </a:lnTo>
                    <a:lnTo>
                      <a:pt x="23" y="144"/>
                    </a:lnTo>
                    <a:lnTo>
                      <a:pt x="15" y="146"/>
                    </a:lnTo>
                    <a:lnTo>
                      <a:pt x="5" y="140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4" y="93"/>
                    </a:lnTo>
                    <a:lnTo>
                      <a:pt x="11" y="78"/>
                    </a:lnTo>
                    <a:lnTo>
                      <a:pt x="19" y="66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32" y="53"/>
                    </a:lnTo>
                    <a:lnTo>
                      <a:pt x="38" y="47"/>
                    </a:lnTo>
                    <a:lnTo>
                      <a:pt x="45" y="42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3" name="Freeform 174"/>
              <p:cNvSpPr>
                <a:spLocks/>
              </p:cNvSpPr>
              <p:nvPr/>
            </p:nvSpPr>
            <p:spPr bwMode="auto">
              <a:xfrm>
                <a:off x="2973" y="1704"/>
                <a:ext cx="99" cy="41"/>
              </a:xfrm>
              <a:custGeom>
                <a:avLst/>
                <a:gdLst>
                  <a:gd name="T0" fmla="*/ 0 w 200"/>
                  <a:gd name="T1" fmla="*/ 3 h 82"/>
                  <a:gd name="T2" fmla="*/ 1 w 200"/>
                  <a:gd name="T3" fmla="*/ 3 h 82"/>
                  <a:gd name="T4" fmla="*/ 3 w 200"/>
                  <a:gd name="T5" fmla="*/ 3 h 82"/>
                  <a:gd name="T6" fmla="*/ 4 w 200"/>
                  <a:gd name="T7" fmla="*/ 2 h 82"/>
                  <a:gd name="T8" fmla="*/ 5 w 200"/>
                  <a:gd name="T9" fmla="*/ 1 h 82"/>
                  <a:gd name="T10" fmla="*/ 6 w 200"/>
                  <a:gd name="T11" fmla="*/ 0 h 82"/>
                  <a:gd name="T12" fmla="*/ 6 w 200"/>
                  <a:gd name="T13" fmla="*/ 1 h 82"/>
                  <a:gd name="T14" fmla="*/ 6 w 200"/>
                  <a:gd name="T15" fmla="*/ 1 h 82"/>
                  <a:gd name="T16" fmla="*/ 5 w 200"/>
                  <a:gd name="T17" fmla="*/ 1 h 82"/>
                  <a:gd name="T18" fmla="*/ 5 w 200"/>
                  <a:gd name="T19" fmla="*/ 2 h 82"/>
                  <a:gd name="T20" fmla="*/ 5 w 200"/>
                  <a:gd name="T21" fmla="*/ 2 h 82"/>
                  <a:gd name="T22" fmla="*/ 5 w 200"/>
                  <a:gd name="T23" fmla="*/ 2 h 82"/>
                  <a:gd name="T24" fmla="*/ 4 w 200"/>
                  <a:gd name="T25" fmla="*/ 3 h 82"/>
                  <a:gd name="T26" fmla="*/ 3 w 200"/>
                  <a:gd name="T27" fmla="*/ 3 h 82"/>
                  <a:gd name="T28" fmla="*/ 2 w 200"/>
                  <a:gd name="T29" fmla="*/ 3 h 82"/>
                  <a:gd name="T30" fmla="*/ 1 w 200"/>
                  <a:gd name="T31" fmla="*/ 3 h 82"/>
                  <a:gd name="T32" fmla="*/ 0 w 200"/>
                  <a:gd name="T33" fmla="*/ 3 h 82"/>
                  <a:gd name="T34" fmla="*/ 0 w 200"/>
                  <a:gd name="T35" fmla="*/ 2 h 82"/>
                  <a:gd name="T36" fmla="*/ 0 w 200"/>
                  <a:gd name="T37" fmla="*/ 3 h 82"/>
                  <a:gd name="T38" fmla="*/ 0 w 200"/>
                  <a:gd name="T39" fmla="*/ 3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0" h="82">
                    <a:moveTo>
                      <a:pt x="31" y="67"/>
                    </a:moveTo>
                    <a:lnTo>
                      <a:pt x="57" y="67"/>
                    </a:lnTo>
                    <a:lnTo>
                      <a:pt x="120" y="67"/>
                    </a:lnTo>
                    <a:lnTo>
                      <a:pt x="147" y="53"/>
                    </a:lnTo>
                    <a:lnTo>
                      <a:pt x="181" y="30"/>
                    </a:lnTo>
                    <a:lnTo>
                      <a:pt x="200" y="0"/>
                    </a:lnTo>
                    <a:lnTo>
                      <a:pt x="198" y="11"/>
                    </a:lnTo>
                    <a:lnTo>
                      <a:pt x="194" y="23"/>
                    </a:lnTo>
                    <a:lnTo>
                      <a:pt x="188" y="30"/>
                    </a:lnTo>
                    <a:lnTo>
                      <a:pt x="181" y="38"/>
                    </a:lnTo>
                    <a:lnTo>
                      <a:pt x="173" y="46"/>
                    </a:lnTo>
                    <a:lnTo>
                      <a:pt x="162" y="55"/>
                    </a:lnTo>
                    <a:lnTo>
                      <a:pt x="137" y="68"/>
                    </a:lnTo>
                    <a:lnTo>
                      <a:pt x="101" y="78"/>
                    </a:lnTo>
                    <a:lnTo>
                      <a:pt x="82" y="82"/>
                    </a:lnTo>
                    <a:lnTo>
                      <a:pt x="44" y="82"/>
                    </a:lnTo>
                    <a:lnTo>
                      <a:pt x="14" y="72"/>
                    </a:lnTo>
                    <a:lnTo>
                      <a:pt x="0" y="55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4" name="Freeform 175"/>
              <p:cNvSpPr>
                <a:spLocks/>
              </p:cNvSpPr>
              <p:nvPr/>
            </p:nvSpPr>
            <p:spPr bwMode="auto">
              <a:xfrm>
                <a:off x="2971" y="1676"/>
                <a:ext cx="107" cy="42"/>
              </a:xfrm>
              <a:custGeom>
                <a:avLst/>
                <a:gdLst>
                  <a:gd name="T0" fmla="*/ 6 w 215"/>
                  <a:gd name="T1" fmla="*/ 0 h 86"/>
                  <a:gd name="T2" fmla="*/ 5 w 215"/>
                  <a:gd name="T3" fmla="*/ 0 h 86"/>
                  <a:gd name="T4" fmla="*/ 5 w 215"/>
                  <a:gd name="T5" fmla="*/ 1 h 86"/>
                  <a:gd name="T6" fmla="*/ 5 w 215"/>
                  <a:gd name="T7" fmla="*/ 1 h 86"/>
                  <a:gd name="T8" fmla="*/ 5 w 215"/>
                  <a:gd name="T9" fmla="*/ 1 h 86"/>
                  <a:gd name="T10" fmla="*/ 4 w 215"/>
                  <a:gd name="T11" fmla="*/ 1 h 86"/>
                  <a:gd name="T12" fmla="*/ 4 w 215"/>
                  <a:gd name="T13" fmla="*/ 1 h 86"/>
                  <a:gd name="T14" fmla="*/ 4 w 215"/>
                  <a:gd name="T15" fmla="*/ 2 h 86"/>
                  <a:gd name="T16" fmla="*/ 4 w 215"/>
                  <a:gd name="T17" fmla="*/ 2 h 86"/>
                  <a:gd name="T18" fmla="*/ 3 w 215"/>
                  <a:gd name="T19" fmla="*/ 2 h 86"/>
                  <a:gd name="T20" fmla="*/ 3 w 215"/>
                  <a:gd name="T21" fmla="*/ 2 h 86"/>
                  <a:gd name="T22" fmla="*/ 2 w 215"/>
                  <a:gd name="T23" fmla="*/ 2 h 86"/>
                  <a:gd name="T24" fmla="*/ 1 w 215"/>
                  <a:gd name="T25" fmla="*/ 2 h 86"/>
                  <a:gd name="T26" fmla="*/ 0 w 215"/>
                  <a:gd name="T27" fmla="*/ 2 h 86"/>
                  <a:gd name="T28" fmla="*/ 1 w 215"/>
                  <a:gd name="T29" fmla="*/ 2 h 86"/>
                  <a:gd name="T30" fmla="*/ 2 w 215"/>
                  <a:gd name="T31" fmla="*/ 2 h 86"/>
                  <a:gd name="T32" fmla="*/ 3 w 215"/>
                  <a:gd name="T33" fmla="*/ 2 h 86"/>
                  <a:gd name="T34" fmla="*/ 4 w 215"/>
                  <a:gd name="T35" fmla="*/ 1 h 86"/>
                  <a:gd name="T36" fmla="*/ 5 w 215"/>
                  <a:gd name="T37" fmla="*/ 1 h 86"/>
                  <a:gd name="T38" fmla="*/ 6 w 215"/>
                  <a:gd name="T39" fmla="*/ 0 h 86"/>
                  <a:gd name="T40" fmla="*/ 6 w 215"/>
                  <a:gd name="T41" fmla="*/ 0 h 86"/>
                  <a:gd name="T42" fmla="*/ 6 w 215"/>
                  <a:gd name="T43" fmla="*/ 0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5" h="86">
                    <a:moveTo>
                      <a:pt x="215" y="0"/>
                    </a:moveTo>
                    <a:lnTo>
                      <a:pt x="189" y="30"/>
                    </a:lnTo>
                    <a:lnTo>
                      <a:pt x="183" y="36"/>
                    </a:lnTo>
                    <a:lnTo>
                      <a:pt x="175" y="42"/>
                    </a:lnTo>
                    <a:lnTo>
                      <a:pt x="168" y="48"/>
                    </a:lnTo>
                    <a:lnTo>
                      <a:pt x="158" y="55"/>
                    </a:lnTo>
                    <a:lnTo>
                      <a:pt x="151" y="61"/>
                    </a:lnTo>
                    <a:lnTo>
                      <a:pt x="143" y="67"/>
                    </a:lnTo>
                    <a:lnTo>
                      <a:pt x="137" y="70"/>
                    </a:lnTo>
                    <a:lnTo>
                      <a:pt x="126" y="76"/>
                    </a:lnTo>
                    <a:lnTo>
                      <a:pt x="111" y="80"/>
                    </a:lnTo>
                    <a:lnTo>
                      <a:pt x="92" y="86"/>
                    </a:lnTo>
                    <a:lnTo>
                      <a:pt x="46" y="86"/>
                    </a:lnTo>
                    <a:lnTo>
                      <a:pt x="0" y="82"/>
                    </a:lnTo>
                    <a:lnTo>
                      <a:pt x="38" y="78"/>
                    </a:lnTo>
                    <a:lnTo>
                      <a:pt x="67" y="80"/>
                    </a:lnTo>
                    <a:lnTo>
                      <a:pt x="101" y="74"/>
                    </a:lnTo>
                    <a:lnTo>
                      <a:pt x="141" y="57"/>
                    </a:lnTo>
                    <a:lnTo>
                      <a:pt x="170" y="32"/>
                    </a:lnTo>
                    <a:lnTo>
                      <a:pt x="206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5" name="Freeform 176"/>
              <p:cNvSpPr>
                <a:spLocks/>
              </p:cNvSpPr>
              <p:nvPr/>
            </p:nvSpPr>
            <p:spPr bwMode="auto">
              <a:xfrm>
                <a:off x="2954" y="1649"/>
                <a:ext cx="52" cy="21"/>
              </a:xfrm>
              <a:custGeom>
                <a:avLst/>
                <a:gdLst>
                  <a:gd name="T0" fmla="*/ 0 w 105"/>
                  <a:gd name="T1" fmla="*/ 1 h 42"/>
                  <a:gd name="T2" fmla="*/ 0 w 105"/>
                  <a:gd name="T3" fmla="*/ 1 h 42"/>
                  <a:gd name="T4" fmla="*/ 1 w 105"/>
                  <a:gd name="T5" fmla="*/ 0 h 42"/>
                  <a:gd name="T6" fmla="*/ 2 w 105"/>
                  <a:gd name="T7" fmla="*/ 1 h 42"/>
                  <a:gd name="T8" fmla="*/ 3 w 105"/>
                  <a:gd name="T9" fmla="*/ 1 h 42"/>
                  <a:gd name="T10" fmla="*/ 3 w 105"/>
                  <a:gd name="T11" fmla="*/ 2 h 42"/>
                  <a:gd name="T12" fmla="*/ 2 w 105"/>
                  <a:gd name="T13" fmla="*/ 2 h 42"/>
                  <a:gd name="T14" fmla="*/ 1 w 105"/>
                  <a:gd name="T15" fmla="*/ 2 h 42"/>
                  <a:gd name="T16" fmla="*/ 0 w 105"/>
                  <a:gd name="T17" fmla="*/ 2 h 42"/>
                  <a:gd name="T18" fmla="*/ 0 w 105"/>
                  <a:gd name="T19" fmla="*/ 1 h 42"/>
                  <a:gd name="T20" fmla="*/ 0 w 105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5" h="42">
                    <a:moveTo>
                      <a:pt x="0" y="21"/>
                    </a:moveTo>
                    <a:lnTo>
                      <a:pt x="17" y="17"/>
                    </a:lnTo>
                    <a:lnTo>
                      <a:pt x="52" y="0"/>
                    </a:lnTo>
                    <a:lnTo>
                      <a:pt x="72" y="21"/>
                    </a:lnTo>
                    <a:lnTo>
                      <a:pt x="105" y="25"/>
                    </a:lnTo>
                    <a:lnTo>
                      <a:pt x="99" y="40"/>
                    </a:lnTo>
                    <a:lnTo>
                      <a:pt x="69" y="42"/>
                    </a:lnTo>
                    <a:lnTo>
                      <a:pt x="52" y="34"/>
                    </a:lnTo>
                    <a:lnTo>
                      <a:pt x="14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6" name="Freeform 177"/>
              <p:cNvSpPr>
                <a:spLocks/>
              </p:cNvSpPr>
              <p:nvPr/>
            </p:nvSpPr>
            <p:spPr bwMode="auto">
              <a:xfrm>
                <a:off x="3016" y="1637"/>
                <a:ext cx="21" cy="13"/>
              </a:xfrm>
              <a:custGeom>
                <a:avLst/>
                <a:gdLst>
                  <a:gd name="T0" fmla="*/ 1 w 41"/>
                  <a:gd name="T1" fmla="*/ 0 h 27"/>
                  <a:gd name="T2" fmla="*/ 2 w 41"/>
                  <a:gd name="T3" fmla="*/ 0 h 27"/>
                  <a:gd name="T4" fmla="*/ 1 w 41"/>
                  <a:gd name="T5" fmla="*/ 0 h 27"/>
                  <a:gd name="T6" fmla="*/ 1 w 41"/>
                  <a:gd name="T7" fmla="*/ 0 h 27"/>
                  <a:gd name="T8" fmla="*/ 0 w 41"/>
                  <a:gd name="T9" fmla="*/ 0 h 27"/>
                  <a:gd name="T10" fmla="*/ 1 w 41"/>
                  <a:gd name="T11" fmla="*/ 0 h 27"/>
                  <a:gd name="T12" fmla="*/ 1 w 41"/>
                  <a:gd name="T13" fmla="*/ 0 h 27"/>
                  <a:gd name="T14" fmla="*/ 1 w 41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30" y="21"/>
                    </a:moveTo>
                    <a:lnTo>
                      <a:pt x="41" y="2"/>
                    </a:lnTo>
                    <a:lnTo>
                      <a:pt x="24" y="0"/>
                    </a:lnTo>
                    <a:lnTo>
                      <a:pt x="7" y="8"/>
                    </a:lnTo>
                    <a:lnTo>
                      <a:pt x="0" y="27"/>
                    </a:lnTo>
                    <a:lnTo>
                      <a:pt x="11" y="19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7" name="Freeform 178"/>
              <p:cNvSpPr>
                <a:spLocks/>
              </p:cNvSpPr>
              <p:nvPr/>
            </p:nvSpPr>
            <p:spPr bwMode="auto">
              <a:xfrm>
                <a:off x="2881" y="1572"/>
                <a:ext cx="42" cy="21"/>
              </a:xfrm>
              <a:custGeom>
                <a:avLst/>
                <a:gdLst>
                  <a:gd name="T0" fmla="*/ 1 w 83"/>
                  <a:gd name="T1" fmla="*/ 0 h 42"/>
                  <a:gd name="T2" fmla="*/ 1 w 83"/>
                  <a:gd name="T3" fmla="*/ 1 h 42"/>
                  <a:gd name="T4" fmla="*/ 2 w 83"/>
                  <a:gd name="T5" fmla="*/ 1 h 42"/>
                  <a:gd name="T6" fmla="*/ 3 w 83"/>
                  <a:gd name="T7" fmla="*/ 1 h 42"/>
                  <a:gd name="T8" fmla="*/ 3 w 83"/>
                  <a:gd name="T9" fmla="*/ 1 h 42"/>
                  <a:gd name="T10" fmla="*/ 2 w 83"/>
                  <a:gd name="T11" fmla="*/ 2 h 42"/>
                  <a:gd name="T12" fmla="*/ 1 w 83"/>
                  <a:gd name="T13" fmla="*/ 2 h 42"/>
                  <a:gd name="T14" fmla="*/ 1 w 83"/>
                  <a:gd name="T15" fmla="*/ 2 h 42"/>
                  <a:gd name="T16" fmla="*/ 0 w 83"/>
                  <a:gd name="T17" fmla="*/ 1 h 42"/>
                  <a:gd name="T18" fmla="*/ 0 w 83"/>
                  <a:gd name="T19" fmla="*/ 1 h 42"/>
                  <a:gd name="T20" fmla="*/ 1 w 83"/>
                  <a:gd name="T21" fmla="*/ 0 h 42"/>
                  <a:gd name="T22" fmla="*/ 1 w 83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42">
                    <a:moveTo>
                      <a:pt x="11" y="0"/>
                    </a:moveTo>
                    <a:lnTo>
                      <a:pt x="17" y="25"/>
                    </a:lnTo>
                    <a:lnTo>
                      <a:pt x="36" y="32"/>
                    </a:lnTo>
                    <a:lnTo>
                      <a:pt x="70" y="30"/>
                    </a:lnTo>
                    <a:lnTo>
                      <a:pt x="83" y="30"/>
                    </a:lnTo>
                    <a:lnTo>
                      <a:pt x="57" y="42"/>
                    </a:lnTo>
                    <a:lnTo>
                      <a:pt x="28" y="42"/>
                    </a:lnTo>
                    <a:lnTo>
                      <a:pt x="13" y="36"/>
                    </a:lnTo>
                    <a:lnTo>
                      <a:pt x="0" y="30"/>
                    </a:lnTo>
                    <a:lnTo>
                      <a:pt x="0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8" name="Freeform 179"/>
              <p:cNvSpPr>
                <a:spLocks/>
              </p:cNvSpPr>
              <p:nvPr/>
            </p:nvSpPr>
            <p:spPr bwMode="auto">
              <a:xfrm>
                <a:off x="2912" y="2454"/>
                <a:ext cx="386" cy="427"/>
              </a:xfrm>
              <a:custGeom>
                <a:avLst/>
                <a:gdLst>
                  <a:gd name="T0" fmla="*/ 16 w 771"/>
                  <a:gd name="T1" fmla="*/ 2 h 855"/>
                  <a:gd name="T2" fmla="*/ 11 w 771"/>
                  <a:gd name="T3" fmla="*/ 0 h 855"/>
                  <a:gd name="T4" fmla="*/ 9 w 771"/>
                  <a:gd name="T5" fmla="*/ 1 h 855"/>
                  <a:gd name="T6" fmla="*/ 4 w 771"/>
                  <a:gd name="T7" fmla="*/ 5 h 855"/>
                  <a:gd name="T8" fmla="*/ 3 w 771"/>
                  <a:gd name="T9" fmla="*/ 6 h 855"/>
                  <a:gd name="T10" fmla="*/ 2 w 771"/>
                  <a:gd name="T11" fmla="*/ 7 h 855"/>
                  <a:gd name="T12" fmla="*/ 1 w 771"/>
                  <a:gd name="T13" fmla="*/ 10 h 855"/>
                  <a:gd name="T14" fmla="*/ 6 w 771"/>
                  <a:gd name="T15" fmla="*/ 6 h 855"/>
                  <a:gd name="T16" fmla="*/ 6 w 771"/>
                  <a:gd name="T17" fmla="*/ 9 h 855"/>
                  <a:gd name="T18" fmla="*/ 5 w 771"/>
                  <a:gd name="T19" fmla="*/ 11 h 855"/>
                  <a:gd name="T20" fmla="*/ 4 w 771"/>
                  <a:gd name="T21" fmla="*/ 13 h 855"/>
                  <a:gd name="T22" fmla="*/ 5 w 771"/>
                  <a:gd name="T23" fmla="*/ 15 h 855"/>
                  <a:gd name="T24" fmla="*/ 7 w 771"/>
                  <a:gd name="T25" fmla="*/ 12 h 855"/>
                  <a:gd name="T26" fmla="*/ 13 w 771"/>
                  <a:gd name="T27" fmla="*/ 5 h 855"/>
                  <a:gd name="T28" fmla="*/ 9 w 771"/>
                  <a:gd name="T29" fmla="*/ 9 h 855"/>
                  <a:gd name="T30" fmla="*/ 9 w 771"/>
                  <a:gd name="T31" fmla="*/ 13 h 855"/>
                  <a:gd name="T32" fmla="*/ 11 w 771"/>
                  <a:gd name="T33" fmla="*/ 13 h 855"/>
                  <a:gd name="T34" fmla="*/ 14 w 771"/>
                  <a:gd name="T35" fmla="*/ 8 h 855"/>
                  <a:gd name="T36" fmla="*/ 14 w 771"/>
                  <a:gd name="T37" fmla="*/ 9 h 855"/>
                  <a:gd name="T38" fmla="*/ 11 w 771"/>
                  <a:gd name="T39" fmla="*/ 12 h 855"/>
                  <a:gd name="T40" fmla="*/ 13 w 771"/>
                  <a:gd name="T41" fmla="*/ 12 h 855"/>
                  <a:gd name="T42" fmla="*/ 17 w 771"/>
                  <a:gd name="T43" fmla="*/ 12 h 855"/>
                  <a:gd name="T44" fmla="*/ 23 w 771"/>
                  <a:gd name="T45" fmla="*/ 11 h 855"/>
                  <a:gd name="T46" fmla="*/ 24 w 771"/>
                  <a:gd name="T47" fmla="*/ 10 h 855"/>
                  <a:gd name="T48" fmla="*/ 25 w 771"/>
                  <a:gd name="T49" fmla="*/ 8 h 855"/>
                  <a:gd name="T50" fmla="*/ 24 w 771"/>
                  <a:gd name="T51" fmla="*/ 13 h 855"/>
                  <a:gd name="T52" fmla="*/ 23 w 771"/>
                  <a:gd name="T53" fmla="*/ 20 h 855"/>
                  <a:gd name="T54" fmla="*/ 22 w 771"/>
                  <a:gd name="T55" fmla="*/ 21 h 855"/>
                  <a:gd name="T56" fmla="*/ 20 w 771"/>
                  <a:gd name="T57" fmla="*/ 20 h 855"/>
                  <a:gd name="T58" fmla="*/ 19 w 771"/>
                  <a:gd name="T59" fmla="*/ 17 h 855"/>
                  <a:gd name="T60" fmla="*/ 17 w 771"/>
                  <a:gd name="T61" fmla="*/ 15 h 855"/>
                  <a:gd name="T62" fmla="*/ 18 w 771"/>
                  <a:gd name="T63" fmla="*/ 19 h 855"/>
                  <a:gd name="T64" fmla="*/ 20 w 771"/>
                  <a:gd name="T65" fmla="*/ 22 h 855"/>
                  <a:gd name="T66" fmla="*/ 21 w 771"/>
                  <a:gd name="T67" fmla="*/ 25 h 855"/>
                  <a:gd name="T68" fmla="*/ 19 w 771"/>
                  <a:gd name="T69" fmla="*/ 26 h 855"/>
                  <a:gd name="T70" fmla="*/ 17 w 771"/>
                  <a:gd name="T71" fmla="*/ 26 h 855"/>
                  <a:gd name="T72" fmla="*/ 15 w 771"/>
                  <a:gd name="T73" fmla="*/ 23 h 855"/>
                  <a:gd name="T74" fmla="*/ 14 w 771"/>
                  <a:gd name="T75" fmla="*/ 20 h 855"/>
                  <a:gd name="T76" fmla="*/ 13 w 771"/>
                  <a:gd name="T77" fmla="*/ 16 h 855"/>
                  <a:gd name="T78" fmla="*/ 12 w 771"/>
                  <a:gd name="T79" fmla="*/ 17 h 855"/>
                  <a:gd name="T80" fmla="*/ 9 w 771"/>
                  <a:gd name="T81" fmla="*/ 18 h 855"/>
                  <a:gd name="T82" fmla="*/ 4 w 771"/>
                  <a:gd name="T83" fmla="*/ 18 h 855"/>
                  <a:gd name="T84" fmla="*/ 2 w 771"/>
                  <a:gd name="T85" fmla="*/ 17 h 855"/>
                  <a:gd name="T86" fmla="*/ 5 w 771"/>
                  <a:gd name="T87" fmla="*/ 9 h 855"/>
                  <a:gd name="T88" fmla="*/ 4 w 771"/>
                  <a:gd name="T89" fmla="*/ 10 h 855"/>
                  <a:gd name="T90" fmla="*/ 2 w 771"/>
                  <a:gd name="T91" fmla="*/ 11 h 855"/>
                  <a:gd name="T92" fmla="*/ 0 w 771"/>
                  <a:gd name="T93" fmla="*/ 10 h 855"/>
                  <a:gd name="T94" fmla="*/ 1 w 771"/>
                  <a:gd name="T95" fmla="*/ 7 h 855"/>
                  <a:gd name="T96" fmla="*/ 2 w 771"/>
                  <a:gd name="T97" fmla="*/ 6 h 855"/>
                  <a:gd name="T98" fmla="*/ 3 w 771"/>
                  <a:gd name="T99" fmla="*/ 5 h 855"/>
                  <a:gd name="T100" fmla="*/ 10 w 771"/>
                  <a:gd name="T101" fmla="*/ 1 h 855"/>
                  <a:gd name="T102" fmla="*/ 11 w 771"/>
                  <a:gd name="T103" fmla="*/ 0 h 855"/>
                  <a:gd name="T104" fmla="*/ 14 w 771"/>
                  <a:gd name="T105" fmla="*/ 1 h 855"/>
                  <a:gd name="T106" fmla="*/ 22 w 771"/>
                  <a:gd name="T107" fmla="*/ 5 h 8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71" h="855">
                    <a:moveTo>
                      <a:pt x="684" y="182"/>
                    </a:moveTo>
                    <a:lnTo>
                      <a:pt x="642" y="176"/>
                    </a:lnTo>
                    <a:lnTo>
                      <a:pt x="606" y="176"/>
                    </a:lnTo>
                    <a:lnTo>
                      <a:pt x="528" y="123"/>
                    </a:lnTo>
                    <a:lnTo>
                      <a:pt x="484" y="87"/>
                    </a:lnTo>
                    <a:lnTo>
                      <a:pt x="461" y="55"/>
                    </a:lnTo>
                    <a:lnTo>
                      <a:pt x="423" y="47"/>
                    </a:lnTo>
                    <a:lnTo>
                      <a:pt x="382" y="13"/>
                    </a:lnTo>
                    <a:lnTo>
                      <a:pt x="374" y="9"/>
                    </a:lnTo>
                    <a:lnTo>
                      <a:pt x="347" y="13"/>
                    </a:lnTo>
                    <a:lnTo>
                      <a:pt x="338" y="19"/>
                    </a:lnTo>
                    <a:lnTo>
                      <a:pt x="325" y="24"/>
                    </a:lnTo>
                    <a:lnTo>
                      <a:pt x="311" y="32"/>
                    </a:lnTo>
                    <a:lnTo>
                      <a:pt x="298" y="41"/>
                    </a:lnTo>
                    <a:lnTo>
                      <a:pt x="285" y="49"/>
                    </a:lnTo>
                    <a:lnTo>
                      <a:pt x="275" y="55"/>
                    </a:lnTo>
                    <a:lnTo>
                      <a:pt x="266" y="60"/>
                    </a:lnTo>
                    <a:lnTo>
                      <a:pt x="220" y="93"/>
                    </a:lnTo>
                    <a:lnTo>
                      <a:pt x="163" y="129"/>
                    </a:lnTo>
                    <a:lnTo>
                      <a:pt x="125" y="172"/>
                    </a:lnTo>
                    <a:lnTo>
                      <a:pt x="121" y="174"/>
                    </a:lnTo>
                    <a:lnTo>
                      <a:pt x="112" y="182"/>
                    </a:lnTo>
                    <a:lnTo>
                      <a:pt x="106" y="188"/>
                    </a:lnTo>
                    <a:lnTo>
                      <a:pt x="100" y="193"/>
                    </a:lnTo>
                    <a:lnTo>
                      <a:pt x="93" y="199"/>
                    </a:lnTo>
                    <a:lnTo>
                      <a:pt x="85" y="207"/>
                    </a:lnTo>
                    <a:lnTo>
                      <a:pt x="78" y="212"/>
                    </a:lnTo>
                    <a:lnTo>
                      <a:pt x="70" y="220"/>
                    </a:lnTo>
                    <a:lnTo>
                      <a:pt x="62" y="226"/>
                    </a:lnTo>
                    <a:lnTo>
                      <a:pt x="57" y="233"/>
                    </a:lnTo>
                    <a:lnTo>
                      <a:pt x="45" y="243"/>
                    </a:lnTo>
                    <a:lnTo>
                      <a:pt x="40" y="250"/>
                    </a:lnTo>
                    <a:lnTo>
                      <a:pt x="28" y="275"/>
                    </a:lnTo>
                    <a:lnTo>
                      <a:pt x="22" y="290"/>
                    </a:lnTo>
                    <a:lnTo>
                      <a:pt x="9" y="332"/>
                    </a:lnTo>
                    <a:lnTo>
                      <a:pt x="22" y="349"/>
                    </a:lnTo>
                    <a:lnTo>
                      <a:pt x="62" y="344"/>
                    </a:lnTo>
                    <a:lnTo>
                      <a:pt x="95" y="326"/>
                    </a:lnTo>
                    <a:lnTo>
                      <a:pt x="140" y="260"/>
                    </a:lnTo>
                    <a:lnTo>
                      <a:pt x="190" y="210"/>
                    </a:lnTo>
                    <a:lnTo>
                      <a:pt x="306" y="140"/>
                    </a:lnTo>
                    <a:lnTo>
                      <a:pt x="340" y="114"/>
                    </a:lnTo>
                    <a:lnTo>
                      <a:pt x="323" y="148"/>
                    </a:lnTo>
                    <a:lnTo>
                      <a:pt x="203" y="239"/>
                    </a:lnTo>
                    <a:lnTo>
                      <a:pt x="169" y="290"/>
                    </a:lnTo>
                    <a:lnTo>
                      <a:pt x="165" y="298"/>
                    </a:lnTo>
                    <a:lnTo>
                      <a:pt x="154" y="317"/>
                    </a:lnTo>
                    <a:lnTo>
                      <a:pt x="142" y="338"/>
                    </a:lnTo>
                    <a:lnTo>
                      <a:pt x="136" y="355"/>
                    </a:lnTo>
                    <a:lnTo>
                      <a:pt x="131" y="368"/>
                    </a:lnTo>
                    <a:lnTo>
                      <a:pt x="121" y="385"/>
                    </a:lnTo>
                    <a:lnTo>
                      <a:pt x="112" y="401"/>
                    </a:lnTo>
                    <a:lnTo>
                      <a:pt x="106" y="406"/>
                    </a:lnTo>
                    <a:lnTo>
                      <a:pt x="129" y="423"/>
                    </a:lnTo>
                    <a:lnTo>
                      <a:pt x="100" y="431"/>
                    </a:lnTo>
                    <a:lnTo>
                      <a:pt x="85" y="458"/>
                    </a:lnTo>
                    <a:lnTo>
                      <a:pt x="85" y="484"/>
                    </a:lnTo>
                    <a:lnTo>
                      <a:pt x="121" y="492"/>
                    </a:lnTo>
                    <a:lnTo>
                      <a:pt x="133" y="492"/>
                    </a:lnTo>
                    <a:lnTo>
                      <a:pt x="144" y="488"/>
                    </a:lnTo>
                    <a:lnTo>
                      <a:pt x="155" y="473"/>
                    </a:lnTo>
                    <a:lnTo>
                      <a:pt x="169" y="448"/>
                    </a:lnTo>
                    <a:lnTo>
                      <a:pt x="176" y="435"/>
                    </a:lnTo>
                    <a:lnTo>
                      <a:pt x="186" y="421"/>
                    </a:lnTo>
                    <a:lnTo>
                      <a:pt x="199" y="399"/>
                    </a:lnTo>
                    <a:lnTo>
                      <a:pt x="205" y="389"/>
                    </a:lnTo>
                    <a:lnTo>
                      <a:pt x="260" y="315"/>
                    </a:lnTo>
                    <a:lnTo>
                      <a:pt x="290" y="281"/>
                    </a:lnTo>
                    <a:lnTo>
                      <a:pt x="383" y="195"/>
                    </a:lnTo>
                    <a:lnTo>
                      <a:pt x="399" y="184"/>
                    </a:lnTo>
                    <a:lnTo>
                      <a:pt x="399" y="209"/>
                    </a:lnTo>
                    <a:lnTo>
                      <a:pt x="307" y="292"/>
                    </a:lnTo>
                    <a:lnTo>
                      <a:pt x="302" y="298"/>
                    </a:lnTo>
                    <a:lnTo>
                      <a:pt x="296" y="304"/>
                    </a:lnTo>
                    <a:lnTo>
                      <a:pt x="288" y="311"/>
                    </a:lnTo>
                    <a:lnTo>
                      <a:pt x="281" y="319"/>
                    </a:lnTo>
                    <a:lnTo>
                      <a:pt x="275" y="326"/>
                    </a:lnTo>
                    <a:lnTo>
                      <a:pt x="268" y="336"/>
                    </a:lnTo>
                    <a:lnTo>
                      <a:pt x="264" y="391"/>
                    </a:lnTo>
                    <a:lnTo>
                      <a:pt x="258" y="440"/>
                    </a:lnTo>
                    <a:lnTo>
                      <a:pt x="254" y="473"/>
                    </a:lnTo>
                    <a:lnTo>
                      <a:pt x="256" y="494"/>
                    </a:lnTo>
                    <a:lnTo>
                      <a:pt x="294" y="490"/>
                    </a:lnTo>
                    <a:lnTo>
                      <a:pt x="315" y="463"/>
                    </a:lnTo>
                    <a:lnTo>
                      <a:pt x="321" y="431"/>
                    </a:lnTo>
                    <a:lnTo>
                      <a:pt x="323" y="397"/>
                    </a:lnTo>
                    <a:lnTo>
                      <a:pt x="330" y="372"/>
                    </a:lnTo>
                    <a:lnTo>
                      <a:pt x="364" y="332"/>
                    </a:lnTo>
                    <a:lnTo>
                      <a:pt x="425" y="283"/>
                    </a:lnTo>
                    <a:lnTo>
                      <a:pt x="431" y="275"/>
                    </a:lnTo>
                    <a:lnTo>
                      <a:pt x="437" y="269"/>
                    </a:lnTo>
                    <a:lnTo>
                      <a:pt x="442" y="266"/>
                    </a:lnTo>
                    <a:lnTo>
                      <a:pt x="465" y="262"/>
                    </a:lnTo>
                    <a:lnTo>
                      <a:pt x="459" y="277"/>
                    </a:lnTo>
                    <a:lnTo>
                      <a:pt x="423" y="298"/>
                    </a:lnTo>
                    <a:lnTo>
                      <a:pt x="372" y="345"/>
                    </a:lnTo>
                    <a:lnTo>
                      <a:pt x="368" y="349"/>
                    </a:lnTo>
                    <a:lnTo>
                      <a:pt x="359" y="359"/>
                    </a:lnTo>
                    <a:lnTo>
                      <a:pt x="344" y="380"/>
                    </a:lnTo>
                    <a:lnTo>
                      <a:pt x="342" y="410"/>
                    </a:lnTo>
                    <a:lnTo>
                      <a:pt x="344" y="437"/>
                    </a:lnTo>
                    <a:lnTo>
                      <a:pt x="357" y="440"/>
                    </a:lnTo>
                    <a:lnTo>
                      <a:pt x="378" y="440"/>
                    </a:lnTo>
                    <a:lnTo>
                      <a:pt x="404" y="437"/>
                    </a:lnTo>
                    <a:lnTo>
                      <a:pt x="410" y="412"/>
                    </a:lnTo>
                    <a:lnTo>
                      <a:pt x="459" y="380"/>
                    </a:lnTo>
                    <a:lnTo>
                      <a:pt x="503" y="372"/>
                    </a:lnTo>
                    <a:lnTo>
                      <a:pt x="505" y="353"/>
                    </a:lnTo>
                    <a:lnTo>
                      <a:pt x="524" y="372"/>
                    </a:lnTo>
                    <a:lnTo>
                      <a:pt x="539" y="401"/>
                    </a:lnTo>
                    <a:lnTo>
                      <a:pt x="630" y="406"/>
                    </a:lnTo>
                    <a:lnTo>
                      <a:pt x="655" y="395"/>
                    </a:lnTo>
                    <a:lnTo>
                      <a:pt x="668" y="410"/>
                    </a:lnTo>
                    <a:lnTo>
                      <a:pt x="716" y="420"/>
                    </a:lnTo>
                    <a:lnTo>
                      <a:pt x="725" y="378"/>
                    </a:lnTo>
                    <a:lnTo>
                      <a:pt x="733" y="366"/>
                    </a:lnTo>
                    <a:lnTo>
                      <a:pt x="739" y="355"/>
                    </a:lnTo>
                    <a:lnTo>
                      <a:pt x="743" y="351"/>
                    </a:lnTo>
                    <a:lnTo>
                      <a:pt x="746" y="347"/>
                    </a:lnTo>
                    <a:lnTo>
                      <a:pt x="754" y="334"/>
                    </a:lnTo>
                    <a:lnTo>
                      <a:pt x="758" y="325"/>
                    </a:lnTo>
                    <a:lnTo>
                      <a:pt x="748" y="273"/>
                    </a:lnTo>
                    <a:lnTo>
                      <a:pt x="697" y="214"/>
                    </a:lnTo>
                    <a:lnTo>
                      <a:pt x="746" y="248"/>
                    </a:lnTo>
                    <a:lnTo>
                      <a:pt x="769" y="285"/>
                    </a:lnTo>
                    <a:lnTo>
                      <a:pt x="771" y="328"/>
                    </a:lnTo>
                    <a:lnTo>
                      <a:pt x="769" y="349"/>
                    </a:lnTo>
                    <a:lnTo>
                      <a:pt x="763" y="385"/>
                    </a:lnTo>
                    <a:lnTo>
                      <a:pt x="756" y="416"/>
                    </a:lnTo>
                    <a:lnTo>
                      <a:pt x="754" y="431"/>
                    </a:lnTo>
                    <a:lnTo>
                      <a:pt x="746" y="475"/>
                    </a:lnTo>
                    <a:lnTo>
                      <a:pt x="737" y="528"/>
                    </a:lnTo>
                    <a:lnTo>
                      <a:pt x="735" y="568"/>
                    </a:lnTo>
                    <a:lnTo>
                      <a:pt x="727" y="627"/>
                    </a:lnTo>
                    <a:lnTo>
                      <a:pt x="720" y="653"/>
                    </a:lnTo>
                    <a:lnTo>
                      <a:pt x="716" y="665"/>
                    </a:lnTo>
                    <a:lnTo>
                      <a:pt x="708" y="676"/>
                    </a:lnTo>
                    <a:lnTo>
                      <a:pt x="705" y="682"/>
                    </a:lnTo>
                    <a:lnTo>
                      <a:pt x="701" y="686"/>
                    </a:lnTo>
                    <a:lnTo>
                      <a:pt x="693" y="691"/>
                    </a:lnTo>
                    <a:lnTo>
                      <a:pt x="670" y="689"/>
                    </a:lnTo>
                    <a:lnTo>
                      <a:pt x="659" y="680"/>
                    </a:lnTo>
                    <a:lnTo>
                      <a:pt x="651" y="672"/>
                    </a:lnTo>
                    <a:lnTo>
                      <a:pt x="646" y="665"/>
                    </a:lnTo>
                    <a:lnTo>
                      <a:pt x="632" y="644"/>
                    </a:lnTo>
                    <a:lnTo>
                      <a:pt x="621" y="623"/>
                    </a:lnTo>
                    <a:lnTo>
                      <a:pt x="610" y="600"/>
                    </a:lnTo>
                    <a:lnTo>
                      <a:pt x="600" y="579"/>
                    </a:lnTo>
                    <a:lnTo>
                      <a:pt x="592" y="560"/>
                    </a:lnTo>
                    <a:lnTo>
                      <a:pt x="587" y="547"/>
                    </a:lnTo>
                    <a:lnTo>
                      <a:pt x="573" y="526"/>
                    </a:lnTo>
                    <a:lnTo>
                      <a:pt x="560" y="505"/>
                    </a:lnTo>
                    <a:lnTo>
                      <a:pt x="553" y="497"/>
                    </a:lnTo>
                    <a:lnTo>
                      <a:pt x="547" y="490"/>
                    </a:lnTo>
                    <a:lnTo>
                      <a:pt x="541" y="484"/>
                    </a:lnTo>
                    <a:lnTo>
                      <a:pt x="537" y="524"/>
                    </a:lnTo>
                    <a:lnTo>
                      <a:pt x="541" y="566"/>
                    </a:lnTo>
                    <a:lnTo>
                      <a:pt x="549" y="589"/>
                    </a:lnTo>
                    <a:lnTo>
                      <a:pt x="560" y="610"/>
                    </a:lnTo>
                    <a:lnTo>
                      <a:pt x="573" y="632"/>
                    </a:lnTo>
                    <a:lnTo>
                      <a:pt x="589" y="655"/>
                    </a:lnTo>
                    <a:lnTo>
                      <a:pt x="602" y="674"/>
                    </a:lnTo>
                    <a:lnTo>
                      <a:pt x="613" y="691"/>
                    </a:lnTo>
                    <a:lnTo>
                      <a:pt x="632" y="718"/>
                    </a:lnTo>
                    <a:lnTo>
                      <a:pt x="638" y="726"/>
                    </a:lnTo>
                    <a:lnTo>
                      <a:pt x="640" y="727"/>
                    </a:lnTo>
                    <a:lnTo>
                      <a:pt x="720" y="703"/>
                    </a:lnTo>
                    <a:lnTo>
                      <a:pt x="657" y="784"/>
                    </a:lnTo>
                    <a:lnTo>
                      <a:pt x="649" y="798"/>
                    </a:lnTo>
                    <a:lnTo>
                      <a:pt x="644" y="803"/>
                    </a:lnTo>
                    <a:lnTo>
                      <a:pt x="638" y="811"/>
                    </a:lnTo>
                    <a:lnTo>
                      <a:pt x="632" y="819"/>
                    </a:lnTo>
                    <a:lnTo>
                      <a:pt x="625" y="826"/>
                    </a:lnTo>
                    <a:lnTo>
                      <a:pt x="617" y="832"/>
                    </a:lnTo>
                    <a:lnTo>
                      <a:pt x="608" y="840"/>
                    </a:lnTo>
                    <a:lnTo>
                      <a:pt x="598" y="845"/>
                    </a:lnTo>
                    <a:lnTo>
                      <a:pt x="589" y="849"/>
                    </a:lnTo>
                    <a:lnTo>
                      <a:pt x="568" y="855"/>
                    </a:lnTo>
                    <a:lnTo>
                      <a:pt x="543" y="851"/>
                    </a:lnTo>
                    <a:lnTo>
                      <a:pt x="520" y="836"/>
                    </a:lnTo>
                    <a:lnTo>
                      <a:pt x="515" y="830"/>
                    </a:lnTo>
                    <a:lnTo>
                      <a:pt x="511" y="824"/>
                    </a:lnTo>
                    <a:lnTo>
                      <a:pt x="499" y="809"/>
                    </a:lnTo>
                    <a:lnTo>
                      <a:pt x="482" y="777"/>
                    </a:lnTo>
                    <a:lnTo>
                      <a:pt x="475" y="760"/>
                    </a:lnTo>
                    <a:lnTo>
                      <a:pt x="467" y="741"/>
                    </a:lnTo>
                    <a:lnTo>
                      <a:pt x="459" y="724"/>
                    </a:lnTo>
                    <a:lnTo>
                      <a:pt x="454" y="706"/>
                    </a:lnTo>
                    <a:lnTo>
                      <a:pt x="444" y="678"/>
                    </a:lnTo>
                    <a:lnTo>
                      <a:pt x="437" y="649"/>
                    </a:lnTo>
                    <a:lnTo>
                      <a:pt x="431" y="518"/>
                    </a:lnTo>
                    <a:lnTo>
                      <a:pt x="429" y="520"/>
                    </a:lnTo>
                    <a:lnTo>
                      <a:pt x="423" y="528"/>
                    </a:lnTo>
                    <a:lnTo>
                      <a:pt x="420" y="532"/>
                    </a:lnTo>
                    <a:lnTo>
                      <a:pt x="414" y="537"/>
                    </a:lnTo>
                    <a:lnTo>
                      <a:pt x="408" y="543"/>
                    </a:lnTo>
                    <a:lnTo>
                      <a:pt x="402" y="549"/>
                    </a:lnTo>
                    <a:lnTo>
                      <a:pt x="395" y="554"/>
                    </a:lnTo>
                    <a:lnTo>
                      <a:pt x="387" y="560"/>
                    </a:lnTo>
                    <a:lnTo>
                      <a:pt x="378" y="566"/>
                    </a:lnTo>
                    <a:lnTo>
                      <a:pt x="368" y="570"/>
                    </a:lnTo>
                    <a:lnTo>
                      <a:pt x="359" y="575"/>
                    </a:lnTo>
                    <a:lnTo>
                      <a:pt x="349" y="577"/>
                    </a:lnTo>
                    <a:lnTo>
                      <a:pt x="326" y="583"/>
                    </a:lnTo>
                    <a:lnTo>
                      <a:pt x="277" y="591"/>
                    </a:lnTo>
                    <a:lnTo>
                      <a:pt x="252" y="596"/>
                    </a:lnTo>
                    <a:lnTo>
                      <a:pt x="228" y="602"/>
                    </a:lnTo>
                    <a:lnTo>
                      <a:pt x="201" y="608"/>
                    </a:lnTo>
                    <a:lnTo>
                      <a:pt x="176" y="610"/>
                    </a:lnTo>
                    <a:lnTo>
                      <a:pt x="125" y="604"/>
                    </a:lnTo>
                    <a:lnTo>
                      <a:pt x="102" y="596"/>
                    </a:lnTo>
                    <a:lnTo>
                      <a:pt x="85" y="587"/>
                    </a:lnTo>
                    <a:lnTo>
                      <a:pt x="72" y="577"/>
                    </a:lnTo>
                    <a:lnTo>
                      <a:pt x="64" y="568"/>
                    </a:lnTo>
                    <a:lnTo>
                      <a:pt x="55" y="549"/>
                    </a:lnTo>
                    <a:lnTo>
                      <a:pt x="55" y="530"/>
                    </a:lnTo>
                    <a:lnTo>
                      <a:pt x="62" y="477"/>
                    </a:lnTo>
                    <a:lnTo>
                      <a:pt x="68" y="440"/>
                    </a:lnTo>
                    <a:lnTo>
                      <a:pt x="123" y="353"/>
                    </a:lnTo>
                    <a:lnTo>
                      <a:pt x="159" y="288"/>
                    </a:lnTo>
                    <a:lnTo>
                      <a:pt x="195" y="233"/>
                    </a:lnTo>
                    <a:lnTo>
                      <a:pt x="169" y="243"/>
                    </a:lnTo>
                    <a:lnTo>
                      <a:pt x="136" y="281"/>
                    </a:lnTo>
                    <a:lnTo>
                      <a:pt x="102" y="332"/>
                    </a:lnTo>
                    <a:lnTo>
                      <a:pt x="97" y="336"/>
                    </a:lnTo>
                    <a:lnTo>
                      <a:pt x="87" y="344"/>
                    </a:lnTo>
                    <a:lnTo>
                      <a:pt x="81" y="347"/>
                    </a:lnTo>
                    <a:lnTo>
                      <a:pt x="76" y="351"/>
                    </a:lnTo>
                    <a:lnTo>
                      <a:pt x="64" y="357"/>
                    </a:lnTo>
                    <a:lnTo>
                      <a:pt x="41" y="363"/>
                    </a:lnTo>
                    <a:lnTo>
                      <a:pt x="26" y="364"/>
                    </a:lnTo>
                    <a:lnTo>
                      <a:pt x="17" y="357"/>
                    </a:lnTo>
                    <a:lnTo>
                      <a:pt x="9" y="351"/>
                    </a:lnTo>
                    <a:lnTo>
                      <a:pt x="2" y="344"/>
                    </a:lnTo>
                    <a:lnTo>
                      <a:pt x="0" y="321"/>
                    </a:lnTo>
                    <a:lnTo>
                      <a:pt x="2" y="305"/>
                    </a:lnTo>
                    <a:lnTo>
                      <a:pt x="5" y="298"/>
                    </a:lnTo>
                    <a:lnTo>
                      <a:pt x="13" y="281"/>
                    </a:lnTo>
                    <a:lnTo>
                      <a:pt x="22" y="264"/>
                    </a:lnTo>
                    <a:lnTo>
                      <a:pt x="28" y="252"/>
                    </a:lnTo>
                    <a:lnTo>
                      <a:pt x="34" y="247"/>
                    </a:lnTo>
                    <a:lnTo>
                      <a:pt x="38" y="241"/>
                    </a:lnTo>
                    <a:lnTo>
                      <a:pt x="43" y="235"/>
                    </a:lnTo>
                    <a:lnTo>
                      <a:pt x="49" y="229"/>
                    </a:lnTo>
                    <a:lnTo>
                      <a:pt x="57" y="222"/>
                    </a:lnTo>
                    <a:lnTo>
                      <a:pt x="64" y="214"/>
                    </a:lnTo>
                    <a:lnTo>
                      <a:pt x="72" y="207"/>
                    </a:lnTo>
                    <a:lnTo>
                      <a:pt x="79" y="199"/>
                    </a:lnTo>
                    <a:lnTo>
                      <a:pt x="87" y="191"/>
                    </a:lnTo>
                    <a:lnTo>
                      <a:pt x="95" y="186"/>
                    </a:lnTo>
                    <a:lnTo>
                      <a:pt x="100" y="178"/>
                    </a:lnTo>
                    <a:lnTo>
                      <a:pt x="110" y="171"/>
                    </a:lnTo>
                    <a:lnTo>
                      <a:pt x="112" y="167"/>
                    </a:lnTo>
                    <a:lnTo>
                      <a:pt x="169" y="114"/>
                    </a:lnTo>
                    <a:lnTo>
                      <a:pt x="294" y="34"/>
                    </a:lnTo>
                    <a:lnTo>
                      <a:pt x="302" y="28"/>
                    </a:lnTo>
                    <a:lnTo>
                      <a:pt x="309" y="22"/>
                    </a:lnTo>
                    <a:lnTo>
                      <a:pt x="319" y="17"/>
                    </a:lnTo>
                    <a:lnTo>
                      <a:pt x="330" y="11"/>
                    </a:lnTo>
                    <a:lnTo>
                      <a:pt x="340" y="5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83" y="1"/>
                    </a:lnTo>
                    <a:lnTo>
                      <a:pt x="397" y="5"/>
                    </a:lnTo>
                    <a:lnTo>
                      <a:pt x="429" y="36"/>
                    </a:lnTo>
                    <a:lnTo>
                      <a:pt x="475" y="53"/>
                    </a:lnTo>
                    <a:lnTo>
                      <a:pt x="515" y="98"/>
                    </a:lnTo>
                    <a:lnTo>
                      <a:pt x="592" y="153"/>
                    </a:lnTo>
                    <a:lnTo>
                      <a:pt x="615" y="165"/>
                    </a:lnTo>
                    <a:lnTo>
                      <a:pt x="676" y="172"/>
                    </a:lnTo>
                    <a:lnTo>
                      <a:pt x="684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29" name="Freeform 180"/>
              <p:cNvSpPr>
                <a:spLocks/>
              </p:cNvSpPr>
              <p:nvPr/>
            </p:nvSpPr>
            <p:spPr bwMode="auto">
              <a:xfrm>
                <a:off x="3243" y="2541"/>
                <a:ext cx="40" cy="37"/>
              </a:xfrm>
              <a:custGeom>
                <a:avLst/>
                <a:gdLst>
                  <a:gd name="T0" fmla="*/ 0 w 80"/>
                  <a:gd name="T1" fmla="*/ 1 h 74"/>
                  <a:gd name="T2" fmla="*/ 1 w 80"/>
                  <a:gd name="T3" fmla="*/ 2 h 74"/>
                  <a:gd name="T4" fmla="*/ 2 w 80"/>
                  <a:gd name="T5" fmla="*/ 2 h 74"/>
                  <a:gd name="T6" fmla="*/ 2 w 80"/>
                  <a:gd name="T7" fmla="*/ 2 h 74"/>
                  <a:gd name="T8" fmla="*/ 2 w 80"/>
                  <a:gd name="T9" fmla="*/ 2 h 74"/>
                  <a:gd name="T10" fmla="*/ 3 w 80"/>
                  <a:gd name="T11" fmla="*/ 3 h 74"/>
                  <a:gd name="T12" fmla="*/ 3 w 80"/>
                  <a:gd name="T13" fmla="*/ 3 h 74"/>
                  <a:gd name="T14" fmla="*/ 3 w 80"/>
                  <a:gd name="T15" fmla="*/ 3 h 74"/>
                  <a:gd name="T16" fmla="*/ 3 w 80"/>
                  <a:gd name="T17" fmla="*/ 3 h 74"/>
                  <a:gd name="T18" fmla="*/ 3 w 80"/>
                  <a:gd name="T19" fmla="*/ 2 h 74"/>
                  <a:gd name="T20" fmla="*/ 2 w 80"/>
                  <a:gd name="T21" fmla="*/ 2 h 74"/>
                  <a:gd name="T22" fmla="*/ 2 w 80"/>
                  <a:gd name="T23" fmla="*/ 2 h 74"/>
                  <a:gd name="T24" fmla="*/ 2 w 80"/>
                  <a:gd name="T25" fmla="*/ 2 h 74"/>
                  <a:gd name="T26" fmla="*/ 2 w 80"/>
                  <a:gd name="T27" fmla="*/ 1 h 74"/>
                  <a:gd name="T28" fmla="*/ 1 w 80"/>
                  <a:gd name="T29" fmla="*/ 1 h 74"/>
                  <a:gd name="T30" fmla="*/ 1 w 80"/>
                  <a:gd name="T31" fmla="*/ 0 h 74"/>
                  <a:gd name="T32" fmla="*/ 0 w 80"/>
                  <a:gd name="T33" fmla="*/ 1 h 74"/>
                  <a:gd name="T34" fmla="*/ 0 w 80"/>
                  <a:gd name="T35" fmla="*/ 1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" h="74">
                    <a:moveTo>
                      <a:pt x="0" y="6"/>
                    </a:moveTo>
                    <a:lnTo>
                      <a:pt x="24" y="33"/>
                    </a:lnTo>
                    <a:lnTo>
                      <a:pt x="51" y="55"/>
                    </a:lnTo>
                    <a:lnTo>
                      <a:pt x="57" y="59"/>
                    </a:lnTo>
                    <a:lnTo>
                      <a:pt x="62" y="63"/>
                    </a:lnTo>
                    <a:lnTo>
                      <a:pt x="68" y="69"/>
                    </a:lnTo>
                    <a:lnTo>
                      <a:pt x="78" y="74"/>
                    </a:lnTo>
                    <a:lnTo>
                      <a:pt x="80" y="73"/>
                    </a:lnTo>
                    <a:lnTo>
                      <a:pt x="76" y="67"/>
                    </a:lnTo>
                    <a:lnTo>
                      <a:pt x="68" y="61"/>
                    </a:lnTo>
                    <a:lnTo>
                      <a:pt x="61" y="52"/>
                    </a:lnTo>
                    <a:lnTo>
                      <a:pt x="53" y="44"/>
                    </a:lnTo>
                    <a:lnTo>
                      <a:pt x="45" y="36"/>
                    </a:lnTo>
                    <a:lnTo>
                      <a:pt x="38" y="29"/>
                    </a:lnTo>
                    <a:lnTo>
                      <a:pt x="32" y="23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0" name="Freeform 181"/>
              <p:cNvSpPr>
                <a:spLocks/>
              </p:cNvSpPr>
              <p:nvPr/>
            </p:nvSpPr>
            <p:spPr bwMode="auto">
              <a:xfrm>
                <a:off x="2950" y="2618"/>
                <a:ext cx="31" cy="9"/>
              </a:xfrm>
              <a:custGeom>
                <a:avLst/>
                <a:gdLst>
                  <a:gd name="T0" fmla="*/ 2 w 62"/>
                  <a:gd name="T1" fmla="*/ 0 h 17"/>
                  <a:gd name="T2" fmla="*/ 2 w 62"/>
                  <a:gd name="T3" fmla="*/ 1 h 17"/>
                  <a:gd name="T4" fmla="*/ 1 w 62"/>
                  <a:gd name="T5" fmla="*/ 1 h 17"/>
                  <a:gd name="T6" fmla="*/ 0 w 62"/>
                  <a:gd name="T7" fmla="*/ 1 h 17"/>
                  <a:gd name="T8" fmla="*/ 1 w 62"/>
                  <a:gd name="T9" fmla="*/ 1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0 h 17"/>
                  <a:gd name="T16" fmla="*/ 2 w 6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17">
                    <a:moveTo>
                      <a:pt x="62" y="0"/>
                    </a:moveTo>
                    <a:lnTo>
                      <a:pt x="47" y="6"/>
                    </a:lnTo>
                    <a:lnTo>
                      <a:pt x="17" y="4"/>
                    </a:lnTo>
                    <a:lnTo>
                      <a:pt x="0" y="14"/>
                    </a:lnTo>
                    <a:lnTo>
                      <a:pt x="19" y="16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1" name="Freeform 182"/>
              <p:cNvSpPr>
                <a:spLocks/>
              </p:cNvSpPr>
              <p:nvPr/>
            </p:nvSpPr>
            <p:spPr bwMode="auto">
              <a:xfrm>
                <a:off x="2848" y="2808"/>
                <a:ext cx="440" cy="534"/>
              </a:xfrm>
              <a:custGeom>
                <a:avLst/>
                <a:gdLst>
                  <a:gd name="T0" fmla="*/ 27 w 880"/>
                  <a:gd name="T1" fmla="*/ 0 h 1068"/>
                  <a:gd name="T2" fmla="*/ 27 w 880"/>
                  <a:gd name="T3" fmla="*/ 6 h 1068"/>
                  <a:gd name="T4" fmla="*/ 28 w 880"/>
                  <a:gd name="T5" fmla="*/ 9 h 1068"/>
                  <a:gd name="T6" fmla="*/ 27 w 880"/>
                  <a:gd name="T7" fmla="*/ 11 h 1068"/>
                  <a:gd name="T8" fmla="*/ 28 w 880"/>
                  <a:gd name="T9" fmla="*/ 13 h 1068"/>
                  <a:gd name="T10" fmla="*/ 28 w 880"/>
                  <a:gd name="T11" fmla="*/ 18 h 1068"/>
                  <a:gd name="T12" fmla="*/ 28 w 880"/>
                  <a:gd name="T13" fmla="*/ 30 h 1068"/>
                  <a:gd name="T14" fmla="*/ 27 w 880"/>
                  <a:gd name="T15" fmla="*/ 31 h 1068"/>
                  <a:gd name="T16" fmla="*/ 25 w 880"/>
                  <a:gd name="T17" fmla="*/ 32 h 1068"/>
                  <a:gd name="T18" fmla="*/ 6 w 880"/>
                  <a:gd name="T19" fmla="*/ 34 h 1068"/>
                  <a:gd name="T20" fmla="*/ 1 w 880"/>
                  <a:gd name="T21" fmla="*/ 33 h 1068"/>
                  <a:gd name="T22" fmla="*/ 0 w 880"/>
                  <a:gd name="T23" fmla="*/ 28 h 1068"/>
                  <a:gd name="T24" fmla="*/ 1 w 880"/>
                  <a:gd name="T25" fmla="*/ 22 h 1068"/>
                  <a:gd name="T26" fmla="*/ 2 w 880"/>
                  <a:gd name="T27" fmla="*/ 22 h 1068"/>
                  <a:gd name="T28" fmla="*/ 2 w 880"/>
                  <a:gd name="T29" fmla="*/ 23 h 1068"/>
                  <a:gd name="T30" fmla="*/ 2 w 880"/>
                  <a:gd name="T31" fmla="*/ 25 h 1068"/>
                  <a:gd name="T32" fmla="*/ 1 w 880"/>
                  <a:gd name="T33" fmla="*/ 30 h 1068"/>
                  <a:gd name="T34" fmla="*/ 2 w 880"/>
                  <a:gd name="T35" fmla="*/ 31 h 1068"/>
                  <a:gd name="T36" fmla="*/ 2 w 880"/>
                  <a:gd name="T37" fmla="*/ 33 h 1068"/>
                  <a:gd name="T38" fmla="*/ 8 w 880"/>
                  <a:gd name="T39" fmla="*/ 33 h 1068"/>
                  <a:gd name="T40" fmla="*/ 23 w 880"/>
                  <a:gd name="T41" fmla="*/ 32 h 1068"/>
                  <a:gd name="T42" fmla="*/ 26 w 880"/>
                  <a:gd name="T43" fmla="*/ 31 h 1068"/>
                  <a:gd name="T44" fmla="*/ 27 w 880"/>
                  <a:gd name="T45" fmla="*/ 29 h 1068"/>
                  <a:gd name="T46" fmla="*/ 27 w 880"/>
                  <a:gd name="T47" fmla="*/ 17 h 1068"/>
                  <a:gd name="T48" fmla="*/ 27 w 880"/>
                  <a:gd name="T49" fmla="*/ 7 h 1068"/>
                  <a:gd name="T50" fmla="*/ 26 w 880"/>
                  <a:gd name="T51" fmla="*/ 1 h 1068"/>
                  <a:gd name="T52" fmla="*/ 27 w 880"/>
                  <a:gd name="T53" fmla="*/ 0 h 1068"/>
                  <a:gd name="T54" fmla="*/ 27 w 880"/>
                  <a:gd name="T55" fmla="*/ 0 h 10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80" h="1068">
                    <a:moveTo>
                      <a:pt x="852" y="0"/>
                    </a:moveTo>
                    <a:lnTo>
                      <a:pt x="859" y="181"/>
                    </a:lnTo>
                    <a:lnTo>
                      <a:pt x="876" y="282"/>
                    </a:lnTo>
                    <a:lnTo>
                      <a:pt x="863" y="327"/>
                    </a:lnTo>
                    <a:lnTo>
                      <a:pt x="869" y="411"/>
                    </a:lnTo>
                    <a:lnTo>
                      <a:pt x="876" y="553"/>
                    </a:lnTo>
                    <a:lnTo>
                      <a:pt x="880" y="945"/>
                    </a:lnTo>
                    <a:lnTo>
                      <a:pt x="848" y="989"/>
                    </a:lnTo>
                    <a:lnTo>
                      <a:pt x="783" y="1013"/>
                    </a:lnTo>
                    <a:lnTo>
                      <a:pt x="187" y="1068"/>
                    </a:lnTo>
                    <a:lnTo>
                      <a:pt x="14" y="1053"/>
                    </a:lnTo>
                    <a:lnTo>
                      <a:pt x="0" y="888"/>
                    </a:lnTo>
                    <a:lnTo>
                      <a:pt x="8" y="677"/>
                    </a:lnTo>
                    <a:lnTo>
                      <a:pt x="44" y="683"/>
                    </a:lnTo>
                    <a:lnTo>
                      <a:pt x="42" y="717"/>
                    </a:lnTo>
                    <a:lnTo>
                      <a:pt x="36" y="797"/>
                    </a:lnTo>
                    <a:lnTo>
                      <a:pt x="29" y="932"/>
                    </a:lnTo>
                    <a:lnTo>
                      <a:pt x="33" y="989"/>
                    </a:lnTo>
                    <a:lnTo>
                      <a:pt x="36" y="1025"/>
                    </a:lnTo>
                    <a:lnTo>
                      <a:pt x="247" y="1042"/>
                    </a:lnTo>
                    <a:lnTo>
                      <a:pt x="719" y="1006"/>
                    </a:lnTo>
                    <a:lnTo>
                      <a:pt x="808" y="970"/>
                    </a:lnTo>
                    <a:lnTo>
                      <a:pt x="852" y="920"/>
                    </a:lnTo>
                    <a:lnTo>
                      <a:pt x="852" y="525"/>
                    </a:lnTo>
                    <a:lnTo>
                      <a:pt x="844" y="221"/>
                    </a:lnTo>
                    <a:lnTo>
                      <a:pt x="827" y="4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2" name="Freeform 183"/>
              <p:cNvSpPr>
                <a:spLocks/>
              </p:cNvSpPr>
              <p:nvPr/>
            </p:nvSpPr>
            <p:spPr bwMode="auto">
              <a:xfrm>
                <a:off x="2429" y="2318"/>
                <a:ext cx="440" cy="1017"/>
              </a:xfrm>
              <a:custGeom>
                <a:avLst/>
                <a:gdLst>
                  <a:gd name="T0" fmla="*/ 12 w 880"/>
                  <a:gd name="T1" fmla="*/ 61 h 2033"/>
                  <a:gd name="T2" fmla="*/ 1 w 880"/>
                  <a:gd name="T3" fmla="*/ 56 h 2033"/>
                  <a:gd name="T4" fmla="*/ 5 w 880"/>
                  <a:gd name="T5" fmla="*/ 36 h 2033"/>
                  <a:gd name="T6" fmla="*/ 6 w 880"/>
                  <a:gd name="T7" fmla="*/ 32 h 2033"/>
                  <a:gd name="T8" fmla="*/ 6 w 880"/>
                  <a:gd name="T9" fmla="*/ 30 h 2033"/>
                  <a:gd name="T10" fmla="*/ 7 w 880"/>
                  <a:gd name="T11" fmla="*/ 29 h 2033"/>
                  <a:gd name="T12" fmla="*/ 7 w 880"/>
                  <a:gd name="T13" fmla="*/ 28 h 2033"/>
                  <a:gd name="T14" fmla="*/ 8 w 880"/>
                  <a:gd name="T15" fmla="*/ 27 h 2033"/>
                  <a:gd name="T16" fmla="*/ 8 w 880"/>
                  <a:gd name="T17" fmla="*/ 26 h 2033"/>
                  <a:gd name="T18" fmla="*/ 8 w 880"/>
                  <a:gd name="T19" fmla="*/ 24 h 2033"/>
                  <a:gd name="T20" fmla="*/ 9 w 880"/>
                  <a:gd name="T21" fmla="*/ 23 h 2033"/>
                  <a:gd name="T22" fmla="*/ 9 w 880"/>
                  <a:gd name="T23" fmla="*/ 22 h 2033"/>
                  <a:gd name="T24" fmla="*/ 10 w 880"/>
                  <a:gd name="T25" fmla="*/ 21 h 2033"/>
                  <a:gd name="T26" fmla="*/ 10 w 880"/>
                  <a:gd name="T27" fmla="*/ 20 h 2033"/>
                  <a:gd name="T28" fmla="*/ 11 w 880"/>
                  <a:gd name="T29" fmla="*/ 17 h 2033"/>
                  <a:gd name="T30" fmla="*/ 11 w 880"/>
                  <a:gd name="T31" fmla="*/ 11 h 2033"/>
                  <a:gd name="T32" fmla="*/ 11 w 880"/>
                  <a:gd name="T33" fmla="*/ 1 h 2033"/>
                  <a:gd name="T34" fmla="*/ 10 w 880"/>
                  <a:gd name="T35" fmla="*/ 3 h 2033"/>
                  <a:gd name="T36" fmla="*/ 11 w 880"/>
                  <a:gd name="T37" fmla="*/ 13 h 2033"/>
                  <a:gd name="T38" fmla="*/ 10 w 880"/>
                  <a:gd name="T39" fmla="*/ 17 h 2033"/>
                  <a:gd name="T40" fmla="*/ 10 w 880"/>
                  <a:gd name="T41" fmla="*/ 18 h 2033"/>
                  <a:gd name="T42" fmla="*/ 10 w 880"/>
                  <a:gd name="T43" fmla="*/ 20 h 2033"/>
                  <a:gd name="T44" fmla="*/ 9 w 880"/>
                  <a:gd name="T45" fmla="*/ 21 h 2033"/>
                  <a:gd name="T46" fmla="*/ 9 w 880"/>
                  <a:gd name="T47" fmla="*/ 22 h 2033"/>
                  <a:gd name="T48" fmla="*/ 8 w 880"/>
                  <a:gd name="T49" fmla="*/ 23 h 2033"/>
                  <a:gd name="T50" fmla="*/ 8 w 880"/>
                  <a:gd name="T51" fmla="*/ 24 h 2033"/>
                  <a:gd name="T52" fmla="*/ 8 w 880"/>
                  <a:gd name="T53" fmla="*/ 25 h 2033"/>
                  <a:gd name="T54" fmla="*/ 5 w 880"/>
                  <a:gd name="T55" fmla="*/ 32 h 2033"/>
                  <a:gd name="T56" fmla="*/ 3 w 880"/>
                  <a:gd name="T57" fmla="*/ 42 h 2033"/>
                  <a:gd name="T58" fmla="*/ 1 w 880"/>
                  <a:gd name="T59" fmla="*/ 54 h 2033"/>
                  <a:gd name="T60" fmla="*/ 4 w 880"/>
                  <a:gd name="T61" fmla="*/ 59 h 2033"/>
                  <a:gd name="T62" fmla="*/ 26 w 880"/>
                  <a:gd name="T63" fmla="*/ 64 h 2033"/>
                  <a:gd name="T64" fmla="*/ 27 w 880"/>
                  <a:gd name="T65" fmla="*/ 63 h 20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0" h="2033">
                    <a:moveTo>
                      <a:pt x="852" y="2009"/>
                    </a:moveTo>
                    <a:lnTo>
                      <a:pt x="363" y="1940"/>
                    </a:lnTo>
                    <a:lnTo>
                      <a:pt x="84" y="1828"/>
                    </a:lnTo>
                    <a:lnTo>
                      <a:pt x="19" y="1775"/>
                    </a:lnTo>
                    <a:lnTo>
                      <a:pt x="59" y="1448"/>
                    </a:lnTo>
                    <a:lnTo>
                      <a:pt x="145" y="1140"/>
                    </a:lnTo>
                    <a:lnTo>
                      <a:pt x="170" y="1013"/>
                    </a:lnTo>
                    <a:lnTo>
                      <a:pt x="175" y="994"/>
                    </a:lnTo>
                    <a:lnTo>
                      <a:pt x="183" y="975"/>
                    </a:lnTo>
                    <a:lnTo>
                      <a:pt x="192" y="948"/>
                    </a:lnTo>
                    <a:lnTo>
                      <a:pt x="196" y="933"/>
                    </a:lnTo>
                    <a:lnTo>
                      <a:pt x="202" y="918"/>
                    </a:lnTo>
                    <a:lnTo>
                      <a:pt x="208" y="901"/>
                    </a:lnTo>
                    <a:lnTo>
                      <a:pt x="215" y="882"/>
                    </a:lnTo>
                    <a:lnTo>
                      <a:pt x="221" y="864"/>
                    </a:lnTo>
                    <a:lnTo>
                      <a:pt x="228" y="844"/>
                    </a:lnTo>
                    <a:lnTo>
                      <a:pt x="234" y="825"/>
                    </a:lnTo>
                    <a:lnTo>
                      <a:pt x="242" y="804"/>
                    </a:lnTo>
                    <a:lnTo>
                      <a:pt x="249" y="785"/>
                    </a:lnTo>
                    <a:lnTo>
                      <a:pt x="255" y="764"/>
                    </a:lnTo>
                    <a:lnTo>
                      <a:pt x="263" y="743"/>
                    </a:lnTo>
                    <a:lnTo>
                      <a:pt x="270" y="722"/>
                    </a:lnTo>
                    <a:lnTo>
                      <a:pt x="276" y="703"/>
                    </a:lnTo>
                    <a:lnTo>
                      <a:pt x="284" y="682"/>
                    </a:lnTo>
                    <a:lnTo>
                      <a:pt x="289" y="663"/>
                    </a:lnTo>
                    <a:lnTo>
                      <a:pt x="295" y="646"/>
                    </a:lnTo>
                    <a:lnTo>
                      <a:pt x="301" y="627"/>
                    </a:lnTo>
                    <a:lnTo>
                      <a:pt x="306" y="612"/>
                    </a:lnTo>
                    <a:lnTo>
                      <a:pt x="316" y="581"/>
                    </a:lnTo>
                    <a:lnTo>
                      <a:pt x="325" y="539"/>
                    </a:lnTo>
                    <a:lnTo>
                      <a:pt x="341" y="416"/>
                    </a:lnTo>
                    <a:lnTo>
                      <a:pt x="342" y="349"/>
                    </a:lnTo>
                    <a:lnTo>
                      <a:pt x="342" y="80"/>
                    </a:lnTo>
                    <a:lnTo>
                      <a:pt x="342" y="2"/>
                    </a:lnTo>
                    <a:lnTo>
                      <a:pt x="322" y="0"/>
                    </a:lnTo>
                    <a:lnTo>
                      <a:pt x="314" y="93"/>
                    </a:lnTo>
                    <a:lnTo>
                      <a:pt x="325" y="188"/>
                    </a:lnTo>
                    <a:lnTo>
                      <a:pt x="325" y="399"/>
                    </a:lnTo>
                    <a:lnTo>
                      <a:pt x="320" y="462"/>
                    </a:lnTo>
                    <a:lnTo>
                      <a:pt x="316" y="519"/>
                    </a:lnTo>
                    <a:lnTo>
                      <a:pt x="312" y="545"/>
                    </a:lnTo>
                    <a:lnTo>
                      <a:pt x="306" y="570"/>
                    </a:lnTo>
                    <a:lnTo>
                      <a:pt x="299" y="597"/>
                    </a:lnTo>
                    <a:lnTo>
                      <a:pt x="293" y="612"/>
                    </a:lnTo>
                    <a:lnTo>
                      <a:pt x="287" y="631"/>
                    </a:lnTo>
                    <a:lnTo>
                      <a:pt x="282" y="648"/>
                    </a:lnTo>
                    <a:lnTo>
                      <a:pt x="274" y="669"/>
                    </a:lnTo>
                    <a:lnTo>
                      <a:pt x="268" y="688"/>
                    </a:lnTo>
                    <a:lnTo>
                      <a:pt x="261" y="709"/>
                    </a:lnTo>
                    <a:lnTo>
                      <a:pt x="253" y="726"/>
                    </a:lnTo>
                    <a:lnTo>
                      <a:pt x="247" y="745"/>
                    </a:lnTo>
                    <a:lnTo>
                      <a:pt x="242" y="760"/>
                    </a:lnTo>
                    <a:lnTo>
                      <a:pt x="236" y="775"/>
                    </a:lnTo>
                    <a:lnTo>
                      <a:pt x="228" y="796"/>
                    </a:lnTo>
                    <a:lnTo>
                      <a:pt x="227" y="804"/>
                    </a:lnTo>
                    <a:lnTo>
                      <a:pt x="152" y="1009"/>
                    </a:lnTo>
                    <a:lnTo>
                      <a:pt x="132" y="1140"/>
                    </a:lnTo>
                    <a:lnTo>
                      <a:pt x="73" y="1328"/>
                    </a:lnTo>
                    <a:lnTo>
                      <a:pt x="40" y="1471"/>
                    </a:lnTo>
                    <a:lnTo>
                      <a:pt x="6" y="1697"/>
                    </a:lnTo>
                    <a:lnTo>
                      <a:pt x="0" y="1794"/>
                    </a:lnTo>
                    <a:lnTo>
                      <a:pt x="101" y="1857"/>
                    </a:lnTo>
                    <a:lnTo>
                      <a:pt x="335" y="1953"/>
                    </a:lnTo>
                    <a:lnTo>
                      <a:pt x="812" y="2029"/>
                    </a:lnTo>
                    <a:lnTo>
                      <a:pt x="880" y="2033"/>
                    </a:lnTo>
                    <a:lnTo>
                      <a:pt x="852" y="20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3" name="Freeform 184"/>
              <p:cNvSpPr>
                <a:spLocks/>
              </p:cNvSpPr>
              <p:nvPr/>
            </p:nvSpPr>
            <p:spPr bwMode="auto">
              <a:xfrm>
                <a:off x="2466" y="3236"/>
                <a:ext cx="26" cy="149"/>
              </a:xfrm>
              <a:custGeom>
                <a:avLst/>
                <a:gdLst>
                  <a:gd name="T0" fmla="*/ 0 w 51"/>
                  <a:gd name="T1" fmla="*/ 0 h 298"/>
                  <a:gd name="T2" fmla="*/ 1 w 51"/>
                  <a:gd name="T3" fmla="*/ 3 h 298"/>
                  <a:gd name="T4" fmla="*/ 1 w 51"/>
                  <a:gd name="T5" fmla="*/ 5 h 298"/>
                  <a:gd name="T6" fmla="*/ 1 w 51"/>
                  <a:gd name="T7" fmla="*/ 7 h 298"/>
                  <a:gd name="T8" fmla="*/ 1 w 51"/>
                  <a:gd name="T9" fmla="*/ 8 h 298"/>
                  <a:gd name="T10" fmla="*/ 1 w 51"/>
                  <a:gd name="T11" fmla="*/ 9 h 298"/>
                  <a:gd name="T12" fmla="*/ 1 w 51"/>
                  <a:gd name="T13" fmla="*/ 10 h 298"/>
                  <a:gd name="T14" fmla="*/ 2 w 51"/>
                  <a:gd name="T15" fmla="*/ 10 h 298"/>
                  <a:gd name="T16" fmla="*/ 2 w 51"/>
                  <a:gd name="T17" fmla="*/ 10 h 298"/>
                  <a:gd name="T18" fmla="*/ 2 w 51"/>
                  <a:gd name="T19" fmla="*/ 9 h 298"/>
                  <a:gd name="T20" fmla="*/ 2 w 51"/>
                  <a:gd name="T21" fmla="*/ 8 h 298"/>
                  <a:gd name="T22" fmla="*/ 2 w 51"/>
                  <a:gd name="T23" fmla="*/ 7 h 298"/>
                  <a:gd name="T24" fmla="*/ 1 w 51"/>
                  <a:gd name="T25" fmla="*/ 5 h 298"/>
                  <a:gd name="T26" fmla="*/ 1 w 51"/>
                  <a:gd name="T27" fmla="*/ 3 h 298"/>
                  <a:gd name="T28" fmla="*/ 1 w 51"/>
                  <a:gd name="T29" fmla="*/ 1 h 298"/>
                  <a:gd name="T30" fmla="*/ 0 w 51"/>
                  <a:gd name="T31" fmla="*/ 0 h 298"/>
                  <a:gd name="T32" fmla="*/ 0 w 51"/>
                  <a:gd name="T33" fmla="*/ 0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98">
                    <a:moveTo>
                      <a:pt x="0" y="0"/>
                    </a:moveTo>
                    <a:lnTo>
                      <a:pt x="7" y="89"/>
                    </a:lnTo>
                    <a:lnTo>
                      <a:pt x="13" y="154"/>
                    </a:lnTo>
                    <a:lnTo>
                      <a:pt x="15" y="193"/>
                    </a:lnTo>
                    <a:lnTo>
                      <a:pt x="20" y="249"/>
                    </a:lnTo>
                    <a:lnTo>
                      <a:pt x="24" y="287"/>
                    </a:lnTo>
                    <a:lnTo>
                      <a:pt x="28" y="290"/>
                    </a:lnTo>
                    <a:lnTo>
                      <a:pt x="38" y="296"/>
                    </a:lnTo>
                    <a:lnTo>
                      <a:pt x="47" y="298"/>
                    </a:lnTo>
                    <a:lnTo>
                      <a:pt x="51" y="287"/>
                    </a:lnTo>
                    <a:lnTo>
                      <a:pt x="45" y="256"/>
                    </a:lnTo>
                    <a:lnTo>
                      <a:pt x="38" y="212"/>
                    </a:lnTo>
                    <a:lnTo>
                      <a:pt x="30" y="136"/>
                    </a:lnTo>
                    <a:lnTo>
                      <a:pt x="26" y="66"/>
                    </a:lnTo>
                    <a:lnTo>
                      <a:pt x="2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4" name="Freeform 185"/>
              <p:cNvSpPr>
                <a:spLocks/>
              </p:cNvSpPr>
              <p:nvPr/>
            </p:nvSpPr>
            <p:spPr bwMode="auto">
              <a:xfrm>
                <a:off x="3206" y="3304"/>
                <a:ext cx="51" cy="75"/>
              </a:xfrm>
              <a:custGeom>
                <a:avLst/>
                <a:gdLst>
                  <a:gd name="T0" fmla="*/ 4 w 100"/>
                  <a:gd name="T1" fmla="*/ 0 h 151"/>
                  <a:gd name="T2" fmla="*/ 2 w 100"/>
                  <a:gd name="T3" fmla="*/ 4 h 151"/>
                  <a:gd name="T4" fmla="*/ 0 w 100"/>
                  <a:gd name="T5" fmla="*/ 4 h 151"/>
                  <a:gd name="T6" fmla="*/ 2 w 100"/>
                  <a:gd name="T7" fmla="*/ 1 h 151"/>
                  <a:gd name="T8" fmla="*/ 3 w 100"/>
                  <a:gd name="T9" fmla="*/ 0 h 151"/>
                  <a:gd name="T10" fmla="*/ 4 w 100"/>
                  <a:gd name="T11" fmla="*/ 0 h 151"/>
                  <a:gd name="T12" fmla="*/ 4 w 100"/>
                  <a:gd name="T13" fmla="*/ 0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151">
                    <a:moveTo>
                      <a:pt x="100" y="0"/>
                    </a:moveTo>
                    <a:lnTo>
                      <a:pt x="43" y="151"/>
                    </a:lnTo>
                    <a:lnTo>
                      <a:pt x="0" y="151"/>
                    </a:lnTo>
                    <a:lnTo>
                      <a:pt x="59" y="57"/>
                    </a:lnTo>
                    <a:lnTo>
                      <a:pt x="7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5" name="Freeform 186"/>
              <p:cNvSpPr>
                <a:spLocks/>
              </p:cNvSpPr>
              <p:nvPr/>
            </p:nvSpPr>
            <p:spPr bwMode="auto">
              <a:xfrm>
                <a:off x="2341" y="2217"/>
                <a:ext cx="172" cy="61"/>
              </a:xfrm>
              <a:custGeom>
                <a:avLst/>
                <a:gdLst>
                  <a:gd name="T0" fmla="*/ 2 w 344"/>
                  <a:gd name="T1" fmla="*/ 2 h 122"/>
                  <a:gd name="T2" fmla="*/ 5 w 344"/>
                  <a:gd name="T3" fmla="*/ 3 h 122"/>
                  <a:gd name="T4" fmla="*/ 8 w 344"/>
                  <a:gd name="T5" fmla="*/ 4 h 122"/>
                  <a:gd name="T6" fmla="*/ 10 w 344"/>
                  <a:gd name="T7" fmla="*/ 4 h 122"/>
                  <a:gd name="T8" fmla="*/ 11 w 344"/>
                  <a:gd name="T9" fmla="*/ 4 h 122"/>
                  <a:gd name="T10" fmla="*/ 11 w 344"/>
                  <a:gd name="T11" fmla="*/ 3 h 122"/>
                  <a:gd name="T12" fmla="*/ 11 w 344"/>
                  <a:gd name="T13" fmla="*/ 3 h 122"/>
                  <a:gd name="T14" fmla="*/ 11 w 344"/>
                  <a:gd name="T15" fmla="*/ 4 h 122"/>
                  <a:gd name="T16" fmla="*/ 8 w 344"/>
                  <a:gd name="T17" fmla="*/ 4 h 122"/>
                  <a:gd name="T18" fmla="*/ 5 w 344"/>
                  <a:gd name="T19" fmla="*/ 2 h 122"/>
                  <a:gd name="T20" fmla="*/ 3 w 344"/>
                  <a:gd name="T21" fmla="*/ 2 h 122"/>
                  <a:gd name="T22" fmla="*/ 3 w 344"/>
                  <a:gd name="T23" fmla="*/ 2 h 122"/>
                  <a:gd name="T24" fmla="*/ 2 w 344"/>
                  <a:gd name="T25" fmla="*/ 1 h 122"/>
                  <a:gd name="T26" fmla="*/ 2 w 344"/>
                  <a:gd name="T27" fmla="*/ 1 h 122"/>
                  <a:gd name="T28" fmla="*/ 1 w 344"/>
                  <a:gd name="T29" fmla="*/ 1 h 122"/>
                  <a:gd name="T30" fmla="*/ 1 w 344"/>
                  <a:gd name="T31" fmla="*/ 1 h 122"/>
                  <a:gd name="T32" fmla="*/ 0 w 344"/>
                  <a:gd name="T33" fmla="*/ 0 h 122"/>
                  <a:gd name="T34" fmla="*/ 2 w 344"/>
                  <a:gd name="T35" fmla="*/ 2 h 122"/>
                  <a:gd name="T36" fmla="*/ 2 w 344"/>
                  <a:gd name="T37" fmla="*/ 2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4" h="122">
                    <a:moveTo>
                      <a:pt x="38" y="33"/>
                    </a:moveTo>
                    <a:lnTo>
                      <a:pt x="146" y="76"/>
                    </a:lnTo>
                    <a:lnTo>
                      <a:pt x="243" y="118"/>
                    </a:lnTo>
                    <a:lnTo>
                      <a:pt x="302" y="120"/>
                    </a:lnTo>
                    <a:lnTo>
                      <a:pt x="332" y="122"/>
                    </a:lnTo>
                    <a:lnTo>
                      <a:pt x="344" y="95"/>
                    </a:lnTo>
                    <a:lnTo>
                      <a:pt x="332" y="90"/>
                    </a:lnTo>
                    <a:lnTo>
                      <a:pt x="325" y="111"/>
                    </a:lnTo>
                    <a:lnTo>
                      <a:pt x="247" y="109"/>
                    </a:lnTo>
                    <a:lnTo>
                      <a:pt x="148" y="61"/>
                    </a:lnTo>
                    <a:lnTo>
                      <a:pt x="78" y="36"/>
                    </a:lnTo>
                    <a:lnTo>
                      <a:pt x="66" y="33"/>
                    </a:lnTo>
                    <a:lnTo>
                      <a:pt x="55" y="29"/>
                    </a:lnTo>
                    <a:lnTo>
                      <a:pt x="42" y="21"/>
                    </a:lnTo>
                    <a:lnTo>
                      <a:pt x="26" y="14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3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6" name="Freeform 187"/>
              <p:cNvSpPr>
                <a:spLocks/>
              </p:cNvSpPr>
              <p:nvPr/>
            </p:nvSpPr>
            <p:spPr bwMode="auto">
              <a:xfrm>
                <a:off x="2340" y="2115"/>
                <a:ext cx="215" cy="156"/>
              </a:xfrm>
              <a:custGeom>
                <a:avLst/>
                <a:gdLst>
                  <a:gd name="T0" fmla="*/ 0 w 429"/>
                  <a:gd name="T1" fmla="*/ 3 h 314"/>
                  <a:gd name="T2" fmla="*/ 3 w 429"/>
                  <a:gd name="T3" fmla="*/ 4 h 314"/>
                  <a:gd name="T4" fmla="*/ 4 w 429"/>
                  <a:gd name="T5" fmla="*/ 4 h 314"/>
                  <a:gd name="T6" fmla="*/ 4 w 429"/>
                  <a:gd name="T7" fmla="*/ 5 h 314"/>
                  <a:gd name="T8" fmla="*/ 4 w 429"/>
                  <a:gd name="T9" fmla="*/ 5 h 314"/>
                  <a:gd name="T10" fmla="*/ 5 w 429"/>
                  <a:gd name="T11" fmla="*/ 5 h 314"/>
                  <a:gd name="T12" fmla="*/ 5 w 429"/>
                  <a:gd name="T13" fmla="*/ 5 h 314"/>
                  <a:gd name="T14" fmla="*/ 5 w 429"/>
                  <a:gd name="T15" fmla="*/ 5 h 314"/>
                  <a:gd name="T16" fmla="*/ 6 w 429"/>
                  <a:gd name="T17" fmla="*/ 6 h 314"/>
                  <a:gd name="T18" fmla="*/ 6 w 429"/>
                  <a:gd name="T19" fmla="*/ 6 h 314"/>
                  <a:gd name="T20" fmla="*/ 7 w 429"/>
                  <a:gd name="T21" fmla="*/ 6 h 314"/>
                  <a:gd name="T22" fmla="*/ 7 w 429"/>
                  <a:gd name="T23" fmla="*/ 6 h 314"/>
                  <a:gd name="T24" fmla="*/ 7 w 429"/>
                  <a:gd name="T25" fmla="*/ 6 h 314"/>
                  <a:gd name="T26" fmla="*/ 8 w 429"/>
                  <a:gd name="T27" fmla="*/ 7 h 314"/>
                  <a:gd name="T28" fmla="*/ 8 w 429"/>
                  <a:gd name="T29" fmla="*/ 7 h 314"/>
                  <a:gd name="T30" fmla="*/ 8 w 429"/>
                  <a:gd name="T31" fmla="*/ 7 h 314"/>
                  <a:gd name="T32" fmla="*/ 8 w 429"/>
                  <a:gd name="T33" fmla="*/ 7 h 314"/>
                  <a:gd name="T34" fmla="*/ 9 w 429"/>
                  <a:gd name="T35" fmla="*/ 7 h 314"/>
                  <a:gd name="T36" fmla="*/ 9 w 429"/>
                  <a:gd name="T37" fmla="*/ 8 h 314"/>
                  <a:gd name="T38" fmla="*/ 9 w 429"/>
                  <a:gd name="T39" fmla="*/ 8 h 314"/>
                  <a:gd name="T40" fmla="*/ 10 w 429"/>
                  <a:gd name="T41" fmla="*/ 8 h 314"/>
                  <a:gd name="T42" fmla="*/ 10 w 429"/>
                  <a:gd name="T43" fmla="*/ 8 h 314"/>
                  <a:gd name="T44" fmla="*/ 10 w 429"/>
                  <a:gd name="T45" fmla="*/ 8 h 314"/>
                  <a:gd name="T46" fmla="*/ 11 w 429"/>
                  <a:gd name="T47" fmla="*/ 8 h 314"/>
                  <a:gd name="T48" fmla="*/ 12 w 429"/>
                  <a:gd name="T49" fmla="*/ 9 h 314"/>
                  <a:gd name="T50" fmla="*/ 13 w 429"/>
                  <a:gd name="T51" fmla="*/ 9 h 314"/>
                  <a:gd name="T52" fmla="*/ 13 w 429"/>
                  <a:gd name="T53" fmla="*/ 8 h 314"/>
                  <a:gd name="T54" fmla="*/ 13 w 429"/>
                  <a:gd name="T55" fmla="*/ 8 h 314"/>
                  <a:gd name="T56" fmla="*/ 13 w 429"/>
                  <a:gd name="T57" fmla="*/ 7 h 314"/>
                  <a:gd name="T58" fmla="*/ 13 w 429"/>
                  <a:gd name="T59" fmla="*/ 7 h 314"/>
                  <a:gd name="T60" fmla="*/ 13 w 429"/>
                  <a:gd name="T61" fmla="*/ 7 h 314"/>
                  <a:gd name="T62" fmla="*/ 13 w 429"/>
                  <a:gd name="T63" fmla="*/ 7 h 314"/>
                  <a:gd name="T64" fmla="*/ 12 w 429"/>
                  <a:gd name="T65" fmla="*/ 6 h 314"/>
                  <a:gd name="T66" fmla="*/ 12 w 429"/>
                  <a:gd name="T67" fmla="*/ 6 h 314"/>
                  <a:gd name="T68" fmla="*/ 11 w 429"/>
                  <a:gd name="T69" fmla="*/ 6 h 314"/>
                  <a:gd name="T70" fmla="*/ 7 w 429"/>
                  <a:gd name="T71" fmla="*/ 3 h 314"/>
                  <a:gd name="T72" fmla="*/ 5 w 429"/>
                  <a:gd name="T73" fmla="*/ 2 h 314"/>
                  <a:gd name="T74" fmla="*/ 5 w 429"/>
                  <a:gd name="T75" fmla="*/ 2 h 314"/>
                  <a:gd name="T76" fmla="*/ 4 w 429"/>
                  <a:gd name="T77" fmla="*/ 1 h 314"/>
                  <a:gd name="T78" fmla="*/ 4 w 429"/>
                  <a:gd name="T79" fmla="*/ 1 h 314"/>
                  <a:gd name="T80" fmla="*/ 3 w 429"/>
                  <a:gd name="T81" fmla="*/ 1 h 314"/>
                  <a:gd name="T82" fmla="*/ 2 w 429"/>
                  <a:gd name="T83" fmla="*/ 1 h 314"/>
                  <a:gd name="T84" fmla="*/ 2 w 429"/>
                  <a:gd name="T85" fmla="*/ 0 h 314"/>
                  <a:gd name="T86" fmla="*/ 2 w 429"/>
                  <a:gd name="T87" fmla="*/ 0 h 314"/>
                  <a:gd name="T88" fmla="*/ 1 w 429"/>
                  <a:gd name="T89" fmla="*/ 0 h 314"/>
                  <a:gd name="T90" fmla="*/ 4 w 429"/>
                  <a:gd name="T91" fmla="*/ 0 h 314"/>
                  <a:gd name="T92" fmla="*/ 7 w 429"/>
                  <a:gd name="T93" fmla="*/ 2 h 314"/>
                  <a:gd name="T94" fmla="*/ 10 w 429"/>
                  <a:gd name="T95" fmla="*/ 5 h 314"/>
                  <a:gd name="T96" fmla="*/ 12 w 429"/>
                  <a:gd name="T97" fmla="*/ 6 h 314"/>
                  <a:gd name="T98" fmla="*/ 14 w 429"/>
                  <a:gd name="T99" fmla="*/ 7 h 314"/>
                  <a:gd name="T100" fmla="*/ 14 w 429"/>
                  <a:gd name="T101" fmla="*/ 8 h 314"/>
                  <a:gd name="T102" fmla="*/ 14 w 429"/>
                  <a:gd name="T103" fmla="*/ 9 h 314"/>
                  <a:gd name="T104" fmla="*/ 13 w 429"/>
                  <a:gd name="T105" fmla="*/ 9 h 314"/>
                  <a:gd name="T106" fmla="*/ 12 w 429"/>
                  <a:gd name="T107" fmla="*/ 9 h 314"/>
                  <a:gd name="T108" fmla="*/ 9 w 429"/>
                  <a:gd name="T109" fmla="*/ 8 h 314"/>
                  <a:gd name="T110" fmla="*/ 5 w 429"/>
                  <a:gd name="T111" fmla="*/ 6 h 314"/>
                  <a:gd name="T112" fmla="*/ 2 w 429"/>
                  <a:gd name="T113" fmla="*/ 4 h 314"/>
                  <a:gd name="T114" fmla="*/ 1 w 429"/>
                  <a:gd name="T115" fmla="*/ 3 h 314"/>
                  <a:gd name="T116" fmla="*/ 0 w 429"/>
                  <a:gd name="T117" fmla="*/ 3 h 314"/>
                  <a:gd name="T118" fmla="*/ 0 w 429"/>
                  <a:gd name="T119" fmla="*/ 3 h 3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9" h="314">
                    <a:moveTo>
                      <a:pt x="0" y="97"/>
                    </a:moveTo>
                    <a:lnTo>
                      <a:pt x="91" y="150"/>
                    </a:lnTo>
                    <a:lnTo>
                      <a:pt x="99" y="158"/>
                    </a:lnTo>
                    <a:lnTo>
                      <a:pt x="108" y="163"/>
                    </a:lnTo>
                    <a:lnTo>
                      <a:pt x="120" y="171"/>
                    </a:lnTo>
                    <a:lnTo>
                      <a:pt x="133" y="179"/>
                    </a:lnTo>
                    <a:lnTo>
                      <a:pt x="144" y="186"/>
                    </a:lnTo>
                    <a:lnTo>
                      <a:pt x="154" y="192"/>
                    </a:lnTo>
                    <a:lnTo>
                      <a:pt x="161" y="196"/>
                    </a:lnTo>
                    <a:lnTo>
                      <a:pt x="178" y="201"/>
                    </a:lnTo>
                    <a:lnTo>
                      <a:pt x="197" y="211"/>
                    </a:lnTo>
                    <a:lnTo>
                      <a:pt x="215" y="219"/>
                    </a:lnTo>
                    <a:lnTo>
                      <a:pt x="222" y="221"/>
                    </a:lnTo>
                    <a:lnTo>
                      <a:pt x="232" y="228"/>
                    </a:lnTo>
                    <a:lnTo>
                      <a:pt x="243" y="236"/>
                    </a:lnTo>
                    <a:lnTo>
                      <a:pt x="249" y="241"/>
                    </a:lnTo>
                    <a:lnTo>
                      <a:pt x="256" y="245"/>
                    </a:lnTo>
                    <a:lnTo>
                      <a:pt x="262" y="251"/>
                    </a:lnTo>
                    <a:lnTo>
                      <a:pt x="270" y="257"/>
                    </a:lnTo>
                    <a:lnTo>
                      <a:pt x="281" y="264"/>
                    </a:lnTo>
                    <a:lnTo>
                      <a:pt x="291" y="272"/>
                    </a:lnTo>
                    <a:lnTo>
                      <a:pt x="296" y="278"/>
                    </a:lnTo>
                    <a:lnTo>
                      <a:pt x="311" y="281"/>
                    </a:lnTo>
                    <a:lnTo>
                      <a:pt x="332" y="287"/>
                    </a:lnTo>
                    <a:lnTo>
                      <a:pt x="363" y="291"/>
                    </a:lnTo>
                    <a:lnTo>
                      <a:pt x="397" y="298"/>
                    </a:lnTo>
                    <a:lnTo>
                      <a:pt x="416" y="270"/>
                    </a:lnTo>
                    <a:lnTo>
                      <a:pt x="414" y="260"/>
                    </a:lnTo>
                    <a:lnTo>
                      <a:pt x="408" y="251"/>
                    </a:lnTo>
                    <a:lnTo>
                      <a:pt x="403" y="243"/>
                    </a:lnTo>
                    <a:lnTo>
                      <a:pt x="395" y="236"/>
                    </a:lnTo>
                    <a:lnTo>
                      <a:pt x="389" y="230"/>
                    </a:lnTo>
                    <a:lnTo>
                      <a:pt x="384" y="224"/>
                    </a:lnTo>
                    <a:lnTo>
                      <a:pt x="378" y="221"/>
                    </a:lnTo>
                    <a:lnTo>
                      <a:pt x="329" y="203"/>
                    </a:lnTo>
                    <a:lnTo>
                      <a:pt x="203" y="116"/>
                    </a:lnTo>
                    <a:lnTo>
                      <a:pt x="148" y="72"/>
                    </a:lnTo>
                    <a:lnTo>
                      <a:pt x="133" y="67"/>
                    </a:lnTo>
                    <a:lnTo>
                      <a:pt x="118" y="59"/>
                    </a:lnTo>
                    <a:lnTo>
                      <a:pt x="99" y="53"/>
                    </a:lnTo>
                    <a:lnTo>
                      <a:pt x="82" y="46"/>
                    </a:lnTo>
                    <a:lnTo>
                      <a:pt x="64" y="38"/>
                    </a:lnTo>
                    <a:lnTo>
                      <a:pt x="44" y="30"/>
                    </a:lnTo>
                    <a:lnTo>
                      <a:pt x="34" y="13"/>
                    </a:lnTo>
                    <a:lnTo>
                      <a:pt x="30" y="0"/>
                    </a:lnTo>
                    <a:lnTo>
                      <a:pt x="99" y="30"/>
                    </a:lnTo>
                    <a:lnTo>
                      <a:pt x="201" y="93"/>
                    </a:lnTo>
                    <a:lnTo>
                      <a:pt x="313" y="171"/>
                    </a:lnTo>
                    <a:lnTo>
                      <a:pt x="374" y="203"/>
                    </a:lnTo>
                    <a:lnTo>
                      <a:pt x="418" y="236"/>
                    </a:lnTo>
                    <a:lnTo>
                      <a:pt x="429" y="270"/>
                    </a:lnTo>
                    <a:lnTo>
                      <a:pt x="422" y="300"/>
                    </a:lnTo>
                    <a:lnTo>
                      <a:pt x="406" y="314"/>
                    </a:lnTo>
                    <a:lnTo>
                      <a:pt x="357" y="302"/>
                    </a:lnTo>
                    <a:lnTo>
                      <a:pt x="275" y="279"/>
                    </a:lnTo>
                    <a:lnTo>
                      <a:pt x="148" y="201"/>
                    </a:lnTo>
                    <a:lnTo>
                      <a:pt x="53" y="148"/>
                    </a:lnTo>
                    <a:lnTo>
                      <a:pt x="13" y="12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7" name="Freeform 188"/>
              <p:cNvSpPr>
                <a:spLocks/>
              </p:cNvSpPr>
              <p:nvPr/>
            </p:nvSpPr>
            <p:spPr bwMode="auto">
              <a:xfrm>
                <a:off x="2393" y="2075"/>
                <a:ext cx="177" cy="135"/>
              </a:xfrm>
              <a:custGeom>
                <a:avLst/>
                <a:gdLst>
                  <a:gd name="T0" fmla="*/ 11 w 354"/>
                  <a:gd name="T1" fmla="*/ 9 h 270"/>
                  <a:gd name="T2" fmla="*/ 9 w 354"/>
                  <a:gd name="T3" fmla="*/ 9 h 270"/>
                  <a:gd name="T4" fmla="*/ 8 w 354"/>
                  <a:gd name="T5" fmla="*/ 8 h 270"/>
                  <a:gd name="T6" fmla="*/ 5 w 354"/>
                  <a:gd name="T7" fmla="*/ 7 h 270"/>
                  <a:gd name="T8" fmla="*/ 3 w 354"/>
                  <a:gd name="T9" fmla="*/ 6 h 270"/>
                  <a:gd name="T10" fmla="*/ 3 w 354"/>
                  <a:gd name="T11" fmla="*/ 5 h 270"/>
                  <a:gd name="T12" fmla="*/ 3 w 354"/>
                  <a:gd name="T13" fmla="*/ 5 h 270"/>
                  <a:gd name="T14" fmla="*/ 4 w 354"/>
                  <a:gd name="T15" fmla="*/ 6 h 270"/>
                  <a:gd name="T16" fmla="*/ 4 w 354"/>
                  <a:gd name="T17" fmla="*/ 6 h 270"/>
                  <a:gd name="T18" fmla="*/ 5 w 354"/>
                  <a:gd name="T19" fmla="*/ 6 h 270"/>
                  <a:gd name="T20" fmla="*/ 5 w 354"/>
                  <a:gd name="T21" fmla="*/ 6 h 270"/>
                  <a:gd name="T22" fmla="*/ 6 w 354"/>
                  <a:gd name="T23" fmla="*/ 6 h 270"/>
                  <a:gd name="T24" fmla="*/ 6 w 354"/>
                  <a:gd name="T25" fmla="*/ 7 h 270"/>
                  <a:gd name="T26" fmla="*/ 6 w 354"/>
                  <a:gd name="T27" fmla="*/ 7 h 270"/>
                  <a:gd name="T28" fmla="*/ 7 w 354"/>
                  <a:gd name="T29" fmla="*/ 7 h 270"/>
                  <a:gd name="T30" fmla="*/ 7 w 354"/>
                  <a:gd name="T31" fmla="*/ 7 h 270"/>
                  <a:gd name="T32" fmla="*/ 7 w 354"/>
                  <a:gd name="T33" fmla="*/ 7 h 270"/>
                  <a:gd name="T34" fmla="*/ 8 w 354"/>
                  <a:gd name="T35" fmla="*/ 7 h 270"/>
                  <a:gd name="T36" fmla="*/ 8 w 354"/>
                  <a:gd name="T37" fmla="*/ 8 h 270"/>
                  <a:gd name="T38" fmla="*/ 9 w 354"/>
                  <a:gd name="T39" fmla="*/ 8 h 270"/>
                  <a:gd name="T40" fmla="*/ 9 w 354"/>
                  <a:gd name="T41" fmla="*/ 8 h 270"/>
                  <a:gd name="T42" fmla="*/ 10 w 354"/>
                  <a:gd name="T43" fmla="*/ 8 h 270"/>
                  <a:gd name="T44" fmla="*/ 11 w 354"/>
                  <a:gd name="T45" fmla="*/ 8 h 270"/>
                  <a:gd name="T46" fmla="*/ 11 w 354"/>
                  <a:gd name="T47" fmla="*/ 8 h 270"/>
                  <a:gd name="T48" fmla="*/ 11 w 354"/>
                  <a:gd name="T49" fmla="*/ 7 h 270"/>
                  <a:gd name="T50" fmla="*/ 11 w 354"/>
                  <a:gd name="T51" fmla="*/ 6 h 270"/>
                  <a:gd name="T52" fmla="*/ 9 w 354"/>
                  <a:gd name="T53" fmla="*/ 5 h 270"/>
                  <a:gd name="T54" fmla="*/ 6 w 354"/>
                  <a:gd name="T55" fmla="*/ 4 h 270"/>
                  <a:gd name="T56" fmla="*/ 4 w 354"/>
                  <a:gd name="T57" fmla="*/ 3 h 270"/>
                  <a:gd name="T58" fmla="*/ 1 w 354"/>
                  <a:gd name="T59" fmla="*/ 1 h 270"/>
                  <a:gd name="T60" fmla="*/ 0 w 354"/>
                  <a:gd name="T61" fmla="*/ 0 h 270"/>
                  <a:gd name="T62" fmla="*/ 1 w 354"/>
                  <a:gd name="T63" fmla="*/ 1 h 270"/>
                  <a:gd name="T64" fmla="*/ 3 w 354"/>
                  <a:gd name="T65" fmla="*/ 2 h 270"/>
                  <a:gd name="T66" fmla="*/ 3 w 354"/>
                  <a:gd name="T67" fmla="*/ 2 h 270"/>
                  <a:gd name="T68" fmla="*/ 3 w 354"/>
                  <a:gd name="T69" fmla="*/ 2 h 270"/>
                  <a:gd name="T70" fmla="*/ 4 w 354"/>
                  <a:gd name="T71" fmla="*/ 2 h 270"/>
                  <a:gd name="T72" fmla="*/ 4 w 354"/>
                  <a:gd name="T73" fmla="*/ 2 h 270"/>
                  <a:gd name="T74" fmla="*/ 5 w 354"/>
                  <a:gd name="T75" fmla="*/ 3 h 270"/>
                  <a:gd name="T76" fmla="*/ 5 w 354"/>
                  <a:gd name="T77" fmla="*/ 3 h 270"/>
                  <a:gd name="T78" fmla="*/ 5 w 354"/>
                  <a:gd name="T79" fmla="*/ 3 h 270"/>
                  <a:gd name="T80" fmla="*/ 6 w 354"/>
                  <a:gd name="T81" fmla="*/ 3 h 270"/>
                  <a:gd name="T82" fmla="*/ 6 w 354"/>
                  <a:gd name="T83" fmla="*/ 3 h 270"/>
                  <a:gd name="T84" fmla="*/ 6 w 354"/>
                  <a:gd name="T85" fmla="*/ 4 h 270"/>
                  <a:gd name="T86" fmla="*/ 7 w 354"/>
                  <a:gd name="T87" fmla="*/ 4 h 270"/>
                  <a:gd name="T88" fmla="*/ 7 w 354"/>
                  <a:gd name="T89" fmla="*/ 4 h 270"/>
                  <a:gd name="T90" fmla="*/ 7 w 354"/>
                  <a:gd name="T91" fmla="*/ 4 h 270"/>
                  <a:gd name="T92" fmla="*/ 10 w 354"/>
                  <a:gd name="T93" fmla="*/ 5 h 270"/>
                  <a:gd name="T94" fmla="*/ 11 w 354"/>
                  <a:gd name="T95" fmla="*/ 6 h 270"/>
                  <a:gd name="T96" fmla="*/ 11 w 354"/>
                  <a:gd name="T97" fmla="*/ 7 h 270"/>
                  <a:gd name="T98" fmla="*/ 12 w 354"/>
                  <a:gd name="T99" fmla="*/ 8 h 270"/>
                  <a:gd name="T100" fmla="*/ 12 w 354"/>
                  <a:gd name="T101" fmla="*/ 8 h 270"/>
                  <a:gd name="T102" fmla="*/ 11 w 354"/>
                  <a:gd name="T103" fmla="*/ 9 h 270"/>
                  <a:gd name="T104" fmla="*/ 11 w 354"/>
                  <a:gd name="T105" fmla="*/ 9 h 2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4" h="270">
                    <a:moveTo>
                      <a:pt x="329" y="270"/>
                    </a:moveTo>
                    <a:lnTo>
                      <a:pt x="285" y="264"/>
                    </a:lnTo>
                    <a:lnTo>
                      <a:pt x="228" y="234"/>
                    </a:lnTo>
                    <a:lnTo>
                      <a:pt x="147" y="202"/>
                    </a:lnTo>
                    <a:lnTo>
                      <a:pt x="80" y="171"/>
                    </a:lnTo>
                    <a:lnTo>
                      <a:pt x="76" y="150"/>
                    </a:lnTo>
                    <a:lnTo>
                      <a:pt x="91" y="156"/>
                    </a:lnTo>
                    <a:lnTo>
                      <a:pt x="107" y="162"/>
                    </a:lnTo>
                    <a:lnTo>
                      <a:pt x="124" y="167"/>
                    </a:lnTo>
                    <a:lnTo>
                      <a:pt x="141" y="175"/>
                    </a:lnTo>
                    <a:lnTo>
                      <a:pt x="158" y="183"/>
                    </a:lnTo>
                    <a:lnTo>
                      <a:pt x="173" y="190"/>
                    </a:lnTo>
                    <a:lnTo>
                      <a:pt x="183" y="196"/>
                    </a:lnTo>
                    <a:lnTo>
                      <a:pt x="190" y="200"/>
                    </a:lnTo>
                    <a:lnTo>
                      <a:pt x="200" y="205"/>
                    </a:lnTo>
                    <a:lnTo>
                      <a:pt x="211" y="211"/>
                    </a:lnTo>
                    <a:lnTo>
                      <a:pt x="224" y="219"/>
                    </a:lnTo>
                    <a:lnTo>
                      <a:pt x="238" y="224"/>
                    </a:lnTo>
                    <a:lnTo>
                      <a:pt x="249" y="230"/>
                    </a:lnTo>
                    <a:lnTo>
                      <a:pt x="266" y="240"/>
                    </a:lnTo>
                    <a:lnTo>
                      <a:pt x="281" y="245"/>
                    </a:lnTo>
                    <a:lnTo>
                      <a:pt x="300" y="251"/>
                    </a:lnTo>
                    <a:lnTo>
                      <a:pt x="321" y="255"/>
                    </a:lnTo>
                    <a:lnTo>
                      <a:pt x="338" y="242"/>
                    </a:lnTo>
                    <a:lnTo>
                      <a:pt x="340" y="223"/>
                    </a:lnTo>
                    <a:lnTo>
                      <a:pt x="323" y="190"/>
                    </a:lnTo>
                    <a:lnTo>
                      <a:pt x="259" y="154"/>
                    </a:lnTo>
                    <a:lnTo>
                      <a:pt x="175" y="109"/>
                    </a:lnTo>
                    <a:lnTo>
                      <a:pt x="105" y="6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65" y="33"/>
                    </a:lnTo>
                    <a:lnTo>
                      <a:pt x="78" y="38"/>
                    </a:lnTo>
                    <a:lnTo>
                      <a:pt x="90" y="46"/>
                    </a:lnTo>
                    <a:lnTo>
                      <a:pt x="105" y="53"/>
                    </a:lnTo>
                    <a:lnTo>
                      <a:pt x="122" y="61"/>
                    </a:lnTo>
                    <a:lnTo>
                      <a:pt x="135" y="69"/>
                    </a:lnTo>
                    <a:lnTo>
                      <a:pt x="147" y="74"/>
                    </a:lnTo>
                    <a:lnTo>
                      <a:pt x="154" y="78"/>
                    </a:lnTo>
                    <a:lnTo>
                      <a:pt x="167" y="88"/>
                    </a:lnTo>
                    <a:lnTo>
                      <a:pt x="179" y="93"/>
                    </a:lnTo>
                    <a:lnTo>
                      <a:pt x="190" y="101"/>
                    </a:lnTo>
                    <a:lnTo>
                      <a:pt x="200" y="107"/>
                    </a:lnTo>
                    <a:lnTo>
                      <a:pt x="209" y="112"/>
                    </a:lnTo>
                    <a:lnTo>
                      <a:pt x="217" y="118"/>
                    </a:lnTo>
                    <a:lnTo>
                      <a:pt x="291" y="156"/>
                    </a:lnTo>
                    <a:lnTo>
                      <a:pt x="327" y="177"/>
                    </a:lnTo>
                    <a:lnTo>
                      <a:pt x="352" y="205"/>
                    </a:lnTo>
                    <a:lnTo>
                      <a:pt x="354" y="226"/>
                    </a:lnTo>
                    <a:lnTo>
                      <a:pt x="354" y="245"/>
                    </a:lnTo>
                    <a:lnTo>
                      <a:pt x="32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8" name="Freeform 189"/>
              <p:cNvSpPr>
                <a:spLocks/>
              </p:cNvSpPr>
              <p:nvPr/>
            </p:nvSpPr>
            <p:spPr bwMode="auto">
              <a:xfrm>
                <a:off x="2405" y="2063"/>
                <a:ext cx="121" cy="83"/>
              </a:xfrm>
              <a:custGeom>
                <a:avLst/>
                <a:gdLst>
                  <a:gd name="T0" fmla="*/ 7 w 241"/>
                  <a:gd name="T1" fmla="*/ 5 h 166"/>
                  <a:gd name="T2" fmla="*/ 6 w 241"/>
                  <a:gd name="T3" fmla="*/ 4 h 166"/>
                  <a:gd name="T4" fmla="*/ 6 w 241"/>
                  <a:gd name="T5" fmla="*/ 3 h 166"/>
                  <a:gd name="T6" fmla="*/ 4 w 241"/>
                  <a:gd name="T7" fmla="*/ 2 h 166"/>
                  <a:gd name="T8" fmla="*/ 3 w 241"/>
                  <a:gd name="T9" fmla="*/ 2 h 166"/>
                  <a:gd name="T10" fmla="*/ 2 w 241"/>
                  <a:gd name="T11" fmla="*/ 2 h 166"/>
                  <a:gd name="T12" fmla="*/ 0 w 241"/>
                  <a:gd name="T13" fmla="*/ 2 h 166"/>
                  <a:gd name="T14" fmla="*/ 2 w 241"/>
                  <a:gd name="T15" fmla="*/ 2 h 166"/>
                  <a:gd name="T16" fmla="*/ 3 w 241"/>
                  <a:gd name="T17" fmla="*/ 1 h 166"/>
                  <a:gd name="T18" fmla="*/ 3 w 241"/>
                  <a:gd name="T19" fmla="*/ 0 h 166"/>
                  <a:gd name="T20" fmla="*/ 4 w 241"/>
                  <a:gd name="T21" fmla="*/ 1 h 166"/>
                  <a:gd name="T22" fmla="*/ 5 w 241"/>
                  <a:gd name="T23" fmla="*/ 2 h 166"/>
                  <a:gd name="T24" fmla="*/ 6 w 241"/>
                  <a:gd name="T25" fmla="*/ 3 h 166"/>
                  <a:gd name="T26" fmla="*/ 7 w 241"/>
                  <a:gd name="T27" fmla="*/ 3 h 166"/>
                  <a:gd name="T28" fmla="*/ 7 w 241"/>
                  <a:gd name="T29" fmla="*/ 4 h 166"/>
                  <a:gd name="T30" fmla="*/ 7 w 241"/>
                  <a:gd name="T31" fmla="*/ 5 h 166"/>
                  <a:gd name="T32" fmla="*/ 8 w 241"/>
                  <a:gd name="T33" fmla="*/ 6 h 166"/>
                  <a:gd name="T34" fmla="*/ 7 w 241"/>
                  <a:gd name="T35" fmla="*/ 5 h 166"/>
                  <a:gd name="T36" fmla="*/ 7 w 241"/>
                  <a:gd name="T37" fmla="*/ 5 h 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66">
                    <a:moveTo>
                      <a:pt x="211" y="156"/>
                    </a:moveTo>
                    <a:lnTo>
                      <a:pt x="188" y="124"/>
                    </a:lnTo>
                    <a:lnTo>
                      <a:pt x="173" y="94"/>
                    </a:lnTo>
                    <a:lnTo>
                      <a:pt x="99" y="33"/>
                    </a:lnTo>
                    <a:lnTo>
                      <a:pt x="70" y="38"/>
                    </a:lnTo>
                    <a:lnTo>
                      <a:pt x="36" y="50"/>
                    </a:lnTo>
                    <a:lnTo>
                      <a:pt x="0" y="40"/>
                    </a:lnTo>
                    <a:lnTo>
                      <a:pt x="51" y="33"/>
                    </a:lnTo>
                    <a:lnTo>
                      <a:pt x="76" y="18"/>
                    </a:lnTo>
                    <a:lnTo>
                      <a:pt x="78" y="0"/>
                    </a:lnTo>
                    <a:lnTo>
                      <a:pt x="103" y="19"/>
                    </a:lnTo>
                    <a:lnTo>
                      <a:pt x="131" y="44"/>
                    </a:lnTo>
                    <a:lnTo>
                      <a:pt x="182" y="88"/>
                    </a:lnTo>
                    <a:lnTo>
                      <a:pt x="203" y="84"/>
                    </a:lnTo>
                    <a:lnTo>
                      <a:pt x="201" y="105"/>
                    </a:lnTo>
                    <a:lnTo>
                      <a:pt x="203" y="133"/>
                    </a:lnTo>
                    <a:lnTo>
                      <a:pt x="241" y="166"/>
                    </a:lnTo>
                    <a:lnTo>
                      <a:pt x="211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39" name="Freeform 190"/>
              <p:cNvSpPr>
                <a:spLocks/>
              </p:cNvSpPr>
              <p:nvPr/>
            </p:nvSpPr>
            <p:spPr bwMode="auto">
              <a:xfrm>
                <a:off x="2517" y="2082"/>
                <a:ext cx="42" cy="71"/>
              </a:xfrm>
              <a:custGeom>
                <a:avLst/>
                <a:gdLst>
                  <a:gd name="T0" fmla="*/ 0 w 86"/>
                  <a:gd name="T1" fmla="*/ 0 h 143"/>
                  <a:gd name="T2" fmla="*/ 1 w 86"/>
                  <a:gd name="T3" fmla="*/ 1 h 143"/>
                  <a:gd name="T4" fmla="*/ 1 w 86"/>
                  <a:gd name="T5" fmla="*/ 1 h 143"/>
                  <a:gd name="T6" fmla="*/ 2 w 86"/>
                  <a:gd name="T7" fmla="*/ 2 h 143"/>
                  <a:gd name="T8" fmla="*/ 2 w 86"/>
                  <a:gd name="T9" fmla="*/ 3 h 143"/>
                  <a:gd name="T10" fmla="*/ 2 w 86"/>
                  <a:gd name="T11" fmla="*/ 3 h 143"/>
                  <a:gd name="T12" fmla="*/ 1 w 86"/>
                  <a:gd name="T13" fmla="*/ 4 h 143"/>
                  <a:gd name="T14" fmla="*/ 1 w 86"/>
                  <a:gd name="T15" fmla="*/ 4 h 143"/>
                  <a:gd name="T16" fmla="*/ 0 w 86"/>
                  <a:gd name="T17" fmla="*/ 3 h 143"/>
                  <a:gd name="T18" fmla="*/ 0 w 86"/>
                  <a:gd name="T19" fmla="*/ 4 h 143"/>
                  <a:gd name="T20" fmla="*/ 1 w 86"/>
                  <a:gd name="T21" fmla="*/ 4 h 143"/>
                  <a:gd name="T22" fmla="*/ 2 w 86"/>
                  <a:gd name="T23" fmla="*/ 4 h 143"/>
                  <a:gd name="T24" fmla="*/ 2 w 86"/>
                  <a:gd name="T25" fmla="*/ 3 h 143"/>
                  <a:gd name="T26" fmla="*/ 2 w 86"/>
                  <a:gd name="T27" fmla="*/ 3 h 143"/>
                  <a:gd name="T28" fmla="*/ 2 w 86"/>
                  <a:gd name="T29" fmla="*/ 2 h 143"/>
                  <a:gd name="T30" fmla="*/ 1 w 86"/>
                  <a:gd name="T31" fmla="*/ 1 h 143"/>
                  <a:gd name="T32" fmla="*/ 0 w 86"/>
                  <a:gd name="T33" fmla="*/ 0 h 143"/>
                  <a:gd name="T34" fmla="*/ 0 w 86"/>
                  <a:gd name="T35" fmla="*/ 0 h 143"/>
                  <a:gd name="T36" fmla="*/ 0 w 86"/>
                  <a:gd name="T37" fmla="*/ 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43">
                    <a:moveTo>
                      <a:pt x="12" y="6"/>
                    </a:moveTo>
                    <a:lnTo>
                      <a:pt x="48" y="44"/>
                    </a:lnTo>
                    <a:lnTo>
                      <a:pt x="61" y="63"/>
                    </a:lnTo>
                    <a:lnTo>
                      <a:pt x="72" y="92"/>
                    </a:lnTo>
                    <a:lnTo>
                      <a:pt x="71" y="113"/>
                    </a:lnTo>
                    <a:lnTo>
                      <a:pt x="69" y="122"/>
                    </a:lnTo>
                    <a:lnTo>
                      <a:pt x="48" y="130"/>
                    </a:lnTo>
                    <a:lnTo>
                      <a:pt x="36" y="130"/>
                    </a:lnTo>
                    <a:lnTo>
                      <a:pt x="0" y="126"/>
                    </a:lnTo>
                    <a:lnTo>
                      <a:pt x="31" y="143"/>
                    </a:lnTo>
                    <a:lnTo>
                      <a:pt x="55" y="143"/>
                    </a:lnTo>
                    <a:lnTo>
                      <a:pt x="76" y="133"/>
                    </a:lnTo>
                    <a:lnTo>
                      <a:pt x="86" y="116"/>
                    </a:lnTo>
                    <a:lnTo>
                      <a:pt x="86" y="97"/>
                    </a:lnTo>
                    <a:lnTo>
                      <a:pt x="82" y="80"/>
                    </a:lnTo>
                    <a:lnTo>
                      <a:pt x="59" y="38"/>
                    </a:lnTo>
                    <a:lnTo>
                      <a:pt x="25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0" name="Freeform 191"/>
              <p:cNvSpPr>
                <a:spLocks/>
              </p:cNvSpPr>
              <p:nvPr/>
            </p:nvSpPr>
            <p:spPr bwMode="auto">
              <a:xfrm>
                <a:off x="2548" y="2208"/>
                <a:ext cx="10" cy="51"/>
              </a:xfrm>
              <a:custGeom>
                <a:avLst/>
                <a:gdLst>
                  <a:gd name="T0" fmla="*/ 0 w 21"/>
                  <a:gd name="T1" fmla="*/ 0 h 103"/>
                  <a:gd name="T2" fmla="*/ 0 w 21"/>
                  <a:gd name="T3" fmla="*/ 1 h 103"/>
                  <a:gd name="T4" fmla="*/ 0 w 21"/>
                  <a:gd name="T5" fmla="*/ 3 h 103"/>
                  <a:gd name="T6" fmla="*/ 0 w 21"/>
                  <a:gd name="T7" fmla="*/ 2 h 103"/>
                  <a:gd name="T8" fmla="*/ 0 w 21"/>
                  <a:gd name="T9" fmla="*/ 1 h 103"/>
                  <a:gd name="T10" fmla="*/ 0 w 21"/>
                  <a:gd name="T11" fmla="*/ 0 h 103"/>
                  <a:gd name="T12" fmla="*/ 0 w 21"/>
                  <a:gd name="T13" fmla="*/ 0 h 103"/>
                  <a:gd name="T14" fmla="*/ 0 w 21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03">
                    <a:moveTo>
                      <a:pt x="0" y="2"/>
                    </a:moveTo>
                    <a:lnTo>
                      <a:pt x="0" y="50"/>
                    </a:lnTo>
                    <a:lnTo>
                      <a:pt x="8" y="103"/>
                    </a:lnTo>
                    <a:lnTo>
                      <a:pt x="21" y="80"/>
                    </a:lnTo>
                    <a:lnTo>
                      <a:pt x="11" y="46"/>
                    </a:lnTo>
                    <a:lnTo>
                      <a:pt x="1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1" name="Freeform 192"/>
              <p:cNvSpPr>
                <a:spLocks/>
              </p:cNvSpPr>
              <p:nvPr/>
            </p:nvSpPr>
            <p:spPr bwMode="auto">
              <a:xfrm>
                <a:off x="2544" y="2243"/>
                <a:ext cx="72" cy="82"/>
              </a:xfrm>
              <a:custGeom>
                <a:avLst/>
                <a:gdLst>
                  <a:gd name="T0" fmla="*/ 0 w 145"/>
                  <a:gd name="T1" fmla="*/ 2 h 163"/>
                  <a:gd name="T2" fmla="*/ 0 w 145"/>
                  <a:gd name="T3" fmla="*/ 3 h 163"/>
                  <a:gd name="T4" fmla="*/ 2 w 145"/>
                  <a:gd name="T5" fmla="*/ 3 h 163"/>
                  <a:gd name="T6" fmla="*/ 4 w 145"/>
                  <a:gd name="T7" fmla="*/ 4 h 163"/>
                  <a:gd name="T8" fmla="*/ 4 w 145"/>
                  <a:gd name="T9" fmla="*/ 5 h 163"/>
                  <a:gd name="T10" fmla="*/ 2 w 145"/>
                  <a:gd name="T11" fmla="*/ 5 h 163"/>
                  <a:gd name="T12" fmla="*/ 3 w 145"/>
                  <a:gd name="T13" fmla="*/ 6 h 163"/>
                  <a:gd name="T14" fmla="*/ 4 w 145"/>
                  <a:gd name="T15" fmla="*/ 5 h 163"/>
                  <a:gd name="T16" fmla="*/ 4 w 145"/>
                  <a:gd name="T17" fmla="*/ 3 h 163"/>
                  <a:gd name="T18" fmla="*/ 3 w 145"/>
                  <a:gd name="T19" fmla="*/ 3 h 163"/>
                  <a:gd name="T20" fmla="*/ 1 w 145"/>
                  <a:gd name="T21" fmla="*/ 3 h 163"/>
                  <a:gd name="T22" fmla="*/ 0 w 145"/>
                  <a:gd name="T23" fmla="*/ 2 h 163"/>
                  <a:gd name="T24" fmla="*/ 0 w 145"/>
                  <a:gd name="T25" fmla="*/ 2 h 163"/>
                  <a:gd name="T26" fmla="*/ 1 w 145"/>
                  <a:gd name="T27" fmla="*/ 1 h 163"/>
                  <a:gd name="T28" fmla="*/ 0 w 145"/>
                  <a:gd name="T29" fmla="*/ 0 h 163"/>
                  <a:gd name="T30" fmla="*/ 0 w 145"/>
                  <a:gd name="T31" fmla="*/ 1 h 163"/>
                  <a:gd name="T32" fmla="*/ 0 w 145"/>
                  <a:gd name="T33" fmla="*/ 2 h 163"/>
                  <a:gd name="T34" fmla="*/ 0 w 145"/>
                  <a:gd name="T35" fmla="*/ 2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5" h="163">
                    <a:moveTo>
                      <a:pt x="0" y="49"/>
                    </a:moveTo>
                    <a:lnTo>
                      <a:pt x="0" y="68"/>
                    </a:lnTo>
                    <a:lnTo>
                      <a:pt x="84" y="91"/>
                    </a:lnTo>
                    <a:lnTo>
                      <a:pt x="128" y="102"/>
                    </a:lnTo>
                    <a:lnTo>
                      <a:pt x="128" y="144"/>
                    </a:lnTo>
                    <a:lnTo>
                      <a:pt x="95" y="157"/>
                    </a:lnTo>
                    <a:lnTo>
                      <a:pt x="114" y="163"/>
                    </a:lnTo>
                    <a:lnTo>
                      <a:pt x="145" y="146"/>
                    </a:lnTo>
                    <a:lnTo>
                      <a:pt x="143" y="95"/>
                    </a:lnTo>
                    <a:lnTo>
                      <a:pt x="99" y="81"/>
                    </a:lnTo>
                    <a:lnTo>
                      <a:pt x="33" y="68"/>
                    </a:lnTo>
                    <a:lnTo>
                      <a:pt x="14" y="55"/>
                    </a:lnTo>
                    <a:lnTo>
                      <a:pt x="29" y="34"/>
                    </a:lnTo>
                    <a:lnTo>
                      <a:pt x="38" y="17"/>
                    </a:lnTo>
                    <a:lnTo>
                      <a:pt x="29" y="0"/>
                    </a:lnTo>
                    <a:lnTo>
                      <a:pt x="17" y="2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2" name="Freeform 193"/>
              <p:cNvSpPr>
                <a:spLocks/>
              </p:cNvSpPr>
              <p:nvPr/>
            </p:nvSpPr>
            <p:spPr bwMode="auto">
              <a:xfrm>
                <a:off x="2445" y="2274"/>
                <a:ext cx="55" cy="46"/>
              </a:xfrm>
              <a:custGeom>
                <a:avLst/>
                <a:gdLst>
                  <a:gd name="T0" fmla="*/ 4 w 108"/>
                  <a:gd name="T1" fmla="*/ 1 h 92"/>
                  <a:gd name="T2" fmla="*/ 2 w 108"/>
                  <a:gd name="T3" fmla="*/ 1 h 92"/>
                  <a:gd name="T4" fmla="*/ 1 w 108"/>
                  <a:gd name="T5" fmla="*/ 2 h 92"/>
                  <a:gd name="T6" fmla="*/ 1 w 108"/>
                  <a:gd name="T7" fmla="*/ 2 h 92"/>
                  <a:gd name="T8" fmla="*/ 2 w 108"/>
                  <a:gd name="T9" fmla="*/ 3 h 92"/>
                  <a:gd name="T10" fmla="*/ 4 w 108"/>
                  <a:gd name="T11" fmla="*/ 3 h 92"/>
                  <a:gd name="T12" fmla="*/ 3 w 108"/>
                  <a:gd name="T13" fmla="*/ 3 h 92"/>
                  <a:gd name="T14" fmla="*/ 1 w 108"/>
                  <a:gd name="T15" fmla="*/ 3 h 92"/>
                  <a:gd name="T16" fmla="*/ 1 w 108"/>
                  <a:gd name="T17" fmla="*/ 3 h 92"/>
                  <a:gd name="T18" fmla="*/ 0 w 108"/>
                  <a:gd name="T19" fmla="*/ 1 h 92"/>
                  <a:gd name="T20" fmla="*/ 1 w 108"/>
                  <a:gd name="T21" fmla="*/ 1 h 92"/>
                  <a:gd name="T22" fmla="*/ 2 w 108"/>
                  <a:gd name="T23" fmla="*/ 1 h 92"/>
                  <a:gd name="T24" fmla="*/ 3 w 108"/>
                  <a:gd name="T25" fmla="*/ 0 h 92"/>
                  <a:gd name="T26" fmla="*/ 4 w 108"/>
                  <a:gd name="T27" fmla="*/ 1 h 92"/>
                  <a:gd name="T28" fmla="*/ 4 w 108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" h="92">
                    <a:moveTo>
                      <a:pt x="108" y="2"/>
                    </a:moveTo>
                    <a:lnTo>
                      <a:pt x="51" y="19"/>
                    </a:lnTo>
                    <a:lnTo>
                      <a:pt x="11" y="35"/>
                    </a:lnTo>
                    <a:lnTo>
                      <a:pt x="13" y="61"/>
                    </a:lnTo>
                    <a:lnTo>
                      <a:pt x="38" y="74"/>
                    </a:lnTo>
                    <a:lnTo>
                      <a:pt x="99" y="84"/>
                    </a:lnTo>
                    <a:lnTo>
                      <a:pt x="72" y="92"/>
                    </a:lnTo>
                    <a:lnTo>
                      <a:pt x="24" y="86"/>
                    </a:lnTo>
                    <a:lnTo>
                      <a:pt x="4" y="71"/>
                    </a:lnTo>
                    <a:lnTo>
                      <a:pt x="0" y="25"/>
                    </a:lnTo>
                    <a:lnTo>
                      <a:pt x="28" y="19"/>
                    </a:lnTo>
                    <a:lnTo>
                      <a:pt x="43" y="14"/>
                    </a:lnTo>
                    <a:lnTo>
                      <a:pt x="76" y="0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3" name="Freeform 194"/>
              <p:cNvSpPr>
                <a:spLocks/>
              </p:cNvSpPr>
              <p:nvPr/>
            </p:nvSpPr>
            <p:spPr bwMode="auto">
              <a:xfrm>
                <a:off x="2595" y="2211"/>
                <a:ext cx="94" cy="360"/>
              </a:xfrm>
              <a:custGeom>
                <a:avLst/>
                <a:gdLst>
                  <a:gd name="T0" fmla="*/ 1 w 186"/>
                  <a:gd name="T1" fmla="*/ 5 h 718"/>
                  <a:gd name="T2" fmla="*/ 2 w 186"/>
                  <a:gd name="T3" fmla="*/ 0 h 718"/>
                  <a:gd name="T4" fmla="*/ 3 w 186"/>
                  <a:gd name="T5" fmla="*/ 2 h 718"/>
                  <a:gd name="T6" fmla="*/ 4 w 186"/>
                  <a:gd name="T7" fmla="*/ 3 h 718"/>
                  <a:gd name="T8" fmla="*/ 4 w 186"/>
                  <a:gd name="T9" fmla="*/ 11 h 718"/>
                  <a:gd name="T10" fmla="*/ 6 w 186"/>
                  <a:gd name="T11" fmla="*/ 11 h 718"/>
                  <a:gd name="T12" fmla="*/ 6 w 186"/>
                  <a:gd name="T13" fmla="*/ 16 h 718"/>
                  <a:gd name="T14" fmla="*/ 6 w 186"/>
                  <a:gd name="T15" fmla="*/ 23 h 718"/>
                  <a:gd name="T16" fmla="*/ 6 w 186"/>
                  <a:gd name="T17" fmla="*/ 22 h 718"/>
                  <a:gd name="T18" fmla="*/ 6 w 186"/>
                  <a:gd name="T19" fmla="*/ 22 h 718"/>
                  <a:gd name="T20" fmla="*/ 5 w 186"/>
                  <a:gd name="T21" fmla="*/ 21 h 718"/>
                  <a:gd name="T22" fmla="*/ 5 w 186"/>
                  <a:gd name="T23" fmla="*/ 20 h 718"/>
                  <a:gd name="T24" fmla="*/ 5 w 186"/>
                  <a:gd name="T25" fmla="*/ 20 h 718"/>
                  <a:gd name="T26" fmla="*/ 4 w 186"/>
                  <a:gd name="T27" fmla="*/ 19 h 718"/>
                  <a:gd name="T28" fmla="*/ 4 w 186"/>
                  <a:gd name="T29" fmla="*/ 19 h 718"/>
                  <a:gd name="T30" fmla="*/ 4 w 186"/>
                  <a:gd name="T31" fmla="*/ 18 h 718"/>
                  <a:gd name="T32" fmla="*/ 3 w 186"/>
                  <a:gd name="T33" fmla="*/ 17 h 718"/>
                  <a:gd name="T34" fmla="*/ 3 w 186"/>
                  <a:gd name="T35" fmla="*/ 17 h 718"/>
                  <a:gd name="T36" fmla="*/ 2 w 186"/>
                  <a:gd name="T37" fmla="*/ 16 h 718"/>
                  <a:gd name="T38" fmla="*/ 2 w 186"/>
                  <a:gd name="T39" fmla="*/ 15 h 718"/>
                  <a:gd name="T40" fmla="*/ 2 w 186"/>
                  <a:gd name="T41" fmla="*/ 14 h 718"/>
                  <a:gd name="T42" fmla="*/ 2 w 186"/>
                  <a:gd name="T43" fmla="*/ 14 h 718"/>
                  <a:gd name="T44" fmla="*/ 2 w 186"/>
                  <a:gd name="T45" fmla="*/ 13 h 718"/>
                  <a:gd name="T46" fmla="*/ 1 w 186"/>
                  <a:gd name="T47" fmla="*/ 12 h 718"/>
                  <a:gd name="T48" fmla="*/ 1 w 186"/>
                  <a:gd name="T49" fmla="*/ 11 h 718"/>
                  <a:gd name="T50" fmla="*/ 1 w 186"/>
                  <a:gd name="T51" fmla="*/ 10 h 718"/>
                  <a:gd name="T52" fmla="*/ 1 w 186"/>
                  <a:gd name="T53" fmla="*/ 9 h 718"/>
                  <a:gd name="T54" fmla="*/ 0 w 186"/>
                  <a:gd name="T55" fmla="*/ 7 h 718"/>
                  <a:gd name="T56" fmla="*/ 1 w 186"/>
                  <a:gd name="T57" fmla="*/ 7 h 718"/>
                  <a:gd name="T58" fmla="*/ 1 w 186"/>
                  <a:gd name="T59" fmla="*/ 6 h 718"/>
                  <a:gd name="T60" fmla="*/ 1 w 186"/>
                  <a:gd name="T61" fmla="*/ 5 h 718"/>
                  <a:gd name="T62" fmla="*/ 1 w 186"/>
                  <a:gd name="T63" fmla="*/ 5 h 7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6" h="718">
                    <a:moveTo>
                      <a:pt x="4" y="152"/>
                    </a:moveTo>
                    <a:lnTo>
                      <a:pt x="47" y="0"/>
                    </a:lnTo>
                    <a:lnTo>
                      <a:pt x="91" y="44"/>
                    </a:lnTo>
                    <a:lnTo>
                      <a:pt x="122" y="84"/>
                    </a:lnTo>
                    <a:lnTo>
                      <a:pt x="118" y="351"/>
                    </a:lnTo>
                    <a:lnTo>
                      <a:pt x="175" y="323"/>
                    </a:lnTo>
                    <a:lnTo>
                      <a:pt x="161" y="498"/>
                    </a:lnTo>
                    <a:lnTo>
                      <a:pt x="186" y="718"/>
                    </a:lnTo>
                    <a:lnTo>
                      <a:pt x="175" y="697"/>
                    </a:lnTo>
                    <a:lnTo>
                      <a:pt x="161" y="675"/>
                    </a:lnTo>
                    <a:lnTo>
                      <a:pt x="146" y="648"/>
                    </a:lnTo>
                    <a:lnTo>
                      <a:pt x="139" y="633"/>
                    </a:lnTo>
                    <a:lnTo>
                      <a:pt x="129" y="619"/>
                    </a:lnTo>
                    <a:lnTo>
                      <a:pt x="122" y="604"/>
                    </a:lnTo>
                    <a:lnTo>
                      <a:pt x="112" y="589"/>
                    </a:lnTo>
                    <a:lnTo>
                      <a:pt x="97" y="564"/>
                    </a:lnTo>
                    <a:lnTo>
                      <a:pt x="84" y="543"/>
                    </a:lnTo>
                    <a:lnTo>
                      <a:pt x="70" y="515"/>
                    </a:lnTo>
                    <a:lnTo>
                      <a:pt x="63" y="494"/>
                    </a:lnTo>
                    <a:lnTo>
                      <a:pt x="57" y="471"/>
                    </a:lnTo>
                    <a:lnTo>
                      <a:pt x="49" y="445"/>
                    </a:lnTo>
                    <a:lnTo>
                      <a:pt x="42" y="418"/>
                    </a:lnTo>
                    <a:lnTo>
                      <a:pt x="36" y="389"/>
                    </a:lnTo>
                    <a:lnTo>
                      <a:pt x="28" y="361"/>
                    </a:lnTo>
                    <a:lnTo>
                      <a:pt x="23" y="332"/>
                    </a:lnTo>
                    <a:lnTo>
                      <a:pt x="17" y="306"/>
                    </a:lnTo>
                    <a:lnTo>
                      <a:pt x="8" y="260"/>
                    </a:lnTo>
                    <a:lnTo>
                      <a:pt x="0" y="215"/>
                    </a:lnTo>
                    <a:lnTo>
                      <a:pt x="30" y="207"/>
                    </a:lnTo>
                    <a:lnTo>
                      <a:pt x="30" y="167"/>
                    </a:lnTo>
                    <a:lnTo>
                      <a:pt x="4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4" name="Freeform 195"/>
              <p:cNvSpPr>
                <a:spLocks/>
              </p:cNvSpPr>
              <p:nvPr/>
            </p:nvSpPr>
            <p:spPr bwMode="auto">
              <a:xfrm>
                <a:off x="2774" y="2295"/>
                <a:ext cx="163" cy="220"/>
              </a:xfrm>
              <a:custGeom>
                <a:avLst/>
                <a:gdLst>
                  <a:gd name="T0" fmla="*/ 10 w 327"/>
                  <a:gd name="T1" fmla="*/ 9 h 439"/>
                  <a:gd name="T2" fmla="*/ 5 w 327"/>
                  <a:gd name="T3" fmla="*/ 5 h 439"/>
                  <a:gd name="T4" fmla="*/ 3 w 327"/>
                  <a:gd name="T5" fmla="*/ 2 h 439"/>
                  <a:gd name="T6" fmla="*/ 3 w 327"/>
                  <a:gd name="T7" fmla="*/ 2 h 439"/>
                  <a:gd name="T8" fmla="*/ 2 w 327"/>
                  <a:gd name="T9" fmla="*/ 2 h 439"/>
                  <a:gd name="T10" fmla="*/ 2 w 327"/>
                  <a:gd name="T11" fmla="*/ 3 h 439"/>
                  <a:gd name="T12" fmla="*/ 1 w 327"/>
                  <a:gd name="T13" fmla="*/ 2 h 439"/>
                  <a:gd name="T14" fmla="*/ 1 w 327"/>
                  <a:gd name="T15" fmla="*/ 2 h 439"/>
                  <a:gd name="T16" fmla="*/ 1 w 327"/>
                  <a:gd name="T17" fmla="*/ 2 h 439"/>
                  <a:gd name="T18" fmla="*/ 1 w 327"/>
                  <a:gd name="T19" fmla="*/ 1 h 439"/>
                  <a:gd name="T20" fmla="*/ 0 w 327"/>
                  <a:gd name="T21" fmla="*/ 1 h 439"/>
                  <a:gd name="T22" fmla="*/ 0 w 327"/>
                  <a:gd name="T23" fmla="*/ 1 h 439"/>
                  <a:gd name="T24" fmla="*/ 0 w 327"/>
                  <a:gd name="T25" fmla="*/ 1 h 439"/>
                  <a:gd name="T26" fmla="*/ 0 w 327"/>
                  <a:gd name="T27" fmla="*/ 0 h 439"/>
                  <a:gd name="T28" fmla="*/ 0 w 327"/>
                  <a:gd name="T29" fmla="*/ 2 h 439"/>
                  <a:gd name="T30" fmla="*/ 0 w 327"/>
                  <a:gd name="T31" fmla="*/ 3 h 439"/>
                  <a:gd name="T32" fmla="*/ 0 w 327"/>
                  <a:gd name="T33" fmla="*/ 3 h 439"/>
                  <a:gd name="T34" fmla="*/ 0 w 327"/>
                  <a:gd name="T35" fmla="*/ 3 h 439"/>
                  <a:gd name="T36" fmla="*/ 1 w 327"/>
                  <a:gd name="T37" fmla="*/ 4 h 439"/>
                  <a:gd name="T38" fmla="*/ 1 w 327"/>
                  <a:gd name="T39" fmla="*/ 4 h 439"/>
                  <a:gd name="T40" fmla="*/ 1 w 327"/>
                  <a:gd name="T41" fmla="*/ 4 h 439"/>
                  <a:gd name="T42" fmla="*/ 1 w 327"/>
                  <a:gd name="T43" fmla="*/ 4 h 439"/>
                  <a:gd name="T44" fmla="*/ 2 w 327"/>
                  <a:gd name="T45" fmla="*/ 4 h 439"/>
                  <a:gd name="T46" fmla="*/ 2 w 327"/>
                  <a:gd name="T47" fmla="*/ 5 h 439"/>
                  <a:gd name="T48" fmla="*/ 2 w 327"/>
                  <a:gd name="T49" fmla="*/ 5 h 439"/>
                  <a:gd name="T50" fmla="*/ 3 w 327"/>
                  <a:gd name="T51" fmla="*/ 5 h 439"/>
                  <a:gd name="T52" fmla="*/ 3 w 327"/>
                  <a:gd name="T53" fmla="*/ 5 h 439"/>
                  <a:gd name="T54" fmla="*/ 3 w 327"/>
                  <a:gd name="T55" fmla="*/ 6 h 439"/>
                  <a:gd name="T56" fmla="*/ 3 w 327"/>
                  <a:gd name="T57" fmla="*/ 6 h 439"/>
                  <a:gd name="T58" fmla="*/ 3 w 327"/>
                  <a:gd name="T59" fmla="*/ 6 h 439"/>
                  <a:gd name="T60" fmla="*/ 4 w 327"/>
                  <a:gd name="T61" fmla="*/ 6 h 439"/>
                  <a:gd name="T62" fmla="*/ 4 w 327"/>
                  <a:gd name="T63" fmla="*/ 6 h 439"/>
                  <a:gd name="T64" fmla="*/ 4 w 327"/>
                  <a:gd name="T65" fmla="*/ 6 h 439"/>
                  <a:gd name="T66" fmla="*/ 4 w 327"/>
                  <a:gd name="T67" fmla="*/ 6 h 439"/>
                  <a:gd name="T68" fmla="*/ 4 w 327"/>
                  <a:gd name="T69" fmla="*/ 7 h 439"/>
                  <a:gd name="T70" fmla="*/ 5 w 327"/>
                  <a:gd name="T71" fmla="*/ 7 h 439"/>
                  <a:gd name="T72" fmla="*/ 5 w 327"/>
                  <a:gd name="T73" fmla="*/ 7 h 439"/>
                  <a:gd name="T74" fmla="*/ 5 w 327"/>
                  <a:gd name="T75" fmla="*/ 8 h 439"/>
                  <a:gd name="T76" fmla="*/ 5 w 327"/>
                  <a:gd name="T77" fmla="*/ 8 h 439"/>
                  <a:gd name="T78" fmla="*/ 6 w 327"/>
                  <a:gd name="T79" fmla="*/ 8 h 439"/>
                  <a:gd name="T80" fmla="*/ 6 w 327"/>
                  <a:gd name="T81" fmla="*/ 8 h 439"/>
                  <a:gd name="T82" fmla="*/ 8 w 327"/>
                  <a:gd name="T83" fmla="*/ 14 h 439"/>
                  <a:gd name="T84" fmla="*/ 10 w 327"/>
                  <a:gd name="T85" fmla="*/ 9 h 439"/>
                  <a:gd name="T86" fmla="*/ 10 w 327"/>
                  <a:gd name="T87" fmla="*/ 9 h 4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7" h="439">
                    <a:moveTo>
                      <a:pt x="327" y="280"/>
                    </a:moveTo>
                    <a:lnTo>
                      <a:pt x="183" y="133"/>
                    </a:lnTo>
                    <a:lnTo>
                      <a:pt x="116" y="53"/>
                    </a:lnTo>
                    <a:lnTo>
                      <a:pt x="108" y="55"/>
                    </a:lnTo>
                    <a:lnTo>
                      <a:pt x="93" y="63"/>
                    </a:lnTo>
                    <a:lnTo>
                      <a:pt x="76" y="65"/>
                    </a:lnTo>
                    <a:lnTo>
                      <a:pt x="61" y="57"/>
                    </a:lnTo>
                    <a:lnTo>
                      <a:pt x="53" y="48"/>
                    </a:lnTo>
                    <a:lnTo>
                      <a:pt x="44" y="40"/>
                    </a:lnTo>
                    <a:lnTo>
                      <a:pt x="34" y="31"/>
                    </a:lnTo>
                    <a:lnTo>
                      <a:pt x="25" y="21"/>
                    </a:lnTo>
                    <a:lnTo>
                      <a:pt x="15" y="13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6" y="46"/>
                    </a:lnTo>
                    <a:lnTo>
                      <a:pt x="12" y="65"/>
                    </a:lnTo>
                    <a:lnTo>
                      <a:pt x="23" y="84"/>
                    </a:lnTo>
                    <a:lnTo>
                      <a:pt x="29" y="91"/>
                    </a:lnTo>
                    <a:lnTo>
                      <a:pt x="32" y="97"/>
                    </a:lnTo>
                    <a:lnTo>
                      <a:pt x="36" y="101"/>
                    </a:lnTo>
                    <a:lnTo>
                      <a:pt x="46" y="108"/>
                    </a:lnTo>
                    <a:lnTo>
                      <a:pt x="55" y="116"/>
                    </a:lnTo>
                    <a:lnTo>
                      <a:pt x="67" y="124"/>
                    </a:lnTo>
                    <a:lnTo>
                      <a:pt x="80" y="131"/>
                    </a:lnTo>
                    <a:lnTo>
                      <a:pt x="91" y="141"/>
                    </a:lnTo>
                    <a:lnTo>
                      <a:pt x="103" y="150"/>
                    </a:lnTo>
                    <a:lnTo>
                      <a:pt x="108" y="156"/>
                    </a:lnTo>
                    <a:lnTo>
                      <a:pt x="114" y="162"/>
                    </a:lnTo>
                    <a:lnTo>
                      <a:pt x="120" y="165"/>
                    </a:lnTo>
                    <a:lnTo>
                      <a:pt x="126" y="171"/>
                    </a:lnTo>
                    <a:lnTo>
                      <a:pt x="133" y="177"/>
                    </a:lnTo>
                    <a:lnTo>
                      <a:pt x="137" y="181"/>
                    </a:lnTo>
                    <a:lnTo>
                      <a:pt x="143" y="186"/>
                    </a:lnTo>
                    <a:lnTo>
                      <a:pt x="148" y="192"/>
                    </a:lnTo>
                    <a:lnTo>
                      <a:pt x="158" y="202"/>
                    </a:lnTo>
                    <a:lnTo>
                      <a:pt x="167" y="211"/>
                    </a:lnTo>
                    <a:lnTo>
                      <a:pt x="175" y="219"/>
                    </a:lnTo>
                    <a:lnTo>
                      <a:pt x="183" y="226"/>
                    </a:lnTo>
                    <a:lnTo>
                      <a:pt x="188" y="232"/>
                    </a:lnTo>
                    <a:lnTo>
                      <a:pt x="192" y="236"/>
                    </a:lnTo>
                    <a:lnTo>
                      <a:pt x="196" y="240"/>
                    </a:lnTo>
                    <a:lnTo>
                      <a:pt x="287" y="439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5" name="Freeform 196"/>
              <p:cNvSpPr>
                <a:spLocks/>
              </p:cNvSpPr>
              <p:nvPr/>
            </p:nvSpPr>
            <p:spPr bwMode="auto">
              <a:xfrm>
                <a:off x="2474" y="1809"/>
                <a:ext cx="156" cy="21"/>
              </a:xfrm>
              <a:custGeom>
                <a:avLst/>
                <a:gdLst>
                  <a:gd name="T0" fmla="*/ 10 w 311"/>
                  <a:gd name="T1" fmla="*/ 1 h 42"/>
                  <a:gd name="T2" fmla="*/ 6 w 311"/>
                  <a:gd name="T3" fmla="*/ 1 h 42"/>
                  <a:gd name="T4" fmla="*/ 3 w 311"/>
                  <a:gd name="T5" fmla="*/ 1 h 42"/>
                  <a:gd name="T6" fmla="*/ 0 w 311"/>
                  <a:gd name="T7" fmla="*/ 0 h 42"/>
                  <a:gd name="T8" fmla="*/ 2 w 311"/>
                  <a:gd name="T9" fmla="*/ 1 h 42"/>
                  <a:gd name="T10" fmla="*/ 3 w 311"/>
                  <a:gd name="T11" fmla="*/ 2 h 42"/>
                  <a:gd name="T12" fmla="*/ 7 w 311"/>
                  <a:gd name="T13" fmla="*/ 2 h 42"/>
                  <a:gd name="T14" fmla="*/ 10 w 311"/>
                  <a:gd name="T15" fmla="*/ 1 h 42"/>
                  <a:gd name="T16" fmla="*/ 10 w 311"/>
                  <a:gd name="T17" fmla="*/ 1 h 42"/>
                  <a:gd name="T18" fmla="*/ 10 w 311"/>
                  <a:gd name="T19" fmla="*/ 1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42">
                    <a:moveTo>
                      <a:pt x="311" y="19"/>
                    </a:moveTo>
                    <a:lnTo>
                      <a:pt x="184" y="27"/>
                    </a:lnTo>
                    <a:lnTo>
                      <a:pt x="87" y="23"/>
                    </a:lnTo>
                    <a:lnTo>
                      <a:pt x="0" y="0"/>
                    </a:lnTo>
                    <a:lnTo>
                      <a:pt x="40" y="23"/>
                    </a:lnTo>
                    <a:lnTo>
                      <a:pt x="78" y="36"/>
                    </a:lnTo>
                    <a:lnTo>
                      <a:pt x="222" y="42"/>
                    </a:lnTo>
                    <a:lnTo>
                      <a:pt x="294" y="32"/>
                    </a:lnTo>
                    <a:lnTo>
                      <a:pt x="3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6" name="Freeform 197"/>
              <p:cNvSpPr>
                <a:spLocks/>
              </p:cNvSpPr>
              <p:nvPr/>
            </p:nvSpPr>
            <p:spPr bwMode="auto">
              <a:xfrm>
                <a:off x="2534" y="1826"/>
                <a:ext cx="67" cy="79"/>
              </a:xfrm>
              <a:custGeom>
                <a:avLst/>
                <a:gdLst>
                  <a:gd name="T0" fmla="*/ 0 w 135"/>
                  <a:gd name="T1" fmla="*/ 0 h 158"/>
                  <a:gd name="T2" fmla="*/ 0 w 135"/>
                  <a:gd name="T3" fmla="*/ 2 h 158"/>
                  <a:gd name="T4" fmla="*/ 1 w 135"/>
                  <a:gd name="T5" fmla="*/ 3 h 158"/>
                  <a:gd name="T6" fmla="*/ 1 w 135"/>
                  <a:gd name="T7" fmla="*/ 3 h 158"/>
                  <a:gd name="T8" fmla="*/ 1 w 135"/>
                  <a:gd name="T9" fmla="*/ 4 h 158"/>
                  <a:gd name="T10" fmla="*/ 1 w 135"/>
                  <a:gd name="T11" fmla="*/ 5 h 158"/>
                  <a:gd name="T12" fmla="*/ 0 w 135"/>
                  <a:gd name="T13" fmla="*/ 5 h 158"/>
                  <a:gd name="T14" fmla="*/ 2 w 135"/>
                  <a:gd name="T15" fmla="*/ 5 h 158"/>
                  <a:gd name="T16" fmla="*/ 3 w 135"/>
                  <a:gd name="T17" fmla="*/ 4 h 158"/>
                  <a:gd name="T18" fmla="*/ 3 w 135"/>
                  <a:gd name="T19" fmla="*/ 2 h 158"/>
                  <a:gd name="T20" fmla="*/ 4 w 135"/>
                  <a:gd name="T21" fmla="*/ 0 h 158"/>
                  <a:gd name="T22" fmla="*/ 0 w 135"/>
                  <a:gd name="T23" fmla="*/ 0 h 158"/>
                  <a:gd name="T24" fmla="*/ 0 w 135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" h="158">
                    <a:moveTo>
                      <a:pt x="0" y="0"/>
                    </a:moveTo>
                    <a:lnTo>
                      <a:pt x="0" y="55"/>
                    </a:lnTo>
                    <a:lnTo>
                      <a:pt x="42" y="65"/>
                    </a:lnTo>
                    <a:lnTo>
                      <a:pt x="50" y="90"/>
                    </a:lnTo>
                    <a:lnTo>
                      <a:pt x="52" y="112"/>
                    </a:lnTo>
                    <a:lnTo>
                      <a:pt x="52" y="137"/>
                    </a:lnTo>
                    <a:lnTo>
                      <a:pt x="31" y="158"/>
                    </a:lnTo>
                    <a:lnTo>
                      <a:pt x="95" y="156"/>
                    </a:lnTo>
                    <a:lnTo>
                      <a:pt x="99" y="103"/>
                    </a:lnTo>
                    <a:lnTo>
                      <a:pt x="114" y="57"/>
                    </a:lnTo>
                    <a:lnTo>
                      <a:pt x="1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7" name="Freeform 198"/>
              <p:cNvSpPr>
                <a:spLocks/>
              </p:cNvSpPr>
              <p:nvPr/>
            </p:nvSpPr>
            <p:spPr bwMode="auto">
              <a:xfrm>
                <a:off x="3268" y="2773"/>
                <a:ext cx="172" cy="38"/>
              </a:xfrm>
              <a:custGeom>
                <a:avLst/>
                <a:gdLst>
                  <a:gd name="T0" fmla="*/ 0 w 344"/>
                  <a:gd name="T1" fmla="*/ 3 h 76"/>
                  <a:gd name="T2" fmla="*/ 1 w 344"/>
                  <a:gd name="T3" fmla="*/ 2 h 76"/>
                  <a:gd name="T4" fmla="*/ 2 w 344"/>
                  <a:gd name="T5" fmla="*/ 0 h 76"/>
                  <a:gd name="T6" fmla="*/ 2 w 344"/>
                  <a:gd name="T7" fmla="*/ 2 h 76"/>
                  <a:gd name="T8" fmla="*/ 6 w 344"/>
                  <a:gd name="T9" fmla="*/ 2 h 76"/>
                  <a:gd name="T10" fmla="*/ 11 w 344"/>
                  <a:gd name="T11" fmla="*/ 2 h 76"/>
                  <a:gd name="T12" fmla="*/ 9 w 344"/>
                  <a:gd name="T13" fmla="*/ 2 h 76"/>
                  <a:gd name="T14" fmla="*/ 2 w 344"/>
                  <a:gd name="T15" fmla="*/ 2 h 76"/>
                  <a:gd name="T16" fmla="*/ 0 w 344"/>
                  <a:gd name="T17" fmla="*/ 3 h 76"/>
                  <a:gd name="T18" fmla="*/ 0 w 344"/>
                  <a:gd name="T19" fmla="*/ 3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4" h="76">
                    <a:moveTo>
                      <a:pt x="0" y="76"/>
                    </a:moveTo>
                    <a:lnTo>
                      <a:pt x="21" y="46"/>
                    </a:lnTo>
                    <a:lnTo>
                      <a:pt x="46" y="0"/>
                    </a:lnTo>
                    <a:lnTo>
                      <a:pt x="44" y="36"/>
                    </a:lnTo>
                    <a:lnTo>
                      <a:pt x="162" y="36"/>
                    </a:lnTo>
                    <a:lnTo>
                      <a:pt x="344" y="38"/>
                    </a:lnTo>
                    <a:lnTo>
                      <a:pt x="272" y="55"/>
                    </a:lnTo>
                    <a:lnTo>
                      <a:pt x="36" y="5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8" name="Freeform 199"/>
              <p:cNvSpPr>
                <a:spLocks/>
              </p:cNvSpPr>
              <p:nvPr/>
            </p:nvSpPr>
            <p:spPr bwMode="auto">
              <a:xfrm>
                <a:off x="3032" y="1922"/>
                <a:ext cx="31" cy="58"/>
              </a:xfrm>
              <a:custGeom>
                <a:avLst/>
                <a:gdLst>
                  <a:gd name="T0" fmla="*/ 1 w 63"/>
                  <a:gd name="T1" fmla="*/ 0 h 116"/>
                  <a:gd name="T2" fmla="*/ 1 w 63"/>
                  <a:gd name="T3" fmla="*/ 2 h 116"/>
                  <a:gd name="T4" fmla="*/ 0 w 63"/>
                  <a:gd name="T5" fmla="*/ 4 h 116"/>
                  <a:gd name="T6" fmla="*/ 0 w 63"/>
                  <a:gd name="T7" fmla="*/ 4 h 116"/>
                  <a:gd name="T8" fmla="*/ 0 w 63"/>
                  <a:gd name="T9" fmla="*/ 4 h 116"/>
                  <a:gd name="T10" fmla="*/ 0 w 63"/>
                  <a:gd name="T11" fmla="*/ 3 h 116"/>
                  <a:gd name="T12" fmla="*/ 0 w 63"/>
                  <a:gd name="T13" fmla="*/ 2 h 116"/>
                  <a:gd name="T14" fmla="*/ 0 w 63"/>
                  <a:gd name="T15" fmla="*/ 2 h 116"/>
                  <a:gd name="T16" fmla="*/ 0 w 63"/>
                  <a:gd name="T17" fmla="*/ 1 h 116"/>
                  <a:gd name="T18" fmla="*/ 1 w 63"/>
                  <a:gd name="T19" fmla="*/ 1 h 116"/>
                  <a:gd name="T20" fmla="*/ 1 w 63"/>
                  <a:gd name="T21" fmla="*/ 0 h 116"/>
                  <a:gd name="T22" fmla="*/ 1 w 63"/>
                  <a:gd name="T23" fmla="*/ 0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116">
                    <a:moveTo>
                      <a:pt x="63" y="0"/>
                    </a:moveTo>
                    <a:lnTo>
                      <a:pt x="46" y="59"/>
                    </a:lnTo>
                    <a:lnTo>
                      <a:pt x="25" y="99"/>
                    </a:lnTo>
                    <a:lnTo>
                      <a:pt x="0" y="116"/>
                    </a:lnTo>
                    <a:lnTo>
                      <a:pt x="4" y="110"/>
                    </a:lnTo>
                    <a:lnTo>
                      <a:pt x="11" y="95"/>
                    </a:lnTo>
                    <a:lnTo>
                      <a:pt x="21" y="63"/>
                    </a:lnTo>
                    <a:lnTo>
                      <a:pt x="17" y="38"/>
                    </a:lnTo>
                    <a:lnTo>
                      <a:pt x="13" y="23"/>
                    </a:lnTo>
                    <a:lnTo>
                      <a:pt x="38" y="1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49" name="Freeform 200"/>
              <p:cNvSpPr>
                <a:spLocks/>
              </p:cNvSpPr>
              <p:nvPr/>
            </p:nvSpPr>
            <p:spPr bwMode="auto">
              <a:xfrm>
                <a:off x="2451" y="2280"/>
                <a:ext cx="61" cy="26"/>
              </a:xfrm>
              <a:custGeom>
                <a:avLst/>
                <a:gdLst>
                  <a:gd name="T0" fmla="*/ 4 w 122"/>
                  <a:gd name="T1" fmla="*/ 0 h 53"/>
                  <a:gd name="T2" fmla="*/ 3 w 122"/>
                  <a:gd name="T3" fmla="*/ 1 h 53"/>
                  <a:gd name="T4" fmla="*/ 3 w 122"/>
                  <a:gd name="T5" fmla="*/ 1 h 53"/>
                  <a:gd name="T6" fmla="*/ 2 w 122"/>
                  <a:gd name="T7" fmla="*/ 1 h 53"/>
                  <a:gd name="T8" fmla="*/ 0 w 122"/>
                  <a:gd name="T9" fmla="*/ 0 h 53"/>
                  <a:gd name="T10" fmla="*/ 2 w 122"/>
                  <a:gd name="T11" fmla="*/ 0 h 53"/>
                  <a:gd name="T12" fmla="*/ 3 w 122"/>
                  <a:gd name="T13" fmla="*/ 0 h 53"/>
                  <a:gd name="T14" fmla="*/ 4 w 122"/>
                  <a:gd name="T15" fmla="*/ 0 h 53"/>
                  <a:gd name="T16" fmla="*/ 4 w 122"/>
                  <a:gd name="T17" fmla="*/ 0 h 53"/>
                  <a:gd name="T18" fmla="*/ 4 w 122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53">
                    <a:moveTo>
                      <a:pt x="122" y="30"/>
                    </a:moveTo>
                    <a:lnTo>
                      <a:pt x="80" y="40"/>
                    </a:lnTo>
                    <a:lnTo>
                      <a:pt x="72" y="53"/>
                    </a:lnTo>
                    <a:lnTo>
                      <a:pt x="57" y="36"/>
                    </a:lnTo>
                    <a:lnTo>
                      <a:pt x="0" y="19"/>
                    </a:lnTo>
                    <a:lnTo>
                      <a:pt x="51" y="0"/>
                    </a:lnTo>
                    <a:lnTo>
                      <a:pt x="76" y="13"/>
                    </a:lnTo>
                    <a:lnTo>
                      <a:pt x="108" y="17"/>
                    </a:lnTo>
                    <a:lnTo>
                      <a:pt x="122" y="3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50" name="Freeform 201"/>
              <p:cNvSpPr>
                <a:spLocks/>
              </p:cNvSpPr>
              <p:nvPr/>
            </p:nvSpPr>
            <p:spPr bwMode="auto">
              <a:xfrm>
                <a:off x="2561" y="2282"/>
                <a:ext cx="47" cy="36"/>
              </a:xfrm>
              <a:custGeom>
                <a:avLst/>
                <a:gdLst>
                  <a:gd name="T0" fmla="*/ 1 w 93"/>
                  <a:gd name="T1" fmla="*/ 1 h 72"/>
                  <a:gd name="T2" fmla="*/ 3 w 93"/>
                  <a:gd name="T3" fmla="*/ 2 h 72"/>
                  <a:gd name="T4" fmla="*/ 2 w 93"/>
                  <a:gd name="T5" fmla="*/ 2 h 72"/>
                  <a:gd name="T6" fmla="*/ 2 w 93"/>
                  <a:gd name="T7" fmla="*/ 3 h 72"/>
                  <a:gd name="T8" fmla="*/ 3 w 93"/>
                  <a:gd name="T9" fmla="*/ 3 h 72"/>
                  <a:gd name="T10" fmla="*/ 3 w 93"/>
                  <a:gd name="T11" fmla="*/ 1 h 72"/>
                  <a:gd name="T12" fmla="*/ 0 w 93"/>
                  <a:gd name="T13" fmla="*/ 0 h 72"/>
                  <a:gd name="T14" fmla="*/ 1 w 93"/>
                  <a:gd name="T15" fmla="*/ 1 h 72"/>
                  <a:gd name="T16" fmla="*/ 1 w 93"/>
                  <a:gd name="T17" fmla="*/ 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72">
                    <a:moveTo>
                      <a:pt x="5" y="11"/>
                    </a:moveTo>
                    <a:lnTo>
                      <a:pt x="79" y="38"/>
                    </a:lnTo>
                    <a:lnTo>
                      <a:pt x="41" y="47"/>
                    </a:lnTo>
                    <a:lnTo>
                      <a:pt x="47" y="72"/>
                    </a:lnTo>
                    <a:lnTo>
                      <a:pt x="93" y="68"/>
                    </a:lnTo>
                    <a:lnTo>
                      <a:pt x="93" y="26"/>
                    </a:lnTo>
                    <a:lnTo>
                      <a:pt x="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51" name="Freeform 202"/>
              <p:cNvSpPr>
                <a:spLocks/>
              </p:cNvSpPr>
              <p:nvPr/>
            </p:nvSpPr>
            <p:spPr bwMode="auto">
              <a:xfrm>
                <a:off x="2969" y="2669"/>
                <a:ext cx="11" cy="22"/>
              </a:xfrm>
              <a:custGeom>
                <a:avLst/>
                <a:gdLst>
                  <a:gd name="T0" fmla="*/ 1 w 22"/>
                  <a:gd name="T1" fmla="*/ 0 h 46"/>
                  <a:gd name="T2" fmla="*/ 1 w 22"/>
                  <a:gd name="T3" fmla="*/ 0 h 46"/>
                  <a:gd name="T4" fmla="*/ 1 w 22"/>
                  <a:gd name="T5" fmla="*/ 0 h 46"/>
                  <a:gd name="T6" fmla="*/ 1 w 22"/>
                  <a:gd name="T7" fmla="*/ 1 h 46"/>
                  <a:gd name="T8" fmla="*/ 0 w 22"/>
                  <a:gd name="T9" fmla="*/ 0 h 46"/>
                  <a:gd name="T10" fmla="*/ 1 w 22"/>
                  <a:gd name="T11" fmla="*/ 0 h 46"/>
                  <a:gd name="T12" fmla="*/ 1 w 2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22" y="13"/>
                    </a:lnTo>
                    <a:lnTo>
                      <a:pt x="19" y="25"/>
                    </a:lnTo>
                    <a:lnTo>
                      <a:pt x="3" y="46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052" name="Freeform 203"/>
              <p:cNvSpPr>
                <a:spLocks/>
              </p:cNvSpPr>
              <p:nvPr/>
            </p:nvSpPr>
            <p:spPr bwMode="auto">
              <a:xfrm>
                <a:off x="2893" y="2786"/>
                <a:ext cx="63" cy="66"/>
              </a:xfrm>
              <a:custGeom>
                <a:avLst/>
                <a:gdLst>
                  <a:gd name="T0" fmla="*/ 3 w 125"/>
                  <a:gd name="T1" fmla="*/ 1 h 131"/>
                  <a:gd name="T2" fmla="*/ 3 w 125"/>
                  <a:gd name="T3" fmla="*/ 1 h 131"/>
                  <a:gd name="T4" fmla="*/ 3 w 125"/>
                  <a:gd name="T5" fmla="*/ 1 h 131"/>
                  <a:gd name="T6" fmla="*/ 4 w 125"/>
                  <a:gd name="T7" fmla="*/ 2 h 131"/>
                  <a:gd name="T8" fmla="*/ 4 w 125"/>
                  <a:gd name="T9" fmla="*/ 2 h 131"/>
                  <a:gd name="T10" fmla="*/ 4 w 125"/>
                  <a:gd name="T11" fmla="*/ 3 h 131"/>
                  <a:gd name="T12" fmla="*/ 4 w 125"/>
                  <a:gd name="T13" fmla="*/ 4 h 131"/>
                  <a:gd name="T14" fmla="*/ 2 w 125"/>
                  <a:gd name="T15" fmla="*/ 4 h 131"/>
                  <a:gd name="T16" fmla="*/ 1 w 125"/>
                  <a:gd name="T17" fmla="*/ 3 h 131"/>
                  <a:gd name="T18" fmla="*/ 1 w 125"/>
                  <a:gd name="T19" fmla="*/ 2 h 131"/>
                  <a:gd name="T20" fmla="*/ 0 w 125"/>
                  <a:gd name="T21" fmla="*/ 2 h 131"/>
                  <a:gd name="T22" fmla="*/ 1 w 125"/>
                  <a:gd name="T23" fmla="*/ 3 h 131"/>
                  <a:gd name="T24" fmla="*/ 1 w 125"/>
                  <a:gd name="T25" fmla="*/ 4 h 131"/>
                  <a:gd name="T26" fmla="*/ 1 w 125"/>
                  <a:gd name="T27" fmla="*/ 4 h 131"/>
                  <a:gd name="T28" fmla="*/ 2 w 125"/>
                  <a:gd name="T29" fmla="*/ 5 h 131"/>
                  <a:gd name="T30" fmla="*/ 3 w 125"/>
                  <a:gd name="T31" fmla="*/ 4 h 131"/>
                  <a:gd name="T32" fmla="*/ 4 w 125"/>
                  <a:gd name="T33" fmla="*/ 4 h 131"/>
                  <a:gd name="T34" fmla="*/ 4 w 125"/>
                  <a:gd name="T35" fmla="*/ 3 h 131"/>
                  <a:gd name="T36" fmla="*/ 4 w 125"/>
                  <a:gd name="T37" fmla="*/ 1 h 131"/>
                  <a:gd name="T38" fmla="*/ 3 w 125"/>
                  <a:gd name="T39" fmla="*/ 1 h 131"/>
                  <a:gd name="T40" fmla="*/ 3 w 125"/>
                  <a:gd name="T41" fmla="*/ 0 h 131"/>
                  <a:gd name="T42" fmla="*/ 1 w 125"/>
                  <a:gd name="T43" fmla="*/ 1 h 131"/>
                  <a:gd name="T44" fmla="*/ 1 w 125"/>
                  <a:gd name="T45" fmla="*/ 1 h 131"/>
                  <a:gd name="T46" fmla="*/ 1 w 125"/>
                  <a:gd name="T47" fmla="*/ 1 h 131"/>
                  <a:gd name="T48" fmla="*/ 2 w 125"/>
                  <a:gd name="T49" fmla="*/ 1 h 131"/>
                  <a:gd name="T50" fmla="*/ 3 w 125"/>
                  <a:gd name="T51" fmla="*/ 1 h 131"/>
                  <a:gd name="T52" fmla="*/ 3 w 125"/>
                  <a:gd name="T53" fmla="*/ 1 h 1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131">
                    <a:moveTo>
                      <a:pt x="66" y="13"/>
                    </a:moveTo>
                    <a:lnTo>
                      <a:pt x="81" y="13"/>
                    </a:lnTo>
                    <a:lnTo>
                      <a:pt x="93" y="22"/>
                    </a:lnTo>
                    <a:lnTo>
                      <a:pt x="102" y="40"/>
                    </a:lnTo>
                    <a:lnTo>
                      <a:pt x="106" y="64"/>
                    </a:lnTo>
                    <a:lnTo>
                      <a:pt x="102" y="85"/>
                    </a:lnTo>
                    <a:lnTo>
                      <a:pt x="97" y="108"/>
                    </a:lnTo>
                    <a:lnTo>
                      <a:pt x="41" y="114"/>
                    </a:lnTo>
                    <a:lnTo>
                      <a:pt x="9" y="78"/>
                    </a:lnTo>
                    <a:lnTo>
                      <a:pt x="13" y="41"/>
                    </a:lnTo>
                    <a:lnTo>
                      <a:pt x="0" y="55"/>
                    </a:lnTo>
                    <a:lnTo>
                      <a:pt x="2" y="95"/>
                    </a:lnTo>
                    <a:lnTo>
                      <a:pt x="15" y="112"/>
                    </a:lnTo>
                    <a:lnTo>
                      <a:pt x="22" y="121"/>
                    </a:lnTo>
                    <a:lnTo>
                      <a:pt x="47" y="131"/>
                    </a:lnTo>
                    <a:lnTo>
                      <a:pt x="89" y="125"/>
                    </a:lnTo>
                    <a:lnTo>
                      <a:pt x="112" y="114"/>
                    </a:lnTo>
                    <a:lnTo>
                      <a:pt x="125" y="68"/>
                    </a:lnTo>
                    <a:lnTo>
                      <a:pt x="123" y="30"/>
                    </a:lnTo>
                    <a:lnTo>
                      <a:pt x="85" y="3"/>
                    </a:lnTo>
                    <a:lnTo>
                      <a:pt x="70" y="0"/>
                    </a:lnTo>
                    <a:lnTo>
                      <a:pt x="32" y="7"/>
                    </a:lnTo>
                    <a:lnTo>
                      <a:pt x="15" y="21"/>
                    </a:lnTo>
                    <a:lnTo>
                      <a:pt x="30" y="28"/>
                    </a:lnTo>
                    <a:lnTo>
                      <a:pt x="47" y="19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5847" name="Freeform 205"/>
            <p:cNvSpPr>
              <a:spLocks/>
            </p:cNvSpPr>
            <p:nvPr/>
          </p:nvSpPr>
          <p:spPr bwMode="auto">
            <a:xfrm>
              <a:off x="2872" y="2934"/>
              <a:ext cx="68" cy="74"/>
            </a:xfrm>
            <a:custGeom>
              <a:avLst/>
              <a:gdLst>
                <a:gd name="T0" fmla="*/ 2 w 137"/>
                <a:gd name="T1" fmla="*/ 1 h 148"/>
                <a:gd name="T2" fmla="*/ 2 w 137"/>
                <a:gd name="T3" fmla="*/ 1 h 148"/>
                <a:gd name="T4" fmla="*/ 3 w 137"/>
                <a:gd name="T5" fmla="*/ 2 h 148"/>
                <a:gd name="T6" fmla="*/ 3 w 137"/>
                <a:gd name="T7" fmla="*/ 2 h 148"/>
                <a:gd name="T8" fmla="*/ 3 w 137"/>
                <a:gd name="T9" fmla="*/ 3 h 148"/>
                <a:gd name="T10" fmla="*/ 3 w 137"/>
                <a:gd name="T11" fmla="*/ 3 h 148"/>
                <a:gd name="T12" fmla="*/ 3 w 137"/>
                <a:gd name="T13" fmla="*/ 4 h 148"/>
                <a:gd name="T14" fmla="*/ 2 w 137"/>
                <a:gd name="T15" fmla="*/ 5 h 148"/>
                <a:gd name="T16" fmla="*/ 1 w 137"/>
                <a:gd name="T17" fmla="*/ 5 h 148"/>
                <a:gd name="T18" fmla="*/ 0 w 137"/>
                <a:gd name="T19" fmla="*/ 4 h 148"/>
                <a:gd name="T20" fmla="*/ 0 w 137"/>
                <a:gd name="T21" fmla="*/ 3 h 148"/>
                <a:gd name="T22" fmla="*/ 0 w 137"/>
                <a:gd name="T23" fmla="*/ 2 h 148"/>
                <a:gd name="T24" fmla="*/ 0 w 137"/>
                <a:gd name="T25" fmla="*/ 2 h 148"/>
                <a:gd name="T26" fmla="*/ 0 w 137"/>
                <a:gd name="T27" fmla="*/ 4 h 148"/>
                <a:gd name="T28" fmla="*/ 1 w 137"/>
                <a:gd name="T29" fmla="*/ 5 h 148"/>
                <a:gd name="T30" fmla="*/ 2 w 137"/>
                <a:gd name="T31" fmla="*/ 5 h 148"/>
                <a:gd name="T32" fmla="*/ 3 w 137"/>
                <a:gd name="T33" fmla="*/ 5 h 148"/>
                <a:gd name="T34" fmla="*/ 4 w 137"/>
                <a:gd name="T35" fmla="*/ 3 h 148"/>
                <a:gd name="T36" fmla="*/ 4 w 137"/>
                <a:gd name="T37" fmla="*/ 2 h 148"/>
                <a:gd name="T38" fmla="*/ 3 w 137"/>
                <a:gd name="T39" fmla="*/ 1 h 148"/>
                <a:gd name="T40" fmla="*/ 2 w 137"/>
                <a:gd name="T41" fmla="*/ 0 h 148"/>
                <a:gd name="T42" fmla="*/ 1 w 137"/>
                <a:gd name="T43" fmla="*/ 1 h 148"/>
                <a:gd name="T44" fmla="*/ 0 w 137"/>
                <a:gd name="T45" fmla="*/ 1 h 148"/>
                <a:gd name="T46" fmla="*/ 0 w 137"/>
                <a:gd name="T47" fmla="*/ 2 h 148"/>
                <a:gd name="T48" fmla="*/ 0 w 137"/>
                <a:gd name="T49" fmla="*/ 2 h 148"/>
                <a:gd name="T50" fmla="*/ 1 w 137"/>
                <a:gd name="T51" fmla="*/ 1 h 148"/>
                <a:gd name="T52" fmla="*/ 2 w 137"/>
                <a:gd name="T53" fmla="*/ 1 h 148"/>
                <a:gd name="T54" fmla="*/ 2 w 137"/>
                <a:gd name="T55" fmla="*/ 1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7" h="148">
                  <a:moveTo>
                    <a:pt x="76" y="15"/>
                  </a:moveTo>
                  <a:lnTo>
                    <a:pt x="95" y="21"/>
                  </a:lnTo>
                  <a:lnTo>
                    <a:pt x="108" y="33"/>
                  </a:lnTo>
                  <a:lnTo>
                    <a:pt x="118" y="50"/>
                  </a:lnTo>
                  <a:lnTo>
                    <a:pt x="118" y="74"/>
                  </a:lnTo>
                  <a:lnTo>
                    <a:pt x="114" y="95"/>
                  </a:lnTo>
                  <a:lnTo>
                    <a:pt x="108" y="120"/>
                  </a:lnTo>
                  <a:lnTo>
                    <a:pt x="82" y="133"/>
                  </a:lnTo>
                  <a:lnTo>
                    <a:pt x="45" y="129"/>
                  </a:lnTo>
                  <a:lnTo>
                    <a:pt x="19" y="116"/>
                  </a:lnTo>
                  <a:lnTo>
                    <a:pt x="19" y="80"/>
                  </a:lnTo>
                  <a:lnTo>
                    <a:pt x="19" y="57"/>
                  </a:lnTo>
                  <a:lnTo>
                    <a:pt x="0" y="59"/>
                  </a:lnTo>
                  <a:lnTo>
                    <a:pt x="9" y="122"/>
                  </a:lnTo>
                  <a:lnTo>
                    <a:pt x="44" y="145"/>
                  </a:lnTo>
                  <a:lnTo>
                    <a:pt x="95" y="148"/>
                  </a:lnTo>
                  <a:lnTo>
                    <a:pt x="120" y="135"/>
                  </a:lnTo>
                  <a:lnTo>
                    <a:pt x="137" y="93"/>
                  </a:lnTo>
                  <a:lnTo>
                    <a:pt x="137" y="46"/>
                  </a:lnTo>
                  <a:lnTo>
                    <a:pt x="108" y="8"/>
                  </a:lnTo>
                  <a:lnTo>
                    <a:pt x="83" y="0"/>
                  </a:lnTo>
                  <a:lnTo>
                    <a:pt x="49" y="4"/>
                  </a:lnTo>
                  <a:lnTo>
                    <a:pt x="17" y="25"/>
                  </a:lnTo>
                  <a:lnTo>
                    <a:pt x="9" y="44"/>
                  </a:lnTo>
                  <a:lnTo>
                    <a:pt x="21" y="46"/>
                  </a:lnTo>
                  <a:lnTo>
                    <a:pt x="45" y="25"/>
                  </a:lnTo>
                  <a:lnTo>
                    <a:pt x="7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848" name="Freeform 206"/>
            <p:cNvSpPr>
              <a:spLocks/>
            </p:cNvSpPr>
            <p:nvPr/>
          </p:nvSpPr>
          <p:spPr bwMode="auto">
            <a:xfrm>
              <a:off x="2910" y="2633"/>
              <a:ext cx="39" cy="66"/>
            </a:xfrm>
            <a:custGeom>
              <a:avLst/>
              <a:gdLst>
                <a:gd name="T0" fmla="*/ 2 w 78"/>
                <a:gd name="T1" fmla="*/ 1 h 131"/>
                <a:gd name="T2" fmla="*/ 1 w 78"/>
                <a:gd name="T3" fmla="*/ 1 h 131"/>
                <a:gd name="T4" fmla="*/ 1 w 78"/>
                <a:gd name="T5" fmla="*/ 1 h 131"/>
                <a:gd name="T6" fmla="*/ 1 w 78"/>
                <a:gd name="T7" fmla="*/ 2 h 131"/>
                <a:gd name="T8" fmla="*/ 1 w 78"/>
                <a:gd name="T9" fmla="*/ 3 h 131"/>
                <a:gd name="T10" fmla="*/ 1 w 78"/>
                <a:gd name="T11" fmla="*/ 3 h 131"/>
                <a:gd name="T12" fmla="*/ 1 w 78"/>
                <a:gd name="T13" fmla="*/ 4 h 131"/>
                <a:gd name="T14" fmla="*/ 2 w 78"/>
                <a:gd name="T15" fmla="*/ 4 h 131"/>
                <a:gd name="T16" fmla="*/ 3 w 78"/>
                <a:gd name="T17" fmla="*/ 4 h 131"/>
                <a:gd name="T18" fmla="*/ 3 w 78"/>
                <a:gd name="T19" fmla="*/ 5 h 131"/>
                <a:gd name="T20" fmla="*/ 1 w 78"/>
                <a:gd name="T21" fmla="*/ 4 h 131"/>
                <a:gd name="T22" fmla="*/ 1 w 78"/>
                <a:gd name="T23" fmla="*/ 3 h 131"/>
                <a:gd name="T24" fmla="*/ 0 w 78"/>
                <a:gd name="T25" fmla="*/ 2 h 131"/>
                <a:gd name="T26" fmla="*/ 1 w 78"/>
                <a:gd name="T27" fmla="*/ 1 h 131"/>
                <a:gd name="T28" fmla="*/ 1 w 78"/>
                <a:gd name="T29" fmla="*/ 1 h 131"/>
                <a:gd name="T30" fmla="*/ 2 w 78"/>
                <a:gd name="T31" fmla="*/ 0 h 131"/>
                <a:gd name="T32" fmla="*/ 2 w 78"/>
                <a:gd name="T33" fmla="*/ 1 h 131"/>
                <a:gd name="T34" fmla="*/ 2 w 78"/>
                <a:gd name="T35" fmla="*/ 1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" h="131">
                  <a:moveTo>
                    <a:pt x="34" y="15"/>
                  </a:moveTo>
                  <a:lnTo>
                    <a:pt x="30" y="19"/>
                  </a:lnTo>
                  <a:lnTo>
                    <a:pt x="25" y="28"/>
                  </a:lnTo>
                  <a:lnTo>
                    <a:pt x="15" y="53"/>
                  </a:lnTo>
                  <a:lnTo>
                    <a:pt x="17" y="66"/>
                  </a:lnTo>
                  <a:lnTo>
                    <a:pt x="23" y="81"/>
                  </a:lnTo>
                  <a:lnTo>
                    <a:pt x="30" y="99"/>
                  </a:lnTo>
                  <a:lnTo>
                    <a:pt x="53" y="108"/>
                  </a:lnTo>
                  <a:lnTo>
                    <a:pt x="78" y="110"/>
                  </a:lnTo>
                  <a:lnTo>
                    <a:pt x="76" y="131"/>
                  </a:lnTo>
                  <a:lnTo>
                    <a:pt x="28" y="116"/>
                  </a:lnTo>
                  <a:lnTo>
                    <a:pt x="6" y="8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25" y="5"/>
                  </a:lnTo>
                  <a:lnTo>
                    <a:pt x="47" y="0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849" name="Freeform 207"/>
            <p:cNvSpPr>
              <a:spLocks/>
            </p:cNvSpPr>
            <p:nvPr/>
          </p:nvSpPr>
          <p:spPr bwMode="auto">
            <a:xfrm>
              <a:off x="2939" y="2466"/>
              <a:ext cx="69" cy="71"/>
            </a:xfrm>
            <a:custGeom>
              <a:avLst/>
              <a:gdLst>
                <a:gd name="T0" fmla="*/ 2 w 137"/>
                <a:gd name="T1" fmla="*/ 3 h 143"/>
                <a:gd name="T2" fmla="*/ 1 w 137"/>
                <a:gd name="T3" fmla="*/ 2 h 143"/>
                <a:gd name="T4" fmla="*/ 1 w 137"/>
                <a:gd name="T5" fmla="*/ 1 h 143"/>
                <a:gd name="T6" fmla="*/ 2 w 137"/>
                <a:gd name="T7" fmla="*/ 0 h 143"/>
                <a:gd name="T8" fmla="*/ 2 w 137"/>
                <a:gd name="T9" fmla="*/ 0 h 143"/>
                <a:gd name="T10" fmla="*/ 4 w 137"/>
                <a:gd name="T11" fmla="*/ 0 h 143"/>
                <a:gd name="T12" fmla="*/ 4 w 137"/>
                <a:gd name="T13" fmla="*/ 1 h 143"/>
                <a:gd name="T14" fmla="*/ 4 w 137"/>
                <a:gd name="T15" fmla="*/ 2 h 143"/>
                <a:gd name="T16" fmla="*/ 5 w 137"/>
                <a:gd name="T17" fmla="*/ 2 h 143"/>
                <a:gd name="T18" fmla="*/ 5 w 137"/>
                <a:gd name="T19" fmla="*/ 1 h 143"/>
                <a:gd name="T20" fmla="*/ 4 w 137"/>
                <a:gd name="T21" fmla="*/ 0 h 143"/>
                <a:gd name="T22" fmla="*/ 4 w 137"/>
                <a:gd name="T23" fmla="*/ 0 h 143"/>
                <a:gd name="T24" fmla="*/ 2 w 137"/>
                <a:gd name="T25" fmla="*/ 0 h 143"/>
                <a:gd name="T26" fmla="*/ 1 w 137"/>
                <a:gd name="T27" fmla="*/ 0 h 143"/>
                <a:gd name="T28" fmla="*/ 1 w 137"/>
                <a:gd name="T29" fmla="*/ 1 h 143"/>
                <a:gd name="T30" fmla="*/ 0 w 137"/>
                <a:gd name="T31" fmla="*/ 2 h 143"/>
                <a:gd name="T32" fmla="*/ 1 w 137"/>
                <a:gd name="T33" fmla="*/ 3 h 143"/>
                <a:gd name="T34" fmla="*/ 1 w 137"/>
                <a:gd name="T35" fmla="*/ 4 h 143"/>
                <a:gd name="T36" fmla="*/ 2 w 137"/>
                <a:gd name="T37" fmla="*/ 4 h 143"/>
                <a:gd name="T38" fmla="*/ 2 w 137"/>
                <a:gd name="T39" fmla="*/ 3 h 143"/>
                <a:gd name="T40" fmla="*/ 2 w 137"/>
                <a:gd name="T41" fmla="*/ 3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7" h="143">
                  <a:moveTo>
                    <a:pt x="64" y="120"/>
                  </a:moveTo>
                  <a:lnTo>
                    <a:pt x="17" y="95"/>
                  </a:lnTo>
                  <a:lnTo>
                    <a:pt x="17" y="50"/>
                  </a:lnTo>
                  <a:lnTo>
                    <a:pt x="36" y="23"/>
                  </a:lnTo>
                  <a:lnTo>
                    <a:pt x="62" y="15"/>
                  </a:lnTo>
                  <a:lnTo>
                    <a:pt x="100" y="27"/>
                  </a:lnTo>
                  <a:lnTo>
                    <a:pt x="121" y="50"/>
                  </a:lnTo>
                  <a:lnTo>
                    <a:pt x="123" y="78"/>
                  </a:lnTo>
                  <a:lnTo>
                    <a:pt x="137" y="74"/>
                  </a:lnTo>
                  <a:lnTo>
                    <a:pt x="137" y="48"/>
                  </a:lnTo>
                  <a:lnTo>
                    <a:pt x="121" y="21"/>
                  </a:lnTo>
                  <a:lnTo>
                    <a:pt x="97" y="4"/>
                  </a:lnTo>
                  <a:lnTo>
                    <a:pt x="55" y="0"/>
                  </a:lnTo>
                  <a:lnTo>
                    <a:pt x="26" y="14"/>
                  </a:lnTo>
                  <a:lnTo>
                    <a:pt x="11" y="34"/>
                  </a:lnTo>
                  <a:lnTo>
                    <a:pt x="0" y="76"/>
                  </a:lnTo>
                  <a:lnTo>
                    <a:pt x="4" y="109"/>
                  </a:lnTo>
                  <a:lnTo>
                    <a:pt x="23" y="129"/>
                  </a:lnTo>
                  <a:lnTo>
                    <a:pt x="61" y="143"/>
                  </a:lnTo>
                  <a:lnTo>
                    <a:pt x="64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850" name="Freeform 208"/>
            <p:cNvSpPr>
              <a:spLocks/>
            </p:cNvSpPr>
            <p:nvPr/>
          </p:nvSpPr>
          <p:spPr bwMode="auto">
            <a:xfrm>
              <a:off x="2701" y="2188"/>
              <a:ext cx="43" cy="291"/>
            </a:xfrm>
            <a:custGeom>
              <a:avLst/>
              <a:gdLst>
                <a:gd name="T0" fmla="*/ 1 w 85"/>
                <a:gd name="T1" fmla="*/ 1 h 584"/>
                <a:gd name="T2" fmla="*/ 1 w 85"/>
                <a:gd name="T3" fmla="*/ 5 h 584"/>
                <a:gd name="T4" fmla="*/ 1 w 85"/>
                <a:gd name="T5" fmla="*/ 11 h 584"/>
                <a:gd name="T6" fmla="*/ 1 w 85"/>
                <a:gd name="T7" fmla="*/ 15 h 584"/>
                <a:gd name="T8" fmla="*/ 0 w 85"/>
                <a:gd name="T9" fmla="*/ 18 h 584"/>
                <a:gd name="T10" fmla="*/ 1 w 85"/>
                <a:gd name="T11" fmla="*/ 17 h 584"/>
                <a:gd name="T12" fmla="*/ 1 w 85"/>
                <a:gd name="T13" fmla="*/ 16 h 584"/>
                <a:gd name="T14" fmla="*/ 2 w 85"/>
                <a:gd name="T15" fmla="*/ 15 h 584"/>
                <a:gd name="T16" fmla="*/ 2 w 85"/>
                <a:gd name="T17" fmla="*/ 15 h 584"/>
                <a:gd name="T18" fmla="*/ 3 w 85"/>
                <a:gd name="T19" fmla="*/ 14 h 584"/>
                <a:gd name="T20" fmla="*/ 3 w 85"/>
                <a:gd name="T21" fmla="*/ 13 h 584"/>
                <a:gd name="T22" fmla="*/ 3 w 85"/>
                <a:gd name="T23" fmla="*/ 4 h 584"/>
                <a:gd name="T24" fmla="*/ 3 w 85"/>
                <a:gd name="T25" fmla="*/ 4 h 584"/>
                <a:gd name="T26" fmla="*/ 3 w 85"/>
                <a:gd name="T27" fmla="*/ 3 h 584"/>
                <a:gd name="T28" fmla="*/ 3 w 85"/>
                <a:gd name="T29" fmla="*/ 2 h 584"/>
                <a:gd name="T30" fmla="*/ 2 w 85"/>
                <a:gd name="T31" fmla="*/ 1 h 584"/>
                <a:gd name="T32" fmla="*/ 2 w 85"/>
                <a:gd name="T33" fmla="*/ 1 h 584"/>
                <a:gd name="T34" fmla="*/ 2 w 85"/>
                <a:gd name="T35" fmla="*/ 0 h 584"/>
                <a:gd name="T36" fmla="*/ 1 w 85"/>
                <a:gd name="T37" fmla="*/ 0 h 584"/>
                <a:gd name="T38" fmla="*/ 1 w 85"/>
                <a:gd name="T39" fmla="*/ 1 h 584"/>
                <a:gd name="T40" fmla="*/ 1 w 85"/>
                <a:gd name="T41" fmla="*/ 1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584">
                  <a:moveTo>
                    <a:pt x="9" y="44"/>
                  </a:moveTo>
                  <a:lnTo>
                    <a:pt x="30" y="181"/>
                  </a:lnTo>
                  <a:lnTo>
                    <a:pt x="26" y="361"/>
                  </a:lnTo>
                  <a:lnTo>
                    <a:pt x="11" y="495"/>
                  </a:lnTo>
                  <a:lnTo>
                    <a:pt x="0" y="584"/>
                  </a:lnTo>
                  <a:lnTo>
                    <a:pt x="13" y="561"/>
                  </a:lnTo>
                  <a:lnTo>
                    <a:pt x="25" y="538"/>
                  </a:lnTo>
                  <a:lnTo>
                    <a:pt x="40" y="512"/>
                  </a:lnTo>
                  <a:lnTo>
                    <a:pt x="55" y="485"/>
                  </a:lnTo>
                  <a:lnTo>
                    <a:pt x="66" y="460"/>
                  </a:lnTo>
                  <a:lnTo>
                    <a:pt x="80" y="428"/>
                  </a:lnTo>
                  <a:lnTo>
                    <a:pt x="85" y="145"/>
                  </a:lnTo>
                  <a:lnTo>
                    <a:pt x="82" y="132"/>
                  </a:lnTo>
                  <a:lnTo>
                    <a:pt x="76" y="111"/>
                  </a:lnTo>
                  <a:lnTo>
                    <a:pt x="66" y="88"/>
                  </a:lnTo>
                  <a:lnTo>
                    <a:pt x="57" y="63"/>
                  </a:lnTo>
                  <a:lnTo>
                    <a:pt x="45" y="38"/>
                  </a:lnTo>
                  <a:lnTo>
                    <a:pt x="38" y="19"/>
                  </a:lnTo>
                  <a:lnTo>
                    <a:pt x="30" y="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851" name="Freeform 209"/>
            <p:cNvSpPr>
              <a:spLocks/>
            </p:cNvSpPr>
            <p:nvPr/>
          </p:nvSpPr>
          <p:spPr bwMode="auto">
            <a:xfrm>
              <a:off x="2250" y="2344"/>
              <a:ext cx="25" cy="60"/>
            </a:xfrm>
            <a:custGeom>
              <a:avLst/>
              <a:gdLst>
                <a:gd name="T0" fmla="*/ 0 w 52"/>
                <a:gd name="T1" fmla="*/ 0 h 122"/>
                <a:gd name="T2" fmla="*/ 1 w 52"/>
                <a:gd name="T3" fmla="*/ 0 h 122"/>
                <a:gd name="T4" fmla="*/ 1 w 52"/>
                <a:gd name="T5" fmla="*/ 1 h 122"/>
                <a:gd name="T6" fmla="*/ 0 w 52"/>
                <a:gd name="T7" fmla="*/ 2 h 122"/>
                <a:gd name="T8" fmla="*/ 0 w 52"/>
                <a:gd name="T9" fmla="*/ 3 h 122"/>
                <a:gd name="T10" fmla="*/ 1 w 52"/>
                <a:gd name="T11" fmla="*/ 2 h 122"/>
                <a:gd name="T12" fmla="*/ 1 w 52"/>
                <a:gd name="T13" fmla="*/ 1 h 122"/>
                <a:gd name="T14" fmla="*/ 1 w 52"/>
                <a:gd name="T15" fmla="*/ 0 h 122"/>
                <a:gd name="T16" fmla="*/ 1 w 52"/>
                <a:gd name="T17" fmla="*/ 0 h 122"/>
                <a:gd name="T18" fmla="*/ 0 w 52"/>
                <a:gd name="T19" fmla="*/ 0 h 122"/>
                <a:gd name="T20" fmla="*/ 0 w 52"/>
                <a:gd name="T21" fmla="*/ 0 h 122"/>
                <a:gd name="T22" fmla="*/ 0 w 52"/>
                <a:gd name="T23" fmla="*/ 1 h 122"/>
                <a:gd name="T24" fmla="*/ 0 w 52"/>
                <a:gd name="T25" fmla="*/ 2 h 122"/>
                <a:gd name="T26" fmla="*/ 0 w 52"/>
                <a:gd name="T27" fmla="*/ 1 h 122"/>
                <a:gd name="T28" fmla="*/ 0 w 52"/>
                <a:gd name="T29" fmla="*/ 0 h 122"/>
                <a:gd name="T30" fmla="*/ 0 w 52"/>
                <a:gd name="T31" fmla="*/ 0 h 1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122">
                  <a:moveTo>
                    <a:pt x="14" y="19"/>
                  </a:moveTo>
                  <a:lnTo>
                    <a:pt x="33" y="13"/>
                  </a:lnTo>
                  <a:lnTo>
                    <a:pt x="40" y="38"/>
                  </a:lnTo>
                  <a:lnTo>
                    <a:pt x="23" y="82"/>
                  </a:lnTo>
                  <a:lnTo>
                    <a:pt x="8" y="122"/>
                  </a:lnTo>
                  <a:lnTo>
                    <a:pt x="38" y="87"/>
                  </a:lnTo>
                  <a:lnTo>
                    <a:pt x="50" y="42"/>
                  </a:lnTo>
                  <a:lnTo>
                    <a:pt x="52" y="21"/>
                  </a:lnTo>
                  <a:lnTo>
                    <a:pt x="46" y="0"/>
                  </a:lnTo>
                  <a:lnTo>
                    <a:pt x="16" y="4"/>
                  </a:lnTo>
                  <a:lnTo>
                    <a:pt x="2" y="21"/>
                  </a:lnTo>
                  <a:lnTo>
                    <a:pt x="0" y="53"/>
                  </a:lnTo>
                  <a:lnTo>
                    <a:pt x="8" y="91"/>
                  </a:lnTo>
                  <a:lnTo>
                    <a:pt x="12" y="63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852" name="Freeform 210"/>
            <p:cNvSpPr>
              <a:spLocks/>
            </p:cNvSpPr>
            <p:nvPr/>
          </p:nvSpPr>
          <p:spPr bwMode="auto">
            <a:xfrm>
              <a:off x="3287" y="2749"/>
              <a:ext cx="42" cy="46"/>
            </a:xfrm>
            <a:custGeom>
              <a:avLst/>
              <a:gdLst>
                <a:gd name="T0" fmla="*/ 2 w 84"/>
                <a:gd name="T1" fmla="*/ 1 h 91"/>
                <a:gd name="T2" fmla="*/ 1 w 84"/>
                <a:gd name="T3" fmla="*/ 1 h 91"/>
                <a:gd name="T4" fmla="*/ 1 w 84"/>
                <a:gd name="T5" fmla="*/ 2 h 91"/>
                <a:gd name="T6" fmla="*/ 1 w 84"/>
                <a:gd name="T7" fmla="*/ 3 h 91"/>
                <a:gd name="T8" fmla="*/ 0 w 84"/>
                <a:gd name="T9" fmla="*/ 3 h 91"/>
                <a:gd name="T10" fmla="*/ 0 w 84"/>
                <a:gd name="T11" fmla="*/ 2 h 91"/>
                <a:gd name="T12" fmla="*/ 1 w 84"/>
                <a:gd name="T13" fmla="*/ 1 h 91"/>
                <a:gd name="T14" fmla="*/ 2 w 84"/>
                <a:gd name="T15" fmla="*/ 0 h 91"/>
                <a:gd name="T16" fmla="*/ 3 w 84"/>
                <a:gd name="T17" fmla="*/ 1 h 91"/>
                <a:gd name="T18" fmla="*/ 3 w 84"/>
                <a:gd name="T19" fmla="*/ 2 h 91"/>
                <a:gd name="T20" fmla="*/ 3 w 84"/>
                <a:gd name="T21" fmla="*/ 2 h 91"/>
                <a:gd name="T22" fmla="*/ 2 w 84"/>
                <a:gd name="T23" fmla="*/ 3 h 91"/>
                <a:gd name="T24" fmla="*/ 3 w 84"/>
                <a:gd name="T25" fmla="*/ 2 h 91"/>
                <a:gd name="T26" fmla="*/ 3 w 84"/>
                <a:gd name="T27" fmla="*/ 1 h 91"/>
                <a:gd name="T28" fmla="*/ 2 w 84"/>
                <a:gd name="T29" fmla="*/ 1 h 91"/>
                <a:gd name="T30" fmla="*/ 2 w 84"/>
                <a:gd name="T31" fmla="*/ 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" h="91">
                  <a:moveTo>
                    <a:pt x="55" y="13"/>
                  </a:moveTo>
                  <a:lnTo>
                    <a:pt x="32" y="28"/>
                  </a:lnTo>
                  <a:lnTo>
                    <a:pt x="13" y="64"/>
                  </a:lnTo>
                  <a:lnTo>
                    <a:pt x="23" y="91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27" y="13"/>
                  </a:lnTo>
                  <a:lnTo>
                    <a:pt x="53" y="0"/>
                  </a:lnTo>
                  <a:lnTo>
                    <a:pt x="74" y="3"/>
                  </a:lnTo>
                  <a:lnTo>
                    <a:pt x="82" y="34"/>
                  </a:lnTo>
                  <a:lnTo>
                    <a:pt x="84" y="62"/>
                  </a:lnTo>
                  <a:lnTo>
                    <a:pt x="57" y="85"/>
                  </a:lnTo>
                  <a:lnTo>
                    <a:pt x="72" y="53"/>
                  </a:lnTo>
                  <a:lnTo>
                    <a:pt x="69" y="2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5844" name="AutoShape 212"/>
          <p:cNvSpPr>
            <a:spLocks noChangeArrowheads="1"/>
          </p:cNvSpPr>
          <p:nvPr/>
        </p:nvSpPr>
        <p:spPr bwMode="auto">
          <a:xfrm>
            <a:off x="3505200" y="1371600"/>
            <a:ext cx="44196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Correct!  Click on my glass to move on.</a:t>
            </a:r>
          </a:p>
        </p:txBody>
      </p:sp>
      <p:sp>
        <p:nvSpPr>
          <p:cNvPr id="35845" name="AutoShape 2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3810000"/>
            <a:ext cx="457200" cy="1066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57074A-3C8A-4E55-8C2B-FD8BD4B38732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1752600" y="3048000"/>
            <a:ext cx="2166938" cy="3400425"/>
            <a:chOff x="2189" y="1243"/>
            <a:chExt cx="1365" cy="2142"/>
          </a:xfrm>
        </p:grpSpPr>
        <p:grpSp>
          <p:nvGrpSpPr>
            <p:cNvPr id="36870" name="Group 3"/>
            <p:cNvGrpSpPr>
              <a:grpSpLocks/>
            </p:cNvGrpSpPr>
            <p:nvPr/>
          </p:nvGrpSpPr>
          <p:grpSpPr bwMode="auto">
            <a:xfrm>
              <a:off x="2189" y="1243"/>
              <a:ext cx="1365" cy="2142"/>
              <a:chOff x="2189" y="1243"/>
              <a:chExt cx="1365" cy="2142"/>
            </a:xfrm>
          </p:grpSpPr>
          <p:sp>
            <p:nvSpPr>
              <p:cNvPr id="36877" name="Freeform 4"/>
              <p:cNvSpPr>
                <a:spLocks/>
              </p:cNvSpPr>
              <p:nvPr/>
            </p:nvSpPr>
            <p:spPr bwMode="auto">
              <a:xfrm>
                <a:off x="3302" y="2320"/>
                <a:ext cx="219" cy="194"/>
              </a:xfrm>
              <a:custGeom>
                <a:avLst/>
                <a:gdLst>
                  <a:gd name="T0" fmla="*/ 1 w 437"/>
                  <a:gd name="T1" fmla="*/ 5 h 387"/>
                  <a:gd name="T2" fmla="*/ 0 w 437"/>
                  <a:gd name="T3" fmla="*/ 13 h 387"/>
                  <a:gd name="T4" fmla="*/ 11 w 437"/>
                  <a:gd name="T5" fmla="*/ 9 h 387"/>
                  <a:gd name="T6" fmla="*/ 14 w 437"/>
                  <a:gd name="T7" fmla="*/ 7 h 387"/>
                  <a:gd name="T8" fmla="*/ 14 w 437"/>
                  <a:gd name="T9" fmla="*/ 3 h 387"/>
                  <a:gd name="T10" fmla="*/ 13 w 437"/>
                  <a:gd name="T11" fmla="*/ 0 h 387"/>
                  <a:gd name="T12" fmla="*/ 2 w 437"/>
                  <a:gd name="T13" fmla="*/ 5 h 387"/>
                  <a:gd name="T14" fmla="*/ 1 w 437"/>
                  <a:gd name="T15" fmla="*/ 5 h 387"/>
                  <a:gd name="T16" fmla="*/ 1 w 437"/>
                  <a:gd name="T17" fmla="*/ 5 h 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7" h="387">
                    <a:moveTo>
                      <a:pt x="11" y="157"/>
                    </a:moveTo>
                    <a:lnTo>
                      <a:pt x="0" y="387"/>
                    </a:lnTo>
                    <a:lnTo>
                      <a:pt x="323" y="288"/>
                    </a:lnTo>
                    <a:lnTo>
                      <a:pt x="433" y="216"/>
                    </a:lnTo>
                    <a:lnTo>
                      <a:pt x="437" y="89"/>
                    </a:lnTo>
                    <a:lnTo>
                      <a:pt x="391" y="0"/>
                    </a:lnTo>
                    <a:lnTo>
                      <a:pt x="34" y="133"/>
                    </a:lnTo>
                    <a:lnTo>
                      <a:pt x="11" y="157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78" name="Freeform 5"/>
              <p:cNvSpPr>
                <a:spLocks/>
              </p:cNvSpPr>
              <p:nvPr/>
            </p:nvSpPr>
            <p:spPr bwMode="auto">
              <a:xfrm>
                <a:off x="2193" y="1837"/>
                <a:ext cx="1355" cy="1544"/>
              </a:xfrm>
              <a:custGeom>
                <a:avLst/>
                <a:gdLst>
                  <a:gd name="T0" fmla="*/ 16 w 2712"/>
                  <a:gd name="T1" fmla="*/ 8 h 3088"/>
                  <a:gd name="T2" fmla="*/ 14 w 2712"/>
                  <a:gd name="T3" fmla="*/ 12 h 3088"/>
                  <a:gd name="T4" fmla="*/ 4 w 2712"/>
                  <a:gd name="T5" fmla="*/ 23 h 3088"/>
                  <a:gd name="T6" fmla="*/ 1 w 2712"/>
                  <a:gd name="T7" fmla="*/ 26 h 3088"/>
                  <a:gd name="T8" fmla="*/ 0 w 2712"/>
                  <a:gd name="T9" fmla="*/ 31 h 3088"/>
                  <a:gd name="T10" fmla="*/ 0 w 2712"/>
                  <a:gd name="T11" fmla="*/ 36 h 3088"/>
                  <a:gd name="T12" fmla="*/ 4 w 2712"/>
                  <a:gd name="T13" fmla="*/ 42 h 3088"/>
                  <a:gd name="T14" fmla="*/ 13 w 2712"/>
                  <a:gd name="T15" fmla="*/ 42 h 3088"/>
                  <a:gd name="T16" fmla="*/ 21 w 2712"/>
                  <a:gd name="T17" fmla="*/ 31 h 3088"/>
                  <a:gd name="T18" fmla="*/ 25 w 2712"/>
                  <a:gd name="T19" fmla="*/ 32 h 3088"/>
                  <a:gd name="T20" fmla="*/ 25 w 2712"/>
                  <a:gd name="T21" fmla="*/ 45 h 3088"/>
                  <a:gd name="T22" fmla="*/ 24 w 2712"/>
                  <a:gd name="T23" fmla="*/ 50 h 3088"/>
                  <a:gd name="T24" fmla="*/ 19 w 2712"/>
                  <a:gd name="T25" fmla="*/ 62 h 3088"/>
                  <a:gd name="T26" fmla="*/ 17 w 2712"/>
                  <a:gd name="T27" fmla="*/ 73 h 3088"/>
                  <a:gd name="T28" fmla="*/ 15 w 2712"/>
                  <a:gd name="T29" fmla="*/ 86 h 3088"/>
                  <a:gd name="T30" fmla="*/ 18 w 2712"/>
                  <a:gd name="T31" fmla="*/ 97 h 3088"/>
                  <a:gd name="T32" fmla="*/ 65 w 2712"/>
                  <a:gd name="T33" fmla="*/ 92 h 3088"/>
                  <a:gd name="T34" fmla="*/ 68 w 2712"/>
                  <a:gd name="T35" fmla="*/ 89 h 3088"/>
                  <a:gd name="T36" fmla="*/ 67 w 2712"/>
                  <a:gd name="T37" fmla="*/ 67 h 3088"/>
                  <a:gd name="T38" fmla="*/ 68 w 2712"/>
                  <a:gd name="T39" fmla="*/ 60 h 3088"/>
                  <a:gd name="T40" fmla="*/ 78 w 2712"/>
                  <a:gd name="T41" fmla="*/ 60 h 3088"/>
                  <a:gd name="T42" fmla="*/ 83 w 2712"/>
                  <a:gd name="T43" fmla="*/ 48 h 3088"/>
                  <a:gd name="T44" fmla="*/ 84 w 2712"/>
                  <a:gd name="T45" fmla="*/ 44 h 3088"/>
                  <a:gd name="T46" fmla="*/ 84 w 2712"/>
                  <a:gd name="T47" fmla="*/ 41 h 3088"/>
                  <a:gd name="T48" fmla="*/ 82 w 2712"/>
                  <a:gd name="T49" fmla="*/ 36 h 3088"/>
                  <a:gd name="T50" fmla="*/ 65 w 2712"/>
                  <a:gd name="T51" fmla="*/ 44 h 3088"/>
                  <a:gd name="T52" fmla="*/ 68 w 2712"/>
                  <a:gd name="T53" fmla="*/ 36 h 3088"/>
                  <a:gd name="T54" fmla="*/ 82 w 2712"/>
                  <a:gd name="T55" fmla="*/ 24 h 3088"/>
                  <a:gd name="T56" fmla="*/ 80 w 2712"/>
                  <a:gd name="T57" fmla="*/ 9 h 3088"/>
                  <a:gd name="T58" fmla="*/ 77 w 2712"/>
                  <a:gd name="T59" fmla="*/ 7 h 3088"/>
                  <a:gd name="T60" fmla="*/ 67 w 2712"/>
                  <a:gd name="T61" fmla="*/ 4 h 3088"/>
                  <a:gd name="T62" fmla="*/ 60 w 2712"/>
                  <a:gd name="T63" fmla="*/ 0 h 3088"/>
                  <a:gd name="T64" fmla="*/ 59 w 2712"/>
                  <a:gd name="T65" fmla="*/ 8 h 3088"/>
                  <a:gd name="T66" fmla="*/ 53 w 2712"/>
                  <a:gd name="T67" fmla="*/ 25 h 3088"/>
                  <a:gd name="T68" fmla="*/ 46 w 2712"/>
                  <a:gd name="T69" fmla="*/ 30 h 3088"/>
                  <a:gd name="T70" fmla="*/ 43 w 2712"/>
                  <a:gd name="T71" fmla="*/ 20 h 3088"/>
                  <a:gd name="T72" fmla="*/ 18 w 2712"/>
                  <a:gd name="T73" fmla="*/ 4 h 30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12" h="3088">
                    <a:moveTo>
                      <a:pt x="586" y="118"/>
                    </a:moveTo>
                    <a:lnTo>
                      <a:pt x="542" y="226"/>
                    </a:lnTo>
                    <a:lnTo>
                      <a:pt x="502" y="342"/>
                    </a:lnTo>
                    <a:lnTo>
                      <a:pt x="477" y="382"/>
                    </a:lnTo>
                    <a:lnTo>
                      <a:pt x="215" y="675"/>
                    </a:lnTo>
                    <a:lnTo>
                      <a:pt x="150" y="736"/>
                    </a:lnTo>
                    <a:lnTo>
                      <a:pt x="116" y="777"/>
                    </a:lnTo>
                    <a:lnTo>
                      <a:pt x="57" y="827"/>
                    </a:lnTo>
                    <a:lnTo>
                      <a:pt x="40" y="852"/>
                    </a:lnTo>
                    <a:lnTo>
                      <a:pt x="2" y="983"/>
                    </a:lnTo>
                    <a:lnTo>
                      <a:pt x="0" y="1051"/>
                    </a:lnTo>
                    <a:lnTo>
                      <a:pt x="14" y="1144"/>
                    </a:lnTo>
                    <a:lnTo>
                      <a:pt x="38" y="1199"/>
                    </a:lnTo>
                    <a:lnTo>
                      <a:pt x="130" y="1315"/>
                    </a:lnTo>
                    <a:lnTo>
                      <a:pt x="352" y="1287"/>
                    </a:lnTo>
                    <a:lnTo>
                      <a:pt x="443" y="1315"/>
                    </a:lnTo>
                    <a:lnTo>
                      <a:pt x="700" y="1076"/>
                    </a:lnTo>
                    <a:lnTo>
                      <a:pt x="701" y="985"/>
                    </a:lnTo>
                    <a:lnTo>
                      <a:pt x="853" y="926"/>
                    </a:lnTo>
                    <a:lnTo>
                      <a:pt x="800" y="1007"/>
                    </a:lnTo>
                    <a:lnTo>
                      <a:pt x="802" y="1275"/>
                    </a:lnTo>
                    <a:lnTo>
                      <a:pt x="804" y="1416"/>
                    </a:lnTo>
                    <a:lnTo>
                      <a:pt x="793" y="1498"/>
                    </a:lnTo>
                    <a:lnTo>
                      <a:pt x="774" y="1572"/>
                    </a:lnTo>
                    <a:lnTo>
                      <a:pt x="722" y="1726"/>
                    </a:lnTo>
                    <a:lnTo>
                      <a:pt x="633" y="1971"/>
                    </a:lnTo>
                    <a:lnTo>
                      <a:pt x="614" y="2089"/>
                    </a:lnTo>
                    <a:lnTo>
                      <a:pt x="546" y="2326"/>
                    </a:lnTo>
                    <a:lnTo>
                      <a:pt x="519" y="2437"/>
                    </a:lnTo>
                    <a:lnTo>
                      <a:pt x="483" y="2743"/>
                    </a:lnTo>
                    <a:lnTo>
                      <a:pt x="559" y="2807"/>
                    </a:lnTo>
                    <a:lnTo>
                      <a:pt x="586" y="3088"/>
                    </a:lnTo>
                    <a:lnTo>
                      <a:pt x="2058" y="3081"/>
                    </a:lnTo>
                    <a:lnTo>
                      <a:pt x="2111" y="2936"/>
                    </a:lnTo>
                    <a:lnTo>
                      <a:pt x="2164" y="2893"/>
                    </a:lnTo>
                    <a:lnTo>
                      <a:pt x="2178" y="2832"/>
                    </a:lnTo>
                    <a:lnTo>
                      <a:pt x="2172" y="2425"/>
                    </a:lnTo>
                    <a:lnTo>
                      <a:pt x="2159" y="2113"/>
                    </a:lnTo>
                    <a:lnTo>
                      <a:pt x="2147" y="1950"/>
                    </a:lnTo>
                    <a:lnTo>
                      <a:pt x="2189" y="1920"/>
                    </a:lnTo>
                    <a:lnTo>
                      <a:pt x="2455" y="1923"/>
                    </a:lnTo>
                    <a:lnTo>
                      <a:pt x="2503" y="1901"/>
                    </a:lnTo>
                    <a:lnTo>
                      <a:pt x="2662" y="1781"/>
                    </a:lnTo>
                    <a:lnTo>
                      <a:pt x="2687" y="1513"/>
                    </a:lnTo>
                    <a:lnTo>
                      <a:pt x="2693" y="1458"/>
                    </a:lnTo>
                    <a:lnTo>
                      <a:pt x="2712" y="1382"/>
                    </a:lnTo>
                    <a:lnTo>
                      <a:pt x="2712" y="1346"/>
                    </a:lnTo>
                    <a:lnTo>
                      <a:pt x="2698" y="1304"/>
                    </a:lnTo>
                    <a:lnTo>
                      <a:pt x="2655" y="1245"/>
                    </a:lnTo>
                    <a:lnTo>
                      <a:pt x="2655" y="1152"/>
                    </a:lnTo>
                    <a:lnTo>
                      <a:pt x="2121" y="1427"/>
                    </a:lnTo>
                    <a:lnTo>
                      <a:pt x="2104" y="1401"/>
                    </a:lnTo>
                    <a:lnTo>
                      <a:pt x="2144" y="1310"/>
                    </a:lnTo>
                    <a:lnTo>
                      <a:pt x="2182" y="1148"/>
                    </a:lnTo>
                    <a:lnTo>
                      <a:pt x="2615" y="983"/>
                    </a:lnTo>
                    <a:lnTo>
                      <a:pt x="2641" y="768"/>
                    </a:lnTo>
                    <a:lnTo>
                      <a:pt x="2638" y="580"/>
                    </a:lnTo>
                    <a:lnTo>
                      <a:pt x="2562" y="278"/>
                    </a:lnTo>
                    <a:lnTo>
                      <a:pt x="2537" y="228"/>
                    </a:lnTo>
                    <a:lnTo>
                      <a:pt x="2491" y="209"/>
                    </a:lnTo>
                    <a:lnTo>
                      <a:pt x="2368" y="162"/>
                    </a:lnTo>
                    <a:lnTo>
                      <a:pt x="2166" y="97"/>
                    </a:lnTo>
                    <a:lnTo>
                      <a:pt x="2094" y="57"/>
                    </a:lnTo>
                    <a:lnTo>
                      <a:pt x="1936" y="0"/>
                    </a:lnTo>
                    <a:lnTo>
                      <a:pt x="1942" y="74"/>
                    </a:lnTo>
                    <a:lnTo>
                      <a:pt x="1910" y="230"/>
                    </a:lnTo>
                    <a:lnTo>
                      <a:pt x="1859" y="420"/>
                    </a:lnTo>
                    <a:lnTo>
                      <a:pt x="1724" y="783"/>
                    </a:lnTo>
                    <a:lnTo>
                      <a:pt x="1551" y="1099"/>
                    </a:lnTo>
                    <a:lnTo>
                      <a:pt x="1496" y="948"/>
                    </a:lnTo>
                    <a:lnTo>
                      <a:pt x="1446" y="808"/>
                    </a:lnTo>
                    <a:lnTo>
                      <a:pt x="1406" y="637"/>
                    </a:lnTo>
                    <a:lnTo>
                      <a:pt x="1328" y="530"/>
                    </a:lnTo>
                    <a:lnTo>
                      <a:pt x="586" y="118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79" name="Freeform 6"/>
              <p:cNvSpPr>
                <a:spLocks/>
              </p:cNvSpPr>
              <p:nvPr/>
            </p:nvSpPr>
            <p:spPr bwMode="auto">
              <a:xfrm>
                <a:off x="2896" y="2789"/>
                <a:ext cx="54" cy="59"/>
              </a:xfrm>
              <a:custGeom>
                <a:avLst/>
                <a:gdLst>
                  <a:gd name="T0" fmla="*/ 3 w 109"/>
                  <a:gd name="T1" fmla="*/ 2 h 118"/>
                  <a:gd name="T2" fmla="*/ 3 w 109"/>
                  <a:gd name="T3" fmla="*/ 3 h 118"/>
                  <a:gd name="T4" fmla="*/ 3 w 109"/>
                  <a:gd name="T5" fmla="*/ 4 h 118"/>
                  <a:gd name="T6" fmla="*/ 2 w 109"/>
                  <a:gd name="T7" fmla="*/ 4 h 118"/>
                  <a:gd name="T8" fmla="*/ 2 w 109"/>
                  <a:gd name="T9" fmla="*/ 4 h 118"/>
                  <a:gd name="T10" fmla="*/ 2 w 109"/>
                  <a:gd name="T11" fmla="*/ 4 h 118"/>
                  <a:gd name="T12" fmla="*/ 1 w 109"/>
                  <a:gd name="T13" fmla="*/ 4 h 118"/>
                  <a:gd name="T14" fmla="*/ 0 w 109"/>
                  <a:gd name="T15" fmla="*/ 4 h 118"/>
                  <a:gd name="T16" fmla="*/ 0 w 109"/>
                  <a:gd name="T17" fmla="*/ 3 h 118"/>
                  <a:gd name="T18" fmla="*/ 0 w 109"/>
                  <a:gd name="T19" fmla="*/ 2 h 118"/>
                  <a:gd name="T20" fmla="*/ 0 w 109"/>
                  <a:gd name="T21" fmla="*/ 2 h 118"/>
                  <a:gd name="T22" fmla="*/ 0 w 109"/>
                  <a:gd name="T23" fmla="*/ 1 h 118"/>
                  <a:gd name="T24" fmla="*/ 1 w 109"/>
                  <a:gd name="T25" fmla="*/ 1 h 118"/>
                  <a:gd name="T26" fmla="*/ 2 w 109"/>
                  <a:gd name="T27" fmla="*/ 0 h 118"/>
                  <a:gd name="T28" fmla="*/ 3 w 109"/>
                  <a:gd name="T29" fmla="*/ 1 h 118"/>
                  <a:gd name="T30" fmla="*/ 3 w 109"/>
                  <a:gd name="T31" fmla="*/ 2 h 118"/>
                  <a:gd name="T32" fmla="*/ 3 w 109"/>
                  <a:gd name="T33" fmla="*/ 2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118">
                    <a:moveTo>
                      <a:pt x="109" y="33"/>
                    </a:moveTo>
                    <a:lnTo>
                      <a:pt x="109" y="78"/>
                    </a:lnTo>
                    <a:lnTo>
                      <a:pt x="101" y="103"/>
                    </a:lnTo>
                    <a:lnTo>
                      <a:pt x="93" y="111"/>
                    </a:lnTo>
                    <a:lnTo>
                      <a:pt x="86" y="114"/>
                    </a:lnTo>
                    <a:lnTo>
                      <a:pt x="78" y="116"/>
                    </a:lnTo>
                    <a:lnTo>
                      <a:pt x="44" y="118"/>
                    </a:lnTo>
                    <a:lnTo>
                      <a:pt x="19" y="109"/>
                    </a:lnTo>
                    <a:lnTo>
                      <a:pt x="4" y="84"/>
                    </a:lnTo>
                    <a:lnTo>
                      <a:pt x="0" y="61"/>
                    </a:lnTo>
                    <a:lnTo>
                      <a:pt x="2" y="44"/>
                    </a:lnTo>
                    <a:lnTo>
                      <a:pt x="23" y="16"/>
                    </a:lnTo>
                    <a:lnTo>
                      <a:pt x="52" y="2"/>
                    </a:lnTo>
                    <a:lnTo>
                      <a:pt x="76" y="0"/>
                    </a:lnTo>
                    <a:lnTo>
                      <a:pt x="97" y="17"/>
                    </a:lnTo>
                    <a:lnTo>
                      <a:pt x="109" y="33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0" name="Freeform 7"/>
              <p:cNvSpPr>
                <a:spLocks/>
              </p:cNvSpPr>
              <p:nvPr/>
            </p:nvSpPr>
            <p:spPr bwMode="auto">
              <a:xfrm>
                <a:off x="3290" y="2753"/>
                <a:ext cx="36" cy="44"/>
              </a:xfrm>
              <a:custGeom>
                <a:avLst/>
                <a:gdLst>
                  <a:gd name="T0" fmla="*/ 2 w 72"/>
                  <a:gd name="T1" fmla="*/ 1 h 88"/>
                  <a:gd name="T2" fmla="*/ 3 w 72"/>
                  <a:gd name="T3" fmla="*/ 2 h 88"/>
                  <a:gd name="T4" fmla="*/ 3 w 72"/>
                  <a:gd name="T5" fmla="*/ 2 h 88"/>
                  <a:gd name="T6" fmla="*/ 2 w 72"/>
                  <a:gd name="T7" fmla="*/ 3 h 88"/>
                  <a:gd name="T8" fmla="*/ 2 w 72"/>
                  <a:gd name="T9" fmla="*/ 3 h 88"/>
                  <a:gd name="T10" fmla="*/ 1 w 72"/>
                  <a:gd name="T11" fmla="*/ 3 h 88"/>
                  <a:gd name="T12" fmla="*/ 1 w 72"/>
                  <a:gd name="T13" fmla="*/ 3 h 88"/>
                  <a:gd name="T14" fmla="*/ 0 w 72"/>
                  <a:gd name="T15" fmla="*/ 3 h 88"/>
                  <a:gd name="T16" fmla="*/ 1 w 72"/>
                  <a:gd name="T17" fmla="*/ 2 h 88"/>
                  <a:gd name="T18" fmla="*/ 1 w 72"/>
                  <a:gd name="T19" fmla="*/ 1 h 88"/>
                  <a:gd name="T20" fmla="*/ 1 w 72"/>
                  <a:gd name="T21" fmla="*/ 1 h 88"/>
                  <a:gd name="T22" fmla="*/ 2 w 72"/>
                  <a:gd name="T23" fmla="*/ 0 h 88"/>
                  <a:gd name="T24" fmla="*/ 2 w 72"/>
                  <a:gd name="T25" fmla="*/ 1 h 88"/>
                  <a:gd name="T26" fmla="*/ 2 w 72"/>
                  <a:gd name="T27" fmla="*/ 1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88">
                    <a:moveTo>
                      <a:pt x="63" y="2"/>
                    </a:moveTo>
                    <a:lnTo>
                      <a:pt x="72" y="38"/>
                    </a:lnTo>
                    <a:lnTo>
                      <a:pt x="68" y="51"/>
                    </a:lnTo>
                    <a:lnTo>
                      <a:pt x="57" y="80"/>
                    </a:lnTo>
                    <a:lnTo>
                      <a:pt x="45" y="84"/>
                    </a:lnTo>
                    <a:lnTo>
                      <a:pt x="26" y="88"/>
                    </a:lnTo>
                    <a:lnTo>
                      <a:pt x="7" y="80"/>
                    </a:lnTo>
                    <a:lnTo>
                      <a:pt x="0" y="72"/>
                    </a:lnTo>
                    <a:lnTo>
                      <a:pt x="2" y="59"/>
                    </a:lnTo>
                    <a:lnTo>
                      <a:pt x="7" y="32"/>
                    </a:lnTo>
                    <a:lnTo>
                      <a:pt x="32" y="8"/>
                    </a:lnTo>
                    <a:lnTo>
                      <a:pt x="53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7C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1" name="Freeform 8"/>
              <p:cNvSpPr>
                <a:spLocks/>
              </p:cNvSpPr>
              <p:nvPr/>
            </p:nvSpPr>
            <p:spPr bwMode="auto">
              <a:xfrm>
                <a:off x="2878" y="2938"/>
                <a:ext cx="59" cy="66"/>
              </a:xfrm>
              <a:custGeom>
                <a:avLst/>
                <a:gdLst>
                  <a:gd name="T0" fmla="*/ 3 w 118"/>
                  <a:gd name="T1" fmla="*/ 1 h 131"/>
                  <a:gd name="T2" fmla="*/ 4 w 118"/>
                  <a:gd name="T3" fmla="*/ 2 h 131"/>
                  <a:gd name="T4" fmla="*/ 4 w 118"/>
                  <a:gd name="T5" fmla="*/ 3 h 131"/>
                  <a:gd name="T6" fmla="*/ 4 w 118"/>
                  <a:gd name="T7" fmla="*/ 4 h 131"/>
                  <a:gd name="T8" fmla="*/ 3 w 118"/>
                  <a:gd name="T9" fmla="*/ 5 h 131"/>
                  <a:gd name="T10" fmla="*/ 2 w 118"/>
                  <a:gd name="T11" fmla="*/ 5 h 131"/>
                  <a:gd name="T12" fmla="*/ 1 w 118"/>
                  <a:gd name="T13" fmla="*/ 4 h 131"/>
                  <a:gd name="T14" fmla="*/ 0 w 118"/>
                  <a:gd name="T15" fmla="*/ 3 h 131"/>
                  <a:gd name="T16" fmla="*/ 0 w 118"/>
                  <a:gd name="T17" fmla="*/ 2 h 131"/>
                  <a:gd name="T18" fmla="*/ 1 w 118"/>
                  <a:gd name="T19" fmla="*/ 2 h 131"/>
                  <a:gd name="T20" fmla="*/ 1 w 118"/>
                  <a:gd name="T21" fmla="*/ 1 h 131"/>
                  <a:gd name="T22" fmla="*/ 2 w 118"/>
                  <a:gd name="T23" fmla="*/ 1 h 131"/>
                  <a:gd name="T24" fmla="*/ 3 w 118"/>
                  <a:gd name="T25" fmla="*/ 0 h 131"/>
                  <a:gd name="T26" fmla="*/ 3 w 118"/>
                  <a:gd name="T27" fmla="*/ 1 h 131"/>
                  <a:gd name="T28" fmla="*/ 3 w 118"/>
                  <a:gd name="T29" fmla="*/ 1 h 1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31">
                    <a:moveTo>
                      <a:pt x="93" y="5"/>
                    </a:moveTo>
                    <a:lnTo>
                      <a:pt x="118" y="40"/>
                    </a:lnTo>
                    <a:lnTo>
                      <a:pt x="116" y="78"/>
                    </a:lnTo>
                    <a:lnTo>
                      <a:pt x="107" y="112"/>
                    </a:lnTo>
                    <a:lnTo>
                      <a:pt x="82" y="131"/>
                    </a:lnTo>
                    <a:lnTo>
                      <a:pt x="48" y="129"/>
                    </a:lnTo>
                    <a:lnTo>
                      <a:pt x="12" y="116"/>
                    </a:lnTo>
                    <a:lnTo>
                      <a:pt x="0" y="95"/>
                    </a:lnTo>
                    <a:lnTo>
                      <a:pt x="0" y="51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38" y="2"/>
                    </a:lnTo>
                    <a:lnTo>
                      <a:pt x="69" y="0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2" name="Freeform 9"/>
              <p:cNvSpPr>
                <a:spLocks/>
              </p:cNvSpPr>
              <p:nvPr/>
            </p:nvSpPr>
            <p:spPr bwMode="auto">
              <a:xfrm>
                <a:off x="3317" y="2151"/>
                <a:ext cx="201" cy="339"/>
              </a:xfrm>
              <a:custGeom>
                <a:avLst/>
                <a:gdLst>
                  <a:gd name="T0" fmla="*/ 11 w 403"/>
                  <a:gd name="T1" fmla="*/ 0 h 679"/>
                  <a:gd name="T2" fmla="*/ 11 w 403"/>
                  <a:gd name="T3" fmla="*/ 6 h 679"/>
                  <a:gd name="T4" fmla="*/ 10 w 403"/>
                  <a:gd name="T5" fmla="*/ 10 h 679"/>
                  <a:gd name="T6" fmla="*/ 7 w 403"/>
                  <a:gd name="T7" fmla="*/ 14 h 679"/>
                  <a:gd name="T8" fmla="*/ 10 w 403"/>
                  <a:gd name="T9" fmla="*/ 14 h 679"/>
                  <a:gd name="T10" fmla="*/ 12 w 403"/>
                  <a:gd name="T11" fmla="*/ 17 h 679"/>
                  <a:gd name="T12" fmla="*/ 12 w 403"/>
                  <a:gd name="T13" fmla="*/ 19 h 679"/>
                  <a:gd name="T14" fmla="*/ 6 w 403"/>
                  <a:gd name="T15" fmla="*/ 18 h 679"/>
                  <a:gd name="T16" fmla="*/ 0 w 403"/>
                  <a:gd name="T17" fmla="*/ 21 h 679"/>
                  <a:gd name="T18" fmla="*/ 0 w 403"/>
                  <a:gd name="T19" fmla="*/ 20 h 679"/>
                  <a:gd name="T20" fmla="*/ 0 w 403"/>
                  <a:gd name="T21" fmla="*/ 20 h 679"/>
                  <a:gd name="T22" fmla="*/ 0 w 403"/>
                  <a:gd name="T23" fmla="*/ 19 h 679"/>
                  <a:gd name="T24" fmla="*/ 0 w 403"/>
                  <a:gd name="T25" fmla="*/ 18 h 679"/>
                  <a:gd name="T26" fmla="*/ 1 w 403"/>
                  <a:gd name="T27" fmla="*/ 17 h 679"/>
                  <a:gd name="T28" fmla="*/ 1 w 403"/>
                  <a:gd name="T29" fmla="*/ 17 h 679"/>
                  <a:gd name="T30" fmla="*/ 1 w 403"/>
                  <a:gd name="T31" fmla="*/ 16 h 679"/>
                  <a:gd name="T32" fmla="*/ 2 w 403"/>
                  <a:gd name="T33" fmla="*/ 16 h 679"/>
                  <a:gd name="T34" fmla="*/ 2 w 403"/>
                  <a:gd name="T35" fmla="*/ 16 h 679"/>
                  <a:gd name="T36" fmla="*/ 2 w 403"/>
                  <a:gd name="T37" fmla="*/ 16 h 679"/>
                  <a:gd name="T38" fmla="*/ 2 w 403"/>
                  <a:gd name="T39" fmla="*/ 15 h 679"/>
                  <a:gd name="T40" fmla="*/ 3 w 403"/>
                  <a:gd name="T41" fmla="*/ 15 h 679"/>
                  <a:gd name="T42" fmla="*/ 3 w 403"/>
                  <a:gd name="T43" fmla="*/ 15 h 679"/>
                  <a:gd name="T44" fmla="*/ 3 w 403"/>
                  <a:gd name="T45" fmla="*/ 15 h 679"/>
                  <a:gd name="T46" fmla="*/ 3 w 403"/>
                  <a:gd name="T47" fmla="*/ 15 h 679"/>
                  <a:gd name="T48" fmla="*/ 4 w 403"/>
                  <a:gd name="T49" fmla="*/ 15 h 679"/>
                  <a:gd name="T50" fmla="*/ 4 w 403"/>
                  <a:gd name="T51" fmla="*/ 14 h 679"/>
                  <a:gd name="T52" fmla="*/ 4 w 403"/>
                  <a:gd name="T53" fmla="*/ 14 h 679"/>
                  <a:gd name="T54" fmla="*/ 5 w 403"/>
                  <a:gd name="T55" fmla="*/ 14 h 679"/>
                  <a:gd name="T56" fmla="*/ 4 w 403"/>
                  <a:gd name="T57" fmla="*/ 14 h 679"/>
                  <a:gd name="T58" fmla="*/ 3 w 403"/>
                  <a:gd name="T59" fmla="*/ 12 h 679"/>
                  <a:gd name="T60" fmla="*/ 3 w 403"/>
                  <a:gd name="T61" fmla="*/ 11 h 679"/>
                  <a:gd name="T62" fmla="*/ 3 w 403"/>
                  <a:gd name="T63" fmla="*/ 11 h 679"/>
                  <a:gd name="T64" fmla="*/ 3 w 403"/>
                  <a:gd name="T65" fmla="*/ 10 h 679"/>
                  <a:gd name="T66" fmla="*/ 4 w 403"/>
                  <a:gd name="T67" fmla="*/ 10 h 679"/>
                  <a:gd name="T68" fmla="*/ 4 w 403"/>
                  <a:gd name="T69" fmla="*/ 9 h 679"/>
                  <a:gd name="T70" fmla="*/ 4 w 403"/>
                  <a:gd name="T71" fmla="*/ 9 h 679"/>
                  <a:gd name="T72" fmla="*/ 5 w 403"/>
                  <a:gd name="T73" fmla="*/ 9 h 679"/>
                  <a:gd name="T74" fmla="*/ 5 w 403"/>
                  <a:gd name="T75" fmla="*/ 8 h 679"/>
                  <a:gd name="T76" fmla="*/ 5 w 403"/>
                  <a:gd name="T77" fmla="*/ 8 h 679"/>
                  <a:gd name="T78" fmla="*/ 5 w 403"/>
                  <a:gd name="T79" fmla="*/ 8 h 679"/>
                  <a:gd name="T80" fmla="*/ 5 w 403"/>
                  <a:gd name="T81" fmla="*/ 8 h 679"/>
                  <a:gd name="T82" fmla="*/ 6 w 403"/>
                  <a:gd name="T83" fmla="*/ 7 h 679"/>
                  <a:gd name="T84" fmla="*/ 6 w 403"/>
                  <a:gd name="T85" fmla="*/ 7 h 679"/>
                  <a:gd name="T86" fmla="*/ 6 w 403"/>
                  <a:gd name="T87" fmla="*/ 7 h 679"/>
                  <a:gd name="T88" fmla="*/ 6 w 403"/>
                  <a:gd name="T89" fmla="*/ 7 h 679"/>
                  <a:gd name="T90" fmla="*/ 7 w 403"/>
                  <a:gd name="T91" fmla="*/ 7 h 679"/>
                  <a:gd name="T92" fmla="*/ 7 w 403"/>
                  <a:gd name="T93" fmla="*/ 6 h 679"/>
                  <a:gd name="T94" fmla="*/ 7 w 403"/>
                  <a:gd name="T95" fmla="*/ 6 h 679"/>
                  <a:gd name="T96" fmla="*/ 7 w 403"/>
                  <a:gd name="T97" fmla="*/ 6 h 679"/>
                  <a:gd name="T98" fmla="*/ 8 w 403"/>
                  <a:gd name="T99" fmla="*/ 6 h 679"/>
                  <a:gd name="T100" fmla="*/ 11 w 403"/>
                  <a:gd name="T101" fmla="*/ 0 h 679"/>
                  <a:gd name="T102" fmla="*/ 11 w 403"/>
                  <a:gd name="T103" fmla="*/ 0 h 6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03" h="679">
                    <a:moveTo>
                      <a:pt x="363" y="0"/>
                    </a:moveTo>
                    <a:lnTo>
                      <a:pt x="359" y="219"/>
                    </a:lnTo>
                    <a:lnTo>
                      <a:pt x="329" y="337"/>
                    </a:lnTo>
                    <a:lnTo>
                      <a:pt x="249" y="453"/>
                    </a:lnTo>
                    <a:lnTo>
                      <a:pt x="348" y="475"/>
                    </a:lnTo>
                    <a:lnTo>
                      <a:pt x="384" y="544"/>
                    </a:lnTo>
                    <a:lnTo>
                      <a:pt x="403" y="616"/>
                    </a:lnTo>
                    <a:lnTo>
                      <a:pt x="220" y="603"/>
                    </a:lnTo>
                    <a:lnTo>
                      <a:pt x="0" y="679"/>
                    </a:lnTo>
                    <a:lnTo>
                      <a:pt x="4" y="662"/>
                    </a:lnTo>
                    <a:lnTo>
                      <a:pt x="10" y="645"/>
                    </a:lnTo>
                    <a:lnTo>
                      <a:pt x="17" y="622"/>
                    </a:lnTo>
                    <a:lnTo>
                      <a:pt x="27" y="597"/>
                    </a:lnTo>
                    <a:lnTo>
                      <a:pt x="38" y="574"/>
                    </a:lnTo>
                    <a:lnTo>
                      <a:pt x="51" y="551"/>
                    </a:lnTo>
                    <a:lnTo>
                      <a:pt x="59" y="540"/>
                    </a:lnTo>
                    <a:lnTo>
                      <a:pt x="67" y="532"/>
                    </a:lnTo>
                    <a:lnTo>
                      <a:pt x="76" y="525"/>
                    </a:lnTo>
                    <a:lnTo>
                      <a:pt x="84" y="517"/>
                    </a:lnTo>
                    <a:lnTo>
                      <a:pt x="93" y="510"/>
                    </a:lnTo>
                    <a:lnTo>
                      <a:pt x="101" y="504"/>
                    </a:lnTo>
                    <a:lnTo>
                      <a:pt x="108" y="496"/>
                    </a:lnTo>
                    <a:lnTo>
                      <a:pt x="118" y="491"/>
                    </a:lnTo>
                    <a:lnTo>
                      <a:pt x="125" y="487"/>
                    </a:lnTo>
                    <a:lnTo>
                      <a:pt x="133" y="481"/>
                    </a:lnTo>
                    <a:lnTo>
                      <a:pt x="146" y="473"/>
                    </a:lnTo>
                    <a:lnTo>
                      <a:pt x="156" y="470"/>
                    </a:lnTo>
                    <a:lnTo>
                      <a:pt x="165" y="464"/>
                    </a:lnTo>
                    <a:lnTo>
                      <a:pt x="150" y="458"/>
                    </a:lnTo>
                    <a:lnTo>
                      <a:pt x="114" y="401"/>
                    </a:lnTo>
                    <a:lnTo>
                      <a:pt x="112" y="373"/>
                    </a:lnTo>
                    <a:lnTo>
                      <a:pt x="118" y="358"/>
                    </a:lnTo>
                    <a:lnTo>
                      <a:pt x="125" y="340"/>
                    </a:lnTo>
                    <a:lnTo>
                      <a:pt x="135" y="323"/>
                    </a:lnTo>
                    <a:lnTo>
                      <a:pt x="146" y="308"/>
                    </a:lnTo>
                    <a:lnTo>
                      <a:pt x="154" y="299"/>
                    </a:lnTo>
                    <a:lnTo>
                      <a:pt x="162" y="291"/>
                    </a:lnTo>
                    <a:lnTo>
                      <a:pt x="167" y="282"/>
                    </a:lnTo>
                    <a:lnTo>
                      <a:pt x="175" y="274"/>
                    </a:lnTo>
                    <a:lnTo>
                      <a:pt x="182" y="266"/>
                    </a:lnTo>
                    <a:lnTo>
                      <a:pt x="190" y="259"/>
                    </a:lnTo>
                    <a:lnTo>
                      <a:pt x="198" y="251"/>
                    </a:lnTo>
                    <a:lnTo>
                      <a:pt x="205" y="245"/>
                    </a:lnTo>
                    <a:lnTo>
                      <a:pt x="211" y="238"/>
                    </a:lnTo>
                    <a:lnTo>
                      <a:pt x="219" y="232"/>
                    </a:lnTo>
                    <a:lnTo>
                      <a:pt x="224" y="226"/>
                    </a:lnTo>
                    <a:lnTo>
                      <a:pt x="230" y="221"/>
                    </a:lnTo>
                    <a:lnTo>
                      <a:pt x="241" y="211"/>
                    </a:lnTo>
                    <a:lnTo>
                      <a:pt x="249" y="204"/>
                    </a:lnTo>
                    <a:lnTo>
                      <a:pt x="257" y="19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3" name="Freeform 10"/>
              <p:cNvSpPr>
                <a:spLocks/>
              </p:cNvSpPr>
              <p:nvPr/>
            </p:nvSpPr>
            <p:spPr bwMode="auto">
              <a:xfrm>
                <a:off x="2914" y="2627"/>
                <a:ext cx="60" cy="65"/>
              </a:xfrm>
              <a:custGeom>
                <a:avLst/>
                <a:gdLst>
                  <a:gd name="T0" fmla="*/ 3 w 120"/>
                  <a:gd name="T1" fmla="*/ 0 h 132"/>
                  <a:gd name="T2" fmla="*/ 4 w 120"/>
                  <a:gd name="T3" fmla="*/ 0 h 132"/>
                  <a:gd name="T4" fmla="*/ 4 w 120"/>
                  <a:gd name="T5" fmla="*/ 1 h 132"/>
                  <a:gd name="T6" fmla="*/ 4 w 120"/>
                  <a:gd name="T7" fmla="*/ 3 h 132"/>
                  <a:gd name="T8" fmla="*/ 3 w 120"/>
                  <a:gd name="T9" fmla="*/ 4 h 132"/>
                  <a:gd name="T10" fmla="*/ 2 w 120"/>
                  <a:gd name="T11" fmla="*/ 4 h 132"/>
                  <a:gd name="T12" fmla="*/ 1 w 120"/>
                  <a:gd name="T13" fmla="*/ 3 h 132"/>
                  <a:gd name="T14" fmla="*/ 0 w 120"/>
                  <a:gd name="T15" fmla="*/ 2 h 132"/>
                  <a:gd name="T16" fmla="*/ 1 w 120"/>
                  <a:gd name="T17" fmla="*/ 1 h 132"/>
                  <a:gd name="T18" fmla="*/ 1 w 120"/>
                  <a:gd name="T19" fmla="*/ 1 h 132"/>
                  <a:gd name="T20" fmla="*/ 2 w 120"/>
                  <a:gd name="T21" fmla="*/ 0 h 132"/>
                  <a:gd name="T22" fmla="*/ 3 w 120"/>
                  <a:gd name="T23" fmla="*/ 0 h 132"/>
                  <a:gd name="T24" fmla="*/ 3 w 120"/>
                  <a:gd name="T25" fmla="*/ 0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32">
                    <a:moveTo>
                      <a:pt x="73" y="0"/>
                    </a:moveTo>
                    <a:lnTo>
                      <a:pt x="103" y="12"/>
                    </a:lnTo>
                    <a:lnTo>
                      <a:pt x="120" y="40"/>
                    </a:lnTo>
                    <a:lnTo>
                      <a:pt x="113" y="99"/>
                    </a:lnTo>
                    <a:lnTo>
                      <a:pt x="84" y="132"/>
                    </a:lnTo>
                    <a:lnTo>
                      <a:pt x="50" y="132"/>
                    </a:lnTo>
                    <a:lnTo>
                      <a:pt x="19" y="122"/>
                    </a:lnTo>
                    <a:lnTo>
                      <a:pt x="0" y="88"/>
                    </a:lnTo>
                    <a:lnTo>
                      <a:pt x="2" y="63"/>
                    </a:lnTo>
                    <a:lnTo>
                      <a:pt x="16" y="35"/>
                    </a:lnTo>
                    <a:lnTo>
                      <a:pt x="35" y="1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4" name="Freeform 11"/>
              <p:cNvSpPr>
                <a:spLocks/>
              </p:cNvSpPr>
              <p:nvPr/>
            </p:nvSpPr>
            <p:spPr bwMode="auto">
              <a:xfrm>
                <a:off x="2535" y="2207"/>
                <a:ext cx="333" cy="969"/>
              </a:xfrm>
              <a:custGeom>
                <a:avLst/>
                <a:gdLst>
                  <a:gd name="T0" fmla="*/ 13 w 667"/>
                  <a:gd name="T1" fmla="*/ 2 h 1939"/>
                  <a:gd name="T2" fmla="*/ 14 w 667"/>
                  <a:gd name="T3" fmla="*/ 13 h 1939"/>
                  <a:gd name="T4" fmla="*/ 13 w 667"/>
                  <a:gd name="T5" fmla="*/ 19 h 1939"/>
                  <a:gd name="T6" fmla="*/ 13 w 667"/>
                  <a:gd name="T7" fmla="*/ 22 h 1939"/>
                  <a:gd name="T8" fmla="*/ 12 w 667"/>
                  <a:gd name="T9" fmla="*/ 23 h 1939"/>
                  <a:gd name="T10" fmla="*/ 12 w 667"/>
                  <a:gd name="T11" fmla="*/ 24 h 1939"/>
                  <a:gd name="T12" fmla="*/ 11 w 667"/>
                  <a:gd name="T13" fmla="*/ 27 h 1939"/>
                  <a:gd name="T14" fmla="*/ 11 w 667"/>
                  <a:gd name="T15" fmla="*/ 29 h 1939"/>
                  <a:gd name="T16" fmla="*/ 10 w 667"/>
                  <a:gd name="T17" fmla="*/ 31 h 1939"/>
                  <a:gd name="T18" fmla="*/ 10 w 667"/>
                  <a:gd name="T19" fmla="*/ 32 h 1939"/>
                  <a:gd name="T20" fmla="*/ 10 w 667"/>
                  <a:gd name="T21" fmla="*/ 33 h 1939"/>
                  <a:gd name="T22" fmla="*/ 9 w 667"/>
                  <a:gd name="T23" fmla="*/ 34 h 1939"/>
                  <a:gd name="T24" fmla="*/ 9 w 667"/>
                  <a:gd name="T25" fmla="*/ 35 h 1939"/>
                  <a:gd name="T26" fmla="*/ 8 w 667"/>
                  <a:gd name="T27" fmla="*/ 36 h 1939"/>
                  <a:gd name="T28" fmla="*/ 6 w 667"/>
                  <a:gd name="T29" fmla="*/ 37 h 1939"/>
                  <a:gd name="T30" fmla="*/ 5 w 667"/>
                  <a:gd name="T31" fmla="*/ 38 h 1939"/>
                  <a:gd name="T32" fmla="*/ 5 w 667"/>
                  <a:gd name="T33" fmla="*/ 39 h 1939"/>
                  <a:gd name="T34" fmla="*/ 4 w 667"/>
                  <a:gd name="T35" fmla="*/ 40 h 1939"/>
                  <a:gd name="T36" fmla="*/ 4 w 667"/>
                  <a:gd name="T37" fmla="*/ 41 h 1939"/>
                  <a:gd name="T38" fmla="*/ 3 w 667"/>
                  <a:gd name="T39" fmla="*/ 43 h 1939"/>
                  <a:gd name="T40" fmla="*/ 2 w 667"/>
                  <a:gd name="T41" fmla="*/ 45 h 1939"/>
                  <a:gd name="T42" fmla="*/ 1 w 667"/>
                  <a:gd name="T43" fmla="*/ 47 h 1939"/>
                  <a:gd name="T44" fmla="*/ 1 w 667"/>
                  <a:gd name="T45" fmla="*/ 49 h 1939"/>
                  <a:gd name="T46" fmla="*/ 0 w 667"/>
                  <a:gd name="T47" fmla="*/ 53 h 1939"/>
                  <a:gd name="T48" fmla="*/ 0 w 667"/>
                  <a:gd name="T49" fmla="*/ 60 h 1939"/>
                  <a:gd name="T50" fmla="*/ 7 w 667"/>
                  <a:gd name="T51" fmla="*/ 60 h 1939"/>
                  <a:gd name="T52" fmla="*/ 12 w 667"/>
                  <a:gd name="T53" fmla="*/ 60 h 1939"/>
                  <a:gd name="T54" fmla="*/ 14 w 667"/>
                  <a:gd name="T55" fmla="*/ 59 h 1939"/>
                  <a:gd name="T56" fmla="*/ 15 w 667"/>
                  <a:gd name="T57" fmla="*/ 59 h 1939"/>
                  <a:gd name="T58" fmla="*/ 16 w 667"/>
                  <a:gd name="T59" fmla="*/ 58 h 1939"/>
                  <a:gd name="T60" fmla="*/ 17 w 667"/>
                  <a:gd name="T61" fmla="*/ 55 h 1939"/>
                  <a:gd name="T62" fmla="*/ 18 w 667"/>
                  <a:gd name="T63" fmla="*/ 51 h 1939"/>
                  <a:gd name="T64" fmla="*/ 18 w 667"/>
                  <a:gd name="T65" fmla="*/ 41 h 1939"/>
                  <a:gd name="T66" fmla="*/ 19 w 667"/>
                  <a:gd name="T67" fmla="*/ 38 h 1939"/>
                  <a:gd name="T68" fmla="*/ 19 w 667"/>
                  <a:gd name="T69" fmla="*/ 34 h 1939"/>
                  <a:gd name="T70" fmla="*/ 19 w 667"/>
                  <a:gd name="T71" fmla="*/ 31 h 1939"/>
                  <a:gd name="T72" fmla="*/ 20 w 667"/>
                  <a:gd name="T73" fmla="*/ 28 h 1939"/>
                  <a:gd name="T74" fmla="*/ 20 w 667"/>
                  <a:gd name="T75" fmla="*/ 22 h 1939"/>
                  <a:gd name="T76" fmla="*/ 20 w 667"/>
                  <a:gd name="T77" fmla="*/ 18 h 1939"/>
                  <a:gd name="T78" fmla="*/ 20 w 667"/>
                  <a:gd name="T79" fmla="*/ 16 h 1939"/>
                  <a:gd name="T80" fmla="*/ 20 w 667"/>
                  <a:gd name="T81" fmla="*/ 15 h 1939"/>
                  <a:gd name="T82" fmla="*/ 19 w 667"/>
                  <a:gd name="T83" fmla="*/ 14 h 1939"/>
                  <a:gd name="T84" fmla="*/ 18 w 667"/>
                  <a:gd name="T85" fmla="*/ 12 h 1939"/>
                  <a:gd name="T86" fmla="*/ 18 w 667"/>
                  <a:gd name="T87" fmla="*/ 11 h 1939"/>
                  <a:gd name="T88" fmla="*/ 17 w 667"/>
                  <a:gd name="T89" fmla="*/ 10 h 1939"/>
                  <a:gd name="T90" fmla="*/ 16 w 667"/>
                  <a:gd name="T91" fmla="*/ 9 h 1939"/>
                  <a:gd name="T92" fmla="*/ 16 w 667"/>
                  <a:gd name="T93" fmla="*/ 9 h 1939"/>
                  <a:gd name="T94" fmla="*/ 16 w 667"/>
                  <a:gd name="T95" fmla="*/ 8 h 1939"/>
                  <a:gd name="T96" fmla="*/ 15 w 667"/>
                  <a:gd name="T97" fmla="*/ 8 h 1939"/>
                  <a:gd name="T98" fmla="*/ 17 w 667"/>
                  <a:gd name="T99" fmla="*/ 6 h 1939"/>
                  <a:gd name="T100" fmla="*/ 13 w 667"/>
                  <a:gd name="T101" fmla="*/ 1 h 19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67" h="1939">
                    <a:moveTo>
                      <a:pt x="430" y="33"/>
                    </a:moveTo>
                    <a:lnTo>
                      <a:pt x="435" y="94"/>
                    </a:lnTo>
                    <a:lnTo>
                      <a:pt x="445" y="246"/>
                    </a:lnTo>
                    <a:lnTo>
                      <a:pt x="449" y="436"/>
                    </a:lnTo>
                    <a:lnTo>
                      <a:pt x="447" y="533"/>
                    </a:lnTo>
                    <a:lnTo>
                      <a:pt x="439" y="618"/>
                    </a:lnTo>
                    <a:lnTo>
                      <a:pt x="434" y="660"/>
                    </a:lnTo>
                    <a:lnTo>
                      <a:pt x="424" y="704"/>
                    </a:lnTo>
                    <a:lnTo>
                      <a:pt x="420" y="726"/>
                    </a:lnTo>
                    <a:lnTo>
                      <a:pt x="415" y="749"/>
                    </a:lnTo>
                    <a:lnTo>
                      <a:pt x="409" y="772"/>
                    </a:lnTo>
                    <a:lnTo>
                      <a:pt x="403" y="795"/>
                    </a:lnTo>
                    <a:lnTo>
                      <a:pt x="392" y="840"/>
                    </a:lnTo>
                    <a:lnTo>
                      <a:pt x="378" y="886"/>
                    </a:lnTo>
                    <a:lnTo>
                      <a:pt x="365" y="932"/>
                    </a:lnTo>
                    <a:lnTo>
                      <a:pt x="358" y="953"/>
                    </a:lnTo>
                    <a:lnTo>
                      <a:pt x="352" y="973"/>
                    </a:lnTo>
                    <a:lnTo>
                      <a:pt x="344" y="994"/>
                    </a:lnTo>
                    <a:lnTo>
                      <a:pt x="339" y="1013"/>
                    </a:lnTo>
                    <a:lnTo>
                      <a:pt x="331" y="1032"/>
                    </a:lnTo>
                    <a:lnTo>
                      <a:pt x="325" y="1051"/>
                    </a:lnTo>
                    <a:lnTo>
                      <a:pt x="320" y="1067"/>
                    </a:lnTo>
                    <a:lnTo>
                      <a:pt x="314" y="1084"/>
                    </a:lnTo>
                    <a:lnTo>
                      <a:pt x="308" y="1099"/>
                    </a:lnTo>
                    <a:lnTo>
                      <a:pt x="304" y="1112"/>
                    </a:lnTo>
                    <a:lnTo>
                      <a:pt x="295" y="1135"/>
                    </a:lnTo>
                    <a:lnTo>
                      <a:pt x="289" y="1152"/>
                    </a:lnTo>
                    <a:lnTo>
                      <a:pt x="283" y="1167"/>
                    </a:lnTo>
                    <a:lnTo>
                      <a:pt x="202" y="1388"/>
                    </a:lnTo>
                    <a:lnTo>
                      <a:pt x="206" y="1196"/>
                    </a:lnTo>
                    <a:lnTo>
                      <a:pt x="202" y="1201"/>
                    </a:lnTo>
                    <a:lnTo>
                      <a:pt x="190" y="1222"/>
                    </a:lnTo>
                    <a:lnTo>
                      <a:pt x="183" y="1236"/>
                    </a:lnTo>
                    <a:lnTo>
                      <a:pt x="173" y="1253"/>
                    </a:lnTo>
                    <a:lnTo>
                      <a:pt x="164" y="1272"/>
                    </a:lnTo>
                    <a:lnTo>
                      <a:pt x="152" y="1295"/>
                    </a:lnTo>
                    <a:lnTo>
                      <a:pt x="141" y="1317"/>
                    </a:lnTo>
                    <a:lnTo>
                      <a:pt x="128" y="1342"/>
                    </a:lnTo>
                    <a:lnTo>
                      <a:pt x="116" y="1367"/>
                    </a:lnTo>
                    <a:lnTo>
                      <a:pt x="103" y="1393"/>
                    </a:lnTo>
                    <a:lnTo>
                      <a:pt x="92" y="1422"/>
                    </a:lnTo>
                    <a:lnTo>
                      <a:pt x="80" y="1449"/>
                    </a:lnTo>
                    <a:lnTo>
                      <a:pt x="71" y="1477"/>
                    </a:lnTo>
                    <a:lnTo>
                      <a:pt x="59" y="1506"/>
                    </a:lnTo>
                    <a:lnTo>
                      <a:pt x="52" y="1536"/>
                    </a:lnTo>
                    <a:lnTo>
                      <a:pt x="42" y="1568"/>
                    </a:lnTo>
                    <a:lnTo>
                      <a:pt x="29" y="1637"/>
                    </a:lnTo>
                    <a:lnTo>
                      <a:pt x="19" y="1707"/>
                    </a:lnTo>
                    <a:lnTo>
                      <a:pt x="12" y="1775"/>
                    </a:lnTo>
                    <a:lnTo>
                      <a:pt x="0" y="1931"/>
                    </a:lnTo>
                    <a:lnTo>
                      <a:pt x="69" y="1935"/>
                    </a:lnTo>
                    <a:lnTo>
                      <a:pt x="228" y="1939"/>
                    </a:lnTo>
                    <a:lnTo>
                      <a:pt x="318" y="1935"/>
                    </a:lnTo>
                    <a:lnTo>
                      <a:pt x="403" y="1924"/>
                    </a:lnTo>
                    <a:lnTo>
                      <a:pt x="441" y="1916"/>
                    </a:lnTo>
                    <a:lnTo>
                      <a:pt x="473" y="1905"/>
                    </a:lnTo>
                    <a:lnTo>
                      <a:pt x="489" y="1899"/>
                    </a:lnTo>
                    <a:lnTo>
                      <a:pt x="502" y="1893"/>
                    </a:lnTo>
                    <a:lnTo>
                      <a:pt x="511" y="1886"/>
                    </a:lnTo>
                    <a:lnTo>
                      <a:pt x="521" y="1876"/>
                    </a:lnTo>
                    <a:lnTo>
                      <a:pt x="549" y="1823"/>
                    </a:lnTo>
                    <a:lnTo>
                      <a:pt x="561" y="1785"/>
                    </a:lnTo>
                    <a:lnTo>
                      <a:pt x="570" y="1741"/>
                    </a:lnTo>
                    <a:lnTo>
                      <a:pt x="586" y="1639"/>
                    </a:lnTo>
                    <a:lnTo>
                      <a:pt x="595" y="1528"/>
                    </a:lnTo>
                    <a:lnTo>
                      <a:pt x="603" y="1335"/>
                    </a:lnTo>
                    <a:lnTo>
                      <a:pt x="603" y="1249"/>
                    </a:lnTo>
                    <a:lnTo>
                      <a:pt x="608" y="1226"/>
                    </a:lnTo>
                    <a:lnTo>
                      <a:pt x="618" y="1162"/>
                    </a:lnTo>
                    <a:lnTo>
                      <a:pt x="624" y="1118"/>
                    </a:lnTo>
                    <a:lnTo>
                      <a:pt x="631" y="1068"/>
                    </a:lnTo>
                    <a:lnTo>
                      <a:pt x="637" y="1015"/>
                    </a:lnTo>
                    <a:lnTo>
                      <a:pt x="644" y="958"/>
                    </a:lnTo>
                    <a:lnTo>
                      <a:pt x="652" y="897"/>
                    </a:lnTo>
                    <a:lnTo>
                      <a:pt x="658" y="839"/>
                    </a:lnTo>
                    <a:lnTo>
                      <a:pt x="665" y="723"/>
                    </a:lnTo>
                    <a:lnTo>
                      <a:pt x="667" y="622"/>
                    </a:lnTo>
                    <a:lnTo>
                      <a:pt x="663" y="580"/>
                    </a:lnTo>
                    <a:lnTo>
                      <a:pt x="658" y="546"/>
                    </a:lnTo>
                    <a:lnTo>
                      <a:pt x="650" y="515"/>
                    </a:lnTo>
                    <a:lnTo>
                      <a:pt x="646" y="502"/>
                    </a:lnTo>
                    <a:lnTo>
                      <a:pt x="641" y="487"/>
                    </a:lnTo>
                    <a:lnTo>
                      <a:pt x="637" y="474"/>
                    </a:lnTo>
                    <a:lnTo>
                      <a:pt x="631" y="460"/>
                    </a:lnTo>
                    <a:lnTo>
                      <a:pt x="620" y="434"/>
                    </a:lnTo>
                    <a:lnTo>
                      <a:pt x="606" y="409"/>
                    </a:lnTo>
                    <a:lnTo>
                      <a:pt x="595" y="386"/>
                    </a:lnTo>
                    <a:lnTo>
                      <a:pt x="582" y="365"/>
                    </a:lnTo>
                    <a:lnTo>
                      <a:pt x="568" y="346"/>
                    </a:lnTo>
                    <a:lnTo>
                      <a:pt x="557" y="327"/>
                    </a:lnTo>
                    <a:lnTo>
                      <a:pt x="546" y="312"/>
                    </a:lnTo>
                    <a:lnTo>
                      <a:pt x="540" y="304"/>
                    </a:lnTo>
                    <a:lnTo>
                      <a:pt x="534" y="299"/>
                    </a:lnTo>
                    <a:lnTo>
                      <a:pt x="530" y="293"/>
                    </a:lnTo>
                    <a:lnTo>
                      <a:pt x="527" y="287"/>
                    </a:lnTo>
                    <a:lnTo>
                      <a:pt x="519" y="278"/>
                    </a:lnTo>
                    <a:lnTo>
                      <a:pt x="511" y="272"/>
                    </a:lnTo>
                    <a:lnTo>
                      <a:pt x="508" y="266"/>
                    </a:lnTo>
                    <a:lnTo>
                      <a:pt x="475" y="170"/>
                    </a:lnTo>
                    <a:lnTo>
                      <a:pt x="563" y="208"/>
                    </a:lnTo>
                    <a:lnTo>
                      <a:pt x="449" y="0"/>
                    </a:lnTo>
                    <a:lnTo>
                      <a:pt x="430" y="33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5" name="Freeform 12"/>
              <p:cNvSpPr>
                <a:spLocks/>
              </p:cNvSpPr>
              <p:nvPr/>
            </p:nvSpPr>
            <p:spPr bwMode="auto">
              <a:xfrm>
                <a:off x="2902" y="2812"/>
                <a:ext cx="29" cy="27"/>
              </a:xfrm>
              <a:custGeom>
                <a:avLst/>
                <a:gdLst>
                  <a:gd name="T0" fmla="*/ 1 w 57"/>
                  <a:gd name="T1" fmla="*/ 0 h 53"/>
                  <a:gd name="T2" fmla="*/ 1 w 57"/>
                  <a:gd name="T3" fmla="*/ 1 h 53"/>
                  <a:gd name="T4" fmla="*/ 2 w 57"/>
                  <a:gd name="T5" fmla="*/ 2 h 53"/>
                  <a:gd name="T6" fmla="*/ 2 w 57"/>
                  <a:gd name="T7" fmla="*/ 2 h 53"/>
                  <a:gd name="T8" fmla="*/ 2 w 57"/>
                  <a:gd name="T9" fmla="*/ 2 h 53"/>
                  <a:gd name="T10" fmla="*/ 2 w 57"/>
                  <a:gd name="T11" fmla="*/ 2 h 53"/>
                  <a:gd name="T12" fmla="*/ 1 w 57"/>
                  <a:gd name="T13" fmla="*/ 2 h 53"/>
                  <a:gd name="T14" fmla="*/ 1 w 57"/>
                  <a:gd name="T15" fmla="*/ 2 h 53"/>
                  <a:gd name="T16" fmla="*/ 1 w 57"/>
                  <a:gd name="T17" fmla="*/ 2 h 53"/>
                  <a:gd name="T18" fmla="*/ 1 w 57"/>
                  <a:gd name="T19" fmla="*/ 2 h 53"/>
                  <a:gd name="T20" fmla="*/ 0 w 57"/>
                  <a:gd name="T21" fmla="*/ 1 h 53"/>
                  <a:gd name="T22" fmla="*/ 1 w 57"/>
                  <a:gd name="T23" fmla="*/ 0 h 53"/>
                  <a:gd name="T24" fmla="*/ 1 w 57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53">
                    <a:moveTo>
                      <a:pt x="15" y="0"/>
                    </a:moveTo>
                    <a:lnTo>
                      <a:pt x="21" y="23"/>
                    </a:lnTo>
                    <a:lnTo>
                      <a:pt x="36" y="40"/>
                    </a:lnTo>
                    <a:lnTo>
                      <a:pt x="57" y="46"/>
                    </a:lnTo>
                    <a:lnTo>
                      <a:pt x="53" y="49"/>
                    </a:lnTo>
                    <a:lnTo>
                      <a:pt x="38" y="53"/>
                    </a:lnTo>
                    <a:lnTo>
                      <a:pt x="26" y="49"/>
                    </a:lnTo>
                    <a:lnTo>
                      <a:pt x="19" y="44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6" name="Freeform 13"/>
              <p:cNvSpPr>
                <a:spLocks/>
              </p:cNvSpPr>
              <p:nvPr/>
            </p:nvSpPr>
            <p:spPr bwMode="auto">
              <a:xfrm>
                <a:off x="3306" y="2759"/>
                <a:ext cx="18" cy="13"/>
              </a:xfrm>
              <a:custGeom>
                <a:avLst/>
                <a:gdLst>
                  <a:gd name="T0" fmla="*/ 0 w 36"/>
                  <a:gd name="T1" fmla="*/ 1 h 26"/>
                  <a:gd name="T2" fmla="*/ 1 w 36"/>
                  <a:gd name="T3" fmla="*/ 1 h 26"/>
                  <a:gd name="T4" fmla="*/ 1 w 36"/>
                  <a:gd name="T5" fmla="*/ 1 h 26"/>
                  <a:gd name="T6" fmla="*/ 2 w 36"/>
                  <a:gd name="T7" fmla="*/ 1 h 26"/>
                  <a:gd name="T8" fmla="*/ 1 w 36"/>
                  <a:gd name="T9" fmla="*/ 0 h 26"/>
                  <a:gd name="T10" fmla="*/ 0 w 36"/>
                  <a:gd name="T11" fmla="*/ 1 h 26"/>
                  <a:gd name="T12" fmla="*/ 0 w 36"/>
                  <a:gd name="T13" fmla="*/ 1 h 26"/>
                  <a:gd name="T14" fmla="*/ 0 w 36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26">
                    <a:moveTo>
                      <a:pt x="0" y="22"/>
                    </a:moveTo>
                    <a:lnTo>
                      <a:pt x="15" y="15"/>
                    </a:lnTo>
                    <a:lnTo>
                      <a:pt x="31" y="26"/>
                    </a:lnTo>
                    <a:lnTo>
                      <a:pt x="36" y="7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7" name="Freeform 14"/>
              <p:cNvSpPr>
                <a:spLocks/>
              </p:cNvSpPr>
              <p:nvPr/>
            </p:nvSpPr>
            <p:spPr bwMode="auto">
              <a:xfrm>
                <a:off x="2945" y="2471"/>
                <a:ext cx="61" cy="64"/>
              </a:xfrm>
              <a:custGeom>
                <a:avLst/>
                <a:gdLst>
                  <a:gd name="T0" fmla="*/ 4 w 122"/>
                  <a:gd name="T1" fmla="*/ 1 h 127"/>
                  <a:gd name="T2" fmla="*/ 4 w 122"/>
                  <a:gd name="T3" fmla="*/ 3 h 127"/>
                  <a:gd name="T4" fmla="*/ 4 w 122"/>
                  <a:gd name="T5" fmla="*/ 4 h 127"/>
                  <a:gd name="T6" fmla="*/ 2 w 122"/>
                  <a:gd name="T7" fmla="*/ 4 h 127"/>
                  <a:gd name="T8" fmla="*/ 1 w 122"/>
                  <a:gd name="T9" fmla="*/ 4 h 127"/>
                  <a:gd name="T10" fmla="*/ 0 w 122"/>
                  <a:gd name="T11" fmla="*/ 3 h 127"/>
                  <a:gd name="T12" fmla="*/ 0 w 122"/>
                  <a:gd name="T13" fmla="*/ 2 h 127"/>
                  <a:gd name="T14" fmla="*/ 1 w 122"/>
                  <a:gd name="T15" fmla="*/ 1 h 127"/>
                  <a:gd name="T16" fmla="*/ 1 w 122"/>
                  <a:gd name="T17" fmla="*/ 1 h 127"/>
                  <a:gd name="T18" fmla="*/ 2 w 122"/>
                  <a:gd name="T19" fmla="*/ 0 h 127"/>
                  <a:gd name="T20" fmla="*/ 3 w 122"/>
                  <a:gd name="T21" fmla="*/ 1 h 127"/>
                  <a:gd name="T22" fmla="*/ 4 w 122"/>
                  <a:gd name="T23" fmla="*/ 1 h 127"/>
                  <a:gd name="T24" fmla="*/ 4 w 122"/>
                  <a:gd name="T25" fmla="*/ 1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2" h="127">
                    <a:moveTo>
                      <a:pt x="108" y="28"/>
                    </a:moveTo>
                    <a:lnTo>
                      <a:pt x="122" y="66"/>
                    </a:lnTo>
                    <a:lnTo>
                      <a:pt x="101" y="97"/>
                    </a:lnTo>
                    <a:lnTo>
                      <a:pt x="50" y="127"/>
                    </a:lnTo>
                    <a:lnTo>
                      <a:pt x="13" y="104"/>
                    </a:lnTo>
                    <a:lnTo>
                      <a:pt x="0" y="87"/>
                    </a:lnTo>
                    <a:lnTo>
                      <a:pt x="0" y="53"/>
                    </a:lnTo>
                    <a:lnTo>
                      <a:pt x="8" y="28"/>
                    </a:lnTo>
                    <a:lnTo>
                      <a:pt x="25" y="11"/>
                    </a:lnTo>
                    <a:lnTo>
                      <a:pt x="48" y="0"/>
                    </a:lnTo>
                    <a:lnTo>
                      <a:pt x="88" y="4"/>
                    </a:lnTo>
                    <a:lnTo>
                      <a:pt x="108" y="28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8" name="Freeform 15"/>
              <p:cNvSpPr>
                <a:spLocks/>
              </p:cNvSpPr>
              <p:nvPr/>
            </p:nvSpPr>
            <p:spPr bwMode="auto">
              <a:xfrm>
                <a:off x="2902" y="2945"/>
                <a:ext cx="26" cy="39"/>
              </a:xfrm>
              <a:custGeom>
                <a:avLst/>
                <a:gdLst>
                  <a:gd name="T0" fmla="*/ 0 w 51"/>
                  <a:gd name="T1" fmla="*/ 1 h 78"/>
                  <a:gd name="T2" fmla="*/ 1 w 51"/>
                  <a:gd name="T3" fmla="*/ 1 h 78"/>
                  <a:gd name="T4" fmla="*/ 2 w 51"/>
                  <a:gd name="T5" fmla="*/ 2 h 78"/>
                  <a:gd name="T6" fmla="*/ 2 w 51"/>
                  <a:gd name="T7" fmla="*/ 3 h 78"/>
                  <a:gd name="T8" fmla="*/ 2 w 51"/>
                  <a:gd name="T9" fmla="*/ 2 h 78"/>
                  <a:gd name="T10" fmla="*/ 2 w 51"/>
                  <a:gd name="T11" fmla="*/ 1 h 78"/>
                  <a:gd name="T12" fmla="*/ 1 w 51"/>
                  <a:gd name="T13" fmla="*/ 0 h 78"/>
                  <a:gd name="T14" fmla="*/ 1 w 51"/>
                  <a:gd name="T15" fmla="*/ 1 h 78"/>
                  <a:gd name="T16" fmla="*/ 0 w 51"/>
                  <a:gd name="T17" fmla="*/ 1 h 78"/>
                  <a:gd name="T18" fmla="*/ 0 w 51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78">
                    <a:moveTo>
                      <a:pt x="0" y="13"/>
                    </a:moveTo>
                    <a:lnTo>
                      <a:pt x="21" y="17"/>
                    </a:lnTo>
                    <a:lnTo>
                      <a:pt x="36" y="40"/>
                    </a:lnTo>
                    <a:lnTo>
                      <a:pt x="36" y="78"/>
                    </a:lnTo>
                    <a:lnTo>
                      <a:pt x="51" y="48"/>
                    </a:lnTo>
                    <a:lnTo>
                      <a:pt x="45" y="13"/>
                    </a:lnTo>
                    <a:lnTo>
                      <a:pt x="19" y="0"/>
                    </a:lnTo>
                    <a:lnTo>
                      <a:pt x="2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89" name="Freeform 16"/>
              <p:cNvSpPr>
                <a:spLocks/>
              </p:cNvSpPr>
              <p:nvPr/>
            </p:nvSpPr>
            <p:spPr bwMode="auto">
              <a:xfrm>
                <a:off x="2919" y="2794"/>
                <a:ext cx="25" cy="31"/>
              </a:xfrm>
              <a:custGeom>
                <a:avLst/>
                <a:gdLst>
                  <a:gd name="T0" fmla="*/ 0 w 49"/>
                  <a:gd name="T1" fmla="*/ 0 h 63"/>
                  <a:gd name="T2" fmla="*/ 1 w 49"/>
                  <a:gd name="T3" fmla="*/ 0 h 63"/>
                  <a:gd name="T4" fmla="*/ 2 w 49"/>
                  <a:gd name="T5" fmla="*/ 1 h 63"/>
                  <a:gd name="T6" fmla="*/ 2 w 49"/>
                  <a:gd name="T7" fmla="*/ 1 h 63"/>
                  <a:gd name="T8" fmla="*/ 2 w 49"/>
                  <a:gd name="T9" fmla="*/ 1 h 63"/>
                  <a:gd name="T10" fmla="*/ 2 w 49"/>
                  <a:gd name="T11" fmla="*/ 0 h 63"/>
                  <a:gd name="T12" fmla="*/ 1 w 49"/>
                  <a:gd name="T13" fmla="*/ 0 h 63"/>
                  <a:gd name="T14" fmla="*/ 1 w 49"/>
                  <a:gd name="T15" fmla="*/ 0 h 63"/>
                  <a:gd name="T16" fmla="*/ 0 w 49"/>
                  <a:gd name="T17" fmla="*/ 0 h 63"/>
                  <a:gd name="T18" fmla="*/ 0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0" y="11"/>
                    </a:moveTo>
                    <a:lnTo>
                      <a:pt x="19" y="15"/>
                    </a:lnTo>
                    <a:lnTo>
                      <a:pt x="36" y="34"/>
                    </a:lnTo>
                    <a:lnTo>
                      <a:pt x="36" y="63"/>
                    </a:lnTo>
                    <a:lnTo>
                      <a:pt x="49" y="51"/>
                    </a:lnTo>
                    <a:lnTo>
                      <a:pt x="40" y="17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0" name="Freeform 17"/>
              <p:cNvSpPr>
                <a:spLocks/>
              </p:cNvSpPr>
              <p:nvPr/>
            </p:nvSpPr>
            <p:spPr bwMode="auto">
              <a:xfrm>
                <a:off x="3267" y="2484"/>
                <a:ext cx="265" cy="266"/>
              </a:xfrm>
              <a:custGeom>
                <a:avLst/>
                <a:gdLst>
                  <a:gd name="T0" fmla="*/ 11 w 530"/>
                  <a:gd name="T1" fmla="*/ 0 h 532"/>
                  <a:gd name="T2" fmla="*/ 16 w 530"/>
                  <a:gd name="T3" fmla="*/ 1 h 532"/>
                  <a:gd name="T4" fmla="*/ 16 w 530"/>
                  <a:gd name="T5" fmla="*/ 1 h 532"/>
                  <a:gd name="T6" fmla="*/ 16 w 530"/>
                  <a:gd name="T7" fmla="*/ 2 h 532"/>
                  <a:gd name="T8" fmla="*/ 16 w 530"/>
                  <a:gd name="T9" fmla="*/ 2 h 532"/>
                  <a:gd name="T10" fmla="*/ 13 w 530"/>
                  <a:gd name="T11" fmla="*/ 3 h 532"/>
                  <a:gd name="T12" fmla="*/ 16 w 530"/>
                  <a:gd name="T13" fmla="*/ 7 h 532"/>
                  <a:gd name="T14" fmla="*/ 16 w 530"/>
                  <a:gd name="T15" fmla="*/ 8 h 532"/>
                  <a:gd name="T16" fmla="*/ 17 w 530"/>
                  <a:gd name="T17" fmla="*/ 9 h 532"/>
                  <a:gd name="T18" fmla="*/ 17 w 530"/>
                  <a:gd name="T19" fmla="*/ 10 h 532"/>
                  <a:gd name="T20" fmla="*/ 17 w 530"/>
                  <a:gd name="T21" fmla="*/ 10 h 532"/>
                  <a:gd name="T22" fmla="*/ 16 w 530"/>
                  <a:gd name="T23" fmla="*/ 9 h 532"/>
                  <a:gd name="T24" fmla="*/ 15 w 530"/>
                  <a:gd name="T25" fmla="*/ 9 h 532"/>
                  <a:gd name="T26" fmla="*/ 15 w 530"/>
                  <a:gd name="T27" fmla="*/ 8 h 532"/>
                  <a:gd name="T28" fmla="*/ 14 w 530"/>
                  <a:gd name="T29" fmla="*/ 8 h 532"/>
                  <a:gd name="T30" fmla="*/ 14 w 530"/>
                  <a:gd name="T31" fmla="*/ 7 h 532"/>
                  <a:gd name="T32" fmla="*/ 13 w 530"/>
                  <a:gd name="T33" fmla="*/ 7 h 532"/>
                  <a:gd name="T34" fmla="*/ 13 w 530"/>
                  <a:gd name="T35" fmla="*/ 13 h 532"/>
                  <a:gd name="T36" fmla="*/ 13 w 530"/>
                  <a:gd name="T37" fmla="*/ 16 h 532"/>
                  <a:gd name="T38" fmla="*/ 12 w 530"/>
                  <a:gd name="T39" fmla="*/ 17 h 532"/>
                  <a:gd name="T40" fmla="*/ 12 w 530"/>
                  <a:gd name="T41" fmla="*/ 17 h 532"/>
                  <a:gd name="T42" fmla="*/ 11 w 530"/>
                  <a:gd name="T43" fmla="*/ 15 h 532"/>
                  <a:gd name="T44" fmla="*/ 11 w 530"/>
                  <a:gd name="T45" fmla="*/ 13 h 532"/>
                  <a:gd name="T46" fmla="*/ 11 w 530"/>
                  <a:gd name="T47" fmla="*/ 11 h 532"/>
                  <a:gd name="T48" fmla="*/ 10 w 530"/>
                  <a:gd name="T49" fmla="*/ 11 h 532"/>
                  <a:gd name="T50" fmla="*/ 10 w 530"/>
                  <a:gd name="T51" fmla="*/ 11 h 532"/>
                  <a:gd name="T52" fmla="*/ 9 w 530"/>
                  <a:gd name="T53" fmla="*/ 10 h 532"/>
                  <a:gd name="T54" fmla="*/ 9 w 530"/>
                  <a:gd name="T55" fmla="*/ 9 h 532"/>
                  <a:gd name="T56" fmla="*/ 8 w 530"/>
                  <a:gd name="T57" fmla="*/ 9 h 532"/>
                  <a:gd name="T58" fmla="*/ 8 w 530"/>
                  <a:gd name="T59" fmla="*/ 9 h 532"/>
                  <a:gd name="T60" fmla="*/ 7 w 530"/>
                  <a:gd name="T61" fmla="*/ 8 h 532"/>
                  <a:gd name="T62" fmla="*/ 7 w 530"/>
                  <a:gd name="T63" fmla="*/ 10 h 532"/>
                  <a:gd name="T64" fmla="*/ 3 w 530"/>
                  <a:gd name="T65" fmla="*/ 15 h 532"/>
                  <a:gd name="T66" fmla="*/ 2 w 530"/>
                  <a:gd name="T67" fmla="*/ 15 h 532"/>
                  <a:gd name="T68" fmla="*/ 2 w 530"/>
                  <a:gd name="T69" fmla="*/ 13 h 532"/>
                  <a:gd name="T70" fmla="*/ 3 w 530"/>
                  <a:gd name="T71" fmla="*/ 10 h 532"/>
                  <a:gd name="T72" fmla="*/ 3 w 530"/>
                  <a:gd name="T73" fmla="*/ 8 h 532"/>
                  <a:gd name="T74" fmla="*/ 3 w 530"/>
                  <a:gd name="T75" fmla="*/ 7 h 532"/>
                  <a:gd name="T76" fmla="*/ 2 w 530"/>
                  <a:gd name="T77" fmla="*/ 6 h 532"/>
                  <a:gd name="T78" fmla="*/ 1 w 530"/>
                  <a:gd name="T79" fmla="*/ 6 h 532"/>
                  <a:gd name="T80" fmla="*/ 1 w 530"/>
                  <a:gd name="T81" fmla="*/ 5 h 532"/>
                  <a:gd name="T82" fmla="*/ 0 w 530"/>
                  <a:gd name="T83" fmla="*/ 5 h 532"/>
                  <a:gd name="T84" fmla="*/ 5 w 530"/>
                  <a:gd name="T85" fmla="*/ 5 h 532"/>
                  <a:gd name="T86" fmla="*/ 5 w 530"/>
                  <a:gd name="T87" fmla="*/ 3 h 532"/>
                  <a:gd name="T88" fmla="*/ 8 w 530"/>
                  <a:gd name="T89" fmla="*/ 2 h 5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30" h="532">
                    <a:moveTo>
                      <a:pt x="234" y="48"/>
                    </a:moveTo>
                    <a:lnTo>
                      <a:pt x="340" y="0"/>
                    </a:lnTo>
                    <a:lnTo>
                      <a:pt x="494" y="8"/>
                    </a:lnTo>
                    <a:lnTo>
                      <a:pt x="500" y="14"/>
                    </a:lnTo>
                    <a:lnTo>
                      <a:pt x="506" y="17"/>
                    </a:lnTo>
                    <a:lnTo>
                      <a:pt x="511" y="25"/>
                    </a:lnTo>
                    <a:lnTo>
                      <a:pt x="519" y="40"/>
                    </a:lnTo>
                    <a:lnTo>
                      <a:pt x="511" y="52"/>
                    </a:lnTo>
                    <a:lnTo>
                      <a:pt x="498" y="55"/>
                    </a:lnTo>
                    <a:lnTo>
                      <a:pt x="483" y="59"/>
                    </a:lnTo>
                    <a:lnTo>
                      <a:pt x="443" y="67"/>
                    </a:lnTo>
                    <a:lnTo>
                      <a:pt x="407" y="73"/>
                    </a:lnTo>
                    <a:lnTo>
                      <a:pt x="392" y="74"/>
                    </a:lnTo>
                    <a:lnTo>
                      <a:pt x="487" y="194"/>
                    </a:lnTo>
                    <a:lnTo>
                      <a:pt x="496" y="211"/>
                    </a:lnTo>
                    <a:lnTo>
                      <a:pt x="504" y="230"/>
                    </a:lnTo>
                    <a:lnTo>
                      <a:pt x="515" y="249"/>
                    </a:lnTo>
                    <a:lnTo>
                      <a:pt x="523" y="270"/>
                    </a:lnTo>
                    <a:lnTo>
                      <a:pt x="530" y="287"/>
                    </a:lnTo>
                    <a:lnTo>
                      <a:pt x="530" y="304"/>
                    </a:lnTo>
                    <a:lnTo>
                      <a:pt x="521" y="301"/>
                    </a:lnTo>
                    <a:lnTo>
                      <a:pt x="513" y="297"/>
                    </a:lnTo>
                    <a:lnTo>
                      <a:pt x="506" y="289"/>
                    </a:lnTo>
                    <a:lnTo>
                      <a:pt x="496" y="282"/>
                    </a:lnTo>
                    <a:lnTo>
                      <a:pt x="485" y="274"/>
                    </a:lnTo>
                    <a:lnTo>
                      <a:pt x="475" y="265"/>
                    </a:lnTo>
                    <a:lnTo>
                      <a:pt x="466" y="255"/>
                    </a:lnTo>
                    <a:lnTo>
                      <a:pt x="454" y="245"/>
                    </a:lnTo>
                    <a:lnTo>
                      <a:pt x="445" y="238"/>
                    </a:lnTo>
                    <a:lnTo>
                      <a:pt x="435" y="228"/>
                    </a:lnTo>
                    <a:lnTo>
                      <a:pt x="428" y="221"/>
                    </a:lnTo>
                    <a:lnTo>
                      <a:pt x="420" y="215"/>
                    </a:lnTo>
                    <a:lnTo>
                      <a:pt x="416" y="209"/>
                    </a:lnTo>
                    <a:lnTo>
                      <a:pt x="411" y="206"/>
                    </a:lnTo>
                    <a:lnTo>
                      <a:pt x="405" y="352"/>
                    </a:lnTo>
                    <a:lnTo>
                      <a:pt x="399" y="409"/>
                    </a:lnTo>
                    <a:lnTo>
                      <a:pt x="395" y="460"/>
                    </a:lnTo>
                    <a:lnTo>
                      <a:pt x="388" y="502"/>
                    </a:lnTo>
                    <a:lnTo>
                      <a:pt x="384" y="517"/>
                    </a:lnTo>
                    <a:lnTo>
                      <a:pt x="380" y="527"/>
                    </a:lnTo>
                    <a:lnTo>
                      <a:pt x="375" y="532"/>
                    </a:lnTo>
                    <a:lnTo>
                      <a:pt x="371" y="532"/>
                    </a:lnTo>
                    <a:lnTo>
                      <a:pt x="363" y="519"/>
                    </a:lnTo>
                    <a:lnTo>
                      <a:pt x="350" y="458"/>
                    </a:lnTo>
                    <a:lnTo>
                      <a:pt x="344" y="422"/>
                    </a:lnTo>
                    <a:lnTo>
                      <a:pt x="338" y="388"/>
                    </a:lnTo>
                    <a:lnTo>
                      <a:pt x="333" y="360"/>
                    </a:lnTo>
                    <a:lnTo>
                      <a:pt x="329" y="344"/>
                    </a:lnTo>
                    <a:lnTo>
                      <a:pt x="325" y="341"/>
                    </a:lnTo>
                    <a:lnTo>
                      <a:pt x="319" y="335"/>
                    </a:lnTo>
                    <a:lnTo>
                      <a:pt x="312" y="329"/>
                    </a:lnTo>
                    <a:lnTo>
                      <a:pt x="304" y="322"/>
                    </a:lnTo>
                    <a:lnTo>
                      <a:pt x="295" y="314"/>
                    </a:lnTo>
                    <a:lnTo>
                      <a:pt x="285" y="304"/>
                    </a:lnTo>
                    <a:lnTo>
                      <a:pt x="276" y="297"/>
                    </a:lnTo>
                    <a:lnTo>
                      <a:pt x="264" y="287"/>
                    </a:lnTo>
                    <a:lnTo>
                      <a:pt x="253" y="280"/>
                    </a:lnTo>
                    <a:lnTo>
                      <a:pt x="243" y="272"/>
                    </a:lnTo>
                    <a:lnTo>
                      <a:pt x="234" y="265"/>
                    </a:lnTo>
                    <a:lnTo>
                      <a:pt x="226" y="259"/>
                    </a:lnTo>
                    <a:lnTo>
                      <a:pt x="213" y="249"/>
                    </a:lnTo>
                    <a:lnTo>
                      <a:pt x="209" y="245"/>
                    </a:lnTo>
                    <a:lnTo>
                      <a:pt x="162" y="213"/>
                    </a:lnTo>
                    <a:lnTo>
                      <a:pt x="198" y="318"/>
                    </a:lnTo>
                    <a:lnTo>
                      <a:pt x="224" y="527"/>
                    </a:lnTo>
                    <a:lnTo>
                      <a:pt x="86" y="468"/>
                    </a:lnTo>
                    <a:lnTo>
                      <a:pt x="38" y="515"/>
                    </a:lnTo>
                    <a:lnTo>
                      <a:pt x="46" y="477"/>
                    </a:lnTo>
                    <a:lnTo>
                      <a:pt x="52" y="439"/>
                    </a:lnTo>
                    <a:lnTo>
                      <a:pt x="59" y="394"/>
                    </a:lnTo>
                    <a:lnTo>
                      <a:pt x="67" y="348"/>
                    </a:lnTo>
                    <a:lnTo>
                      <a:pt x="72" y="306"/>
                    </a:lnTo>
                    <a:lnTo>
                      <a:pt x="78" y="257"/>
                    </a:lnTo>
                    <a:lnTo>
                      <a:pt x="78" y="225"/>
                    </a:lnTo>
                    <a:lnTo>
                      <a:pt x="72" y="209"/>
                    </a:lnTo>
                    <a:lnTo>
                      <a:pt x="67" y="204"/>
                    </a:lnTo>
                    <a:lnTo>
                      <a:pt x="59" y="198"/>
                    </a:lnTo>
                    <a:lnTo>
                      <a:pt x="50" y="192"/>
                    </a:lnTo>
                    <a:lnTo>
                      <a:pt x="40" y="185"/>
                    </a:lnTo>
                    <a:lnTo>
                      <a:pt x="29" y="175"/>
                    </a:lnTo>
                    <a:lnTo>
                      <a:pt x="19" y="166"/>
                    </a:lnTo>
                    <a:lnTo>
                      <a:pt x="12" y="156"/>
                    </a:lnTo>
                    <a:lnTo>
                      <a:pt x="6" y="150"/>
                    </a:lnTo>
                    <a:lnTo>
                      <a:pt x="0" y="143"/>
                    </a:lnTo>
                    <a:lnTo>
                      <a:pt x="78" y="150"/>
                    </a:lnTo>
                    <a:lnTo>
                      <a:pt x="129" y="150"/>
                    </a:lnTo>
                    <a:lnTo>
                      <a:pt x="95" y="99"/>
                    </a:lnTo>
                    <a:lnTo>
                      <a:pt x="154" y="95"/>
                    </a:lnTo>
                    <a:lnTo>
                      <a:pt x="316" y="122"/>
                    </a:lnTo>
                    <a:lnTo>
                      <a:pt x="234" y="4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1" name="Freeform 18"/>
              <p:cNvSpPr>
                <a:spLocks/>
              </p:cNvSpPr>
              <p:nvPr/>
            </p:nvSpPr>
            <p:spPr bwMode="auto">
              <a:xfrm>
                <a:off x="3392" y="1943"/>
                <a:ext cx="104" cy="346"/>
              </a:xfrm>
              <a:custGeom>
                <a:avLst/>
                <a:gdLst>
                  <a:gd name="T0" fmla="*/ 1 w 209"/>
                  <a:gd name="T1" fmla="*/ 10 h 694"/>
                  <a:gd name="T2" fmla="*/ 2 w 209"/>
                  <a:gd name="T3" fmla="*/ 7 h 694"/>
                  <a:gd name="T4" fmla="*/ 3 w 209"/>
                  <a:gd name="T5" fmla="*/ 0 h 694"/>
                  <a:gd name="T6" fmla="*/ 3 w 209"/>
                  <a:gd name="T7" fmla="*/ 0 h 694"/>
                  <a:gd name="T8" fmla="*/ 3 w 209"/>
                  <a:gd name="T9" fmla="*/ 1 h 694"/>
                  <a:gd name="T10" fmla="*/ 4 w 209"/>
                  <a:gd name="T11" fmla="*/ 1 h 694"/>
                  <a:gd name="T12" fmla="*/ 4 w 209"/>
                  <a:gd name="T13" fmla="*/ 2 h 694"/>
                  <a:gd name="T14" fmla="*/ 4 w 209"/>
                  <a:gd name="T15" fmla="*/ 2 h 694"/>
                  <a:gd name="T16" fmla="*/ 5 w 209"/>
                  <a:gd name="T17" fmla="*/ 3 h 694"/>
                  <a:gd name="T18" fmla="*/ 5 w 209"/>
                  <a:gd name="T19" fmla="*/ 4 h 694"/>
                  <a:gd name="T20" fmla="*/ 5 w 209"/>
                  <a:gd name="T21" fmla="*/ 4 h 694"/>
                  <a:gd name="T22" fmla="*/ 5 w 209"/>
                  <a:gd name="T23" fmla="*/ 5 h 694"/>
                  <a:gd name="T24" fmla="*/ 6 w 209"/>
                  <a:gd name="T25" fmla="*/ 6 h 694"/>
                  <a:gd name="T26" fmla="*/ 6 w 209"/>
                  <a:gd name="T27" fmla="*/ 8 h 694"/>
                  <a:gd name="T28" fmla="*/ 6 w 209"/>
                  <a:gd name="T29" fmla="*/ 9 h 694"/>
                  <a:gd name="T30" fmla="*/ 6 w 209"/>
                  <a:gd name="T31" fmla="*/ 10 h 694"/>
                  <a:gd name="T32" fmla="*/ 6 w 209"/>
                  <a:gd name="T33" fmla="*/ 11 h 694"/>
                  <a:gd name="T34" fmla="*/ 6 w 209"/>
                  <a:gd name="T35" fmla="*/ 11 h 694"/>
                  <a:gd name="T36" fmla="*/ 5 w 209"/>
                  <a:gd name="T37" fmla="*/ 12 h 694"/>
                  <a:gd name="T38" fmla="*/ 5 w 209"/>
                  <a:gd name="T39" fmla="*/ 13 h 694"/>
                  <a:gd name="T40" fmla="*/ 5 w 209"/>
                  <a:gd name="T41" fmla="*/ 13 h 694"/>
                  <a:gd name="T42" fmla="*/ 0 w 209"/>
                  <a:gd name="T43" fmla="*/ 21 h 694"/>
                  <a:gd name="T44" fmla="*/ 2 w 209"/>
                  <a:gd name="T45" fmla="*/ 16 h 694"/>
                  <a:gd name="T46" fmla="*/ 1 w 209"/>
                  <a:gd name="T47" fmla="*/ 14 h 694"/>
                  <a:gd name="T48" fmla="*/ 0 w 209"/>
                  <a:gd name="T49" fmla="*/ 15 h 694"/>
                  <a:gd name="T50" fmla="*/ 5 w 209"/>
                  <a:gd name="T51" fmla="*/ 9 h 694"/>
                  <a:gd name="T52" fmla="*/ 4 w 209"/>
                  <a:gd name="T53" fmla="*/ 8 h 694"/>
                  <a:gd name="T54" fmla="*/ 1 w 209"/>
                  <a:gd name="T55" fmla="*/ 10 h 694"/>
                  <a:gd name="T56" fmla="*/ 1 w 209"/>
                  <a:gd name="T57" fmla="*/ 10 h 6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9" h="694">
                    <a:moveTo>
                      <a:pt x="51" y="344"/>
                    </a:moveTo>
                    <a:lnTo>
                      <a:pt x="88" y="241"/>
                    </a:lnTo>
                    <a:lnTo>
                      <a:pt x="110" y="0"/>
                    </a:lnTo>
                    <a:lnTo>
                      <a:pt x="114" y="8"/>
                    </a:lnTo>
                    <a:lnTo>
                      <a:pt x="126" y="32"/>
                    </a:lnTo>
                    <a:lnTo>
                      <a:pt x="133" y="48"/>
                    </a:lnTo>
                    <a:lnTo>
                      <a:pt x="141" y="67"/>
                    </a:lnTo>
                    <a:lnTo>
                      <a:pt x="150" y="87"/>
                    </a:lnTo>
                    <a:lnTo>
                      <a:pt x="160" y="108"/>
                    </a:lnTo>
                    <a:lnTo>
                      <a:pt x="167" y="131"/>
                    </a:lnTo>
                    <a:lnTo>
                      <a:pt x="177" y="154"/>
                    </a:lnTo>
                    <a:lnTo>
                      <a:pt x="184" y="177"/>
                    </a:lnTo>
                    <a:lnTo>
                      <a:pt x="192" y="200"/>
                    </a:lnTo>
                    <a:lnTo>
                      <a:pt x="209" y="278"/>
                    </a:lnTo>
                    <a:lnTo>
                      <a:pt x="209" y="306"/>
                    </a:lnTo>
                    <a:lnTo>
                      <a:pt x="205" y="335"/>
                    </a:lnTo>
                    <a:lnTo>
                      <a:pt x="200" y="361"/>
                    </a:lnTo>
                    <a:lnTo>
                      <a:pt x="192" y="384"/>
                    </a:lnTo>
                    <a:lnTo>
                      <a:pt x="184" y="405"/>
                    </a:lnTo>
                    <a:lnTo>
                      <a:pt x="177" y="418"/>
                    </a:lnTo>
                    <a:lnTo>
                      <a:pt x="171" y="431"/>
                    </a:lnTo>
                    <a:lnTo>
                      <a:pt x="0" y="694"/>
                    </a:lnTo>
                    <a:lnTo>
                      <a:pt x="67" y="530"/>
                    </a:lnTo>
                    <a:lnTo>
                      <a:pt x="59" y="471"/>
                    </a:lnTo>
                    <a:lnTo>
                      <a:pt x="0" y="483"/>
                    </a:lnTo>
                    <a:lnTo>
                      <a:pt x="167" y="293"/>
                    </a:lnTo>
                    <a:lnTo>
                      <a:pt x="150" y="274"/>
                    </a:lnTo>
                    <a:lnTo>
                      <a:pt x="51" y="344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2" name="Freeform 19"/>
              <p:cNvSpPr>
                <a:spLocks/>
              </p:cNvSpPr>
              <p:nvPr/>
            </p:nvSpPr>
            <p:spPr bwMode="auto">
              <a:xfrm>
                <a:off x="2937" y="2634"/>
                <a:ext cx="26" cy="17"/>
              </a:xfrm>
              <a:custGeom>
                <a:avLst/>
                <a:gdLst>
                  <a:gd name="T0" fmla="*/ 0 w 51"/>
                  <a:gd name="T1" fmla="*/ 1 h 34"/>
                  <a:gd name="T2" fmla="*/ 1 w 51"/>
                  <a:gd name="T3" fmla="*/ 1 h 34"/>
                  <a:gd name="T4" fmla="*/ 2 w 51"/>
                  <a:gd name="T5" fmla="*/ 2 h 34"/>
                  <a:gd name="T6" fmla="*/ 2 w 51"/>
                  <a:gd name="T7" fmla="*/ 1 h 34"/>
                  <a:gd name="T8" fmla="*/ 2 w 51"/>
                  <a:gd name="T9" fmla="*/ 1 h 34"/>
                  <a:gd name="T10" fmla="*/ 1 w 51"/>
                  <a:gd name="T11" fmla="*/ 0 h 34"/>
                  <a:gd name="T12" fmla="*/ 0 w 51"/>
                  <a:gd name="T13" fmla="*/ 1 h 34"/>
                  <a:gd name="T14" fmla="*/ 0 w 51"/>
                  <a:gd name="T15" fmla="*/ 1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4">
                    <a:moveTo>
                      <a:pt x="0" y="13"/>
                    </a:moveTo>
                    <a:lnTo>
                      <a:pt x="25" y="19"/>
                    </a:lnTo>
                    <a:lnTo>
                      <a:pt x="44" y="34"/>
                    </a:lnTo>
                    <a:lnTo>
                      <a:pt x="51" y="15"/>
                    </a:lnTo>
                    <a:lnTo>
                      <a:pt x="36" y="5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9A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3" name="Freeform 20"/>
              <p:cNvSpPr>
                <a:spLocks/>
              </p:cNvSpPr>
              <p:nvPr/>
            </p:nvSpPr>
            <p:spPr bwMode="auto">
              <a:xfrm>
                <a:off x="2872" y="1985"/>
                <a:ext cx="259" cy="407"/>
              </a:xfrm>
              <a:custGeom>
                <a:avLst/>
                <a:gdLst>
                  <a:gd name="T0" fmla="*/ 0 w 519"/>
                  <a:gd name="T1" fmla="*/ 0 h 813"/>
                  <a:gd name="T2" fmla="*/ 3 w 519"/>
                  <a:gd name="T3" fmla="*/ 2 h 813"/>
                  <a:gd name="T4" fmla="*/ 6 w 519"/>
                  <a:gd name="T5" fmla="*/ 3 h 813"/>
                  <a:gd name="T6" fmla="*/ 7 w 519"/>
                  <a:gd name="T7" fmla="*/ 4 h 813"/>
                  <a:gd name="T8" fmla="*/ 10 w 519"/>
                  <a:gd name="T9" fmla="*/ 4 h 813"/>
                  <a:gd name="T10" fmla="*/ 13 w 519"/>
                  <a:gd name="T11" fmla="*/ 3 h 813"/>
                  <a:gd name="T12" fmla="*/ 16 w 519"/>
                  <a:gd name="T13" fmla="*/ 2 h 813"/>
                  <a:gd name="T14" fmla="*/ 13 w 519"/>
                  <a:gd name="T15" fmla="*/ 10 h 813"/>
                  <a:gd name="T16" fmla="*/ 10 w 519"/>
                  <a:gd name="T17" fmla="*/ 17 h 813"/>
                  <a:gd name="T18" fmla="*/ 5 w 519"/>
                  <a:gd name="T19" fmla="*/ 26 h 813"/>
                  <a:gd name="T20" fmla="*/ 4 w 519"/>
                  <a:gd name="T21" fmla="*/ 22 h 813"/>
                  <a:gd name="T22" fmla="*/ 2 w 519"/>
                  <a:gd name="T23" fmla="*/ 17 h 813"/>
                  <a:gd name="T24" fmla="*/ 1 w 519"/>
                  <a:gd name="T25" fmla="*/ 12 h 813"/>
                  <a:gd name="T26" fmla="*/ 0 w 519"/>
                  <a:gd name="T27" fmla="*/ 7 h 813"/>
                  <a:gd name="T28" fmla="*/ 0 w 519"/>
                  <a:gd name="T29" fmla="*/ 0 h 813"/>
                  <a:gd name="T30" fmla="*/ 0 w 519"/>
                  <a:gd name="T31" fmla="*/ 0 h 8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9" h="813">
                    <a:moveTo>
                      <a:pt x="6" y="0"/>
                    </a:moveTo>
                    <a:lnTo>
                      <a:pt x="120" y="58"/>
                    </a:lnTo>
                    <a:lnTo>
                      <a:pt x="199" y="91"/>
                    </a:lnTo>
                    <a:lnTo>
                      <a:pt x="249" y="100"/>
                    </a:lnTo>
                    <a:lnTo>
                      <a:pt x="344" y="98"/>
                    </a:lnTo>
                    <a:lnTo>
                      <a:pt x="420" y="87"/>
                    </a:lnTo>
                    <a:lnTo>
                      <a:pt x="519" y="55"/>
                    </a:lnTo>
                    <a:lnTo>
                      <a:pt x="431" y="306"/>
                    </a:lnTo>
                    <a:lnTo>
                      <a:pt x="338" y="539"/>
                    </a:lnTo>
                    <a:lnTo>
                      <a:pt x="188" y="813"/>
                    </a:lnTo>
                    <a:lnTo>
                      <a:pt x="140" y="678"/>
                    </a:lnTo>
                    <a:lnTo>
                      <a:pt x="89" y="524"/>
                    </a:lnTo>
                    <a:lnTo>
                      <a:pt x="51" y="353"/>
                    </a:lnTo>
                    <a:lnTo>
                      <a:pt x="0" y="2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4" name="Freeform 21"/>
              <p:cNvSpPr>
                <a:spLocks/>
              </p:cNvSpPr>
              <p:nvPr/>
            </p:nvSpPr>
            <p:spPr bwMode="auto">
              <a:xfrm>
                <a:off x="2975" y="2477"/>
                <a:ext cx="23" cy="2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1 w 48"/>
                  <a:gd name="T5" fmla="*/ 1 h 57"/>
                  <a:gd name="T6" fmla="*/ 1 w 48"/>
                  <a:gd name="T7" fmla="*/ 1 h 57"/>
                  <a:gd name="T8" fmla="*/ 1 w 48"/>
                  <a:gd name="T9" fmla="*/ 1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8"/>
                    </a:moveTo>
                    <a:lnTo>
                      <a:pt x="25" y="29"/>
                    </a:lnTo>
                    <a:lnTo>
                      <a:pt x="34" y="57"/>
                    </a:lnTo>
                    <a:lnTo>
                      <a:pt x="48" y="57"/>
                    </a:lnTo>
                    <a:lnTo>
                      <a:pt x="44" y="36"/>
                    </a:lnTo>
                    <a:lnTo>
                      <a:pt x="25" y="8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5" name="Freeform 22"/>
              <p:cNvSpPr>
                <a:spLocks/>
              </p:cNvSpPr>
              <p:nvPr/>
            </p:nvSpPr>
            <p:spPr bwMode="auto">
              <a:xfrm>
                <a:off x="2998" y="1870"/>
                <a:ext cx="432" cy="664"/>
              </a:xfrm>
              <a:custGeom>
                <a:avLst/>
                <a:gdLst>
                  <a:gd name="T0" fmla="*/ 10 w 862"/>
                  <a:gd name="T1" fmla="*/ 8 h 1326"/>
                  <a:gd name="T2" fmla="*/ 0 w 862"/>
                  <a:gd name="T3" fmla="*/ 31 h 1326"/>
                  <a:gd name="T4" fmla="*/ 6 w 862"/>
                  <a:gd name="T5" fmla="*/ 35 h 1326"/>
                  <a:gd name="T6" fmla="*/ 7 w 862"/>
                  <a:gd name="T7" fmla="*/ 34 h 1326"/>
                  <a:gd name="T8" fmla="*/ 7 w 862"/>
                  <a:gd name="T9" fmla="*/ 34 h 1326"/>
                  <a:gd name="T10" fmla="*/ 8 w 862"/>
                  <a:gd name="T11" fmla="*/ 33 h 1326"/>
                  <a:gd name="T12" fmla="*/ 9 w 862"/>
                  <a:gd name="T13" fmla="*/ 32 h 1326"/>
                  <a:gd name="T14" fmla="*/ 9 w 862"/>
                  <a:gd name="T15" fmla="*/ 31 h 1326"/>
                  <a:gd name="T16" fmla="*/ 10 w 862"/>
                  <a:gd name="T17" fmla="*/ 30 h 1326"/>
                  <a:gd name="T18" fmla="*/ 11 w 862"/>
                  <a:gd name="T19" fmla="*/ 29 h 1326"/>
                  <a:gd name="T20" fmla="*/ 12 w 862"/>
                  <a:gd name="T21" fmla="*/ 27 h 1326"/>
                  <a:gd name="T22" fmla="*/ 12 w 862"/>
                  <a:gd name="T23" fmla="*/ 26 h 1326"/>
                  <a:gd name="T24" fmla="*/ 13 w 862"/>
                  <a:gd name="T25" fmla="*/ 25 h 1326"/>
                  <a:gd name="T26" fmla="*/ 14 w 862"/>
                  <a:gd name="T27" fmla="*/ 23 h 1326"/>
                  <a:gd name="T28" fmla="*/ 15 w 862"/>
                  <a:gd name="T29" fmla="*/ 22 h 1326"/>
                  <a:gd name="T30" fmla="*/ 15 w 862"/>
                  <a:gd name="T31" fmla="*/ 21 h 1326"/>
                  <a:gd name="T32" fmla="*/ 16 w 862"/>
                  <a:gd name="T33" fmla="*/ 19 h 1326"/>
                  <a:gd name="T34" fmla="*/ 16 w 862"/>
                  <a:gd name="T35" fmla="*/ 18 h 1326"/>
                  <a:gd name="T36" fmla="*/ 17 w 862"/>
                  <a:gd name="T37" fmla="*/ 17 h 1326"/>
                  <a:gd name="T38" fmla="*/ 17 w 862"/>
                  <a:gd name="T39" fmla="*/ 15 h 1326"/>
                  <a:gd name="T40" fmla="*/ 18 w 862"/>
                  <a:gd name="T41" fmla="*/ 13 h 1326"/>
                  <a:gd name="T42" fmla="*/ 19 w 862"/>
                  <a:gd name="T43" fmla="*/ 10 h 1326"/>
                  <a:gd name="T44" fmla="*/ 19 w 862"/>
                  <a:gd name="T45" fmla="*/ 8 h 1326"/>
                  <a:gd name="T46" fmla="*/ 19 w 862"/>
                  <a:gd name="T47" fmla="*/ 8 h 1326"/>
                  <a:gd name="T48" fmla="*/ 20 w 862"/>
                  <a:gd name="T49" fmla="*/ 8 h 1326"/>
                  <a:gd name="T50" fmla="*/ 20 w 862"/>
                  <a:gd name="T51" fmla="*/ 9 h 1326"/>
                  <a:gd name="T52" fmla="*/ 21 w 862"/>
                  <a:gd name="T53" fmla="*/ 10 h 1326"/>
                  <a:gd name="T54" fmla="*/ 21 w 862"/>
                  <a:gd name="T55" fmla="*/ 12 h 1326"/>
                  <a:gd name="T56" fmla="*/ 21 w 862"/>
                  <a:gd name="T57" fmla="*/ 13 h 1326"/>
                  <a:gd name="T58" fmla="*/ 21 w 862"/>
                  <a:gd name="T59" fmla="*/ 14 h 1326"/>
                  <a:gd name="T60" fmla="*/ 20 w 862"/>
                  <a:gd name="T61" fmla="*/ 15 h 1326"/>
                  <a:gd name="T62" fmla="*/ 20 w 862"/>
                  <a:gd name="T63" fmla="*/ 17 h 1326"/>
                  <a:gd name="T64" fmla="*/ 19 w 862"/>
                  <a:gd name="T65" fmla="*/ 18 h 1326"/>
                  <a:gd name="T66" fmla="*/ 18 w 862"/>
                  <a:gd name="T67" fmla="*/ 19 h 1326"/>
                  <a:gd name="T68" fmla="*/ 17 w 862"/>
                  <a:gd name="T69" fmla="*/ 21 h 1326"/>
                  <a:gd name="T70" fmla="*/ 17 w 862"/>
                  <a:gd name="T71" fmla="*/ 23 h 1326"/>
                  <a:gd name="T72" fmla="*/ 16 w 862"/>
                  <a:gd name="T73" fmla="*/ 24 h 1326"/>
                  <a:gd name="T74" fmla="*/ 15 w 862"/>
                  <a:gd name="T75" fmla="*/ 25 h 1326"/>
                  <a:gd name="T76" fmla="*/ 15 w 862"/>
                  <a:gd name="T77" fmla="*/ 27 h 1326"/>
                  <a:gd name="T78" fmla="*/ 14 w 862"/>
                  <a:gd name="T79" fmla="*/ 28 h 1326"/>
                  <a:gd name="T80" fmla="*/ 13 w 862"/>
                  <a:gd name="T81" fmla="*/ 29 h 1326"/>
                  <a:gd name="T82" fmla="*/ 11 w 862"/>
                  <a:gd name="T83" fmla="*/ 36 h 1326"/>
                  <a:gd name="T84" fmla="*/ 15 w 862"/>
                  <a:gd name="T85" fmla="*/ 42 h 1326"/>
                  <a:gd name="T86" fmla="*/ 21 w 862"/>
                  <a:gd name="T87" fmla="*/ 24 h 1326"/>
                  <a:gd name="T88" fmla="*/ 26 w 862"/>
                  <a:gd name="T89" fmla="*/ 11 h 1326"/>
                  <a:gd name="T90" fmla="*/ 21 w 862"/>
                  <a:gd name="T91" fmla="*/ 4 h 1326"/>
                  <a:gd name="T92" fmla="*/ 12 w 862"/>
                  <a:gd name="T93" fmla="*/ 0 h 13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62" h="1326">
                    <a:moveTo>
                      <a:pt x="359" y="0"/>
                    </a:moveTo>
                    <a:lnTo>
                      <a:pt x="319" y="247"/>
                    </a:lnTo>
                    <a:lnTo>
                      <a:pt x="142" y="735"/>
                    </a:lnTo>
                    <a:lnTo>
                      <a:pt x="0" y="990"/>
                    </a:lnTo>
                    <a:lnTo>
                      <a:pt x="286" y="800"/>
                    </a:lnTo>
                    <a:lnTo>
                      <a:pt x="191" y="1094"/>
                    </a:lnTo>
                    <a:lnTo>
                      <a:pt x="193" y="1091"/>
                    </a:lnTo>
                    <a:lnTo>
                      <a:pt x="201" y="1081"/>
                    </a:lnTo>
                    <a:lnTo>
                      <a:pt x="207" y="1075"/>
                    </a:lnTo>
                    <a:lnTo>
                      <a:pt x="212" y="1066"/>
                    </a:lnTo>
                    <a:lnTo>
                      <a:pt x="220" y="1056"/>
                    </a:lnTo>
                    <a:lnTo>
                      <a:pt x="228" y="1047"/>
                    </a:lnTo>
                    <a:lnTo>
                      <a:pt x="247" y="1020"/>
                    </a:lnTo>
                    <a:lnTo>
                      <a:pt x="258" y="1007"/>
                    </a:lnTo>
                    <a:lnTo>
                      <a:pt x="267" y="992"/>
                    </a:lnTo>
                    <a:lnTo>
                      <a:pt x="279" y="975"/>
                    </a:lnTo>
                    <a:lnTo>
                      <a:pt x="292" y="957"/>
                    </a:lnTo>
                    <a:lnTo>
                      <a:pt x="304" y="940"/>
                    </a:lnTo>
                    <a:lnTo>
                      <a:pt x="317" y="921"/>
                    </a:lnTo>
                    <a:lnTo>
                      <a:pt x="330" y="902"/>
                    </a:lnTo>
                    <a:lnTo>
                      <a:pt x="342" y="883"/>
                    </a:lnTo>
                    <a:lnTo>
                      <a:pt x="355" y="862"/>
                    </a:lnTo>
                    <a:lnTo>
                      <a:pt x="368" y="842"/>
                    </a:lnTo>
                    <a:lnTo>
                      <a:pt x="381" y="821"/>
                    </a:lnTo>
                    <a:lnTo>
                      <a:pt x="395" y="798"/>
                    </a:lnTo>
                    <a:lnTo>
                      <a:pt x="406" y="777"/>
                    </a:lnTo>
                    <a:lnTo>
                      <a:pt x="419" y="754"/>
                    </a:lnTo>
                    <a:lnTo>
                      <a:pt x="433" y="731"/>
                    </a:lnTo>
                    <a:lnTo>
                      <a:pt x="444" y="709"/>
                    </a:lnTo>
                    <a:lnTo>
                      <a:pt x="456" y="686"/>
                    </a:lnTo>
                    <a:lnTo>
                      <a:pt x="465" y="663"/>
                    </a:lnTo>
                    <a:lnTo>
                      <a:pt x="476" y="642"/>
                    </a:lnTo>
                    <a:lnTo>
                      <a:pt x="486" y="619"/>
                    </a:lnTo>
                    <a:lnTo>
                      <a:pt x="494" y="596"/>
                    </a:lnTo>
                    <a:lnTo>
                      <a:pt x="501" y="575"/>
                    </a:lnTo>
                    <a:lnTo>
                      <a:pt x="509" y="555"/>
                    </a:lnTo>
                    <a:lnTo>
                      <a:pt x="516" y="534"/>
                    </a:lnTo>
                    <a:lnTo>
                      <a:pt x="522" y="513"/>
                    </a:lnTo>
                    <a:lnTo>
                      <a:pt x="530" y="494"/>
                    </a:lnTo>
                    <a:lnTo>
                      <a:pt x="541" y="458"/>
                    </a:lnTo>
                    <a:lnTo>
                      <a:pt x="551" y="423"/>
                    </a:lnTo>
                    <a:lnTo>
                      <a:pt x="560" y="393"/>
                    </a:lnTo>
                    <a:lnTo>
                      <a:pt x="568" y="365"/>
                    </a:lnTo>
                    <a:lnTo>
                      <a:pt x="579" y="317"/>
                    </a:lnTo>
                    <a:lnTo>
                      <a:pt x="589" y="279"/>
                    </a:lnTo>
                    <a:lnTo>
                      <a:pt x="594" y="252"/>
                    </a:lnTo>
                    <a:lnTo>
                      <a:pt x="598" y="231"/>
                    </a:lnTo>
                    <a:lnTo>
                      <a:pt x="602" y="233"/>
                    </a:lnTo>
                    <a:lnTo>
                      <a:pt x="609" y="243"/>
                    </a:lnTo>
                    <a:lnTo>
                      <a:pt x="617" y="250"/>
                    </a:lnTo>
                    <a:lnTo>
                      <a:pt x="623" y="258"/>
                    </a:lnTo>
                    <a:lnTo>
                      <a:pt x="630" y="268"/>
                    </a:lnTo>
                    <a:lnTo>
                      <a:pt x="636" y="275"/>
                    </a:lnTo>
                    <a:lnTo>
                      <a:pt x="651" y="298"/>
                    </a:lnTo>
                    <a:lnTo>
                      <a:pt x="661" y="323"/>
                    </a:lnTo>
                    <a:lnTo>
                      <a:pt x="670" y="376"/>
                    </a:lnTo>
                    <a:lnTo>
                      <a:pt x="665" y="393"/>
                    </a:lnTo>
                    <a:lnTo>
                      <a:pt x="661" y="406"/>
                    </a:lnTo>
                    <a:lnTo>
                      <a:pt x="655" y="420"/>
                    </a:lnTo>
                    <a:lnTo>
                      <a:pt x="649" y="435"/>
                    </a:lnTo>
                    <a:lnTo>
                      <a:pt x="642" y="454"/>
                    </a:lnTo>
                    <a:lnTo>
                      <a:pt x="632" y="473"/>
                    </a:lnTo>
                    <a:lnTo>
                      <a:pt x="625" y="494"/>
                    </a:lnTo>
                    <a:lnTo>
                      <a:pt x="613" y="515"/>
                    </a:lnTo>
                    <a:lnTo>
                      <a:pt x="604" y="537"/>
                    </a:lnTo>
                    <a:lnTo>
                      <a:pt x="592" y="560"/>
                    </a:lnTo>
                    <a:lnTo>
                      <a:pt x="581" y="583"/>
                    </a:lnTo>
                    <a:lnTo>
                      <a:pt x="568" y="608"/>
                    </a:lnTo>
                    <a:lnTo>
                      <a:pt x="556" y="632"/>
                    </a:lnTo>
                    <a:lnTo>
                      <a:pt x="543" y="657"/>
                    </a:lnTo>
                    <a:lnTo>
                      <a:pt x="532" y="682"/>
                    </a:lnTo>
                    <a:lnTo>
                      <a:pt x="518" y="707"/>
                    </a:lnTo>
                    <a:lnTo>
                      <a:pt x="507" y="731"/>
                    </a:lnTo>
                    <a:lnTo>
                      <a:pt x="494" y="754"/>
                    </a:lnTo>
                    <a:lnTo>
                      <a:pt x="482" y="777"/>
                    </a:lnTo>
                    <a:lnTo>
                      <a:pt x="471" y="798"/>
                    </a:lnTo>
                    <a:lnTo>
                      <a:pt x="459" y="819"/>
                    </a:lnTo>
                    <a:lnTo>
                      <a:pt x="450" y="840"/>
                    </a:lnTo>
                    <a:lnTo>
                      <a:pt x="440" y="857"/>
                    </a:lnTo>
                    <a:lnTo>
                      <a:pt x="431" y="874"/>
                    </a:lnTo>
                    <a:lnTo>
                      <a:pt x="423" y="889"/>
                    </a:lnTo>
                    <a:lnTo>
                      <a:pt x="410" y="914"/>
                    </a:lnTo>
                    <a:lnTo>
                      <a:pt x="399" y="935"/>
                    </a:lnTo>
                    <a:lnTo>
                      <a:pt x="342" y="1151"/>
                    </a:lnTo>
                    <a:lnTo>
                      <a:pt x="374" y="1303"/>
                    </a:lnTo>
                    <a:lnTo>
                      <a:pt x="471" y="1326"/>
                    </a:lnTo>
                    <a:lnTo>
                      <a:pt x="581" y="990"/>
                    </a:lnTo>
                    <a:lnTo>
                      <a:pt x="661" y="743"/>
                    </a:lnTo>
                    <a:lnTo>
                      <a:pt x="742" y="486"/>
                    </a:lnTo>
                    <a:lnTo>
                      <a:pt x="820" y="351"/>
                    </a:lnTo>
                    <a:lnTo>
                      <a:pt x="862" y="159"/>
                    </a:lnTo>
                    <a:lnTo>
                      <a:pt x="661" y="112"/>
                    </a:lnTo>
                    <a:lnTo>
                      <a:pt x="518" y="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6" name="Freeform 23"/>
              <p:cNvSpPr>
                <a:spLocks/>
              </p:cNvSpPr>
              <p:nvPr/>
            </p:nvSpPr>
            <p:spPr bwMode="auto">
              <a:xfrm>
                <a:off x="2914" y="2456"/>
                <a:ext cx="382" cy="251"/>
              </a:xfrm>
              <a:custGeom>
                <a:avLst/>
                <a:gdLst>
                  <a:gd name="T0" fmla="*/ 24 w 764"/>
                  <a:gd name="T1" fmla="*/ 12 h 504"/>
                  <a:gd name="T2" fmla="*/ 24 w 764"/>
                  <a:gd name="T3" fmla="*/ 9 h 504"/>
                  <a:gd name="T4" fmla="*/ 24 w 764"/>
                  <a:gd name="T5" fmla="*/ 8 h 504"/>
                  <a:gd name="T6" fmla="*/ 24 w 764"/>
                  <a:gd name="T7" fmla="*/ 7 h 504"/>
                  <a:gd name="T8" fmla="*/ 22 w 764"/>
                  <a:gd name="T9" fmla="*/ 5 h 504"/>
                  <a:gd name="T10" fmla="*/ 21 w 764"/>
                  <a:gd name="T11" fmla="*/ 5 h 504"/>
                  <a:gd name="T12" fmla="*/ 20 w 764"/>
                  <a:gd name="T13" fmla="*/ 5 h 504"/>
                  <a:gd name="T14" fmla="*/ 19 w 764"/>
                  <a:gd name="T15" fmla="*/ 4 h 504"/>
                  <a:gd name="T16" fmla="*/ 16 w 764"/>
                  <a:gd name="T17" fmla="*/ 2 h 504"/>
                  <a:gd name="T18" fmla="*/ 15 w 764"/>
                  <a:gd name="T19" fmla="*/ 1 h 504"/>
                  <a:gd name="T20" fmla="*/ 14 w 764"/>
                  <a:gd name="T21" fmla="*/ 1 h 504"/>
                  <a:gd name="T22" fmla="*/ 13 w 764"/>
                  <a:gd name="T23" fmla="*/ 0 h 504"/>
                  <a:gd name="T24" fmla="*/ 12 w 764"/>
                  <a:gd name="T25" fmla="*/ 0 h 504"/>
                  <a:gd name="T26" fmla="*/ 11 w 764"/>
                  <a:gd name="T27" fmla="*/ 0 h 504"/>
                  <a:gd name="T28" fmla="*/ 11 w 764"/>
                  <a:gd name="T29" fmla="*/ 0 h 504"/>
                  <a:gd name="T30" fmla="*/ 10 w 764"/>
                  <a:gd name="T31" fmla="*/ 1 h 504"/>
                  <a:gd name="T32" fmla="*/ 7 w 764"/>
                  <a:gd name="T33" fmla="*/ 2 h 504"/>
                  <a:gd name="T34" fmla="*/ 6 w 764"/>
                  <a:gd name="T35" fmla="*/ 3 h 504"/>
                  <a:gd name="T36" fmla="*/ 5 w 764"/>
                  <a:gd name="T37" fmla="*/ 3 h 504"/>
                  <a:gd name="T38" fmla="*/ 5 w 764"/>
                  <a:gd name="T39" fmla="*/ 4 h 504"/>
                  <a:gd name="T40" fmla="*/ 3 w 764"/>
                  <a:gd name="T41" fmla="*/ 6 h 504"/>
                  <a:gd name="T42" fmla="*/ 1 w 764"/>
                  <a:gd name="T43" fmla="*/ 8 h 504"/>
                  <a:gd name="T44" fmla="*/ 1 w 764"/>
                  <a:gd name="T45" fmla="*/ 9 h 504"/>
                  <a:gd name="T46" fmla="*/ 0 w 764"/>
                  <a:gd name="T47" fmla="*/ 10 h 504"/>
                  <a:gd name="T48" fmla="*/ 1 w 764"/>
                  <a:gd name="T49" fmla="*/ 11 h 504"/>
                  <a:gd name="T50" fmla="*/ 2 w 764"/>
                  <a:gd name="T51" fmla="*/ 10 h 504"/>
                  <a:gd name="T52" fmla="*/ 3 w 764"/>
                  <a:gd name="T53" fmla="*/ 10 h 504"/>
                  <a:gd name="T54" fmla="*/ 5 w 764"/>
                  <a:gd name="T55" fmla="*/ 10 h 504"/>
                  <a:gd name="T56" fmla="*/ 3 w 764"/>
                  <a:gd name="T57" fmla="*/ 13 h 504"/>
                  <a:gd name="T58" fmla="*/ 3 w 764"/>
                  <a:gd name="T59" fmla="*/ 14 h 504"/>
                  <a:gd name="T60" fmla="*/ 4 w 764"/>
                  <a:gd name="T61" fmla="*/ 15 h 504"/>
                  <a:gd name="T62" fmla="*/ 6 w 764"/>
                  <a:gd name="T63" fmla="*/ 14 h 504"/>
                  <a:gd name="T64" fmla="*/ 9 w 764"/>
                  <a:gd name="T65" fmla="*/ 15 h 504"/>
                  <a:gd name="T66" fmla="*/ 12 w 764"/>
                  <a:gd name="T67" fmla="*/ 14 h 504"/>
                  <a:gd name="T68" fmla="*/ 16 w 764"/>
                  <a:gd name="T69" fmla="*/ 13 h 504"/>
                  <a:gd name="T70" fmla="*/ 23 w 764"/>
                  <a:gd name="T71" fmla="*/ 14 h 504"/>
                  <a:gd name="T72" fmla="*/ 24 w 764"/>
                  <a:gd name="T73" fmla="*/ 12 h 504"/>
                  <a:gd name="T74" fmla="*/ 24 w 764"/>
                  <a:gd name="T75" fmla="*/ 12 h 5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4" h="504">
                    <a:moveTo>
                      <a:pt x="741" y="396"/>
                    </a:moveTo>
                    <a:lnTo>
                      <a:pt x="764" y="306"/>
                    </a:lnTo>
                    <a:lnTo>
                      <a:pt x="751" y="276"/>
                    </a:lnTo>
                    <a:lnTo>
                      <a:pt x="738" y="249"/>
                    </a:lnTo>
                    <a:lnTo>
                      <a:pt x="683" y="188"/>
                    </a:lnTo>
                    <a:lnTo>
                      <a:pt x="667" y="169"/>
                    </a:lnTo>
                    <a:lnTo>
                      <a:pt x="612" y="168"/>
                    </a:lnTo>
                    <a:lnTo>
                      <a:pt x="593" y="158"/>
                    </a:lnTo>
                    <a:lnTo>
                      <a:pt x="494" y="88"/>
                    </a:lnTo>
                    <a:lnTo>
                      <a:pt x="468" y="55"/>
                    </a:lnTo>
                    <a:lnTo>
                      <a:pt x="417" y="36"/>
                    </a:lnTo>
                    <a:lnTo>
                      <a:pt x="390" y="8"/>
                    </a:lnTo>
                    <a:lnTo>
                      <a:pt x="375" y="0"/>
                    </a:lnTo>
                    <a:lnTo>
                      <a:pt x="352" y="0"/>
                    </a:lnTo>
                    <a:lnTo>
                      <a:pt x="323" y="17"/>
                    </a:lnTo>
                    <a:lnTo>
                      <a:pt x="295" y="35"/>
                    </a:lnTo>
                    <a:lnTo>
                      <a:pt x="209" y="88"/>
                    </a:lnTo>
                    <a:lnTo>
                      <a:pt x="175" y="109"/>
                    </a:lnTo>
                    <a:lnTo>
                      <a:pt x="158" y="122"/>
                    </a:lnTo>
                    <a:lnTo>
                      <a:pt x="135" y="149"/>
                    </a:lnTo>
                    <a:lnTo>
                      <a:pt x="65" y="211"/>
                    </a:lnTo>
                    <a:lnTo>
                      <a:pt x="25" y="268"/>
                    </a:lnTo>
                    <a:lnTo>
                      <a:pt x="6" y="308"/>
                    </a:lnTo>
                    <a:lnTo>
                      <a:pt x="0" y="333"/>
                    </a:lnTo>
                    <a:lnTo>
                      <a:pt x="16" y="354"/>
                    </a:lnTo>
                    <a:lnTo>
                      <a:pt x="61" y="344"/>
                    </a:lnTo>
                    <a:lnTo>
                      <a:pt x="92" y="333"/>
                    </a:lnTo>
                    <a:lnTo>
                      <a:pt x="133" y="337"/>
                    </a:lnTo>
                    <a:lnTo>
                      <a:pt x="92" y="417"/>
                    </a:lnTo>
                    <a:lnTo>
                      <a:pt x="75" y="460"/>
                    </a:lnTo>
                    <a:lnTo>
                      <a:pt x="107" y="498"/>
                    </a:lnTo>
                    <a:lnTo>
                      <a:pt x="171" y="472"/>
                    </a:lnTo>
                    <a:lnTo>
                      <a:pt x="265" y="504"/>
                    </a:lnTo>
                    <a:lnTo>
                      <a:pt x="365" y="472"/>
                    </a:lnTo>
                    <a:lnTo>
                      <a:pt x="512" y="437"/>
                    </a:lnTo>
                    <a:lnTo>
                      <a:pt x="734" y="449"/>
                    </a:lnTo>
                    <a:lnTo>
                      <a:pt x="741" y="39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7" name="Freeform 24"/>
              <p:cNvSpPr>
                <a:spLocks/>
              </p:cNvSpPr>
              <p:nvPr/>
            </p:nvSpPr>
            <p:spPr bwMode="auto">
              <a:xfrm>
                <a:off x="2659" y="2198"/>
                <a:ext cx="64" cy="359"/>
              </a:xfrm>
              <a:custGeom>
                <a:avLst/>
                <a:gdLst>
                  <a:gd name="T0" fmla="*/ 4 w 128"/>
                  <a:gd name="T1" fmla="*/ 0 h 719"/>
                  <a:gd name="T2" fmla="*/ 4 w 128"/>
                  <a:gd name="T3" fmla="*/ 12 h 719"/>
                  <a:gd name="T4" fmla="*/ 3 w 128"/>
                  <a:gd name="T5" fmla="*/ 22 h 719"/>
                  <a:gd name="T6" fmla="*/ 2 w 128"/>
                  <a:gd name="T7" fmla="*/ 21 h 719"/>
                  <a:gd name="T8" fmla="*/ 2 w 128"/>
                  <a:gd name="T9" fmla="*/ 21 h 719"/>
                  <a:gd name="T10" fmla="*/ 2 w 128"/>
                  <a:gd name="T11" fmla="*/ 20 h 719"/>
                  <a:gd name="T12" fmla="*/ 1 w 128"/>
                  <a:gd name="T13" fmla="*/ 19 h 719"/>
                  <a:gd name="T14" fmla="*/ 1 w 128"/>
                  <a:gd name="T15" fmla="*/ 19 h 719"/>
                  <a:gd name="T16" fmla="*/ 0 w 128"/>
                  <a:gd name="T17" fmla="*/ 17 h 719"/>
                  <a:gd name="T18" fmla="*/ 1 w 128"/>
                  <a:gd name="T19" fmla="*/ 13 h 719"/>
                  <a:gd name="T20" fmla="*/ 1 w 128"/>
                  <a:gd name="T21" fmla="*/ 11 h 719"/>
                  <a:gd name="T22" fmla="*/ 2 w 128"/>
                  <a:gd name="T23" fmla="*/ 0 h 719"/>
                  <a:gd name="T24" fmla="*/ 4 w 128"/>
                  <a:gd name="T25" fmla="*/ 0 h 719"/>
                  <a:gd name="T26" fmla="*/ 4 w 128"/>
                  <a:gd name="T27" fmla="*/ 0 h 7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8" h="719">
                    <a:moveTo>
                      <a:pt x="128" y="8"/>
                    </a:moveTo>
                    <a:lnTo>
                      <a:pt x="120" y="392"/>
                    </a:lnTo>
                    <a:lnTo>
                      <a:pt x="71" y="719"/>
                    </a:lnTo>
                    <a:lnTo>
                      <a:pt x="61" y="703"/>
                    </a:lnTo>
                    <a:lnTo>
                      <a:pt x="50" y="686"/>
                    </a:lnTo>
                    <a:lnTo>
                      <a:pt x="36" y="665"/>
                    </a:lnTo>
                    <a:lnTo>
                      <a:pt x="23" y="637"/>
                    </a:lnTo>
                    <a:lnTo>
                      <a:pt x="12" y="608"/>
                    </a:lnTo>
                    <a:lnTo>
                      <a:pt x="0" y="544"/>
                    </a:lnTo>
                    <a:lnTo>
                      <a:pt x="4" y="422"/>
                    </a:lnTo>
                    <a:lnTo>
                      <a:pt x="8" y="367"/>
                    </a:lnTo>
                    <a:lnTo>
                      <a:pt x="48" y="0"/>
                    </a:lnTo>
                    <a:lnTo>
                      <a:pt x="128" y="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8" name="Freeform 25"/>
              <p:cNvSpPr>
                <a:spLocks/>
              </p:cNvSpPr>
              <p:nvPr/>
            </p:nvSpPr>
            <p:spPr bwMode="auto">
              <a:xfrm>
                <a:off x="2446" y="2259"/>
                <a:ext cx="168" cy="62"/>
              </a:xfrm>
              <a:custGeom>
                <a:avLst/>
                <a:gdLst>
                  <a:gd name="T0" fmla="*/ 4 w 334"/>
                  <a:gd name="T1" fmla="*/ 1 h 123"/>
                  <a:gd name="T2" fmla="*/ 4 w 334"/>
                  <a:gd name="T3" fmla="*/ 1 h 123"/>
                  <a:gd name="T4" fmla="*/ 3 w 334"/>
                  <a:gd name="T5" fmla="*/ 1 h 123"/>
                  <a:gd name="T6" fmla="*/ 0 w 334"/>
                  <a:gd name="T7" fmla="*/ 2 h 123"/>
                  <a:gd name="T8" fmla="*/ 1 w 334"/>
                  <a:gd name="T9" fmla="*/ 3 h 123"/>
                  <a:gd name="T10" fmla="*/ 1 w 334"/>
                  <a:gd name="T11" fmla="*/ 4 h 123"/>
                  <a:gd name="T12" fmla="*/ 5 w 334"/>
                  <a:gd name="T13" fmla="*/ 4 h 123"/>
                  <a:gd name="T14" fmla="*/ 9 w 334"/>
                  <a:gd name="T15" fmla="*/ 4 h 123"/>
                  <a:gd name="T16" fmla="*/ 11 w 334"/>
                  <a:gd name="T17" fmla="*/ 4 h 123"/>
                  <a:gd name="T18" fmla="*/ 11 w 334"/>
                  <a:gd name="T19" fmla="*/ 3 h 123"/>
                  <a:gd name="T20" fmla="*/ 9 w 334"/>
                  <a:gd name="T21" fmla="*/ 2 h 123"/>
                  <a:gd name="T22" fmla="*/ 7 w 334"/>
                  <a:gd name="T23" fmla="*/ 1 h 123"/>
                  <a:gd name="T24" fmla="*/ 7 w 334"/>
                  <a:gd name="T25" fmla="*/ 0 h 123"/>
                  <a:gd name="T26" fmla="*/ 4 w 334"/>
                  <a:gd name="T27" fmla="*/ 1 h 123"/>
                  <a:gd name="T28" fmla="*/ 4 w 334"/>
                  <a:gd name="T29" fmla="*/ 1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4" h="123">
                    <a:moveTo>
                      <a:pt x="125" y="4"/>
                    </a:moveTo>
                    <a:lnTo>
                      <a:pt x="116" y="30"/>
                    </a:lnTo>
                    <a:lnTo>
                      <a:pt x="72" y="30"/>
                    </a:lnTo>
                    <a:lnTo>
                      <a:pt x="0" y="61"/>
                    </a:lnTo>
                    <a:lnTo>
                      <a:pt x="2" y="89"/>
                    </a:lnTo>
                    <a:lnTo>
                      <a:pt x="17" y="108"/>
                    </a:lnTo>
                    <a:lnTo>
                      <a:pt x="135" y="123"/>
                    </a:lnTo>
                    <a:lnTo>
                      <a:pt x="262" y="120"/>
                    </a:lnTo>
                    <a:lnTo>
                      <a:pt x="334" y="118"/>
                    </a:lnTo>
                    <a:lnTo>
                      <a:pt x="328" y="68"/>
                    </a:lnTo>
                    <a:lnTo>
                      <a:pt x="269" y="51"/>
                    </a:lnTo>
                    <a:lnTo>
                      <a:pt x="203" y="30"/>
                    </a:lnTo>
                    <a:lnTo>
                      <a:pt x="205" y="0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899" name="Freeform 26"/>
              <p:cNvSpPr>
                <a:spLocks/>
              </p:cNvSpPr>
              <p:nvPr/>
            </p:nvSpPr>
            <p:spPr bwMode="auto">
              <a:xfrm>
                <a:off x="2754" y="2102"/>
                <a:ext cx="204" cy="328"/>
              </a:xfrm>
              <a:custGeom>
                <a:avLst/>
                <a:gdLst>
                  <a:gd name="T0" fmla="*/ 0 w 409"/>
                  <a:gd name="T1" fmla="*/ 4 h 656"/>
                  <a:gd name="T2" fmla="*/ 3 w 409"/>
                  <a:gd name="T3" fmla="*/ 11 h 656"/>
                  <a:gd name="T4" fmla="*/ 11 w 409"/>
                  <a:gd name="T5" fmla="*/ 21 h 656"/>
                  <a:gd name="T6" fmla="*/ 12 w 409"/>
                  <a:gd name="T7" fmla="*/ 18 h 656"/>
                  <a:gd name="T8" fmla="*/ 8 w 409"/>
                  <a:gd name="T9" fmla="*/ 8 h 656"/>
                  <a:gd name="T10" fmla="*/ 6 w 409"/>
                  <a:gd name="T11" fmla="*/ 2 h 656"/>
                  <a:gd name="T12" fmla="*/ 1 w 409"/>
                  <a:gd name="T13" fmla="*/ 0 h 656"/>
                  <a:gd name="T14" fmla="*/ 0 w 409"/>
                  <a:gd name="T15" fmla="*/ 4 h 656"/>
                  <a:gd name="T16" fmla="*/ 0 w 409"/>
                  <a:gd name="T17" fmla="*/ 4 h 6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656">
                    <a:moveTo>
                      <a:pt x="0" y="128"/>
                    </a:moveTo>
                    <a:lnTo>
                      <a:pt x="122" y="344"/>
                    </a:lnTo>
                    <a:lnTo>
                      <a:pt x="352" y="656"/>
                    </a:lnTo>
                    <a:lnTo>
                      <a:pt x="409" y="576"/>
                    </a:lnTo>
                    <a:lnTo>
                      <a:pt x="281" y="225"/>
                    </a:lnTo>
                    <a:lnTo>
                      <a:pt x="202" y="33"/>
                    </a:lnTo>
                    <a:lnTo>
                      <a:pt x="5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0" name="Freeform 27"/>
              <p:cNvSpPr>
                <a:spLocks/>
              </p:cNvSpPr>
              <p:nvPr/>
            </p:nvSpPr>
            <p:spPr bwMode="auto">
              <a:xfrm>
                <a:off x="2956" y="2611"/>
                <a:ext cx="31" cy="12"/>
              </a:xfrm>
              <a:custGeom>
                <a:avLst/>
                <a:gdLst>
                  <a:gd name="T0" fmla="*/ 1 w 61"/>
                  <a:gd name="T1" fmla="*/ 1 h 23"/>
                  <a:gd name="T2" fmla="*/ 1 w 61"/>
                  <a:gd name="T3" fmla="*/ 1 h 23"/>
                  <a:gd name="T4" fmla="*/ 2 w 61"/>
                  <a:gd name="T5" fmla="*/ 0 h 23"/>
                  <a:gd name="T6" fmla="*/ 2 w 61"/>
                  <a:gd name="T7" fmla="*/ 1 h 23"/>
                  <a:gd name="T8" fmla="*/ 2 w 61"/>
                  <a:gd name="T9" fmla="*/ 1 h 23"/>
                  <a:gd name="T10" fmla="*/ 2 w 61"/>
                  <a:gd name="T11" fmla="*/ 1 h 23"/>
                  <a:gd name="T12" fmla="*/ 1 w 61"/>
                  <a:gd name="T13" fmla="*/ 1 h 23"/>
                  <a:gd name="T14" fmla="*/ 0 w 61"/>
                  <a:gd name="T15" fmla="*/ 1 h 23"/>
                  <a:gd name="T16" fmla="*/ 1 w 61"/>
                  <a:gd name="T17" fmla="*/ 1 h 23"/>
                  <a:gd name="T18" fmla="*/ 1 w 61"/>
                  <a:gd name="T19" fmla="*/ 1 h 23"/>
                  <a:gd name="T20" fmla="*/ 1 w 61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9" y="8"/>
                    </a:moveTo>
                    <a:lnTo>
                      <a:pt x="27" y="6"/>
                    </a:lnTo>
                    <a:lnTo>
                      <a:pt x="61" y="0"/>
                    </a:lnTo>
                    <a:lnTo>
                      <a:pt x="59" y="11"/>
                    </a:lnTo>
                    <a:lnTo>
                      <a:pt x="55" y="19"/>
                    </a:lnTo>
                    <a:lnTo>
                      <a:pt x="49" y="23"/>
                    </a:lnTo>
                    <a:lnTo>
                      <a:pt x="21" y="2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1" name="Freeform 28"/>
              <p:cNvSpPr>
                <a:spLocks/>
              </p:cNvSpPr>
              <p:nvPr/>
            </p:nvSpPr>
            <p:spPr bwMode="auto">
              <a:xfrm>
                <a:off x="2303" y="2023"/>
                <a:ext cx="304" cy="318"/>
              </a:xfrm>
              <a:custGeom>
                <a:avLst/>
                <a:gdLst>
                  <a:gd name="T0" fmla="*/ 12 w 608"/>
                  <a:gd name="T1" fmla="*/ 1 h 634"/>
                  <a:gd name="T2" fmla="*/ 11 w 608"/>
                  <a:gd name="T3" fmla="*/ 1 h 634"/>
                  <a:gd name="T4" fmla="*/ 8 w 608"/>
                  <a:gd name="T5" fmla="*/ 1 h 634"/>
                  <a:gd name="T6" fmla="*/ 7 w 608"/>
                  <a:gd name="T7" fmla="*/ 0 h 634"/>
                  <a:gd name="T8" fmla="*/ 6 w 608"/>
                  <a:gd name="T9" fmla="*/ 1 h 634"/>
                  <a:gd name="T10" fmla="*/ 5 w 608"/>
                  <a:gd name="T11" fmla="*/ 1 h 634"/>
                  <a:gd name="T12" fmla="*/ 4 w 608"/>
                  <a:gd name="T13" fmla="*/ 2 h 634"/>
                  <a:gd name="T14" fmla="*/ 3 w 608"/>
                  <a:gd name="T15" fmla="*/ 3 h 634"/>
                  <a:gd name="T16" fmla="*/ 2 w 608"/>
                  <a:gd name="T17" fmla="*/ 4 h 634"/>
                  <a:gd name="T18" fmla="*/ 2 w 608"/>
                  <a:gd name="T19" fmla="*/ 4 h 634"/>
                  <a:gd name="T20" fmla="*/ 2 w 608"/>
                  <a:gd name="T21" fmla="*/ 6 h 634"/>
                  <a:gd name="T22" fmla="*/ 1 w 608"/>
                  <a:gd name="T23" fmla="*/ 7 h 634"/>
                  <a:gd name="T24" fmla="*/ 1 w 608"/>
                  <a:gd name="T25" fmla="*/ 9 h 634"/>
                  <a:gd name="T26" fmla="*/ 1 w 608"/>
                  <a:gd name="T27" fmla="*/ 9 h 634"/>
                  <a:gd name="T28" fmla="*/ 0 w 608"/>
                  <a:gd name="T29" fmla="*/ 10 h 634"/>
                  <a:gd name="T30" fmla="*/ 1 w 608"/>
                  <a:gd name="T31" fmla="*/ 12 h 634"/>
                  <a:gd name="T32" fmla="*/ 1 w 608"/>
                  <a:gd name="T33" fmla="*/ 13 h 634"/>
                  <a:gd name="T34" fmla="*/ 2 w 608"/>
                  <a:gd name="T35" fmla="*/ 14 h 634"/>
                  <a:gd name="T36" fmla="*/ 2 w 608"/>
                  <a:gd name="T37" fmla="*/ 17 h 634"/>
                  <a:gd name="T38" fmla="*/ 5 w 608"/>
                  <a:gd name="T39" fmla="*/ 20 h 634"/>
                  <a:gd name="T40" fmla="*/ 7 w 608"/>
                  <a:gd name="T41" fmla="*/ 20 h 634"/>
                  <a:gd name="T42" fmla="*/ 9 w 608"/>
                  <a:gd name="T43" fmla="*/ 16 h 634"/>
                  <a:gd name="T44" fmla="*/ 11 w 608"/>
                  <a:gd name="T45" fmla="*/ 16 h 634"/>
                  <a:gd name="T46" fmla="*/ 13 w 608"/>
                  <a:gd name="T47" fmla="*/ 16 h 634"/>
                  <a:gd name="T48" fmla="*/ 13 w 608"/>
                  <a:gd name="T49" fmla="*/ 15 h 634"/>
                  <a:gd name="T50" fmla="*/ 14 w 608"/>
                  <a:gd name="T51" fmla="*/ 16 h 634"/>
                  <a:gd name="T52" fmla="*/ 16 w 608"/>
                  <a:gd name="T53" fmla="*/ 16 h 634"/>
                  <a:gd name="T54" fmla="*/ 16 w 608"/>
                  <a:gd name="T55" fmla="*/ 15 h 634"/>
                  <a:gd name="T56" fmla="*/ 16 w 608"/>
                  <a:gd name="T57" fmla="*/ 14 h 634"/>
                  <a:gd name="T58" fmla="*/ 14 w 608"/>
                  <a:gd name="T59" fmla="*/ 13 h 634"/>
                  <a:gd name="T60" fmla="*/ 13 w 608"/>
                  <a:gd name="T61" fmla="*/ 12 h 634"/>
                  <a:gd name="T62" fmla="*/ 9 w 608"/>
                  <a:gd name="T63" fmla="*/ 9 h 634"/>
                  <a:gd name="T64" fmla="*/ 9 w 608"/>
                  <a:gd name="T65" fmla="*/ 9 h 634"/>
                  <a:gd name="T66" fmla="*/ 9 w 608"/>
                  <a:gd name="T67" fmla="*/ 9 h 634"/>
                  <a:gd name="T68" fmla="*/ 10 w 608"/>
                  <a:gd name="T69" fmla="*/ 9 h 634"/>
                  <a:gd name="T70" fmla="*/ 11 w 608"/>
                  <a:gd name="T71" fmla="*/ 10 h 634"/>
                  <a:gd name="T72" fmla="*/ 11 w 608"/>
                  <a:gd name="T73" fmla="*/ 10 h 634"/>
                  <a:gd name="T74" fmla="*/ 12 w 608"/>
                  <a:gd name="T75" fmla="*/ 10 h 634"/>
                  <a:gd name="T76" fmla="*/ 12 w 608"/>
                  <a:gd name="T77" fmla="*/ 10 h 634"/>
                  <a:gd name="T78" fmla="*/ 13 w 608"/>
                  <a:gd name="T79" fmla="*/ 10 h 634"/>
                  <a:gd name="T80" fmla="*/ 13 w 608"/>
                  <a:gd name="T81" fmla="*/ 11 h 634"/>
                  <a:gd name="T82" fmla="*/ 14 w 608"/>
                  <a:gd name="T83" fmla="*/ 11 h 634"/>
                  <a:gd name="T84" fmla="*/ 14 w 608"/>
                  <a:gd name="T85" fmla="*/ 11 h 634"/>
                  <a:gd name="T86" fmla="*/ 15 w 608"/>
                  <a:gd name="T87" fmla="*/ 12 h 634"/>
                  <a:gd name="T88" fmla="*/ 16 w 608"/>
                  <a:gd name="T89" fmla="*/ 12 h 634"/>
                  <a:gd name="T90" fmla="*/ 17 w 608"/>
                  <a:gd name="T91" fmla="*/ 11 h 634"/>
                  <a:gd name="T92" fmla="*/ 17 w 608"/>
                  <a:gd name="T93" fmla="*/ 11 h 634"/>
                  <a:gd name="T94" fmla="*/ 16 w 608"/>
                  <a:gd name="T95" fmla="*/ 9 h 634"/>
                  <a:gd name="T96" fmla="*/ 19 w 608"/>
                  <a:gd name="T97" fmla="*/ 9 h 634"/>
                  <a:gd name="T98" fmla="*/ 19 w 608"/>
                  <a:gd name="T99" fmla="*/ 7 h 634"/>
                  <a:gd name="T100" fmla="*/ 18 w 608"/>
                  <a:gd name="T101" fmla="*/ 5 h 634"/>
                  <a:gd name="T102" fmla="*/ 15 w 608"/>
                  <a:gd name="T103" fmla="*/ 5 h 634"/>
                  <a:gd name="T104" fmla="*/ 14 w 608"/>
                  <a:gd name="T105" fmla="*/ 4 h 634"/>
                  <a:gd name="T106" fmla="*/ 12 w 608"/>
                  <a:gd name="T107" fmla="*/ 2 h 634"/>
                  <a:gd name="T108" fmla="*/ 12 w 608"/>
                  <a:gd name="T109" fmla="*/ 1 h 634"/>
                  <a:gd name="T110" fmla="*/ 12 w 608"/>
                  <a:gd name="T111" fmla="*/ 1 h 6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8" h="634">
                    <a:moveTo>
                      <a:pt x="365" y="26"/>
                    </a:moveTo>
                    <a:lnTo>
                      <a:pt x="340" y="7"/>
                    </a:lnTo>
                    <a:lnTo>
                      <a:pt x="232" y="7"/>
                    </a:lnTo>
                    <a:lnTo>
                      <a:pt x="195" y="0"/>
                    </a:lnTo>
                    <a:lnTo>
                      <a:pt x="173" y="3"/>
                    </a:lnTo>
                    <a:lnTo>
                      <a:pt x="144" y="17"/>
                    </a:lnTo>
                    <a:lnTo>
                      <a:pt x="125" y="62"/>
                    </a:lnTo>
                    <a:lnTo>
                      <a:pt x="80" y="79"/>
                    </a:lnTo>
                    <a:lnTo>
                      <a:pt x="55" y="97"/>
                    </a:lnTo>
                    <a:lnTo>
                      <a:pt x="45" y="123"/>
                    </a:lnTo>
                    <a:lnTo>
                      <a:pt x="45" y="169"/>
                    </a:lnTo>
                    <a:lnTo>
                      <a:pt x="11" y="193"/>
                    </a:lnTo>
                    <a:lnTo>
                      <a:pt x="11" y="262"/>
                    </a:lnTo>
                    <a:lnTo>
                      <a:pt x="9" y="287"/>
                    </a:lnTo>
                    <a:lnTo>
                      <a:pt x="0" y="313"/>
                    </a:lnTo>
                    <a:lnTo>
                      <a:pt x="4" y="359"/>
                    </a:lnTo>
                    <a:lnTo>
                      <a:pt x="28" y="406"/>
                    </a:lnTo>
                    <a:lnTo>
                      <a:pt x="38" y="446"/>
                    </a:lnTo>
                    <a:lnTo>
                      <a:pt x="49" y="539"/>
                    </a:lnTo>
                    <a:lnTo>
                      <a:pt x="144" y="634"/>
                    </a:lnTo>
                    <a:lnTo>
                      <a:pt x="207" y="608"/>
                    </a:lnTo>
                    <a:lnTo>
                      <a:pt x="271" y="482"/>
                    </a:lnTo>
                    <a:lnTo>
                      <a:pt x="323" y="499"/>
                    </a:lnTo>
                    <a:lnTo>
                      <a:pt x="403" y="501"/>
                    </a:lnTo>
                    <a:lnTo>
                      <a:pt x="412" y="477"/>
                    </a:lnTo>
                    <a:lnTo>
                      <a:pt x="441" y="480"/>
                    </a:lnTo>
                    <a:lnTo>
                      <a:pt x="490" y="484"/>
                    </a:lnTo>
                    <a:lnTo>
                      <a:pt x="503" y="454"/>
                    </a:lnTo>
                    <a:lnTo>
                      <a:pt x="484" y="423"/>
                    </a:lnTo>
                    <a:lnTo>
                      <a:pt x="446" y="395"/>
                    </a:lnTo>
                    <a:lnTo>
                      <a:pt x="395" y="372"/>
                    </a:lnTo>
                    <a:lnTo>
                      <a:pt x="260" y="279"/>
                    </a:lnTo>
                    <a:lnTo>
                      <a:pt x="268" y="277"/>
                    </a:lnTo>
                    <a:lnTo>
                      <a:pt x="287" y="277"/>
                    </a:lnTo>
                    <a:lnTo>
                      <a:pt x="315" y="287"/>
                    </a:lnTo>
                    <a:lnTo>
                      <a:pt x="338" y="296"/>
                    </a:lnTo>
                    <a:lnTo>
                      <a:pt x="349" y="302"/>
                    </a:lnTo>
                    <a:lnTo>
                      <a:pt x="363" y="307"/>
                    </a:lnTo>
                    <a:lnTo>
                      <a:pt x="374" y="313"/>
                    </a:lnTo>
                    <a:lnTo>
                      <a:pt x="385" y="319"/>
                    </a:lnTo>
                    <a:lnTo>
                      <a:pt x="406" y="328"/>
                    </a:lnTo>
                    <a:lnTo>
                      <a:pt x="420" y="334"/>
                    </a:lnTo>
                    <a:lnTo>
                      <a:pt x="425" y="336"/>
                    </a:lnTo>
                    <a:lnTo>
                      <a:pt x="467" y="359"/>
                    </a:lnTo>
                    <a:lnTo>
                      <a:pt x="501" y="364"/>
                    </a:lnTo>
                    <a:lnTo>
                      <a:pt x="520" y="351"/>
                    </a:lnTo>
                    <a:lnTo>
                      <a:pt x="532" y="328"/>
                    </a:lnTo>
                    <a:lnTo>
                      <a:pt x="511" y="285"/>
                    </a:lnTo>
                    <a:lnTo>
                      <a:pt x="585" y="264"/>
                    </a:lnTo>
                    <a:lnTo>
                      <a:pt x="608" y="201"/>
                    </a:lnTo>
                    <a:lnTo>
                      <a:pt x="553" y="142"/>
                    </a:lnTo>
                    <a:lnTo>
                      <a:pt x="480" y="155"/>
                    </a:lnTo>
                    <a:lnTo>
                      <a:pt x="437" y="114"/>
                    </a:lnTo>
                    <a:lnTo>
                      <a:pt x="366" y="60"/>
                    </a:lnTo>
                    <a:lnTo>
                      <a:pt x="365" y="2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2" name="Freeform 29"/>
              <p:cNvSpPr>
                <a:spLocks/>
              </p:cNvSpPr>
              <p:nvPr/>
            </p:nvSpPr>
            <p:spPr bwMode="auto">
              <a:xfrm>
                <a:off x="2841" y="1317"/>
                <a:ext cx="359" cy="720"/>
              </a:xfrm>
              <a:custGeom>
                <a:avLst/>
                <a:gdLst>
                  <a:gd name="T0" fmla="*/ 21 w 718"/>
                  <a:gd name="T1" fmla="*/ 9 h 1438"/>
                  <a:gd name="T2" fmla="*/ 22 w 718"/>
                  <a:gd name="T3" fmla="*/ 10 h 1438"/>
                  <a:gd name="T4" fmla="*/ 23 w 718"/>
                  <a:gd name="T5" fmla="*/ 11 h 1438"/>
                  <a:gd name="T6" fmla="*/ 23 w 718"/>
                  <a:gd name="T7" fmla="*/ 12 h 1438"/>
                  <a:gd name="T8" fmla="*/ 23 w 718"/>
                  <a:gd name="T9" fmla="*/ 14 h 1438"/>
                  <a:gd name="T10" fmla="*/ 23 w 718"/>
                  <a:gd name="T11" fmla="*/ 16 h 1438"/>
                  <a:gd name="T12" fmla="*/ 22 w 718"/>
                  <a:gd name="T13" fmla="*/ 18 h 1438"/>
                  <a:gd name="T14" fmla="*/ 21 w 718"/>
                  <a:gd name="T15" fmla="*/ 19 h 1438"/>
                  <a:gd name="T16" fmla="*/ 21 w 718"/>
                  <a:gd name="T17" fmla="*/ 34 h 1438"/>
                  <a:gd name="T18" fmla="*/ 19 w 718"/>
                  <a:gd name="T19" fmla="*/ 42 h 1438"/>
                  <a:gd name="T20" fmla="*/ 16 w 718"/>
                  <a:gd name="T21" fmla="*/ 45 h 1438"/>
                  <a:gd name="T22" fmla="*/ 12 w 718"/>
                  <a:gd name="T23" fmla="*/ 46 h 1438"/>
                  <a:gd name="T24" fmla="*/ 8 w 718"/>
                  <a:gd name="T25" fmla="*/ 45 h 1438"/>
                  <a:gd name="T26" fmla="*/ 3 w 718"/>
                  <a:gd name="T27" fmla="*/ 42 h 1438"/>
                  <a:gd name="T28" fmla="*/ 1 w 718"/>
                  <a:gd name="T29" fmla="*/ 18 h 1438"/>
                  <a:gd name="T30" fmla="*/ 3 w 718"/>
                  <a:gd name="T31" fmla="*/ 2 h 1438"/>
                  <a:gd name="T32" fmla="*/ 4 w 718"/>
                  <a:gd name="T33" fmla="*/ 2 h 1438"/>
                  <a:gd name="T34" fmla="*/ 5 w 718"/>
                  <a:gd name="T35" fmla="*/ 2 h 1438"/>
                  <a:gd name="T36" fmla="*/ 5 w 718"/>
                  <a:gd name="T37" fmla="*/ 1 h 1438"/>
                  <a:gd name="T38" fmla="*/ 6 w 718"/>
                  <a:gd name="T39" fmla="*/ 1 h 1438"/>
                  <a:gd name="T40" fmla="*/ 7 w 718"/>
                  <a:gd name="T41" fmla="*/ 1 h 1438"/>
                  <a:gd name="T42" fmla="*/ 12 w 718"/>
                  <a:gd name="T43" fmla="*/ 1 h 1438"/>
                  <a:gd name="T44" fmla="*/ 13 w 718"/>
                  <a:gd name="T45" fmla="*/ 1 h 1438"/>
                  <a:gd name="T46" fmla="*/ 15 w 718"/>
                  <a:gd name="T47" fmla="*/ 1 h 1438"/>
                  <a:gd name="T48" fmla="*/ 16 w 718"/>
                  <a:gd name="T49" fmla="*/ 2 h 1438"/>
                  <a:gd name="T50" fmla="*/ 17 w 718"/>
                  <a:gd name="T51" fmla="*/ 2 h 1438"/>
                  <a:gd name="T52" fmla="*/ 17 w 718"/>
                  <a:gd name="T53" fmla="*/ 3 h 1438"/>
                  <a:gd name="T54" fmla="*/ 18 w 718"/>
                  <a:gd name="T55" fmla="*/ 3 h 1438"/>
                  <a:gd name="T56" fmla="*/ 18 w 718"/>
                  <a:gd name="T57" fmla="*/ 3 h 1438"/>
                  <a:gd name="T58" fmla="*/ 19 w 718"/>
                  <a:gd name="T59" fmla="*/ 4 h 1438"/>
                  <a:gd name="T60" fmla="*/ 19 w 718"/>
                  <a:gd name="T61" fmla="*/ 4 h 1438"/>
                  <a:gd name="T62" fmla="*/ 19 w 718"/>
                  <a:gd name="T63" fmla="*/ 4 h 1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8" h="1438">
                    <a:moveTo>
                      <a:pt x="595" y="121"/>
                    </a:moveTo>
                    <a:lnTo>
                      <a:pt x="659" y="287"/>
                    </a:lnTo>
                    <a:lnTo>
                      <a:pt x="673" y="290"/>
                    </a:lnTo>
                    <a:lnTo>
                      <a:pt x="697" y="294"/>
                    </a:lnTo>
                    <a:lnTo>
                      <a:pt x="709" y="307"/>
                    </a:lnTo>
                    <a:lnTo>
                      <a:pt x="713" y="328"/>
                    </a:lnTo>
                    <a:lnTo>
                      <a:pt x="713" y="347"/>
                    </a:lnTo>
                    <a:lnTo>
                      <a:pt x="707" y="382"/>
                    </a:lnTo>
                    <a:lnTo>
                      <a:pt x="716" y="416"/>
                    </a:lnTo>
                    <a:lnTo>
                      <a:pt x="718" y="448"/>
                    </a:lnTo>
                    <a:lnTo>
                      <a:pt x="711" y="482"/>
                    </a:lnTo>
                    <a:lnTo>
                      <a:pt x="707" y="507"/>
                    </a:lnTo>
                    <a:lnTo>
                      <a:pt x="707" y="545"/>
                    </a:lnTo>
                    <a:lnTo>
                      <a:pt x="701" y="564"/>
                    </a:lnTo>
                    <a:lnTo>
                      <a:pt x="682" y="583"/>
                    </a:lnTo>
                    <a:lnTo>
                      <a:pt x="663" y="602"/>
                    </a:lnTo>
                    <a:lnTo>
                      <a:pt x="650" y="764"/>
                    </a:lnTo>
                    <a:lnTo>
                      <a:pt x="644" y="1056"/>
                    </a:lnTo>
                    <a:lnTo>
                      <a:pt x="640" y="1163"/>
                    </a:lnTo>
                    <a:lnTo>
                      <a:pt x="602" y="1334"/>
                    </a:lnTo>
                    <a:lnTo>
                      <a:pt x="582" y="1391"/>
                    </a:lnTo>
                    <a:lnTo>
                      <a:pt x="509" y="1419"/>
                    </a:lnTo>
                    <a:lnTo>
                      <a:pt x="435" y="1434"/>
                    </a:lnTo>
                    <a:lnTo>
                      <a:pt x="376" y="1438"/>
                    </a:lnTo>
                    <a:lnTo>
                      <a:pt x="310" y="1438"/>
                    </a:lnTo>
                    <a:lnTo>
                      <a:pt x="251" y="1421"/>
                    </a:lnTo>
                    <a:lnTo>
                      <a:pt x="133" y="1372"/>
                    </a:lnTo>
                    <a:lnTo>
                      <a:pt x="72" y="1332"/>
                    </a:lnTo>
                    <a:lnTo>
                      <a:pt x="105" y="767"/>
                    </a:lnTo>
                    <a:lnTo>
                      <a:pt x="6" y="575"/>
                    </a:lnTo>
                    <a:lnTo>
                      <a:pt x="0" y="283"/>
                    </a:lnTo>
                    <a:lnTo>
                      <a:pt x="82" y="57"/>
                    </a:lnTo>
                    <a:lnTo>
                      <a:pt x="88" y="53"/>
                    </a:lnTo>
                    <a:lnTo>
                      <a:pt x="101" y="47"/>
                    </a:lnTo>
                    <a:lnTo>
                      <a:pt x="118" y="39"/>
                    </a:lnTo>
                    <a:lnTo>
                      <a:pt x="129" y="34"/>
                    </a:lnTo>
                    <a:lnTo>
                      <a:pt x="141" y="28"/>
                    </a:lnTo>
                    <a:lnTo>
                      <a:pt x="152" y="22"/>
                    </a:lnTo>
                    <a:lnTo>
                      <a:pt x="165" y="19"/>
                    </a:lnTo>
                    <a:lnTo>
                      <a:pt x="177" y="13"/>
                    </a:lnTo>
                    <a:lnTo>
                      <a:pt x="188" y="9"/>
                    </a:lnTo>
                    <a:lnTo>
                      <a:pt x="209" y="3"/>
                    </a:lnTo>
                    <a:lnTo>
                      <a:pt x="226" y="0"/>
                    </a:lnTo>
                    <a:lnTo>
                      <a:pt x="376" y="1"/>
                    </a:lnTo>
                    <a:lnTo>
                      <a:pt x="395" y="7"/>
                    </a:lnTo>
                    <a:lnTo>
                      <a:pt x="414" y="15"/>
                    </a:lnTo>
                    <a:lnTo>
                      <a:pt x="437" y="22"/>
                    </a:lnTo>
                    <a:lnTo>
                      <a:pt x="462" y="30"/>
                    </a:lnTo>
                    <a:lnTo>
                      <a:pt x="483" y="38"/>
                    </a:lnTo>
                    <a:lnTo>
                      <a:pt x="500" y="43"/>
                    </a:lnTo>
                    <a:lnTo>
                      <a:pt x="509" y="49"/>
                    </a:lnTo>
                    <a:lnTo>
                      <a:pt x="517" y="53"/>
                    </a:lnTo>
                    <a:lnTo>
                      <a:pt x="526" y="62"/>
                    </a:lnTo>
                    <a:lnTo>
                      <a:pt x="534" y="68"/>
                    </a:lnTo>
                    <a:lnTo>
                      <a:pt x="542" y="74"/>
                    </a:lnTo>
                    <a:lnTo>
                      <a:pt x="549" y="81"/>
                    </a:lnTo>
                    <a:lnTo>
                      <a:pt x="557" y="87"/>
                    </a:lnTo>
                    <a:lnTo>
                      <a:pt x="564" y="95"/>
                    </a:lnTo>
                    <a:lnTo>
                      <a:pt x="570" y="100"/>
                    </a:lnTo>
                    <a:lnTo>
                      <a:pt x="578" y="106"/>
                    </a:lnTo>
                    <a:lnTo>
                      <a:pt x="583" y="110"/>
                    </a:lnTo>
                    <a:lnTo>
                      <a:pt x="591" y="117"/>
                    </a:lnTo>
                    <a:lnTo>
                      <a:pt x="595" y="121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3" name="Freeform 30"/>
              <p:cNvSpPr>
                <a:spLocks/>
              </p:cNvSpPr>
              <p:nvPr/>
            </p:nvSpPr>
            <p:spPr bwMode="auto">
              <a:xfrm>
                <a:off x="2375" y="2121"/>
                <a:ext cx="159" cy="79"/>
              </a:xfrm>
              <a:custGeom>
                <a:avLst/>
                <a:gdLst>
                  <a:gd name="T0" fmla="*/ 0 w 317"/>
                  <a:gd name="T1" fmla="*/ 0 h 158"/>
                  <a:gd name="T2" fmla="*/ 4 w 317"/>
                  <a:gd name="T3" fmla="*/ 2 h 158"/>
                  <a:gd name="T4" fmla="*/ 4 w 317"/>
                  <a:gd name="T5" fmla="*/ 1 h 158"/>
                  <a:gd name="T6" fmla="*/ 5 w 317"/>
                  <a:gd name="T7" fmla="*/ 1 h 158"/>
                  <a:gd name="T8" fmla="*/ 5 w 317"/>
                  <a:gd name="T9" fmla="*/ 2 h 158"/>
                  <a:gd name="T10" fmla="*/ 6 w 317"/>
                  <a:gd name="T11" fmla="*/ 3 h 158"/>
                  <a:gd name="T12" fmla="*/ 9 w 317"/>
                  <a:gd name="T13" fmla="*/ 4 h 158"/>
                  <a:gd name="T14" fmla="*/ 10 w 317"/>
                  <a:gd name="T15" fmla="*/ 5 h 158"/>
                  <a:gd name="T16" fmla="*/ 10 w 317"/>
                  <a:gd name="T17" fmla="*/ 5 h 158"/>
                  <a:gd name="T18" fmla="*/ 8 w 317"/>
                  <a:gd name="T19" fmla="*/ 4 h 158"/>
                  <a:gd name="T20" fmla="*/ 4 w 317"/>
                  <a:gd name="T21" fmla="*/ 3 h 158"/>
                  <a:gd name="T22" fmla="*/ 4 w 317"/>
                  <a:gd name="T23" fmla="*/ 3 h 158"/>
                  <a:gd name="T24" fmla="*/ 1 w 317"/>
                  <a:gd name="T25" fmla="*/ 1 h 158"/>
                  <a:gd name="T26" fmla="*/ 0 w 317"/>
                  <a:gd name="T27" fmla="*/ 0 h 158"/>
                  <a:gd name="T28" fmla="*/ 0 w 317"/>
                  <a:gd name="T29" fmla="*/ 0 h 1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158">
                    <a:moveTo>
                      <a:pt x="0" y="0"/>
                    </a:moveTo>
                    <a:lnTo>
                      <a:pt x="112" y="50"/>
                    </a:lnTo>
                    <a:lnTo>
                      <a:pt x="126" y="14"/>
                    </a:lnTo>
                    <a:lnTo>
                      <a:pt x="156" y="14"/>
                    </a:lnTo>
                    <a:lnTo>
                      <a:pt x="156" y="38"/>
                    </a:lnTo>
                    <a:lnTo>
                      <a:pt x="179" y="65"/>
                    </a:lnTo>
                    <a:lnTo>
                      <a:pt x="278" y="112"/>
                    </a:lnTo>
                    <a:lnTo>
                      <a:pt x="291" y="135"/>
                    </a:lnTo>
                    <a:lnTo>
                      <a:pt x="317" y="158"/>
                    </a:lnTo>
                    <a:lnTo>
                      <a:pt x="232" y="120"/>
                    </a:lnTo>
                    <a:lnTo>
                      <a:pt x="126" y="73"/>
                    </a:lnTo>
                    <a:lnTo>
                      <a:pt x="112" y="74"/>
                    </a:lnTo>
                    <a:lnTo>
                      <a:pt x="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4" name="Freeform 31"/>
              <p:cNvSpPr>
                <a:spLocks/>
              </p:cNvSpPr>
              <p:nvPr/>
            </p:nvSpPr>
            <p:spPr bwMode="auto">
              <a:xfrm>
                <a:off x="2976" y="2584"/>
                <a:ext cx="19" cy="24"/>
              </a:xfrm>
              <a:custGeom>
                <a:avLst/>
                <a:gdLst>
                  <a:gd name="T0" fmla="*/ 2 w 38"/>
                  <a:gd name="T1" fmla="*/ 0 h 47"/>
                  <a:gd name="T2" fmla="*/ 1 w 38"/>
                  <a:gd name="T3" fmla="*/ 2 h 47"/>
                  <a:gd name="T4" fmla="*/ 0 w 38"/>
                  <a:gd name="T5" fmla="*/ 2 h 47"/>
                  <a:gd name="T6" fmla="*/ 1 w 38"/>
                  <a:gd name="T7" fmla="*/ 1 h 47"/>
                  <a:gd name="T8" fmla="*/ 2 w 38"/>
                  <a:gd name="T9" fmla="*/ 0 h 47"/>
                  <a:gd name="T10" fmla="*/ 2 w 38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lnTo>
                      <a:pt x="17" y="36"/>
                    </a:lnTo>
                    <a:lnTo>
                      <a:pt x="0" y="47"/>
                    </a:lnTo>
                    <a:lnTo>
                      <a:pt x="17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5" name="Freeform 32"/>
              <p:cNvSpPr>
                <a:spLocks/>
              </p:cNvSpPr>
              <p:nvPr/>
            </p:nvSpPr>
            <p:spPr bwMode="auto">
              <a:xfrm>
                <a:off x="2959" y="1621"/>
                <a:ext cx="51" cy="43"/>
              </a:xfrm>
              <a:custGeom>
                <a:avLst/>
                <a:gdLst>
                  <a:gd name="T0" fmla="*/ 1 w 100"/>
                  <a:gd name="T1" fmla="*/ 1 h 85"/>
                  <a:gd name="T2" fmla="*/ 1 w 100"/>
                  <a:gd name="T3" fmla="*/ 1 h 85"/>
                  <a:gd name="T4" fmla="*/ 2 w 100"/>
                  <a:gd name="T5" fmla="*/ 2 h 85"/>
                  <a:gd name="T6" fmla="*/ 4 w 100"/>
                  <a:gd name="T7" fmla="*/ 3 h 85"/>
                  <a:gd name="T8" fmla="*/ 3 w 100"/>
                  <a:gd name="T9" fmla="*/ 3 h 85"/>
                  <a:gd name="T10" fmla="*/ 1 w 100"/>
                  <a:gd name="T11" fmla="*/ 3 h 85"/>
                  <a:gd name="T12" fmla="*/ 1 w 100"/>
                  <a:gd name="T13" fmla="*/ 3 h 85"/>
                  <a:gd name="T14" fmla="*/ 0 w 100"/>
                  <a:gd name="T15" fmla="*/ 1 h 85"/>
                  <a:gd name="T16" fmla="*/ 1 w 100"/>
                  <a:gd name="T17" fmla="*/ 0 h 85"/>
                  <a:gd name="T18" fmla="*/ 1 w 100"/>
                  <a:gd name="T19" fmla="*/ 1 h 85"/>
                  <a:gd name="T20" fmla="*/ 1 w 100"/>
                  <a:gd name="T21" fmla="*/ 1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85">
                    <a:moveTo>
                      <a:pt x="32" y="2"/>
                    </a:moveTo>
                    <a:lnTo>
                      <a:pt x="28" y="24"/>
                    </a:lnTo>
                    <a:lnTo>
                      <a:pt x="34" y="47"/>
                    </a:lnTo>
                    <a:lnTo>
                      <a:pt x="100" y="68"/>
                    </a:lnTo>
                    <a:lnTo>
                      <a:pt x="83" y="85"/>
                    </a:lnTo>
                    <a:lnTo>
                      <a:pt x="32" y="74"/>
                    </a:lnTo>
                    <a:lnTo>
                      <a:pt x="15" y="74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6" name="Freeform 33"/>
              <p:cNvSpPr>
                <a:spLocks/>
              </p:cNvSpPr>
              <p:nvPr/>
            </p:nvSpPr>
            <p:spPr bwMode="auto">
              <a:xfrm>
                <a:off x="2984" y="1672"/>
                <a:ext cx="91" cy="45"/>
              </a:xfrm>
              <a:custGeom>
                <a:avLst/>
                <a:gdLst>
                  <a:gd name="T0" fmla="*/ 6 w 182"/>
                  <a:gd name="T1" fmla="*/ 0 h 92"/>
                  <a:gd name="T2" fmla="*/ 6 w 182"/>
                  <a:gd name="T3" fmla="*/ 0 h 92"/>
                  <a:gd name="T4" fmla="*/ 4 w 182"/>
                  <a:gd name="T5" fmla="*/ 1 h 92"/>
                  <a:gd name="T6" fmla="*/ 4 w 182"/>
                  <a:gd name="T7" fmla="*/ 2 h 92"/>
                  <a:gd name="T8" fmla="*/ 3 w 182"/>
                  <a:gd name="T9" fmla="*/ 2 h 92"/>
                  <a:gd name="T10" fmla="*/ 2 w 182"/>
                  <a:gd name="T11" fmla="*/ 2 h 92"/>
                  <a:gd name="T12" fmla="*/ 0 w 182"/>
                  <a:gd name="T13" fmla="*/ 2 h 92"/>
                  <a:gd name="T14" fmla="*/ 2 w 182"/>
                  <a:gd name="T15" fmla="*/ 1 h 92"/>
                  <a:gd name="T16" fmla="*/ 4 w 182"/>
                  <a:gd name="T17" fmla="*/ 0 h 92"/>
                  <a:gd name="T18" fmla="*/ 6 w 182"/>
                  <a:gd name="T19" fmla="*/ 0 h 92"/>
                  <a:gd name="T20" fmla="*/ 6 w 182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92">
                    <a:moveTo>
                      <a:pt x="182" y="0"/>
                    </a:moveTo>
                    <a:lnTo>
                      <a:pt x="163" y="31"/>
                    </a:lnTo>
                    <a:lnTo>
                      <a:pt x="127" y="61"/>
                    </a:lnTo>
                    <a:lnTo>
                      <a:pt x="105" y="76"/>
                    </a:lnTo>
                    <a:lnTo>
                      <a:pt x="74" y="90"/>
                    </a:lnTo>
                    <a:lnTo>
                      <a:pt x="59" y="92"/>
                    </a:lnTo>
                    <a:lnTo>
                      <a:pt x="0" y="88"/>
                    </a:lnTo>
                    <a:lnTo>
                      <a:pt x="36" y="59"/>
                    </a:lnTo>
                    <a:lnTo>
                      <a:pt x="112" y="2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7" name="Freeform 34"/>
              <p:cNvSpPr>
                <a:spLocks/>
              </p:cNvSpPr>
              <p:nvPr/>
            </p:nvSpPr>
            <p:spPr bwMode="auto">
              <a:xfrm>
                <a:off x="3073" y="1412"/>
                <a:ext cx="63" cy="138"/>
              </a:xfrm>
              <a:custGeom>
                <a:avLst/>
                <a:gdLst>
                  <a:gd name="T0" fmla="*/ 1 w 125"/>
                  <a:gd name="T1" fmla="*/ 4 h 275"/>
                  <a:gd name="T2" fmla="*/ 1 w 125"/>
                  <a:gd name="T3" fmla="*/ 3 h 275"/>
                  <a:gd name="T4" fmla="*/ 1 w 125"/>
                  <a:gd name="T5" fmla="*/ 2 h 275"/>
                  <a:gd name="T6" fmla="*/ 1 w 125"/>
                  <a:gd name="T7" fmla="*/ 1 h 275"/>
                  <a:gd name="T8" fmla="*/ 1 w 125"/>
                  <a:gd name="T9" fmla="*/ 1 h 275"/>
                  <a:gd name="T10" fmla="*/ 1 w 125"/>
                  <a:gd name="T11" fmla="*/ 1 h 275"/>
                  <a:gd name="T12" fmla="*/ 2 w 125"/>
                  <a:gd name="T13" fmla="*/ 1 h 275"/>
                  <a:gd name="T14" fmla="*/ 2 w 125"/>
                  <a:gd name="T15" fmla="*/ 1 h 275"/>
                  <a:gd name="T16" fmla="*/ 2 w 125"/>
                  <a:gd name="T17" fmla="*/ 0 h 275"/>
                  <a:gd name="T18" fmla="*/ 2 w 125"/>
                  <a:gd name="T19" fmla="*/ 1 h 275"/>
                  <a:gd name="T20" fmla="*/ 3 w 125"/>
                  <a:gd name="T21" fmla="*/ 2 h 275"/>
                  <a:gd name="T22" fmla="*/ 3 w 125"/>
                  <a:gd name="T23" fmla="*/ 2 h 275"/>
                  <a:gd name="T24" fmla="*/ 4 w 125"/>
                  <a:gd name="T25" fmla="*/ 2 h 275"/>
                  <a:gd name="T26" fmla="*/ 4 w 125"/>
                  <a:gd name="T27" fmla="*/ 3 h 275"/>
                  <a:gd name="T28" fmla="*/ 4 w 125"/>
                  <a:gd name="T29" fmla="*/ 5 h 275"/>
                  <a:gd name="T30" fmla="*/ 4 w 125"/>
                  <a:gd name="T31" fmla="*/ 7 h 275"/>
                  <a:gd name="T32" fmla="*/ 4 w 125"/>
                  <a:gd name="T33" fmla="*/ 9 h 275"/>
                  <a:gd name="T34" fmla="*/ 4 w 125"/>
                  <a:gd name="T35" fmla="*/ 8 h 275"/>
                  <a:gd name="T36" fmla="*/ 2 w 125"/>
                  <a:gd name="T37" fmla="*/ 8 h 275"/>
                  <a:gd name="T38" fmla="*/ 1 w 125"/>
                  <a:gd name="T39" fmla="*/ 9 h 275"/>
                  <a:gd name="T40" fmla="*/ 0 w 125"/>
                  <a:gd name="T41" fmla="*/ 9 h 275"/>
                  <a:gd name="T42" fmla="*/ 2 w 125"/>
                  <a:gd name="T43" fmla="*/ 8 h 275"/>
                  <a:gd name="T44" fmla="*/ 2 w 125"/>
                  <a:gd name="T45" fmla="*/ 7 h 275"/>
                  <a:gd name="T46" fmla="*/ 3 w 125"/>
                  <a:gd name="T47" fmla="*/ 7 h 275"/>
                  <a:gd name="T48" fmla="*/ 3 w 125"/>
                  <a:gd name="T49" fmla="*/ 5 h 275"/>
                  <a:gd name="T50" fmla="*/ 1 w 125"/>
                  <a:gd name="T51" fmla="*/ 4 h 275"/>
                  <a:gd name="T52" fmla="*/ 1 w 125"/>
                  <a:gd name="T53" fmla="*/ 4 h 2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275">
                    <a:moveTo>
                      <a:pt x="17" y="102"/>
                    </a:moveTo>
                    <a:lnTo>
                      <a:pt x="13" y="72"/>
                    </a:lnTo>
                    <a:lnTo>
                      <a:pt x="11" y="47"/>
                    </a:lnTo>
                    <a:lnTo>
                      <a:pt x="17" y="24"/>
                    </a:lnTo>
                    <a:lnTo>
                      <a:pt x="21" y="17"/>
                    </a:lnTo>
                    <a:lnTo>
                      <a:pt x="26" y="11"/>
                    </a:lnTo>
                    <a:lnTo>
                      <a:pt x="34" y="7"/>
                    </a:lnTo>
                    <a:lnTo>
                      <a:pt x="40" y="3"/>
                    </a:lnTo>
                    <a:lnTo>
                      <a:pt x="53" y="0"/>
                    </a:lnTo>
                    <a:lnTo>
                      <a:pt x="60" y="11"/>
                    </a:lnTo>
                    <a:lnTo>
                      <a:pt x="78" y="36"/>
                    </a:lnTo>
                    <a:lnTo>
                      <a:pt x="87" y="49"/>
                    </a:lnTo>
                    <a:lnTo>
                      <a:pt x="97" y="64"/>
                    </a:lnTo>
                    <a:lnTo>
                      <a:pt x="108" y="87"/>
                    </a:lnTo>
                    <a:lnTo>
                      <a:pt x="110" y="155"/>
                    </a:lnTo>
                    <a:lnTo>
                      <a:pt x="110" y="207"/>
                    </a:lnTo>
                    <a:lnTo>
                      <a:pt x="125" y="266"/>
                    </a:lnTo>
                    <a:lnTo>
                      <a:pt x="102" y="256"/>
                    </a:lnTo>
                    <a:lnTo>
                      <a:pt x="59" y="256"/>
                    </a:lnTo>
                    <a:lnTo>
                      <a:pt x="22" y="275"/>
                    </a:lnTo>
                    <a:lnTo>
                      <a:pt x="0" y="266"/>
                    </a:lnTo>
                    <a:lnTo>
                      <a:pt x="47" y="230"/>
                    </a:lnTo>
                    <a:lnTo>
                      <a:pt x="59" y="222"/>
                    </a:lnTo>
                    <a:lnTo>
                      <a:pt x="70" y="193"/>
                    </a:lnTo>
                    <a:lnTo>
                      <a:pt x="68" y="142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8" name="Freeform 35"/>
              <p:cNvSpPr>
                <a:spLocks/>
              </p:cNvSpPr>
              <p:nvPr/>
            </p:nvSpPr>
            <p:spPr bwMode="auto">
              <a:xfrm>
                <a:off x="3158" y="1509"/>
                <a:ext cx="27" cy="36"/>
              </a:xfrm>
              <a:custGeom>
                <a:avLst/>
                <a:gdLst>
                  <a:gd name="T0" fmla="*/ 0 w 55"/>
                  <a:gd name="T1" fmla="*/ 0 h 73"/>
                  <a:gd name="T2" fmla="*/ 0 w 55"/>
                  <a:gd name="T3" fmla="*/ 0 h 73"/>
                  <a:gd name="T4" fmla="*/ 1 w 55"/>
                  <a:gd name="T5" fmla="*/ 0 h 73"/>
                  <a:gd name="T6" fmla="*/ 1 w 55"/>
                  <a:gd name="T7" fmla="*/ 1 h 73"/>
                  <a:gd name="T8" fmla="*/ 1 w 55"/>
                  <a:gd name="T9" fmla="*/ 2 h 73"/>
                  <a:gd name="T10" fmla="*/ 1 w 55"/>
                  <a:gd name="T11" fmla="*/ 1 h 73"/>
                  <a:gd name="T12" fmla="*/ 0 w 55"/>
                  <a:gd name="T13" fmla="*/ 0 h 73"/>
                  <a:gd name="T14" fmla="*/ 0 w 55"/>
                  <a:gd name="T15" fmla="*/ 0 h 73"/>
                  <a:gd name="T16" fmla="*/ 0 w 55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73">
                    <a:moveTo>
                      <a:pt x="0" y="0"/>
                    </a:moveTo>
                    <a:lnTo>
                      <a:pt x="30" y="6"/>
                    </a:lnTo>
                    <a:lnTo>
                      <a:pt x="47" y="25"/>
                    </a:lnTo>
                    <a:lnTo>
                      <a:pt x="55" y="54"/>
                    </a:lnTo>
                    <a:lnTo>
                      <a:pt x="45" y="73"/>
                    </a:lnTo>
                    <a:lnTo>
                      <a:pt x="32" y="35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09" name="Freeform 36"/>
              <p:cNvSpPr>
                <a:spLocks/>
              </p:cNvSpPr>
              <p:nvPr/>
            </p:nvSpPr>
            <p:spPr bwMode="auto">
              <a:xfrm>
                <a:off x="3140" y="1461"/>
                <a:ext cx="21" cy="143"/>
              </a:xfrm>
              <a:custGeom>
                <a:avLst/>
                <a:gdLst>
                  <a:gd name="T0" fmla="*/ 2 w 41"/>
                  <a:gd name="T1" fmla="*/ 3 h 286"/>
                  <a:gd name="T2" fmla="*/ 1 w 41"/>
                  <a:gd name="T3" fmla="*/ 6 h 286"/>
                  <a:gd name="T4" fmla="*/ 1 w 41"/>
                  <a:gd name="T5" fmla="*/ 8 h 286"/>
                  <a:gd name="T6" fmla="*/ 1 w 41"/>
                  <a:gd name="T7" fmla="*/ 9 h 286"/>
                  <a:gd name="T8" fmla="*/ 1 w 41"/>
                  <a:gd name="T9" fmla="*/ 6 h 286"/>
                  <a:gd name="T10" fmla="*/ 1 w 41"/>
                  <a:gd name="T11" fmla="*/ 2 h 286"/>
                  <a:gd name="T12" fmla="*/ 0 w 41"/>
                  <a:gd name="T13" fmla="*/ 0 h 286"/>
                  <a:gd name="T14" fmla="*/ 2 w 41"/>
                  <a:gd name="T15" fmla="*/ 0 h 286"/>
                  <a:gd name="T16" fmla="*/ 2 w 41"/>
                  <a:gd name="T17" fmla="*/ 2 h 286"/>
                  <a:gd name="T18" fmla="*/ 2 w 41"/>
                  <a:gd name="T19" fmla="*/ 3 h 286"/>
                  <a:gd name="T20" fmla="*/ 2 w 41"/>
                  <a:gd name="T21" fmla="*/ 3 h 2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286">
                    <a:moveTo>
                      <a:pt x="36" y="76"/>
                    </a:moveTo>
                    <a:lnTo>
                      <a:pt x="26" y="169"/>
                    </a:lnTo>
                    <a:lnTo>
                      <a:pt x="26" y="226"/>
                    </a:lnTo>
                    <a:lnTo>
                      <a:pt x="19" y="286"/>
                    </a:lnTo>
                    <a:lnTo>
                      <a:pt x="11" y="180"/>
                    </a:lnTo>
                    <a:lnTo>
                      <a:pt x="17" y="57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38" y="38"/>
                    </a:lnTo>
                    <a:lnTo>
                      <a:pt x="36" y="76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0" name="Freeform 37"/>
              <p:cNvSpPr>
                <a:spLocks/>
              </p:cNvSpPr>
              <p:nvPr/>
            </p:nvSpPr>
            <p:spPr bwMode="auto">
              <a:xfrm>
                <a:off x="3161" y="2621"/>
                <a:ext cx="134" cy="45"/>
              </a:xfrm>
              <a:custGeom>
                <a:avLst/>
                <a:gdLst>
                  <a:gd name="T0" fmla="*/ 1 w 268"/>
                  <a:gd name="T1" fmla="*/ 1 h 89"/>
                  <a:gd name="T2" fmla="*/ 3 w 268"/>
                  <a:gd name="T3" fmla="*/ 2 h 89"/>
                  <a:gd name="T4" fmla="*/ 5 w 268"/>
                  <a:gd name="T5" fmla="*/ 2 h 89"/>
                  <a:gd name="T6" fmla="*/ 6 w 268"/>
                  <a:gd name="T7" fmla="*/ 2 h 89"/>
                  <a:gd name="T8" fmla="*/ 6 w 268"/>
                  <a:gd name="T9" fmla="*/ 1 h 89"/>
                  <a:gd name="T10" fmla="*/ 7 w 268"/>
                  <a:gd name="T11" fmla="*/ 1 h 89"/>
                  <a:gd name="T12" fmla="*/ 9 w 268"/>
                  <a:gd name="T13" fmla="*/ 0 h 89"/>
                  <a:gd name="T14" fmla="*/ 8 w 268"/>
                  <a:gd name="T15" fmla="*/ 2 h 89"/>
                  <a:gd name="T16" fmla="*/ 7 w 268"/>
                  <a:gd name="T17" fmla="*/ 2 h 89"/>
                  <a:gd name="T18" fmla="*/ 5 w 268"/>
                  <a:gd name="T19" fmla="*/ 3 h 89"/>
                  <a:gd name="T20" fmla="*/ 2 w 268"/>
                  <a:gd name="T21" fmla="*/ 3 h 89"/>
                  <a:gd name="T22" fmla="*/ 0 w 268"/>
                  <a:gd name="T23" fmla="*/ 2 h 89"/>
                  <a:gd name="T24" fmla="*/ 1 w 268"/>
                  <a:gd name="T25" fmla="*/ 1 h 89"/>
                  <a:gd name="T26" fmla="*/ 1 w 268"/>
                  <a:gd name="T27" fmla="*/ 1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8" h="89">
                    <a:moveTo>
                      <a:pt x="25" y="11"/>
                    </a:moveTo>
                    <a:lnTo>
                      <a:pt x="80" y="49"/>
                    </a:lnTo>
                    <a:lnTo>
                      <a:pt x="133" y="53"/>
                    </a:lnTo>
                    <a:lnTo>
                      <a:pt x="164" y="42"/>
                    </a:lnTo>
                    <a:lnTo>
                      <a:pt x="185" y="10"/>
                    </a:lnTo>
                    <a:lnTo>
                      <a:pt x="217" y="13"/>
                    </a:lnTo>
                    <a:lnTo>
                      <a:pt x="268" y="0"/>
                    </a:lnTo>
                    <a:lnTo>
                      <a:pt x="240" y="49"/>
                    </a:lnTo>
                    <a:lnTo>
                      <a:pt x="194" y="53"/>
                    </a:lnTo>
                    <a:lnTo>
                      <a:pt x="130" y="89"/>
                    </a:lnTo>
                    <a:lnTo>
                      <a:pt x="33" y="78"/>
                    </a:lnTo>
                    <a:lnTo>
                      <a:pt x="0" y="38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1" name="Freeform 38"/>
              <p:cNvSpPr>
                <a:spLocks/>
              </p:cNvSpPr>
              <p:nvPr/>
            </p:nvSpPr>
            <p:spPr bwMode="auto">
              <a:xfrm>
                <a:off x="3184" y="2562"/>
                <a:ext cx="102" cy="72"/>
              </a:xfrm>
              <a:custGeom>
                <a:avLst/>
                <a:gdLst>
                  <a:gd name="T0" fmla="*/ 0 w 205"/>
                  <a:gd name="T1" fmla="*/ 4 h 145"/>
                  <a:gd name="T2" fmla="*/ 2 w 205"/>
                  <a:gd name="T3" fmla="*/ 4 h 145"/>
                  <a:gd name="T4" fmla="*/ 3 w 205"/>
                  <a:gd name="T5" fmla="*/ 3 h 145"/>
                  <a:gd name="T6" fmla="*/ 3 w 205"/>
                  <a:gd name="T7" fmla="*/ 2 h 145"/>
                  <a:gd name="T8" fmla="*/ 4 w 205"/>
                  <a:gd name="T9" fmla="*/ 2 h 145"/>
                  <a:gd name="T10" fmla="*/ 5 w 205"/>
                  <a:gd name="T11" fmla="*/ 2 h 145"/>
                  <a:gd name="T12" fmla="*/ 6 w 205"/>
                  <a:gd name="T13" fmla="*/ 2 h 145"/>
                  <a:gd name="T14" fmla="*/ 6 w 205"/>
                  <a:gd name="T15" fmla="*/ 2 h 145"/>
                  <a:gd name="T16" fmla="*/ 6 w 205"/>
                  <a:gd name="T17" fmla="*/ 2 h 145"/>
                  <a:gd name="T18" fmla="*/ 6 w 205"/>
                  <a:gd name="T19" fmla="*/ 2 h 145"/>
                  <a:gd name="T20" fmla="*/ 6 w 205"/>
                  <a:gd name="T21" fmla="*/ 1 h 145"/>
                  <a:gd name="T22" fmla="*/ 6 w 205"/>
                  <a:gd name="T23" fmla="*/ 1 h 145"/>
                  <a:gd name="T24" fmla="*/ 4 w 205"/>
                  <a:gd name="T25" fmla="*/ 1 h 145"/>
                  <a:gd name="T26" fmla="*/ 3 w 205"/>
                  <a:gd name="T27" fmla="*/ 1 h 145"/>
                  <a:gd name="T28" fmla="*/ 1 w 205"/>
                  <a:gd name="T29" fmla="*/ 0 h 145"/>
                  <a:gd name="T30" fmla="*/ 0 w 205"/>
                  <a:gd name="T31" fmla="*/ 0 h 145"/>
                  <a:gd name="T32" fmla="*/ 1 w 205"/>
                  <a:gd name="T33" fmla="*/ 1 h 145"/>
                  <a:gd name="T34" fmla="*/ 1 w 205"/>
                  <a:gd name="T35" fmla="*/ 3 h 145"/>
                  <a:gd name="T36" fmla="*/ 0 w 205"/>
                  <a:gd name="T37" fmla="*/ 3 h 145"/>
                  <a:gd name="T38" fmla="*/ 0 w 205"/>
                  <a:gd name="T39" fmla="*/ 3 h 145"/>
                  <a:gd name="T40" fmla="*/ 0 w 205"/>
                  <a:gd name="T41" fmla="*/ 4 h 145"/>
                  <a:gd name="T42" fmla="*/ 0 w 205"/>
                  <a:gd name="T43" fmla="*/ 4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5" h="145">
                    <a:moveTo>
                      <a:pt x="8" y="137"/>
                    </a:moveTo>
                    <a:lnTo>
                      <a:pt x="70" y="145"/>
                    </a:lnTo>
                    <a:lnTo>
                      <a:pt x="112" y="124"/>
                    </a:lnTo>
                    <a:lnTo>
                      <a:pt x="122" y="93"/>
                    </a:lnTo>
                    <a:lnTo>
                      <a:pt x="154" y="89"/>
                    </a:lnTo>
                    <a:lnTo>
                      <a:pt x="179" y="93"/>
                    </a:lnTo>
                    <a:lnTo>
                      <a:pt x="196" y="91"/>
                    </a:lnTo>
                    <a:lnTo>
                      <a:pt x="203" y="89"/>
                    </a:lnTo>
                    <a:lnTo>
                      <a:pt x="205" y="84"/>
                    </a:lnTo>
                    <a:lnTo>
                      <a:pt x="203" y="69"/>
                    </a:lnTo>
                    <a:lnTo>
                      <a:pt x="198" y="55"/>
                    </a:lnTo>
                    <a:lnTo>
                      <a:pt x="194" y="40"/>
                    </a:lnTo>
                    <a:lnTo>
                      <a:pt x="154" y="40"/>
                    </a:lnTo>
                    <a:lnTo>
                      <a:pt x="101" y="44"/>
                    </a:lnTo>
                    <a:lnTo>
                      <a:pt x="55" y="10"/>
                    </a:lnTo>
                    <a:lnTo>
                      <a:pt x="23" y="0"/>
                    </a:lnTo>
                    <a:lnTo>
                      <a:pt x="48" y="51"/>
                    </a:lnTo>
                    <a:lnTo>
                      <a:pt x="63" y="101"/>
                    </a:lnTo>
                    <a:lnTo>
                      <a:pt x="25" y="105"/>
                    </a:lnTo>
                    <a:lnTo>
                      <a:pt x="0" y="107"/>
                    </a:lnTo>
                    <a:lnTo>
                      <a:pt x="8" y="137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2" name="Freeform 39"/>
              <p:cNvSpPr>
                <a:spLocks/>
              </p:cNvSpPr>
              <p:nvPr/>
            </p:nvSpPr>
            <p:spPr bwMode="auto">
              <a:xfrm>
                <a:off x="3042" y="1614"/>
                <a:ext cx="63" cy="75"/>
              </a:xfrm>
              <a:custGeom>
                <a:avLst/>
                <a:gdLst>
                  <a:gd name="T0" fmla="*/ 0 w 125"/>
                  <a:gd name="T1" fmla="*/ 0 h 151"/>
                  <a:gd name="T2" fmla="*/ 1 w 125"/>
                  <a:gd name="T3" fmla="*/ 0 h 151"/>
                  <a:gd name="T4" fmla="*/ 1 w 125"/>
                  <a:gd name="T5" fmla="*/ 0 h 151"/>
                  <a:gd name="T6" fmla="*/ 2 w 125"/>
                  <a:gd name="T7" fmla="*/ 0 h 151"/>
                  <a:gd name="T8" fmla="*/ 2 w 125"/>
                  <a:gd name="T9" fmla="*/ 0 h 151"/>
                  <a:gd name="T10" fmla="*/ 3 w 125"/>
                  <a:gd name="T11" fmla="*/ 1 h 151"/>
                  <a:gd name="T12" fmla="*/ 3 w 125"/>
                  <a:gd name="T13" fmla="*/ 1 h 151"/>
                  <a:gd name="T14" fmla="*/ 3 w 125"/>
                  <a:gd name="T15" fmla="*/ 1 h 151"/>
                  <a:gd name="T16" fmla="*/ 4 w 125"/>
                  <a:gd name="T17" fmla="*/ 1 h 151"/>
                  <a:gd name="T18" fmla="*/ 4 w 125"/>
                  <a:gd name="T19" fmla="*/ 2 h 151"/>
                  <a:gd name="T20" fmla="*/ 4 w 125"/>
                  <a:gd name="T21" fmla="*/ 2 h 151"/>
                  <a:gd name="T22" fmla="*/ 4 w 125"/>
                  <a:gd name="T23" fmla="*/ 3 h 151"/>
                  <a:gd name="T24" fmla="*/ 4 w 125"/>
                  <a:gd name="T25" fmla="*/ 4 h 151"/>
                  <a:gd name="T26" fmla="*/ 4 w 125"/>
                  <a:gd name="T27" fmla="*/ 4 h 151"/>
                  <a:gd name="T28" fmla="*/ 4 w 125"/>
                  <a:gd name="T29" fmla="*/ 4 h 151"/>
                  <a:gd name="T30" fmla="*/ 4 w 125"/>
                  <a:gd name="T31" fmla="*/ 3 h 151"/>
                  <a:gd name="T32" fmla="*/ 4 w 125"/>
                  <a:gd name="T33" fmla="*/ 3 h 151"/>
                  <a:gd name="T34" fmla="*/ 3 w 125"/>
                  <a:gd name="T35" fmla="*/ 3 h 151"/>
                  <a:gd name="T36" fmla="*/ 3 w 125"/>
                  <a:gd name="T37" fmla="*/ 2 h 151"/>
                  <a:gd name="T38" fmla="*/ 3 w 125"/>
                  <a:gd name="T39" fmla="*/ 2 h 151"/>
                  <a:gd name="T40" fmla="*/ 2 w 125"/>
                  <a:gd name="T41" fmla="*/ 0 h 151"/>
                  <a:gd name="T42" fmla="*/ 0 w 125"/>
                  <a:gd name="T43" fmla="*/ 0 h 151"/>
                  <a:gd name="T44" fmla="*/ 0 w 125"/>
                  <a:gd name="T45" fmla="*/ 0 h 1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5" h="151">
                    <a:moveTo>
                      <a:pt x="0" y="0"/>
                    </a:moveTo>
                    <a:lnTo>
                      <a:pt x="8" y="4"/>
                    </a:lnTo>
                    <a:lnTo>
                      <a:pt x="23" y="10"/>
                    </a:lnTo>
                    <a:lnTo>
                      <a:pt x="44" y="18"/>
                    </a:lnTo>
                    <a:lnTo>
                      <a:pt x="61" y="25"/>
                    </a:lnTo>
                    <a:lnTo>
                      <a:pt x="74" y="35"/>
                    </a:lnTo>
                    <a:lnTo>
                      <a:pt x="85" y="44"/>
                    </a:lnTo>
                    <a:lnTo>
                      <a:pt x="93" y="52"/>
                    </a:lnTo>
                    <a:lnTo>
                      <a:pt x="97" y="54"/>
                    </a:lnTo>
                    <a:lnTo>
                      <a:pt x="120" y="67"/>
                    </a:lnTo>
                    <a:lnTo>
                      <a:pt x="118" y="82"/>
                    </a:lnTo>
                    <a:lnTo>
                      <a:pt x="125" y="107"/>
                    </a:lnTo>
                    <a:lnTo>
                      <a:pt x="123" y="135"/>
                    </a:lnTo>
                    <a:lnTo>
                      <a:pt x="120" y="151"/>
                    </a:lnTo>
                    <a:lnTo>
                      <a:pt x="120" y="145"/>
                    </a:lnTo>
                    <a:lnTo>
                      <a:pt x="114" y="124"/>
                    </a:lnTo>
                    <a:lnTo>
                      <a:pt x="101" y="103"/>
                    </a:lnTo>
                    <a:lnTo>
                      <a:pt x="95" y="96"/>
                    </a:lnTo>
                    <a:lnTo>
                      <a:pt x="89" y="88"/>
                    </a:lnTo>
                    <a:lnTo>
                      <a:pt x="84" y="82"/>
                    </a:lnTo>
                    <a:lnTo>
                      <a:pt x="4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3" name="Freeform 40"/>
              <p:cNvSpPr>
                <a:spLocks/>
              </p:cNvSpPr>
              <p:nvPr/>
            </p:nvSpPr>
            <p:spPr bwMode="auto">
              <a:xfrm>
                <a:off x="3014" y="2615"/>
                <a:ext cx="112" cy="102"/>
              </a:xfrm>
              <a:custGeom>
                <a:avLst/>
                <a:gdLst>
                  <a:gd name="T0" fmla="*/ 2 w 222"/>
                  <a:gd name="T1" fmla="*/ 0 h 203"/>
                  <a:gd name="T2" fmla="*/ 2 w 222"/>
                  <a:gd name="T3" fmla="*/ 1 h 203"/>
                  <a:gd name="T4" fmla="*/ 3 w 222"/>
                  <a:gd name="T5" fmla="*/ 2 h 203"/>
                  <a:gd name="T6" fmla="*/ 4 w 222"/>
                  <a:gd name="T7" fmla="*/ 2 h 203"/>
                  <a:gd name="T8" fmla="*/ 5 w 222"/>
                  <a:gd name="T9" fmla="*/ 2 h 203"/>
                  <a:gd name="T10" fmla="*/ 5 w 222"/>
                  <a:gd name="T11" fmla="*/ 3 h 203"/>
                  <a:gd name="T12" fmla="*/ 6 w 222"/>
                  <a:gd name="T13" fmla="*/ 3 h 203"/>
                  <a:gd name="T14" fmla="*/ 8 w 222"/>
                  <a:gd name="T15" fmla="*/ 4 h 203"/>
                  <a:gd name="T16" fmla="*/ 6 w 222"/>
                  <a:gd name="T17" fmla="*/ 6 h 203"/>
                  <a:gd name="T18" fmla="*/ 2 w 222"/>
                  <a:gd name="T19" fmla="*/ 7 h 203"/>
                  <a:gd name="T20" fmla="*/ 0 w 222"/>
                  <a:gd name="T21" fmla="*/ 5 h 203"/>
                  <a:gd name="T22" fmla="*/ 2 w 222"/>
                  <a:gd name="T23" fmla="*/ 2 h 203"/>
                  <a:gd name="T24" fmla="*/ 2 w 222"/>
                  <a:gd name="T25" fmla="*/ 0 h 203"/>
                  <a:gd name="T26" fmla="*/ 2 w 222"/>
                  <a:gd name="T27" fmla="*/ 0 h 2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2" h="203">
                    <a:moveTo>
                      <a:pt x="51" y="0"/>
                    </a:moveTo>
                    <a:lnTo>
                      <a:pt x="63" y="28"/>
                    </a:lnTo>
                    <a:lnTo>
                      <a:pt x="87" y="53"/>
                    </a:lnTo>
                    <a:lnTo>
                      <a:pt x="112" y="57"/>
                    </a:lnTo>
                    <a:lnTo>
                      <a:pt x="137" y="45"/>
                    </a:lnTo>
                    <a:lnTo>
                      <a:pt x="150" y="66"/>
                    </a:lnTo>
                    <a:lnTo>
                      <a:pt x="175" y="85"/>
                    </a:lnTo>
                    <a:lnTo>
                      <a:pt x="222" y="102"/>
                    </a:lnTo>
                    <a:lnTo>
                      <a:pt x="171" y="174"/>
                    </a:lnTo>
                    <a:lnTo>
                      <a:pt x="45" y="203"/>
                    </a:lnTo>
                    <a:lnTo>
                      <a:pt x="0" y="133"/>
                    </a:lnTo>
                    <a:lnTo>
                      <a:pt x="45" y="3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4" name="Freeform 41"/>
              <p:cNvSpPr>
                <a:spLocks/>
              </p:cNvSpPr>
              <p:nvPr/>
            </p:nvSpPr>
            <p:spPr bwMode="auto">
              <a:xfrm>
                <a:off x="3097" y="2529"/>
                <a:ext cx="101" cy="93"/>
              </a:xfrm>
              <a:custGeom>
                <a:avLst/>
                <a:gdLst>
                  <a:gd name="T0" fmla="*/ 3 w 202"/>
                  <a:gd name="T1" fmla="*/ 0 h 186"/>
                  <a:gd name="T2" fmla="*/ 3 w 202"/>
                  <a:gd name="T3" fmla="*/ 1 h 186"/>
                  <a:gd name="T4" fmla="*/ 4 w 202"/>
                  <a:gd name="T5" fmla="*/ 3 h 186"/>
                  <a:gd name="T6" fmla="*/ 4 w 202"/>
                  <a:gd name="T7" fmla="*/ 3 h 186"/>
                  <a:gd name="T8" fmla="*/ 5 w 202"/>
                  <a:gd name="T9" fmla="*/ 4 h 186"/>
                  <a:gd name="T10" fmla="*/ 6 w 202"/>
                  <a:gd name="T11" fmla="*/ 5 h 186"/>
                  <a:gd name="T12" fmla="*/ 7 w 202"/>
                  <a:gd name="T13" fmla="*/ 5 h 186"/>
                  <a:gd name="T14" fmla="*/ 7 w 202"/>
                  <a:gd name="T15" fmla="*/ 6 h 186"/>
                  <a:gd name="T16" fmla="*/ 5 w 202"/>
                  <a:gd name="T17" fmla="*/ 6 h 186"/>
                  <a:gd name="T18" fmla="*/ 5 w 202"/>
                  <a:gd name="T19" fmla="*/ 6 h 186"/>
                  <a:gd name="T20" fmla="*/ 4 w 202"/>
                  <a:gd name="T21" fmla="*/ 6 h 186"/>
                  <a:gd name="T22" fmla="*/ 4 w 202"/>
                  <a:gd name="T23" fmla="*/ 6 h 186"/>
                  <a:gd name="T24" fmla="*/ 3 w 202"/>
                  <a:gd name="T25" fmla="*/ 6 h 186"/>
                  <a:gd name="T26" fmla="*/ 3 w 202"/>
                  <a:gd name="T27" fmla="*/ 5 h 186"/>
                  <a:gd name="T28" fmla="*/ 3 w 202"/>
                  <a:gd name="T29" fmla="*/ 5 h 186"/>
                  <a:gd name="T30" fmla="*/ 3 w 202"/>
                  <a:gd name="T31" fmla="*/ 4 h 186"/>
                  <a:gd name="T32" fmla="*/ 3 w 202"/>
                  <a:gd name="T33" fmla="*/ 4 h 186"/>
                  <a:gd name="T34" fmla="*/ 2 w 202"/>
                  <a:gd name="T35" fmla="*/ 3 h 186"/>
                  <a:gd name="T36" fmla="*/ 1 w 202"/>
                  <a:gd name="T37" fmla="*/ 3 h 186"/>
                  <a:gd name="T38" fmla="*/ 0 w 202"/>
                  <a:gd name="T39" fmla="*/ 3 h 186"/>
                  <a:gd name="T40" fmla="*/ 1 w 202"/>
                  <a:gd name="T41" fmla="*/ 2 h 186"/>
                  <a:gd name="T42" fmla="*/ 2 w 202"/>
                  <a:gd name="T43" fmla="*/ 1 h 186"/>
                  <a:gd name="T44" fmla="*/ 3 w 202"/>
                  <a:gd name="T45" fmla="*/ 0 h 186"/>
                  <a:gd name="T46" fmla="*/ 3 w 202"/>
                  <a:gd name="T47" fmla="*/ 0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2" h="186">
                    <a:moveTo>
                      <a:pt x="80" y="0"/>
                    </a:moveTo>
                    <a:lnTo>
                      <a:pt x="88" y="30"/>
                    </a:lnTo>
                    <a:lnTo>
                      <a:pt x="114" y="66"/>
                    </a:lnTo>
                    <a:lnTo>
                      <a:pt x="112" y="89"/>
                    </a:lnTo>
                    <a:lnTo>
                      <a:pt x="129" y="121"/>
                    </a:lnTo>
                    <a:lnTo>
                      <a:pt x="162" y="135"/>
                    </a:lnTo>
                    <a:lnTo>
                      <a:pt x="198" y="133"/>
                    </a:lnTo>
                    <a:lnTo>
                      <a:pt x="202" y="163"/>
                    </a:lnTo>
                    <a:lnTo>
                      <a:pt x="156" y="167"/>
                    </a:lnTo>
                    <a:lnTo>
                      <a:pt x="135" y="186"/>
                    </a:lnTo>
                    <a:lnTo>
                      <a:pt x="127" y="182"/>
                    </a:lnTo>
                    <a:lnTo>
                      <a:pt x="108" y="176"/>
                    </a:lnTo>
                    <a:lnTo>
                      <a:pt x="91" y="167"/>
                    </a:lnTo>
                    <a:lnTo>
                      <a:pt x="84" y="157"/>
                    </a:lnTo>
                    <a:lnTo>
                      <a:pt x="89" y="131"/>
                    </a:lnTo>
                    <a:lnTo>
                      <a:pt x="93" y="114"/>
                    </a:lnTo>
                    <a:lnTo>
                      <a:pt x="76" y="100"/>
                    </a:lnTo>
                    <a:lnTo>
                      <a:pt x="57" y="66"/>
                    </a:lnTo>
                    <a:lnTo>
                      <a:pt x="29" y="66"/>
                    </a:lnTo>
                    <a:lnTo>
                      <a:pt x="0" y="70"/>
                    </a:lnTo>
                    <a:lnTo>
                      <a:pt x="21" y="38"/>
                    </a:lnTo>
                    <a:lnTo>
                      <a:pt x="44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5" name="Freeform 42"/>
              <p:cNvSpPr>
                <a:spLocks/>
              </p:cNvSpPr>
              <p:nvPr/>
            </p:nvSpPr>
            <p:spPr bwMode="auto">
              <a:xfrm>
                <a:off x="3161" y="2559"/>
                <a:ext cx="23" cy="29"/>
              </a:xfrm>
              <a:custGeom>
                <a:avLst/>
                <a:gdLst>
                  <a:gd name="T0" fmla="*/ 0 w 46"/>
                  <a:gd name="T1" fmla="*/ 1 h 57"/>
                  <a:gd name="T2" fmla="*/ 0 w 46"/>
                  <a:gd name="T3" fmla="*/ 2 h 57"/>
                  <a:gd name="T4" fmla="*/ 1 w 46"/>
                  <a:gd name="T5" fmla="*/ 2 h 57"/>
                  <a:gd name="T6" fmla="*/ 2 w 46"/>
                  <a:gd name="T7" fmla="*/ 2 h 57"/>
                  <a:gd name="T8" fmla="*/ 2 w 46"/>
                  <a:gd name="T9" fmla="*/ 1 h 57"/>
                  <a:gd name="T10" fmla="*/ 2 w 46"/>
                  <a:gd name="T11" fmla="*/ 1 h 57"/>
                  <a:gd name="T12" fmla="*/ 1 w 46"/>
                  <a:gd name="T13" fmla="*/ 0 h 57"/>
                  <a:gd name="T14" fmla="*/ 0 w 46"/>
                  <a:gd name="T15" fmla="*/ 1 h 57"/>
                  <a:gd name="T16" fmla="*/ 0 w 46"/>
                  <a:gd name="T17" fmla="*/ 1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57">
                    <a:moveTo>
                      <a:pt x="0" y="10"/>
                    </a:moveTo>
                    <a:lnTo>
                      <a:pt x="0" y="40"/>
                    </a:lnTo>
                    <a:lnTo>
                      <a:pt x="25" y="50"/>
                    </a:lnTo>
                    <a:lnTo>
                      <a:pt x="46" y="57"/>
                    </a:lnTo>
                    <a:lnTo>
                      <a:pt x="46" y="29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6" name="Freeform 43"/>
              <p:cNvSpPr>
                <a:spLocks/>
              </p:cNvSpPr>
              <p:nvPr/>
            </p:nvSpPr>
            <p:spPr bwMode="auto">
              <a:xfrm>
                <a:off x="3145" y="2532"/>
                <a:ext cx="32" cy="22"/>
              </a:xfrm>
              <a:custGeom>
                <a:avLst/>
                <a:gdLst>
                  <a:gd name="T0" fmla="*/ 0 w 65"/>
                  <a:gd name="T1" fmla="*/ 1 h 44"/>
                  <a:gd name="T2" fmla="*/ 0 w 65"/>
                  <a:gd name="T3" fmla="*/ 2 h 44"/>
                  <a:gd name="T4" fmla="*/ 2 w 65"/>
                  <a:gd name="T5" fmla="*/ 2 h 44"/>
                  <a:gd name="T6" fmla="*/ 1 w 65"/>
                  <a:gd name="T7" fmla="*/ 1 h 44"/>
                  <a:gd name="T8" fmla="*/ 0 w 65"/>
                  <a:gd name="T9" fmla="*/ 0 h 44"/>
                  <a:gd name="T10" fmla="*/ 0 w 65"/>
                  <a:gd name="T11" fmla="*/ 1 h 44"/>
                  <a:gd name="T12" fmla="*/ 0 w 65"/>
                  <a:gd name="T13" fmla="*/ 1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4">
                    <a:moveTo>
                      <a:pt x="0" y="6"/>
                    </a:moveTo>
                    <a:lnTo>
                      <a:pt x="27" y="42"/>
                    </a:lnTo>
                    <a:lnTo>
                      <a:pt x="65" y="44"/>
                    </a:lnTo>
                    <a:lnTo>
                      <a:pt x="40" y="12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7" name="Freeform 44"/>
              <p:cNvSpPr>
                <a:spLocks/>
              </p:cNvSpPr>
              <p:nvPr/>
            </p:nvSpPr>
            <p:spPr bwMode="auto">
              <a:xfrm>
                <a:off x="2947" y="2580"/>
                <a:ext cx="91" cy="126"/>
              </a:xfrm>
              <a:custGeom>
                <a:avLst/>
                <a:gdLst>
                  <a:gd name="T0" fmla="*/ 5 w 182"/>
                  <a:gd name="T1" fmla="*/ 0 h 251"/>
                  <a:gd name="T2" fmla="*/ 6 w 182"/>
                  <a:gd name="T3" fmla="*/ 2 h 251"/>
                  <a:gd name="T4" fmla="*/ 6 w 182"/>
                  <a:gd name="T5" fmla="*/ 2 h 251"/>
                  <a:gd name="T6" fmla="*/ 6 w 182"/>
                  <a:gd name="T7" fmla="*/ 2 h 251"/>
                  <a:gd name="T8" fmla="*/ 6 w 182"/>
                  <a:gd name="T9" fmla="*/ 3 h 251"/>
                  <a:gd name="T10" fmla="*/ 5 w 182"/>
                  <a:gd name="T11" fmla="*/ 3 h 251"/>
                  <a:gd name="T12" fmla="*/ 5 w 182"/>
                  <a:gd name="T13" fmla="*/ 3 h 251"/>
                  <a:gd name="T14" fmla="*/ 5 w 182"/>
                  <a:gd name="T15" fmla="*/ 3 h 251"/>
                  <a:gd name="T16" fmla="*/ 5 w 182"/>
                  <a:gd name="T17" fmla="*/ 4 h 251"/>
                  <a:gd name="T18" fmla="*/ 4 w 182"/>
                  <a:gd name="T19" fmla="*/ 5 h 251"/>
                  <a:gd name="T20" fmla="*/ 4 w 182"/>
                  <a:gd name="T21" fmla="*/ 7 h 251"/>
                  <a:gd name="T22" fmla="*/ 2 w 182"/>
                  <a:gd name="T23" fmla="*/ 8 h 251"/>
                  <a:gd name="T24" fmla="*/ 1 w 182"/>
                  <a:gd name="T25" fmla="*/ 8 h 251"/>
                  <a:gd name="T26" fmla="*/ 1 w 182"/>
                  <a:gd name="T27" fmla="*/ 8 h 251"/>
                  <a:gd name="T28" fmla="*/ 1 w 182"/>
                  <a:gd name="T29" fmla="*/ 8 h 251"/>
                  <a:gd name="T30" fmla="*/ 0 w 182"/>
                  <a:gd name="T31" fmla="*/ 7 h 251"/>
                  <a:gd name="T32" fmla="*/ 1 w 182"/>
                  <a:gd name="T33" fmla="*/ 7 h 251"/>
                  <a:gd name="T34" fmla="*/ 1 w 182"/>
                  <a:gd name="T35" fmla="*/ 6 h 251"/>
                  <a:gd name="T36" fmla="*/ 1 w 182"/>
                  <a:gd name="T37" fmla="*/ 6 h 251"/>
                  <a:gd name="T38" fmla="*/ 2 w 182"/>
                  <a:gd name="T39" fmla="*/ 5 h 251"/>
                  <a:gd name="T40" fmla="*/ 2 w 182"/>
                  <a:gd name="T41" fmla="*/ 8 h 251"/>
                  <a:gd name="T42" fmla="*/ 3 w 182"/>
                  <a:gd name="T43" fmla="*/ 7 h 251"/>
                  <a:gd name="T44" fmla="*/ 3 w 182"/>
                  <a:gd name="T45" fmla="*/ 7 h 251"/>
                  <a:gd name="T46" fmla="*/ 4 w 182"/>
                  <a:gd name="T47" fmla="*/ 6 h 251"/>
                  <a:gd name="T48" fmla="*/ 3 w 182"/>
                  <a:gd name="T49" fmla="*/ 6 h 251"/>
                  <a:gd name="T50" fmla="*/ 2 w 182"/>
                  <a:gd name="T51" fmla="*/ 5 h 251"/>
                  <a:gd name="T52" fmla="*/ 3 w 182"/>
                  <a:gd name="T53" fmla="*/ 3 h 251"/>
                  <a:gd name="T54" fmla="*/ 4 w 182"/>
                  <a:gd name="T55" fmla="*/ 1 h 251"/>
                  <a:gd name="T56" fmla="*/ 5 w 182"/>
                  <a:gd name="T57" fmla="*/ 0 h 251"/>
                  <a:gd name="T58" fmla="*/ 5 w 182"/>
                  <a:gd name="T59" fmla="*/ 0 h 2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51">
                    <a:moveTo>
                      <a:pt x="142" y="0"/>
                    </a:moveTo>
                    <a:lnTo>
                      <a:pt x="182" y="50"/>
                    </a:lnTo>
                    <a:lnTo>
                      <a:pt x="179" y="57"/>
                    </a:lnTo>
                    <a:lnTo>
                      <a:pt x="175" y="63"/>
                    </a:lnTo>
                    <a:lnTo>
                      <a:pt x="169" y="67"/>
                    </a:lnTo>
                    <a:lnTo>
                      <a:pt x="156" y="78"/>
                    </a:lnTo>
                    <a:lnTo>
                      <a:pt x="148" y="84"/>
                    </a:lnTo>
                    <a:lnTo>
                      <a:pt x="142" y="92"/>
                    </a:lnTo>
                    <a:lnTo>
                      <a:pt x="129" y="120"/>
                    </a:lnTo>
                    <a:lnTo>
                      <a:pt x="122" y="143"/>
                    </a:lnTo>
                    <a:lnTo>
                      <a:pt x="106" y="206"/>
                    </a:lnTo>
                    <a:lnTo>
                      <a:pt x="63" y="251"/>
                    </a:lnTo>
                    <a:lnTo>
                      <a:pt x="11" y="247"/>
                    </a:lnTo>
                    <a:lnTo>
                      <a:pt x="9" y="245"/>
                    </a:lnTo>
                    <a:lnTo>
                      <a:pt x="4" y="240"/>
                    </a:lnTo>
                    <a:lnTo>
                      <a:pt x="0" y="221"/>
                    </a:lnTo>
                    <a:lnTo>
                      <a:pt x="6" y="206"/>
                    </a:lnTo>
                    <a:lnTo>
                      <a:pt x="19" y="185"/>
                    </a:lnTo>
                    <a:lnTo>
                      <a:pt x="30" y="166"/>
                    </a:lnTo>
                    <a:lnTo>
                      <a:pt x="34" y="158"/>
                    </a:lnTo>
                    <a:lnTo>
                      <a:pt x="34" y="225"/>
                    </a:lnTo>
                    <a:lnTo>
                      <a:pt x="68" y="219"/>
                    </a:lnTo>
                    <a:lnTo>
                      <a:pt x="85" y="206"/>
                    </a:lnTo>
                    <a:lnTo>
                      <a:pt x="97" y="185"/>
                    </a:lnTo>
                    <a:lnTo>
                      <a:pt x="68" y="187"/>
                    </a:lnTo>
                    <a:lnTo>
                      <a:pt x="59" y="145"/>
                    </a:lnTo>
                    <a:lnTo>
                      <a:pt x="76" y="74"/>
                    </a:lnTo>
                    <a:lnTo>
                      <a:pt x="118" y="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8" name="Freeform 45"/>
              <p:cNvSpPr>
                <a:spLocks/>
              </p:cNvSpPr>
              <p:nvPr/>
            </p:nvSpPr>
            <p:spPr bwMode="auto">
              <a:xfrm>
                <a:off x="2956" y="2568"/>
                <a:ext cx="77" cy="118"/>
              </a:xfrm>
              <a:custGeom>
                <a:avLst/>
                <a:gdLst>
                  <a:gd name="T0" fmla="*/ 4 w 154"/>
                  <a:gd name="T1" fmla="*/ 1 h 235"/>
                  <a:gd name="T2" fmla="*/ 5 w 154"/>
                  <a:gd name="T3" fmla="*/ 1 h 235"/>
                  <a:gd name="T4" fmla="*/ 5 w 154"/>
                  <a:gd name="T5" fmla="*/ 2 h 235"/>
                  <a:gd name="T6" fmla="*/ 5 w 154"/>
                  <a:gd name="T7" fmla="*/ 3 h 235"/>
                  <a:gd name="T8" fmla="*/ 4 w 154"/>
                  <a:gd name="T9" fmla="*/ 3 h 235"/>
                  <a:gd name="T10" fmla="*/ 4 w 154"/>
                  <a:gd name="T11" fmla="*/ 2 h 235"/>
                  <a:gd name="T12" fmla="*/ 3 w 154"/>
                  <a:gd name="T13" fmla="*/ 3 h 235"/>
                  <a:gd name="T14" fmla="*/ 3 w 154"/>
                  <a:gd name="T15" fmla="*/ 4 h 235"/>
                  <a:gd name="T16" fmla="*/ 3 w 154"/>
                  <a:gd name="T17" fmla="*/ 5 h 235"/>
                  <a:gd name="T18" fmla="*/ 2 w 154"/>
                  <a:gd name="T19" fmla="*/ 5 h 235"/>
                  <a:gd name="T20" fmla="*/ 2 w 154"/>
                  <a:gd name="T21" fmla="*/ 6 h 235"/>
                  <a:gd name="T22" fmla="*/ 2 w 154"/>
                  <a:gd name="T23" fmla="*/ 7 h 235"/>
                  <a:gd name="T24" fmla="*/ 2 w 154"/>
                  <a:gd name="T25" fmla="*/ 8 h 235"/>
                  <a:gd name="T26" fmla="*/ 2 w 154"/>
                  <a:gd name="T27" fmla="*/ 7 h 235"/>
                  <a:gd name="T28" fmla="*/ 0 w 154"/>
                  <a:gd name="T29" fmla="*/ 6 h 235"/>
                  <a:gd name="T30" fmla="*/ 2 w 154"/>
                  <a:gd name="T31" fmla="*/ 5 h 235"/>
                  <a:gd name="T32" fmla="*/ 2 w 154"/>
                  <a:gd name="T33" fmla="*/ 3 h 235"/>
                  <a:gd name="T34" fmla="*/ 3 w 154"/>
                  <a:gd name="T35" fmla="*/ 2 h 235"/>
                  <a:gd name="T36" fmla="*/ 4 w 154"/>
                  <a:gd name="T37" fmla="*/ 0 h 235"/>
                  <a:gd name="T38" fmla="*/ 4 w 154"/>
                  <a:gd name="T39" fmla="*/ 1 h 235"/>
                  <a:gd name="T40" fmla="*/ 4 w 154"/>
                  <a:gd name="T41" fmla="*/ 1 h 2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4" h="235">
                    <a:moveTo>
                      <a:pt x="125" y="1"/>
                    </a:moveTo>
                    <a:lnTo>
                      <a:pt x="129" y="26"/>
                    </a:lnTo>
                    <a:lnTo>
                      <a:pt x="154" y="51"/>
                    </a:lnTo>
                    <a:lnTo>
                      <a:pt x="139" y="77"/>
                    </a:lnTo>
                    <a:lnTo>
                      <a:pt x="118" y="79"/>
                    </a:lnTo>
                    <a:lnTo>
                      <a:pt x="97" y="58"/>
                    </a:lnTo>
                    <a:lnTo>
                      <a:pt x="68" y="93"/>
                    </a:lnTo>
                    <a:lnTo>
                      <a:pt x="76" y="112"/>
                    </a:lnTo>
                    <a:lnTo>
                      <a:pt x="85" y="136"/>
                    </a:lnTo>
                    <a:lnTo>
                      <a:pt x="59" y="159"/>
                    </a:lnTo>
                    <a:lnTo>
                      <a:pt x="53" y="180"/>
                    </a:lnTo>
                    <a:lnTo>
                      <a:pt x="61" y="195"/>
                    </a:lnTo>
                    <a:lnTo>
                      <a:pt x="51" y="235"/>
                    </a:lnTo>
                    <a:lnTo>
                      <a:pt x="42" y="199"/>
                    </a:lnTo>
                    <a:lnTo>
                      <a:pt x="0" y="186"/>
                    </a:lnTo>
                    <a:lnTo>
                      <a:pt x="34" y="135"/>
                    </a:lnTo>
                    <a:lnTo>
                      <a:pt x="61" y="89"/>
                    </a:lnTo>
                    <a:lnTo>
                      <a:pt x="84" y="45"/>
                    </a:lnTo>
                    <a:lnTo>
                      <a:pt x="114" y="0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19" name="Freeform 46"/>
              <p:cNvSpPr>
                <a:spLocks/>
              </p:cNvSpPr>
              <p:nvPr/>
            </p:nvSpPr>
            <p:spPr bwMode="auto">
              <a:xfrm>
                <a:off x="3037" y="2523"/>
                <a:ext cx="75" cy="73"/>
              </a:xfrm>
              <a:custGeom>
                <a:avLst/>
                <a:gdLst>
                  <a:gd name="T0" fmla="*/ 4 w 151"/>
                  <a:gd name="T1" fmla="*/ 0 h 147"/>
                  <a:gd name="T2" fmla="*/ 2 w 151"/>
                  <a:gd name="T3" fmla="*/ 2 h 147"/>
                  <a:gd name="T4" fmla="*/ 0 w 151"/>
                  <a:gd name="T5" fmla="*/ 4 h 147"/>
                  <a:gd name="T6" fmla="*/ 0 w 151"/>
                  <a:gd name="T7" fmla="*/ 3 h 147"/>
                  <a:gd name="T8" fmla="*/ 1 w 151"/>
                  <a:gd name="T9" fmla="*/ 1 h 147"/>
                  <a:gd name="T10" fmla="*/ 4 w 151"/>
                  <a:gd name="T11" fmla="*/ 0 h 147"/>
                  <a:gd name="T12" fmla="*/ 4 w 151"/>
                  <a:gd name="T13" fmla="*/ 0 h 147"/>
                  <a:gd name="T14" fmla="*/ 4 w 151"/>
                  <a:gd name="T15" fmla="*/ 0 h 147"/>
                  <a:gd name="T16" fmla="*/ 4 w 151"/>
                  <a:gd name="T17" fmla="*/ 0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7">
                    <a:moveTo>
                      <a:pt x="145" y="29"/>
                    </a:moveTo>
                    <a:lnTo>
                      <a:pt x="84" y="91"/>
                    </a:lnTo>
                    <a:lnTo>
                      <a:pt x="19" y="147"/>
                    </a:lnTo>
                    <a:lnTo>
                      <a:pt x="0" y="120"/>
                    </a:lnTo>
                    <a:lnTo>
                      <a:pt x="59" y="40"/>
                    </a:lnTo>
                    <a:lnTo>
                      <a:pt x="132" y="6"/>
                    </a:lnTo>
                    <a:lnTo>
                      <a:pt x="151" y="0"/>
                    </a:lnTo>
                    <a:lnTo>
                      <a:pt x="145" y="29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0" name="Freeform 47"/>
              <p:cNvSpPr>
                <a:spLocks/>
              </p:cNvSpPr>
              <p:nvPr/>
            </p:nvSpPr>
            <p:spPr bwMode="auto">
              <a:xfrm>
                <a:off x="3126" y="2485"/>
                <a:ext cx="34" cy="41"/>
              </a:xfrm>
              <a:custGeom>
                <a:avLst/>
                <a:gdLst>
                  <a:gd name="T0" fmla="*/ 0 w 69"/>
                  <a:gd name="T1" fmla="*/ 1 h 82"/>
                  <a:gd name="T2" fmla="*/ 0 w 69"/>
                  <a:gd name="T3" fmla="*/ 2 h 82"/>
                  <a:gd name="T4" fmla="*/ 1 w 69"/>
                  <a:gd name="T5" fmla="*/ 2 h 82"/>
                  <a:gd name="T6" fmla="*/ 2 w 69"/>
                  <a:gd name="T7" fmla="*/ 3 h 82"/>
                  <a:gd name="T8" fmla="*/ 1 w 69"/>
                  <a:gd name="T9" fmla="*/ 2 h 82"/>
                  <a:gd name="T10" fmla="*/ 2 w 69"/>
                  <a:gd name="T11" fmla="*/ 2 h 82"/>
                  <a:gd name="T12" fmla="*/ 1 w 69"/>
                  <a:gd name="T13" fmla="*/ 0 h 82"/>
                  <a:gd name="T14" fmla="*/ 0 w 69"/>
                  <a:gd name="T15" fmla="*/ 0 h 82"/>
                  <a:gd name="T16" fmla="*/ 0 w 69"/>
                  <a:gd name="T17" fmla="*/ 1 h 82"/>
                  <a:gd name="T18" fmla="*/ 0 w 69"/>
                  <a:gd name="T19" fmla="*/ 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82">
                    <a:moveTo>
                      <a:pt x="0" y="15"/>
                    </a:moveTo>
                    <a:lnTo>
                      <a:pt x="19" y="38"/>
                    </a:lnTo>
                    <a:lnTo>
                      <a:pt x="32" y="63"/>
                    </a:lnTo>
                    <a:lnTo>
                      <a:pt x="69" y="82"/>
                    </a:lnTo>
                    <a:lnTo>
                      <a:pt x="59" y="53"/>
                    </a:lnTo>
                    <a:lnTo>
                      <a:pt x="65" y="34"/>
                    </a:lnTo>
                    <a:lnTo>
                      <a:pt x="40" y="0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1" name="Freeform 48"/>
              <p:cNvSpPr>
                <a:spLocks/>
              </p:cNvSpPr>
              <p:nvPr/>
            </p:nvSpPr>
            <p:spPr bwMode="auto">
              <a:xfrm>
                <a:off x="3057" y="2478"/>
                <a:ext cx="80" cy="59"/>
              </a:xfrm>
              <a:custGeom>
                <a:avLst/>
                <a:gdLst>
                  <a:gd name="T0" fmla="*/ 5 w 160"/>
                  <a:gd name="T1" fmla="*/ 1 h 118"/>
                  <a:gd name="T2" fmla="*/ 5 w 160"/>
                  <a:gd name="T3" fmla="*/ 1 h 118"/>
                  <a:gd name="T4" fmla="*/ 3 w 160"/>
                  <a:gd name="T5" fmla="*/ 3 h 118"/>
                  <a:gd name="T6" fmla="*/ 0 w 160"/>
                  <a:gd name="T7" fmla="*/ 4 h 118"/>
                  <a:gd name="T8" fmla="*/ 2 w 160"/>
                  <a:gd name="T9" fmla="*/ 2 h 118"/>
                  <a:gd name="T10" fmla="*/ 4 w 160"/>
                  <a:gd name="T11" fmla="*/ 1 h 118"/>
                  <a:gd name="T12" fmla="*/ 5 w 160"/>
                  <a:gd name="T13" fmla="*/ 0 h 118"/>
                  <a:gd name="T14" fmla="*/ 5 w 160"/>
                  <a:gd name="T15" fmla="*/ 1 h 118"/>
                  <a:gd name="T16" fmla="*/ 5 w 160"/>
                  <a:gd name="T17" fmla="*/ 1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118">
                    <a:moveTo>
                      <a:pt x="160" y="11"/>
                    </a:moveTo>
                    <a:lnTo>
                      <a:pt x="133" y="13"/>
                    </a:lnTo>
                    <a:lnTo>
                      <a:pt x="82" y="74"/>
                    </a:lnTo>
                    <a:lnTo>
                      <a:pt x="0" y="118"/>
                    </a:lnTo>
                    <a:lnTo>
                      <a:pt x="54" y="55"/>
                    </a:lnTo>
                    <a:lnTo>
                      <a:pt x="112" y="9"/>
                    </a:lnTo>
                    <a:lnTo>
                      <a:pt x="135" y="0"/>
                    </a:lnTo>
                    <a:lnTo>
                      <a:pt x="160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2" name="Freeform 49"/>
              <p:cNvSpPr>
                <a:spLocks/>
              </p:cNvSpPr>
              <p:nvPr/>
            </p:nvSpPr>
            <p:spPr bwMode="auto">
              <a:xfrm>
                <a:off x="2919" y="2513"/>
                <a:ext cx="90" cy="103"/>
              </a:xfrm>
              <a:custGeom>
                <a:avLst/>
                <a:gdLst>
                  <a:gd name="T0" fmla="*/ 6 w 178"/>
                  <a:gd name="T1" fmla="*/ 0 h 208"/>
                  <a:gd name="T2" fmla="*/ 5 w 178"/>
                  <a:gd name="T3" fmla="*/ 1 h 208"/>
                  <a:gd name="T4" fmla="*/ 6 w 178"/>
                  <a:gd name="T5" fmla="*/ 1 h 208"/>
                  <a:gd name="T6" fmla="*/ 6 w 178"/>
                  <a:gd name="T7" fmla="*/ 2 h 208"/>
                  <a:gd name="T8" fmla="*/ 5 w 178"/>
                  <a:gd name="T9" fmla="*/ 2 h 208"/>
                  <a:gd name="T10" fmla="*/ 4 w 178"/>
                  <a:gd name="T11" fmla="*/ 1 h 208"/>
                  <a:gd name="T12" fmla="*/ 2 w 178"/>
                  <a:gd name="T13" fmla="*/ 4 h 208"/>
                  <a:gd name="T14" fmla="*/ 3 w 178"/>
                  <a:gd name="T15" fmla="*/ 5 h 208"/>
                  <a:gd name="T16" fmla="*/ 2 w 178"/>
                  <a:gd name="T17" fmla="*/ 6 h 208"/>
                  <a:gd name="T18" fmla="*/ 2 w 178"/>
                  <a:gd name="T19" fmla="*/ 5 h 208"/>
                  <a:gd name="T20" fmla="*/ 0 w 178"/>
                  <a:gd name="T21" fmla="*/ 6 h 208"/>
                  <a:gd name="T22" fmla="*/ 1 w 178"/>
                  <a:gd name="T23" fmla="*/ 5 h 208"/>
                  <a:gd name="T24" fmla="*/ 1 w 178"/>
                  <a:gd name="T25" fmla="*/ 4 h 208"/>
                  <a:gd name="T26" fmla="*/ 4 w 178"/>
                  <a:gd name="T27" fmla="*/ 1 h 208"/>
                  <a:gd name="T28" fmla="*/ 5 w 178"/>
                  <a:gd name="T29" fmla="*/ 0 h 208"/>
                  <a:gd name="T30" fmla="*/ 6 w 178"/>
                  <a:gd name="T31" fmla="*/ 0 h 208"/>
                  <a:gd name="T32" fmla="*/ 6 w 178"/>
                  <a:gd name="T33" fmla="*/ 0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208">
                    <a:moveTo>
                      <a:pt x="161" y="0"/>
                    </a:moveTo>
                    <a:lnTo>
                      <a:pt x="154" y="33"/>
                    </a:lnTo>
                    <a:lnTo>
                      <a:pt x="165" y="54"/>
                    </a:lnTo>
                    <a:lnTo>
                      <a:pt x="178" y="69"/>
                    </a:lnTo>
                    <a:lnTo>
                      <a:pt x="156" y="80"/>
                    </a:lnTo>
                    <a:lnTo>
                      <a:pt x="127" y="57"/>
                    </a:lnTo>
                    <a:lnTo>
                      <a:pt x="53" y="131"/>
                    </a:lnTo>
                    <a:lnTo>
                      <a:pt x="68" y="171"/>
                    </a:lnTo>
                    <a:lnTo>
                      <a:pt x="55" y="208"/>
                    </a:lnTo>
                    <a:lnTo>
                      <a:pt x="40" y="175"/>
                    </a:lnTo>
                    <a:lnTo>
                      <a:pt x="0" y="194"/>
                    </a:lnTo>
                    <a:lnTo>
                      <a:pt x="7" y="162"/>
                    </a:lnTo>
                    <a:lnTo>
                      <a:pt x="25" y="130"/>
                    </a:lnTo>
                    <a:lnTo>
                      <a:pt x="104" y="59"/>
                    </a:lnTo>
                    <a:lnTo>
                      <a:pt x="129" y="3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3" name="Freeform 50"/>
              <p:cNvSpPr>
                <a:spLocks/>
              </p:cNvSpPr>
              <p:nvPr/>
            </p:nvSpPr>
            <p:spPr bwMode="auto">
              <a:xfrm>
                <a:off x="2975" y="1672"/>
                <a:ext cx="113" cy="70"/>
              </a:xfrm>
              <a:custGeom>
                <a:avLst/>
                <a:gdLst>
                  <a:gd name="T0" fmla="*/ 1 w 226"/>
                  <a:gd name="T1" fmla="*/ 4 h 141"/>
                  <a:gd name="T2" fmla="*/ 3 w 226"/>
                  <a:gd name="T3" fmla="*/ 4 h 141"/>
                  <a:gd name="T4" fmla="*/ 4 w 226"/>
                  <a:gd name="T5" fmla="*/ 4 h 141"/>
                  <a:gd name="T6" fmla="*/ 5 w 226"/>
                  <a:gd name="T7" fmla="*/ 3 h 141"/>
                  <a:gd name="T8" fmla="*/ 6 w 226"/>
                  <a:gd name="T9" fmla="*/ 3 h 141"/>
                  <a:gd name="T10" fmla="*/ 7 w 226"/>
                  <a:gd name="T11" fmla="*/ 1 h 141"/>
                  <a:gd name="T12" fmla="*/ 7 w 226"/>
                  <a:gd name="T13" fmla="*/ 0 h 141"/>
                  <a:gd name="T14" fmla="*/ 8 w 226"/>
                  <a:gd name="T15" fmla="*/ 0 h 141"/>
                  <a:gd name="T16" fmla="*/ 7 w 226"/>
                  <a:gd name="T17" fmla="*/ 0 h 141"/>
                  <a:gd name="T18" fmla="*/ 6 w 226"/>
                  <a:gd name="T19" fmla="*/ 0 h 141"/>
                  <a:gd name="T20" fmla="*/ 5 w 226"/>
                  <a:gd name="T21" fmla="*/ 1 h 141"/>
                  <a:gd name="T22" fmla="*/ 4 w 226"/>
                  <a:gd name="T23" fmla="*/ 2 h 141"/>
                  <a:gd name="T24" fmla="*/ 4 w 226"/>
                  <a:gd name="T25" fmla="*/ 2 h 141"/>
                  <a:gd name="T26" fmla="*/ 3 w 226"/>
                  <a:gd name="T27" fmla="*/ 2 h 141"/>
                  <a:gd name="T28" fmla="*/ 2 w 226"/>
                  <a:gd name="T29" fmla="*/ 2 h 141"/>
                  <a:gd name="T30" fmla="*/ 1 w 226"/>
                  <a:gd name="T31" fmla="*/ 2 h 141"/>
                  <a:gd name="T32" fmla="*/ 0 w 226"/>
                  <a:gd name="T33" fmla="*/ 2 h 141"/>
                  <a:gd name="T34" fmla="*/ 1 w 226"/>
                  <a:gd name="T35" fmla="*/ 4 h 141"/>
                  <a:gd name="T36" fmla="*/ 1 w 226"/>
                  <a:gd name="T37" fmla="*/ 4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6" h="141">
                    <a:moveTo>
                      <a:pt x="10" y="137"/>
                    </a:moveTo>
                    <a:lnTo>
                      <a:pt x="78" y="141"/>
                    </a:lnTo>
                    <a:lnTo>
                      <a:pt x="110" y="135"/>
                    </a:lnTo>
                    <a:lnTo>
                      <a:pt x="144" y="122"/>
                    </a:lnTo>
                    <a:lnTo>
                      <a:pt x="173" y="103"/>
                    </a:lnTo>
                    <a:lnTo>
                      <a:pt x="200" y="61"/>
                    </a:lnTo>
                    <a:lnTo>
                      <a:pt x="224" y="18"/>
                    </a:lnTo>
                    <a:lnTo>
                      <a:pt x="226" y="0"/>
                    </a:lnTo>
                    <a:lnTo>
                      <a:pt x="200" y="6"/>
                    </a:lnTo>
                    <a:lnTo>
                      <a:pt x="177" y="31"/>
                    </a:lnTo>
                    <a:lnTo>
                      <a:pt x="146" y="59"/>
                    </a:lnTo>
                    <a:lnTo>
                      <a:pt x="125" y="75"/>
                    </a:lnTo>
                    <a:lnTo>
                      <a:pt x="106" y="84"/>
                    </a:lnTo>
                    <a:lnTo>
                      <a:pt x="72" y="90"/>
                    </a:lnTo>
                    <a:lnTo>
                      <a:pt x="44" y="90"/>
                    </a:lnTo>
                    <a:lnTo>
                      <a:pt x="23" y="80"/>
                    </a:lnTo>
                    <a:lnTo>
                      <a:pt x="0" y="86"/>
                    </a:lnTo>
                    <a:lnTo>
                      <a:pt x="10" y="13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4" name="Freeform 51"/>
              <p:cNvSpPr>
                <a:spLocks/>
              </p:cNvSpPr>
              <p:nvPr/>
            </p:nvSpPr>
            <p:spPr bwMode="auto">
              <a:xfrm>
                <a:off x="2963" y="1712"/>
                <a:ext cx="36" cy="30"/>
              </a:xfrm>
              <a:custGeom>
                <a:avLst/>
                <a:gdLst>
                  <a:gd name="T0" fmla="*/ 2 w 72"/>
                  <a:gd name="T1" fmla="*/ 0 h 61"/>
                  <a:gd name="T2" fmla="*/ 2 w 72"/>
                  <a:gd name="T3" fmla="*/ 0 h 61"/>
                  <a:gd name="T4" fmla="*/ 3 w 72"/>
                  <a:gd name="T5" fmla="*/ 1 h 61"/>
                  <a:gd name="T6" fmla="*/ 2 w 72"/>
                  <a:gd name="T7" fmla="*/ 1 h 61"/>
                  <a:gd name="T8" fmla="*/ 1 w 72"/>
                  <a:gd name="T9" fmla="*/ 1 h 61"/>
                  <a:gd name="T10" fmla="*/ 0 w 72"/>
                  <a:gd name="T11" fmla="*/ 1 h 61"/>
                  <a:gd name="T12" fmla="*/ 1 w 72"/>
                  <a:gd name="T13" fmla="*/ 0 h 61"/>
                  <a:gd name="T14" fmla="*/ 2 w 72"/>
                  <a:gd name="T15" fmla="*/ 0 h 61"/>
                  <a:gd name="T16" fmla="*/ 2 w 72"/>
                  <a:gd name="T17" fmla="*/ 0 h 61"/>
                  <a:gd name="T18" fmla="*/ 2 w 72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61">
                    <a:moveTo>
                      <a:pt x="55" y="0"/>
                    </a:moveTo>
                    <a:lnTo>
                      <a:pt x="48" y="31"/>
                    </a:lnTo>
                    <a:lnTo>
                      <a:pt x="72" y="55"/>
                    </a:lnTo>
                    <a:lnTo>
                      <a:pt x="53" y="61"/>
                    </a:lnTo>
                    <a:lnTo>
                      <a:pt x="21" y="52"/>
                    </a:lnTo>
                    <a:lnTo>
                      <a:pt x="0" y="33"/>
                    </a:lnTo>
                    <a:lnTo>
                      <a:pt x="4" y="4"/>
                    </a:lnTo>
                    <a:lnTo>
                      <a:pt x="33" y="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5" name="Freeform 52"/>
              <p:cNvSpPr>
                <a:spLocks/>
              </p:cNvSpPr>
              <p:nvPr/>
            </p:nvSpPr>
            <p:spPr bwMode="auto">
              <a:xfrm>
                <a:off x="3026" y="2012"/>
                <a:ext cx="102" cy="262"/>
              </a:xfrm>
              <a:custGeom>
                <a:avLst/>
                <a:gdLst>
                  <a:gd name="T0" fmla="*/ 5 w 205"/>
                  <a:gd name="T1" fmla="*/ 1 h 524"/>
                  <a:gd name="T2" fmla="*/ 4 w 205"/>
                  <a:gd name="T3" fmla="*/ 5 h 524"/>
                  <a:gd name="T4" fmla="*/ 2 w 205"/>
                  <a:gd name="T5" fmla="*/ 11 h 524"/>
                  <a:gd name="T6" fmla="*/ 0 w 205"/>
                  <a:gd name="T7" fmla="*/ 14 h 524"/>
                  <a:gd name="T8" fmla="*/ 0 w 205"/>
                  <a:gd name="T9" fmla="*/ 17 h 524"/>
                  <a:gd name="T10" fmla="*/ 1 w 205"/>
                  <a:gd name="T11" fmla="*/ 15 h 524"/>
                  <a:gd name="T12" fmla="*/ 3 w 205"/>
                  <a:gd name="T13" fmla="*/ 8 h 524"/>
                  <a:gd name="T14" fmla="*/ 6 w 205"/>
                  <a:gd name="T15" fmla="*/ 3 h 524"/>
                  <a:gd name="T16" fmla="*/ 6 w 205"/>
                  <a:gd name="T17" fmla="*/ 0 h 524"/>
                  <a:gd name="T18" fmla="*/ 5 w 205"/>
                  <a:gd name="T19" fmla="*/ 1 h 524"/>
                  <a:gd name="T20" fmla="*/ 5 w 205"/>
                  <a:gd name="T21" fmla="*/ 1 h 5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524">
                    <a:moveTo>
                      <a:pt x="167" y="11"/>
                    </a:moveTo>
                    <a:lnTo>
                      <a:pt x="131" y="150"/>
                    </a:lnTo>
                    <a:lnTo>
                      <a:pt x="64" y="327"/>
                    </a:lnTo>
                    <a:lnTo>
                      <a:pt x="30" y="429"/>
                    </a:lnTo>
                    <a:lnTo>
                      <a:pt x="0" y="524"/>
                    </a:lnTo>
                    <a:lnTo>
                      <a:pt x="47" y="450"/>
                    </a:lnTo>
                    <a:lnTo>
                      <a:pt x="125" y="254"/>
                    </a:lnTo>
                    <a:lnTo>
                      <a:pt x="195" y="74"/>
                    </a:lnTo>
                    <a:lnTo>
                      <a:pt x="205" y="0"/>
                    </a:lnTo>
                    <a:lnTo>
                      <a:pt x="167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6" name="Freeform 53"/>
              <p:cNvSpPr>
                <a:spLocks/>
              </p:cNvSpPr>
              <p:nvPr/>
            </p:nvSpPr>
            <p:spPr bwMode="auto">
              <a:xfrm>
                <a:off x="3013" y="2460"/>
                <a:ext cx="103" cy="79"/>
              </a:xfrm>
              <a:custGeom>
                <a:avLst/>
                <a:gdLst>
                  <a:gd name="T0" fmla="*/ 0 w 207"/>
                  <a:gd name="T1" fmla="*/ 5 h 158"/>
                  <a:gd name="T2" fmla="*/ 3 w 207"/>
                  <a:gd name="T3" fmla="*/ 3 h 158"/>
                  <a:gd name="T4" fmla="*/ 4 w 207"/>
                  <a:gd name="T5" fmla="*/ 2 h 158"/>
                  <a:gd name="T6" fmla="*/ 5 w 207"/>
                  <a:gd name="T7" fmla="*/ 1 h 158"/>
                  <a:gd name="T8" fmla="*/ 6 w 207"/>
                  <a:gd name="T9" fmla="*/ 1 h 158"/>
                  <a:gd name="T10" fmla="*/ 6 w 207"/>
                  <a:gd name="T11" fmla="*/ 1 h 158"/>
                  <a:gd name="T12" fmla="*/ 6 w 207"/>
                  <a:gd name="T13" fmla="*/ 1 h 158"/>
                  <a:gd name="T14" fmla="*/ 6 w 207"/>
                  <a:gd name="T15" fmla="*/ 1 h 158"/>
                  <a:gd name="T16" fmla="*/ 5 w 207"/>
                  <a:gd name="T17" fmla="*/ 1 h 158"/>
                  <a:gd name="T18" fmla="*/ 5 w 207"/>
                  <a:gd name="T19" fmla="*/ 1 h 158"/>
                  <a:gd name="T20" fmla="*/ 5 w 207"/>
                  <a:gd name="T21" fmla="*/ 0 h 158"/>
                  <a:gd name="T22" fmla="*/ 4 w 207"/>
                  <a:gd name="T23" fmla="*/ 1 h 158"/>
                  <a:gd name="T24" fmla="*/ 4 w 207"/>
                  <a:gd name="T25" fmla="*/ 1 h 158"/>
                  <a:gd name="T26" fmla="*/ 3 w 207"/>
                  <a:gd name="T27" fmla="*/ 1 h 158"/>
                  <a:gd name="T28" fmla="*/ 3 w 207"/>
                  <a:gd name="T29" fmla="*/ 1 h 158"/>
                  <a:gd name="T30" fmla="*/ 3 w 207"/>
                  <a:gd name="T31" fmla="*/ 2 h 158"/>
                  <a:gd name="T32" fmla="*/ 0 w 207"/>
                  <a:gd name="T33" fmla="*/ 4 h 158"/>
                  <a:gd name="T34" fmla="*/ 0 w 207"/>
                  <a:gd name="T35" fmla="*/ 5 h 158"/>
                  <a:gd name="T36" fmla="*/ 0 w 207"/>
                  <a:gd name="T37" fmla="*/ 5 h 158"/>
                  <a:gd name="T38" fmla="*/ 0 w 207"/>
                  <a:gd name="T39" fmla="*/ 5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7" h="158">
                    <a:moveTo>
                      <a:pt x="13" y="158"/>
                    </a:moveTo>
                    <a:lnTo>
                      <a:pt x="118" y="89"/>
                    </a:lnTo>
                    <a:lnTo>
                      <a:pt x="135" y="34"/>
                    </a:lnTo>
                    <a:lnTo>
                      <a:pt x="162" y="26"/>
                    </a:lnTo>
                    <a:lnTo>
                      <a:pt x="207" y="32"/>
                    </a:lnTo>
                    <a:lnTo>
                      <a:pt x="203" y="26"/>
                    </a:lnTo>
                    <a:lnTo>
                      <a:pt x="198" y="21"/>
                    </a:lnTo>
                    <a:lnTo>
                      <a:pt x="192" y="15"/>
                    </a:lnTo>
                    <a:lnTo>
                      <a:pt x="186" y="9"/>
                    </a:lnTo>
                    <a:lnTo>
                      <a:pt x="181" y="4"/>
                    </a:lnTo>
                    <a:lnTo>
                      <a:pt x="169" y="0"/>
                    </a:lnTo>
                    <a:lnTo>
                      <a:pt x="156" y="6"/>
                    </a:lnTo>
                    <a:lnTo>
                      <a:pt x="141" y="13"/>
                    </a:lnTo>
                    <a:lnTo>
                      <a:pt x="127" y="21"/>
                    </a:lnTo>
                    <a:lnTo>
                      <a:pt x="122" y="25"/>
                    </a:lnTo>
                    <a:lnTo>
                      <a:pt x="101" y="63"/>
                    </a:lnTo>
                    <a:lnTo>
                      <a:pt x="30" y="112"/>
                    </a:lnTo>
                    <a:lnTo>
                      <a:pt x="0" y="137"/>
                    </a:lnTo>
                    <a:lnTo>
                      <a:pt x="13" y="15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7" name="Freeform 54"/>
              <p:cNvSpPr>
                <a:spLocks/>
              </p:cNvSpPr>
              <p:nvPr/>
            </p:nvSpPr>
            <p:spPr bwMode="auto">
              <a:xfrm>
                <a:off x="2918" y="2598"/>
                <a:ext cx="24" cy="31"/>
              </a:xfrm>
              <a:custGeom>
                <a:avLst/>
                <a:gdLst>
                  <a:gd name="T0" fmla="*/ 1 w 49"/>
                  <a:gd name="T1" fmla="*/ 1 h 61"/>
                  <a:gd name="T2" fmla="*/ 1 w 49"/>
                  <a:gd name="T3" fmla="*/ 2 h 61"/>
                  <a:gd name="T4" fmla="*/ 1 w 49"/>
                  <a:gd name="T5" fmla="*/ 2 h 61"/>
                  <a:gd name="T6" fmla="*/ 1 w 49"/>
                  <a:gd name="T7" fmla="*/ 2 h 61"/>
                  <a:gd name="T8" fmla="*/ 1 w 49"/>
                  <a:gd name="T9" fmla="*/ 2 h 61"/>
                  <a:gd name="T10" fmla="*/ 0 w 49"/>
                  <a:gd name="T11" fmla="*/ 2 h 61"/>
                  <a:gd name="T12" fmla="*/ 0 w 49"/>
                  <a:gd name="T13" fmla="*/ 2 h 61"/>
                  <a:gd name="T14" fmla="*/ 0 w 49"/>
                  <a:gd name="T15" fmla="*/ 2 h 61"/>
                  <a:gd name="T16" fmla="*/ 0 w 49"/>
                  <a:gd name="T17" fmla="*/ 1 h 61"/>
                  <a:gd name="T18" fmla="*/ 0 w 49"/>
                  <a:gd name="T19" fmla="*/ 1 h 61"/>
                  <a:gd name="T20" fmla="*/ 0 w 49"/>
                  <a:gd name="T21" fmla="*/ 1 h 61"/>
                  <a:gd name="T22" fmla="*/ 1 w 49"/>
                  <a:gd name="T23" fmla="*/ 0 h 61"/>
                  <a:gd name="T24" fmla="*/ 1 w 49"/>
                  <a:gd name="T25" fmla="*/ 1 h 61"/>
                  <a:gd name="T26" fmla="*/ 1 w 49"/>
                  <a:gd name="T27" fmla="*/ 1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61">
                    <a:moveTo>
                      <a:pt x="48" y="12"/>
                    </a:moveTo>
                    <a:lnTo>
                      <a:pt x="49" y="35"/>
                    </a:lnTo>
                    <a:lnTo>
                      <a:pt x="46" y="42"/>
                    </a:lnTo>
                    <a:lnTo>
                      <a:pt x="42" y="48"/>
                    </a:lnTo>
                    <a:lnTo>
                      <a:pt x="34" y="52"/>
                    </a:lnTo>
                    <a:lnTo>
                      <a:pt x="17" y="57"/>
                    </a:lnTo>
                    <a:lnTo>
                      <a:pt x="8" y="61"/>
                    </a:lnTo>
                    <a:lnTo>
                      <a:pt x="0" y="44"/>
                    </a:lnTo>
                    <a:lnTo>
                      <a:pt x="6" y="31"/>
                    </a:lnTo>
                    <a:lnTo>
                      <a:pt x="13" y="17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8" name="Freeform 55"/>
              <p:cNvSpPr>
                <a:spLocks/>
              </p:cNvSpPr>
              <p:nvPr/>
            </p:nvSpPr>
            <p:spPr bwMode="auto">
              <a:xfrm>
                <a:off x="2328" y="2087"/>
                <a:ext cx="185" cy="128"/>
              </a:xfrm>
              <a:custGeom>
                <a:avLst/>
                <a:gdLst>
                  <a:gd name="T0" fmla="*/ 0 w 371"/>
                  <a:gd name="T1" fmla="*/ 0 h 256"/>
                  <a:gd name="T2" fmla="*/ 1 w 371"/>
                  <a:gd name="T3" fmla="*/ 1 h 256"/>
                  <a:gd name="T4" fmla="*/ 2 w 371"/>
                  <a:gd name="T5" fmla="*/ 2 h 256"/>
                  <a:gd name="T6" fmla="*/ 6 w 371"/>
                  <a:gd name="T7" fmla="*/ 5 h 256"/>
                  <a:gd name="T8" fmla="*/ 11 w 371"/>
                  <a:gd name="T9" fmla="*/ 8 h 256"/>
                  <a:gd name="T10" fmla="*/ 10 w 371"/>
                  <a:gd name="T11" fmla="*/ 8 h 256"/>
                  <a:gd name="T12" fmla="*/ 5 w 371"/>
                  <a:gd name="T13" fmla="*/ 5 h 256"/>
                  <a:gd name="T14" fmla="*/ 1 w 371"/>
                  <a:gd name="T15" fmla="*/ 3 h 256"/>
                  <a:gd name="T16" fmla="*/ 0 w 371"/>
                  <a:gd name="T17" fmla="*/ 2 h 256"/>
                  <a:gd name="T18" fmla="*/ 0 w 371"/>
                  <a:gd name="T19" fmla="*/ 0 h 256"/>
                  <a:gd name="T20" fmla="*/ 0 w 371"/>
                  <a:gd name="T21" fmla="*/ 0 h 256"/>
                  <a:gd name="T22" fmla="*/ 0 w 371"/>
                  <a:gd name="T23" fmla="*/ 0 h 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1" h="256">
                    <a:moveTo>
                      <a:pt x="10" y="0"/>
                    </a:moveTo>
                    <a:lnTo>
                      <a:pt x="59" y="15"/>
                    </a:lnTo>
                    <a:lnTo>
                      <a:pt x="74" y="55"/>
                    </a:lnTo>
                    <a:lnTo>
                      <a:pt x="215" y="154"/>
                    </a:lnTo>
                    <a:lnTo>
                      <a:pt x="371" y="256"/>
                    </a:lnTo>
                    <a:lnTo>
                      <a:pt x="327" y="249"/>
                    </a:lnTo>
                    <a:lnTo>
                      <a:pt x="175" y="146"/>
                    </a:lnTo>
                    <a:lnTo>
                      <a:pt x="51" y="82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29" name="Freeform 56"/>
              <p:cNvSpPr>
                <a:spLocks/>
              </p:cNvSpPr>
              <p:nvPr/>
            </p:nvSpPr>
            <p:spPr bwMode="auto">
              <a:xfrm>
                <a:off x="2405" y="2258"/>
                <a:ext cx="31" cy="22"/>
              </a:xfrm>
              <a:custGeom>
                <a:avLst/>
                <a:gdLst>
                  <a:gd name="T0" fmla="*/ 1 w 63"/>
                  <a:gd name="T1" fmla="*/ 1 h 44"/>
                  <a:gd name="T2" fmla="*/ 0 w 63"/>
                  <a:gd name="T3" fmla="*/ 0 h 44"/>
                  <a:gd name="T4" fmla="*/ 0 w 63"/>
                  <a:gd name="T5" fmla="*/ 2 h 44"/>
                  <a:gd name="T6" fmla="*/ 0 w 63"/>
                  <a:gd name="T7" fmla="*/ 2 h 44"/>
                  <a:gd name="T8" fmla="*/ 0 w 63"/>
                  <a:gd name="T9" fmla="*/ 2 h 44"/>
                  <a:gd name="T10" fmla="*/ 1 w 63"/>
                  <a:gd name="T11" fmla="*/ 2 h 44"/>
                  <a:gd name="T12" fmla="*/ 1 w 63"/>
                  <a:gd name="T13" fmla="*/ 1 h 44"/>
                  <a:gd name="T14" fmla="*/ 1 w 63"/>
                  <a:gd name="T15" fmla="*/ 1 h 44"/>
                  <a:gd name="T16" fmla="*/ 1 w 63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4">
                    <a:moveTo>
                      <a:pt x="40" y="6"/>
                    </a:moveTo>
                    <a:lnTo>
                      <a:pt x="0" y="0"/>
                    </a:lnTo>
                    <a:lnTo>
                      <a:pt x="4" y="38"/>
                    </a:lnTo>
                    <a:lnTo>
                      <a:pt x="15" y="44"/>
                    </a:lnTo>
                    <a:lnTo>
                      <a:pt x="27" y="44"/>
                    </a:lnTo>
                    <a:lnTo>
                      <a:pt x="40" y="40"/>
                    </a:lnTo>
                    <a:lnTo>
                      <a:pt x="63" y="13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0" name="Freeform 57"/>
              <p:cNvSpPr>
                <a:spLocks/>
              </p:cNvSpPr>
              <p:nvPr/>
            </p:nvSpPr>
            <p:spPr bwMode="auto">
              <a:xfrm>
                <a:off x="2407" y="2075"/>
                <a:ext cx="56" cy="39"/>
              </a:xfrm>
              <a:custGeom>
                <a:avLst/>
                <a:gdLst>
                  <a:gd name="T0" fmla="*/ 3 w 112"/>
                  <a:gd name="T1" fmla="*/ 0 h 78"/>
                  <a:gd name="T2" fmla="*/ 3 w 112"/>
                  <a:gd name="T3" fmla="*/ 1 h 78"/>
                  <a:gd name="T4" fmla="*/ 4 w 112"/>
                  <a:gd name="T5" fmla="*/ 3 h 78"/>
                  <a:gd name="T6" fmla="*/ 0 w 112"/>
                  <a:gd name="T7" fmla="*/ 1 h 78"/>
                  <a:gd name="T8" fmla="*/ 2 w 112"/>
                  <a:gd name="T9" fmla="*/ 1 h 78"/>
                  <a:gd name="T10" fmla="*/ 3 w 112"/>
                  <a:gd name="T11" fmla="*/ 0 h 78"/>
                  <a:gd name="T12" fmla="*/ 3 w 112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78">
                    <a:moveTo>
                      <a:pt x="93" y="0"/>
                    </a:moveTo>
                    <a:lnTo>
                      <a:pt x="93" y="25"/>
                    </a:lnTo>
                    <a:lnTo>
                      <a:pt x="112" y="78"/>
                    </a:lnTo>
                    <a:lnTo>
                      <a:pt x="0" y="23"/>
                    </a:lnTo>
                    <a:lnTo>
                      <a:pt x="45" y="1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1" name="Freeform 58"/>
              <p:cNvSpPr>
                <a:spLocks/>
              </p:cNvSpPr>
              <p:nvPr/>
            </p:nvSpPr>
            <p:spPr bwMode="auto">
              <a:xfrm>
                <a:off x="2454" y="2086"/>
                <a:ext cx="45" cy="48"/>
              </a:xfrm>
              <a:custGeom>
                <a:avLst/>
                <a:gdLst>
                  <a:gd name="T0" fmla="*/ 0 w 89"/>
                  <a:gd name="T1" fmla="*/ 0 h 97"/>
                  <a:gd name="T2" fmla="*/ 1 w 89"/>
                  <a:gd name="T3" fmla="*/ 1 h 97"/>
                  <a:gd name="T4" fmla="*/ 3 w 89"/>
                  <a:gd name="T5" fmla="*/ 2 h 97"/>
                  <a:gd name="T6" fmla="*/ 3 w 89"/>
                  <a:gd name="T7" fmla="*/ 3 h 97"/>
                  <a:gd name="T8" fmla="*/ 3 w 89"/>
                  <a:gd name="T9" fmla="*/ 1 h 97"/>
                  <a:gd name="T10" fmla="*/ 2 w 89"/>
                  <a:gd name="T11" fmla="*/ 1 h 97"/>
                  <a:gd name="T12" fmla="*/ 2 w 89"/>
                  <a:gd name="T13" fmla="*/ 1 h 97"/>
                  <a:gd name="T14" fmla="*/ 1 w 89"/>
                  <a:gd name="T15" fmla="*/ 0 h 97"/>
                  <a:gd name="T16" fmla="*/ 0 w 89"/>
                  <a:gd name="T17" fmla="*/ 0 h 97"/>
                  <a:gd name="T18" fmla="*/ 0 w 89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97">
                    <a:moveTo>
                      <a:pt x="0" y="0"/>
                    </a:moveTo>
                    <a:lnTo>
                      <a:pt x="30" y="46"/>
                    </a:lnTo>
                    <a:lnTo>
                      <a:pt x="66" y="84"/>
                    </a:lnTo>
                    <a:lnTo>
                      <a:pt x="89" y="97"/>
                    </a:lnTo>
                    <a:lnTo>
                      <a:pt x="74" y="61"/>
                    </a:lnTo>
                    <a:lnTo>
                      <a:pt x="59" y="53"/>
                    </a:lnTo>
                    <a:lnTo>
                      <a:pt x="51" y="34"/>
                    </a:lnTo>
                    <a:lnTo>
                      <a:pt x="2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2" name="Freeform 59"/>
              <p:cNvSpPr>
                <a:spLocks/>
              </p:cNvSpPr>
              <p:nvPr/>
            </p:nvSpPr>
            <p:spPr bwMode="auto">
              <a:xfrm>
                <a:off x="2518" y="2148"/>
                <a:ext cx="41" cy="33"/>
              </a:xfrm>
              <a:custGeom>
                <a:avLst/>
                <a:gdLst>
                  <a:gd name="T0" fmla="*/ 0 w 84"/>
                  <a:gd name="T1" fmla="*/ 1 h 66"/>
                  <a:gd name="T2" fmla="*/ 1 w 84"/>
                  <a:gd name="T3" fmla="*/ 2 h 66"/>
                  <a:gd name="T4" fmla="*/ 2 w 84"/>
                  <a:gd name="T5" fmla="*/ 3 h 66"/>
                  <a:gd name="T6" fmla="*/ 2 w 84"/>
                  <a:gd name="T7" fmla="*/ 2 h 66"/>
                  <a:gd name="T8" fmla="*/ 0 w 84"/>
                  <a:gd name="T9" fmla="*/ 1 h 66"/>
                  <a:gd name="T10" fmla="*/ 0 w 84"/>
                  <a:gd name="T11" fmla="*/ 0 h 66"/>
                  <a:gd name="T12" fmla="*/ 0 w 84"/>
                  <a:gd name="T13" fmla="*/ 1 h 66"/>
                  <a:gd name="T14" fmla="*/ 0 w 84"/>
                  <a:gd name="T15" fmla="*/ 1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66">
                    <a:moveTo>
                      <a:pt x="17" y="20"/>
                    </a:moveTo>
                    <a:lnTo>
                      <a:pt x="55" y="49"/>
                    </a:lnTo>
                    <a:lnTo>
                      <a:pt x="84" y="66"/>
                    </a:lnTo>
                    <a:lnTo>
                      <a:pt x="80" y="41"/>
                    </a:lnTo>
                    <a:lnTo>
                      <a:pt x="27" y="13"/>
                    </a:lnTo>
                    <a:lnTo>
                      <a:pt x="0" y="0"/>
                    </a:ln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3" name="Freeform 60"/>
              <p:cNvSpPr>
                <a:spLocks/>
              </p:cNvSpPr>
              <p:nvPr/>
            </p:nvSpPr>
            <p:spPr bwMode="auto">
              <a:xfrm>
                <a:off x="2528" y="2176"/>
                <a:ext cx="35" cy="20"/>
              </a:xfrm>
              <a:custGeom>
                <a:avLst/>
                <a:gdLst>
                  <a:gd name="T0" fmla="*/ 0 w 70"/>
                  <a:gd name="T1" fmla="*/ 1 h 39"/>
                  <a:gd name="T2" fmla="*/ 2 w 70"/>
                  <a:gd name="T3" fmla="*/ 2 h 39"/>
                  <a:gd name="T4" fmla="*/ 3 w 70"/>
                  <a:gd name="T5" fmla="*/ 1 h 39"/>
                  <a:gd name="T6" fmla="*/ 1 w 70"/>
                  <a:gd name="T7" fmla="*/ 0 h 39"/>
                  <a:gd name="T8" fmla="*/ 0 w 70"/>
                  <a:gd name="T9" fmla="*/ 1 h 39"/>
                  <a:gd name="T10" fmla="*/ 0 w 70"/>
                  <a:gd name="T11" fmla="*/ 1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39">
                    <a:moveTo>
                      <a:pt x="0" y="3"/>
                    </a:moveTo>
                    <a:lnTo>
                      <a:pt x="63" y="39"/>
                    </a:lnTo>
                    <a:lnTo>
                      <a:pt x="70" y="19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4" name="Freeform 61"/>
              <p:cNvSpPr>
                <a:spLocks/>
              </p:cNvSpPr>
              <p:nvPr/>
            </p:nvSpPr>
            <p:spPr bwMode="auto">
              <a:xfrm>
                <a:off x="2561" y="2105"/>
                <a:ext cx="34" cy="33"/>
              </a:xfrm>
              <a:custGeom>
                <a:avLst/>
                <a:gdLst>
                  <a:gd name="T0" fmla="*/ 1 w 66"/>
                  <a:gd name="T1" fmla="*/ 0 h 67"/>
                  <a:gd name="T2" fmla="*/ 2 w 66"/>
                  <a:gd name="T3" fmla="*/ 1 h 67"/>
                  <a:gd name="T4" fmla="*/ 2 w 66"/>
                  <a:gd name="T5" fmla="*/ 2 h 67"/>
                  <a:gd name="T6" fmla="*/ 3 w 66"/>
                  <a:gd name="T7" fmla="*/ 1 h 67"/>
                  <a:gd name="T8" fmla="*/ 2 w 66"/>
                  <a:gd name="T9" fmla="*/ 0 h 67"/>
                  <a:gd name="T10" fmla="*/ 2 w 66"/>
                  <a:gd name="T11" fmla="*/ 0 h 67"/>
                  <a:gd name="T12" fmla="*/ 1 w 66"/>
                  <a:gd name="T13" fmla="*/ 0 h 67"/>
                  <a:gd name="T14" fmla="*/ 0 w 66"/>
                  <a:gd name="T15" fmla="*/ 0 h 67"/>
                  <a:gd name="T16" fmla="*/ 1 w 66"/>
                  <a:gd name="T17" fmla="*/ 0 h 67"/>
                  <a:gd name="T18" fmla="*/ 1 w 66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20" y="11"/>
                    </a:moveTo>
                    <a:lnTo>
                      <a:pt x="41" y="40"/>
                    </a:lnTo>
                    <a:lnTo>
                      <a:pt x="55" y="67"/>
                    </a:lnTo>
                    <a:lnTo>
                      <a:pt x="66" y="49"/>
                    </a:lnTo>
                    <a:lnTo>
                      <a:pt x="62" y="21"/>
                    </a:lnTo>
                    <a:lnTo>
                      <a:pt x="41" y="2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5" name="Freeform 62"/>
              <p:cNvSpPr>
                <a:spLocks/>
              </p:cNvSpPr>
              <p:nvPr/>
            </p:nvSpPr>
            <p:spPr bwMode="auto">
              <a:xfrm>
                <a:off x="2552" y="2110"/>
                <a:ext cx="24" cy="45"/>
              </a:xfrm>
              <a:custGeom>
                <a:avLst/>
                <a:gdLst>
                  <a:gd name="T0" fmla="*/ 0 w 47"/>
                  <a:gd name="T1" fmla="*/ 0 h 91"/>
                  <a:gd name="T2" fmla="*/ 2 w 47"/>
                  <a:gd name="T3" fmla="*/ 0 h 91"/>
                  <a:gd name="T4" fmla="*/ 2 w 47"/>
                  <a:gd name="T5" fmla="*/ 1 h 91"/>
                  <a:gd name="T6" fmla="*/ 2 w 47"/>
                  <a:gd name="T7" fmla="*/ 2 h 91"/>
                  <a:gd name="T8" fmla="*/ 2 w 47"/>
                  <a:gd name="T9" fmla="*/ 2 h 91"/>
                  <a:gd name="T10" fmla="*/ 2 w 47"/>
                  <a:gd name="T11" fmla="*/ 2 h 91"/>
                  <a:gd name="T12" fmla="*/ 2 w 47"/>
                  <a:gd name="T13" fmla="*/ 2 h 91"/>
                  <a:gd name="T14" fmla="*/ 2 w 47"/>
                  <a:gd name="T15" fmla="*/ 2 h 91"/>
                  <a:gd name="T16" fmla="*/ 1 w 47"/>
                  <a:gd name="T17" fmla="*/ 2 h 91"/>
                  <a:gd name="T18" fmla="*/ 1 w 47"/>
                  <a:gd name="T19" fmla="*/ 2 h 91"/>
                  <a:gd name="T20" fmla="*/ 1 w 47"/>
                  <a:gd name="T21" fmla="*/ 1 h 91"/>
                  <a:gd name="T22" fmla="*/ 0 w 47"/>
                  <a:gd name="T23" fmla="*/ 0 h 91"/>
                  <a:gd name="T24" fmla="*/ 0 w 4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91">
                    <a:moveTo>
                      <a:pt x="0" y="0"/>
                    </a:moveTo>
                    <a:lnTo>
                      <a:pt x="36" y="11"/>
                    </a:lnTo>
                    <a:lnTo>
                      <a:pt x="41" y="32"/>
                    </a:lnTo>
                    <a:lnTo>
                      <a:pt x="47" y="64"/>
                    </a:lnTo>
                    <a:lnTo>
                      <a:pt x="45" y="74"/>
                    </a:lnTo>
                    <a:lnTo>
                      <a:pt x="41" y="83"/>
                    </a:lnTo>
                    <a:lnTo>
                      <a:pt x="36" y="87"/>
                    </a:lnTo>
                    <a:lnTo>
                      <a:pt x="34" y="89"/>
                    </a:lnTo>
                    <a:lnTo>
                      <a:pt x="1" y="91"/>
                    </a:lnTo>
                    <a:lnTo>
                      <a:pt x="1" y="70"/>
                    </a:lnTo>
                    <a:lnTo>
                      <a:pt x="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6" name="Freeform 63"/>
              <p:cNvSpPr>
                <a:spLocks/>
              </p:cNvSpPr>
              <p:nvPr/>
            </p:nvSpPr>
            <p:spPr bwMode="auto">
              <a:xfrm>
                <a:off x="2310" y="2182"/>
                <a:ext cx="178" cy="147"/>
              </a:xfrm>
              <a:custGeom>
                <a:avLst/>
                <a:gdLst>
                  <a:gd name="T0" fmla="*/ 1 w 355"/>
                  <a:gd name="T1" fmla="*/ 0 h 295"/>
                  <a:gd name="T2" fmla="*/ 2 w 355"/>
                  <a:gd name="T3" fmla="*/ 1 h 295"/>
                  <a:gd name="T4" fmla="*/ 6 w 355"/>
                  <a:gd name="T5" fmla="*/ 3 h 295"/>
                  <a:gd name="T6" fmla="*/ 8 w 355"/>
                  <a:gd name="T7" fmla="*/ 3 h 295"/>
                  <a:gd name="T8" fmla="*/ 7 w 355"/>
                  <a:gd name="T9" fmla="*/ 2 h 295"/>
                  <a:gd name="T10" fmla="*/ 5 w 355"/>
                  <a:gd name="T11" fmla="*/ 0 h 295"/>
                  <a:gd name="T12" fmla="*/ 6 w 355"/>
                  <a:gd name="T13" fmla="*/ 1 h 295"/>
                  <a:gd name="T14" fmla="*/ 9 w 355"/>
                  <a:gd name="T15" fmla="*/ 3 h 295"/>
                  <a:gd name="T16" fmla="*/ 12 w 355"/>
                  <a:gd name="T17" fmla="*/ 4 h 295"/>
                  <a:gd name="T18" fmla="*/ 11 w 355"/>
                  <a:gd name="T19" fmla="*/ 4 h 295"/>
                  <a:gd name="T20" fmla="*/ 11 w 355"/>
                  <a:gd name="T21" fmla="*/ 5 h 295"/>
                  <a:gd name="T22" fmla="*/ 11 w 355"/>
                  <a:gd name="T23" fmla="*/ 5 h 295"/>
                  <a:gd name="T24" fmla="*/ 10 w 355"/>
                  <a:gd name="T25" fmla="*/ 5 h 295"/>
                  <a:gd name="T26" fmla="*/ 7 w 355"/>
                  <a:gd name="T27" fmla="*/ 4 h 295"/>
                  <a:gd name="T28" fmla="*/ 5 w 355"/>
                  <a:gd name="T29" fmla="*/ 3 h 295"/>
                  <a:gd name="T30" fmla="*/ 5 w 355"/>
                  <a:gd name="T31" fmla="*/ 4 h 295"/>
                  <a:gd name="T32" fmla="*/ 5 w 355"/>
                  <a:gd name="T33" fmla="*/ 4 h 295"/>
                  <a:gd name="T34" fmla="*/ 5 w 355"/>
                  <a:gd name="T35" fmla="*/ 5 h 295"/>
                  <a:gd name="T36" fmla="*/ 5 w 355"/>
                  <a:gd name="T37" fmla="*/ 5 h 295"/>
                  <a:gd name="T38" fmla="*/ 5 w 355"/>
                  <a:gd name="T39" fmla="*/ 5 h 295"/>
                  <a:gd name="T40" fmla="*/ 6 w 355"/>
                  <a:gd name="T41" fmla="*/ 6 h 295"/>
                  <a:gd name="T42" fmla="*/ 7 w 355"/>
                  <a:gd name="T43" fmla="*/ 6 h 295"/>
                  <a:gd name="T44" fmla="*/ 7 w 355"/>
                  <a:gd name="T45" fmla="*/ 7 h 295"/>
                  <a:gd name="T46" fmla="*/ 6 w 355"/>
                  <a:gd name="T47" fmla="*/ 7 h 295"/>
                  <a:gd name="T48" fmla="*/ 5 w 355"/>
                  <a:gd name="T49" fmla="*/ 8 h 295"/>
                  <a:gd name="T50" fmla="*/ 5 w 355"/>
                  <a:gd name="T51" fmla="*/ 8 h 295"/>
                  <a:gd name="T52" fmla="*/ 5 w 355"/>
                  <a:gd name="T53" fmla="*/ 9 h 295"/>
                  <a:gd name="T54" fmla="*/ 5 w 355"/>
                  <a:gd name="T55" fmla="*/ 9 h 295"/>
                  <a:gd name="T56" fmla="*/ 4 w 355"/>
                  <a:gd name="T57" fmla="*/ 9 h 295"/>
                  <a:gd name="T58" fmla="*/ 4 w 355"/>
                  <a:gd name="T59" fmla="*/ 8 h 295"/>
                  <a:gd name="T60" fmla="*/ 4 w 355"/>
                  <a:gd name="T61" fmla="*/ 8 h 295"/>
                  <a:gd name="T62" fmla="*/ 3 w 355"/>
                  <a:gd name="T63" fmla="*/ 8 h 295"/>
                  <a:gd name="T64" fmla="*/ 3 w 355"/>
                  <a:gd name="T65" fmla="*/ 8 h 295"/>
                  <a:gd name="T66" fmla="*/ 3 w 355"/>
                  <a:gd name="T67" fmla="*/ 8 h 295"/>
                  <a:gd name="T68" fmla="*/ 5 w 355"/>
                  <a:gd name="T69" fmla="*/ 6 h 295"/>
                  <a:gd name="T70" fmla="*/ 4 w 355"/>
                  <a:gd name="T71" fmla="*/ 5 h 295"/>
                  <a:gd name="T72" fmla="*/ 3 w 355"/>
                  <a:gd name="T73" fmla="*/ 5 h 295"/>
                  <a:gd name="T74" fmla="*/ 3 w 355"/>
                  <a:gd name="T75" fmla="*/ 5 h 295"/>
                  <a:gd name="T76" fmla="*/ 3 w 355"/>
                  <a:gd name="T77" fmla="*/ 3 h 295"/>
                  <a:gd name="T78" fmla="*/ 2 w 355"/>
                  <a:gd name="T79" fmla="*/ 3 h 295"/>
                  <a:gd name="T80" fmla="*/ 2 w 355"/>
                  <a:gd name="T81" fmla="*/ 2 h 295"/>
                  <a:gd name="T82" fmla="*/ 2 w 355"/>
                  <a:gd name="T83" fmla="*/ 2 h 295"/>
                  <a:gd name="T84" fmla="*/ 2 w 355"/>
                  <a:gd name="T85" fmla="*/ 2 h 295"/>
                  <a:gd name="T86" fmla="*/ 2 w 355"/>
                  <a:gd name="T87" fmla="*/ 2 h 295"/>
                  <a:gd name="T88" fmla="*/ 1 w 355"/>
                  <a:gd name="T89" fmla="*/ 1 h 295"/>
                  <a:gd name="T90" fmla="*/ 1 w 355"/>
                  <a:gd name="T91" fmla="*/ 1 h 295"/>
                  <a:gd name="T92" fmla="*/ 1 w 355"/>
                  <a:gd name="T93" fmla="*/ 1 h 295"/>
                  <a:gd name="T94" fmla="*/ 0 w 355"/>
                  <a:gd name="T95" fmla="*/ 0 h 295"/>
                  <a:gd name="T96" fmla="*/ 1 w 355"/>
                  <a:gd name="T97" fmla="*/ 0 h 295"/>
                  <a:gd name="T98" fmla="*/ 1 w 355"/>
                  <a:gd name="T99" fmla="*/ 0 h 295"/>
                  <a:gd name="T100" fmla="*/ 1 w 355"/>
                  <a:gd name="T101" fmla="*/ 0 h 295"/>
                  <a:gd name="T102" fmla="*/ 1 w 355"/>
                  <a:gd name="T103" fmla="*/ 0 h 2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5" h="295">
                    <a:moveTo>
                      <a:pt x="27" y="0"/>
                    </a:moveTo>
                    <a:lnTo>
                      <a:pt x="46" y="42"/>
                    </a:lnTo>
                    <a:lnTo>
                      <a:pt x="165" y="105"/>
                    </a:lnTo>
                    <a:lnTo>
                      <a:pt x="228" y="120"/>
                    </a:lnTo>
                    <a:lnTo>
                      <a:pt x="224" y="86"/>
                    </a:lnTo>
                    <a:lnTo>
                      <a:pt x="137" y="30"/>
                    </a:lnTo>
                    <a:lnTo>
                      <a:pt x="179" y="44"/>
                    </a:lnTo>
                    <a:lnTo>
                      <a:pt x="287" y="101"/>
                    </a:lnTo>
                    <a:lnTo>
                      <a:pt x="355" y="143"/>
                    </a:lnTo>
                    <a:lnTo>
                      <a:pt x="329" y="148"/>
                    </a:lnTo>
                    <a:lnTo>
                      <a:pt x="331" y="169"/>
                    </a:lnTo>
                    <a:lnTo>
                      <a:pt x="351" y="181"/>
                    </a:lnTo>
                    <a:lnTo>
                      <a:pt x="302" y="182"/>
                    </a:lnTo>
                    <a:lnTo>
                      <a:pt x="217" y="143"/>
                    </a:lnTo>
                    <a:lnTo>
                      <a:pt x="137" y="112"/>
                    </a:lnTo>
                    <a:lnTo>
                      <a:pt x="137" y="141"/>
                    </a:lnTo>
                    <a:lnTo>
                      <a:pt x="141" y="152"/>
                    </a:lnTo>
                    <a:lnTo>
                      <a:pt x="148" y="169"/>
                    </a:lnTo>
                    <a:lnTo>
                      <a:pt x="154" y="182"/>
                    </a:lnTo>
                    <a:lnTo>
                      <a:pt x="158" y="188"/>
                    </a:lnTo>
                    <a:lnTo>
                      <a:pt x="165" y="201"/>
                    </a:lnTo>
                    <a:lnTo>
                      <a:pt x="207" y="215"/>
                    </a:lnTo>
                    <a:lnTo>
                      <a:pt x="194" y="226"/>
                    </a:lnTo>
                    <a:lnTo>
                      <a:pt x="161" y="234"/>
                    </a:lnTo>
                    <a:lnTo>
                      <a:pt x="154" y="264"/>
                    </a:lnTo>
                    <a:lnTo>
                      <a:pt x="146" y="285"/>
                    </a:lnTo>
                    <a:lnTo>
                      <a:pt x="141" y="291"/>
                    </a:lnTo>
                    <a:lnTo>
                      <a:pt x="137" y="295"/>
                    </a:lnTo>
                    <a:lnTo>
                      <a:pt x="123" y="289"/>
                    </a:lnTo>
                    <a:lnTo>
                      <a:pt x="114" y="283"/>
                    </a:lnTo>
                    <a:lnTo>
                      <a:pt x="104" y="276"/>
                    </a:lnTo>
                    <a:lnTo>
                      <a:pt x="95" y="270"/>
                    </a:lnTo>
                    <a:lnTo>
                      <a:pt x="87" y="264"/>
                    </a:lnTo>
                    <a:lnTo>
                      <a:pt x="80" y="258"/>
                    </a:lnTo>
                    <a:lnTo>
                      <a:pt x="150" y="219"/>
                    </a:lnTo>
                    <a:lnTo>
                      <a:pt x="97" y="186"/>
                    </a:lnTo>
                    <a:lnTo>
                      <a:pt x="91" y="181"/>
                    </a:lnTo>
                    <a:lnTo>
                      <a:pt x="82" y="167"/>
                    </a:lnTo>
                    <a:lnTo>
                      <a:pt x="66" y="125"/>
                    </a:lnTo>
                    <a:lnTo>
                      <a:pt x="63" y="106"/>
                    </a:lnTo>
                    <a:lnTo>
                      <a:pt x="57" y="93"/>
                    </a:lnTo>
                    <a:lnTo>
                      <a:pt x="49" y="82"/>
                    </a:lnTo>
                    <a:lnTo>
                      <a:pt x="42" y="74"/>
                    </a:lnTo>
                    <a:lnTo>
                      <a:pt x="34" y="68"/>
                    </a:lnTo>
                    <a:lnTo>
                      <a:pt x="25" y="59"/>
                    </a:lnTo>
                    <a:lnTo>
                      <a:pt x="15" y="51"/>
                    </a:lnTo>
                    <a:lnTo>
                      <a:pt x="8" y="44"/>
                    </a:lnTo>
                    <a:lnTo>
                      <a:pt x="0" y="30"/>
                    </a:lnTo>
                    <a:lnTo>
                      <a:pt x="4" y="13"/>
                    </a:lnTo>
                    <a:lnTo>
                      <a:pt x="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7" name="Freeform 64"/>
              <p:cNvSpPr>
                <a:spLocks/>
              </p:cNvSpPr>
              <p:nvPr/>
            </p:nvSpPr>
            <p:spPr bwMode="auto">
              <a:xfrm>
                <a:off x="2315" y="2128"/>
                <a:ext cx="215" cy="136"/>
              </a:xfrm>
              <a:custGeom>
                <a:avLst/>
                <a:gdLst>
                  <a:gd name="T0" fmla="*/ 1 w 430"/>
                  <a:gd name="T1" fmla="*/ 0 h 271"/>
                  <a:gd name="T2" fmla="*/ 7 w 430"/>
                  <a:gd name="T3" fmla="*/ 5 h 271"/>
                  <a:gd name="T4" fmla="*/ 10 w 430"/>
                  <a:gd name="T5" fmla="*/ 6 h 271"/>
                  <a:gd name="T6" fmla="*/ 12 w 430"/>
                  <a:gd name="T7" fmla="*/ 8 h 271"/>
                  <a:gd name="T8" fmla="*/ 14 w 430"/>
                  <a:gd name="T9" fmla="*/ 8 h 271"/>
                  <a:gd name="T10" fmla="*/ 14 w 430"/>
                  <a:gd name="T11" fmla="*/ 9 h 271"/>
                  <a:gd name="T12" fmla="*/ 12 w 430"/>
                  <a:gd name="T13" fmla="*/ 9 h 271"/>
                  <a:gd name="T14" fmla="*/ 11 w 430"/>
                  <a:gd name="T15" fmla="*/ 8 h 271"/>
                  <a:gd name="T16" fmla="*/ 9 w 430"/>
                  <a:gd name="T17" fmla="*/ 7 h 271"/>
                  <a:gd name="T18" fmla="*/ 6 w 430"/>
                  <a:gd name="T19" fmla="*/ 5 h 271"/>
                  <a:gd name="T20" fmla="*/ 4 w 430"/>
                  <a:gd name="T21" fmla="*/ 4 h 271"/>
                  <a:gd name="T22" fmla="*/ 2 w 430"/>
                  <a:gd name="T23" fmla="*/ 3 h 271"/>
                  <a:gd name="T24" fmla="*/ 2 w 430"/>
                  <a:gd name="T25" fmla="*/ 3 h 271"/>
                  <a:gd name="T26" fmla="*/ 1 w 430"/>
                  <a:gd name="T27" fmla="*/ 2 h 271"/>
                  <a:gd name="T28" fmla="*/ 1 w 430"/>
                  <a:gd name="T29" fmla="*/ 2 h 271"/>
                  <a:gd name="T30" fmla="*/ 0 w 430"/>
                  <a:gd name="T31" fmla="*/ 1 h 271"/>
                  <a:gd name="T32" fmla="*/ 1 w 430"/>
                  <a:gd name="T33" fmla="*/ 1 h 271"/>
                  <a:gd name="T34" fmla="*/ 1 w 430"/>
                  <a:gd name="T35" fmla="*/ 0 h 271"/>
                  <a:gd name="T36" fmla="*/ 1 w 430"/>
                  <a:gd name="T37" fmla="*/ 0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0" h="271">
                    <a:moveTo>
                      <a:pt x="12" y="0"/>
                    </a:moveTo>
                    <a:lnTo>
                      <a:pt x="206" y="144"/>
                    </a:lnTo>
                    <a:lnTo>
                      <a:pt x="293" y="188"/>
                    </a:lnTo>
                    <a:lnTo>
                      <a:pt x="373" y="230"/>
                    </a:lnTo>
                    <a:lnTo>
                      <a:pt x="430" y="249"/>
                    </a:lnTo>
                    <a:lnTo>
                      <a:pt x="430" y="271"/>
                    </a:lnTo>
                    <a:lnTo>
                      <a:pt x="356" y="258"/>
                    </a:lnTo>
                    <a:lnTo>
                      <a:pt x="329" y="251"/>
                    </a:lnTo>
                    <a:lnTo>
                      <a:pt x="266" y="205"/>
                    </a:lnTo>
                    <a:lnTo>
                      <a:pt x="175" y="154"/>
                    </a:lnTo>
                    <a:lnTo>
                      <a:pt x="105" y="125"/>
                    </a:lnTo>
                    <a:lnTo>
                      <a:pt x="40" y="78"/>
                    </a:lnTo>
                    <a:lnTo>
                      <a:pt x="35" y="70"/>
                    </a:lnTo>
                    <a:lnTo>
                      <a:pt x="29" y="64"/>
                    </a:lnTo>
                    <a:lnTo>
                      <a:pt x="21" y="57"/>
                    </a:lnTo>
                    <a:lnTo>
                      <a:pt x="0" y="28"/>
                    </a:lnTo>
                    <a:lnTo>
                      <a:pt x="6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8" name="Freeform 65"/>
              <p:cNvSpPr>
                <a:spLocks/>
              </p:cNvSpPr>
              <p:nvPr/>
            </p:nvSpPr>
            <p:spPr bwMode="auto">
              <a:xfrm>
                <a:off x="2507" y="2228"/>
                <a:ext cx="46" cy="37"/>
              </a:xfrm>
              <a:custGeom>
                <a:avLst/>
                <a:gdLst>
                  <a:gd name="T0" fmla="*/ 2 w 91"/>
                  <a:gd name="T1" fmla="*/ 0 h 74"/>
                  <a:gd name="T2" fmla="*/ 0 w 91"/>
                  <a:gd name="T3" fmla="*/ 1 h 74"/>
                  <a:gd name="T4" fmla="*/ 1 w 91"/>
                  <a:gd name="T5" fmla="*/ 1 h 74"/>
                  <a:gd name="T6" fmla="*/ 2 w 91"/>
                  <a:gd name="T7" fmla="*/ 1 h 74"/>
                  <a:gd name="T8" fmla="*/ 2 w 91"/>
                  <a:gd name="T9" fmla="*/ 3 h 74"/>
                  <a:gd name="T10" fmla="*/ 3 w 91"/>
                  <a:gd name="T11" fmla="*/ 3 h 74"/>
                  <a:gd name="T12" fmla="*/ 3 w 91"/>
                  <a:gd name="T13" fmla="*/ 1 h 74"/>
                  <a:gd name="T14" fmla="*/ 2 w 91"/>
                  <a:gd name="T15" fmla="*/ 1 h 74"/>
                  <a:gd name="T16" fmla="*/ 2 w 91"/>
                  <a:gd name="T17" fmla="*/ 0 h 74"/>
                  <a:gd name="T18" fmla="*/ 2 w 91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74">
                    <a:moveTo>
                      <a:pt x="50" y="0"/>
                    </a:moveTo>
                    <a:lnTo>
                      <a:pt x="0" y="6"/>
                    </a:lnTo>
                    <a:lnTo>
                      <a:pt x="14" y="21"/>
                    </a:lnTo>
                    <a:lnTo>
                      <a:pt x="50" y="29"/>
                    </a:lnTo>
                    <a:lnTo>
                      <a:pt x="52" y="74"/>
                    </a:lnTo>
                    <a:lnTo>
                      <a:pt x="86" y="71"/>
                    </a:lnTo>
                    <a:lnTo>
                      <a:pt x="91" y="29"/>
                    </a:lnTo>
                    <a:lnTo>
                      <a:pt x="61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39" name="Freeform 66"/>
              <p:cNvSpPr>
                <a:spLocks/>
              </p:cNvSpPr>
              <p:nvPr/>
            </p:nvSpPr>
            <p:spPr bwMode="auto">
              <a:xfrm>
                <a:off x="2523" y="2230"/>
                <a:ext cx="28" cy="33"/>
              </a:xfrm>
              <a:custGeom>
                <a:avLst/>
                <a:gdLst>
                  <a:gd name="T0" fmla="*/ 2 w 55"/>
                  <a:gd name="T1" fmla="*/ 2 h 65"/>
                  <a:gd name="T2" fmla="*/ 2 w 55"/>
                  <a:gd name="T3" fmla="*/ 1 h 65"/>
                  <a:gd name="T4" fmla="*/ 2 w 55"/>
                  <a:gd name="T5" fmla="*/ 1 h 65"/>
                  <a:gd name="T6" fmla="*/ 1 w 55"/>
                  <a:gd name="T7" fmla="*/ 0 h 65"/>
                  <a:gd name="T8" fmla="*/ 0 w 55"/>
                  <a:gd name="T9" fmla="*/ 1 h 65"/>
                  <a:gd name="T10" fmla="*/ 1 w 55"/>
                  <a:gd name="T11" fmla="*/ 1 h 65"/>
                  <a:gd name="T12" fmla="*/ 2 w 55"/>
                  <a:gd name="T13" fmla="*/ 2 h 65"/>
                  <a:gd name="T14" fmla="*/ 2 w 55"/>
                  <a:gd name="T15" fmla="*/ 3 h 65"/>
                  <a:gd name="T16" fmla="*/ 2 w 55"/>
                  <a:gd name="T17" fmla="*/ 2 h 65"/>
                  <a:gd name="T18" fmla="*/ 2 w 55"/>
                  <a:gd name="T19" fmla="*/ 2 h 65"/>
                  <a:gd name="T20" fmla="*/ 2 w 55"/>
                  <a:gd name="T21" fmla="*/ 2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" h="65">
                    <a:moveTo>
                      <a:pt x="55" y="42"/>
                    </a:moveTo>
                    <a:lnTo>
                      <a:pt x="55" y="27"/>
                    </a:lnTo>
                    <a:lnTo>
                      <a:pt x="41" y="8"/>
                    </a:lnTo>
                    <a:lnTo>
                      <a:pt x="20" y="0"/>
                    </a:lnTo>
                    <a:lnTo>
                      <a:pt x="0" y="6"/>
                    </a:lnTo>
                    <a:lnTo>
                      <a:pt x="24" y="27"/>
                    </a:lnTo>
                    <a:lnTo>
                      <a:pt x="38" y="46"/>
                    </a:lnTo>
                    <a:lnTo>
                      <a:pt x="36" y="65"/>
                    </a:lnTo>
                    <a:lnTo>
                      <a:pt x="55" y="51"/>
                    </a:ln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0" name="Freeform 67"/>
              <p:cNvSpPr>
                <a:spLocks/>
              </p:cNvSpPr>
              <p:nvPr/>
            </p:nvSpPr>
            <p:spPr bwMode="auto">
              <a:xfrm>
                <a:off x="2517" y="2083"/>
                <a:ext cx="40" cy="53"/>
              </a:xfrm>
              <a:custGeom>
                <a:avLst/>
                <a:gdLst>
                  <a:gd name="T0" fmla="*/ 0 w 82"/>
                  <a:gd name="T1" fmla="*/ 0 h 107"/>
                  <a:gd name="T2" fmla="*/ 0 w 82"/>
                  <a:gd name="T3" fmla="*/ 0 h 107"/>
                  <a:gd name="T4" fmla="*/ 0 w 82"/>
                  <a:gd name="T5" fmla="*/ 1 h 107"/>
                  <a:gd name="T6" fmla="*/ 1 w 82"/>
                  <a:gd name="T7" fmla="*/ 2 h 107"/>
                  <a:gd name="T8" fmla="*/ 1 w 82"/>
                  <a:gd name="T9" fmla="*/ 3 h 107"/>
                  <a:gd name="T10" fmla="*/ 2 w 82"/>
                  <a:gd name="T11" fmla="*/ 2 h 107"/>
                  <a:gd name="T12" fmla="*/ 1 w 82"/>
                  <a:gd name="T13" fmla="*/ 0 h 107"/>
                  <a:gd name="T14" fmla="*/ 0 w 82"/>
                  <a:gd name="T15" fmla="*/ 0 h 107"/>
                  <a:gd name="T16" fmla="*/ 0 w 82"/>
                  <a:gd name="T17" fmla="*/ 0 h 107"/>
                  <a:gd name="T18" fmla="*/ 0 w 82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107">
                    <a:moveTo>
                      <a:pt x="0" y="2"/>
                    </a:moveTo>
                    <a:lnTo>
                      <a:pt x="19" y="27"/>
                    </a:lnTo>
                    <a:lnTo>
                      <a:pt x="12" y="55"/>
                    </a:lnTo>
                    <a:lnTo>
                      <a:pt x="44" y="92"/>
                    </a:lnTo>
                    <a:lnTo>
                      <a:pt x="63" y="107"/>
                    </a:lnTo>
                    <a:lnTo>
                      <a:pt x="82" y="92"/>
                    </a:lnTo>
                    <a:lnTo>
                      <a:pt x="34" y="19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1" name="Freeform 68"/>
              <p:cNvSpPr>
                <a:spLocks/>
              </p:cNvSpPr>
              <p:nvPr/>
            </p:nvSpPr>
            <p:spPr bwMode="auto">
              <a:xfrm>
                <a:off x="2525" y="2097"/>
                <a:ext cx="29" cy="38"/>
              </a:xfrm>
              <a:custGeom>
                <a:avLst/>
                <a:gdLst>
                  <a:gd name="T0" fmla="*/ 1 w 57"/>
                  <a:gd name="T1" fmla="*/ 0 h 76"/>
                  <a:gd name="T2" fmla="*/ 2 w 57"/>
                  <a:gd name="T3" fmla="*/ 1 h 76"/>
                  <a:gd name="T4" fmla="*/ 2 w 57"/>
                  <a:gd name="T5" fmla="*/ 2 h 76"/>
                  <a:gd name="T6" fmla="*/ 2 w 57"/>
                  <a:gd name="T7" fmla="*/ 3 h 76"/>
                  <a:gd name="T8" fmla="*/ 0 w 57"/>
                  <a:gd name="T9" fmla="*/ 1 h 76"/>
                  <a:gd name="T10" fmla="*/ 1 w 57"/>
                  <a:gd name="T11" fmla="*/ 0 h 76"/>
                  <a:gd name="T12" fmla="*/ 1 w 5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6">
                    <a:moveTo>
                      <a:pt x="10" y="0"/>
                    </a:moveTo>
                    <a:lnTo>
                      <a:pt x="40" y="26"/>
                    </a:lnTo>
                    <a:lnTo>
                      <a:pt x="57" y="64"/>
                    </a:lnTo>
                    <a:lnTo>
                      <a:pt x="52" y="76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2" name="Freeform 69"/>
              <p:cNvSpPr>
                <a:spLocks/>
              </p:cNvSpPr>
              <p:nvPr/>
            </p:nvSpPr>
            <p:spPr bwMode="auto">
              <a:xfrm>
                <a:off x="2386" y="2048"/>
                <a:ext cx="165" cy="104"/>
              </a:xfrm>
              <a:custGeom>
                <a:avLst/>
                <a:gdLst>
                  <a:gd name="T0" fmla="*/ 8 w 331"/>
                  <a:gd name="T1" fmla="*/ 3 h 207"/>
                  <a:gd name="T2" fmla="*/ 8 w 331"/>
                  <a:gd name="T3" fmla="*/ 4 h 207"/>
                  <a:gd name="T4" fmla="*/ 8 w 331"/>
                  <a:gd name="T5" fmla="*/ 4 h 207"/>
                  <a:gd name="T6" fmla="*/ 8 w 331"/>
                  <a:gd name="T7" fmla="*/ 5 h 207"/>
                  <a:gd name="T8" fmla="*/ 8 w 331"/>
                  <a:gd name="T9" fmla="*/ 5 h 207"/>
                  <a:gd name="T10" fmla="*/ 8 w 331"/>
                  <a:gd name="T11" fmla="*/ 5 h 207"/>
                  <a:gd name="T12" fmla="*/ 8 w 331"/>
                  <a:gd name="T13" fmla="*/ 6 h 207"/>
                  <a:gd name="T14" fmla="*/ 9 w 331"/>
                  <a:gd name="T15" fmla="*/ 6 h 207"/>
                  <a:gd name="T16" fmla="*/ 9 w 331"/>
                  <a:gd name="T17" fmla="*/ 6 h 207"/>
                  <a:gd name="T18" fmla="*/ 10 w 331"/>
                  <a:gd name="T19" fmla="*/ 6 h 207"/>
                  <a:gd name="T20" fmla="*/ 9 w 331"/>
                  <a:gd name="T21" fmla="*/ 7 h 207"/>
                  <a:gd name="T22" fmla="*/ 8 w 331"/>
                  <a:gd name="T23" fmla="*/ 7 h 207"/>
                  <a:gd name="T24" fmla="*/ 7 w 331"/>
                  <a:gd name="T25" fmla="*/ 6 h 207"/>
                  <a:gd name="T26" fmla="*/ 7 w 331"/>
                  <a:gd name="T27" fmla="*/ 5 h 207"/>
                  <a:gd name="T28" fmla="*/ 7 w 331"/>
                  <a:gd name="T29" fmla="*/ 5 h 207"/>
                  <a:gd name="T30" fmla="*/ 7 w 331"/>
                  <a:gd name="T31" fmla="*/ 5 h 207"/>
                  <a:gd name="T32" fmla="*/ 6 w 331"/>
                  <a:gd name="T33" fmla="*/ 5 h 207"/>
                  <a:gd name="T34" fmla="*/ 6 w 331"/>
                  <a:gd name="T35" fmla="*/ 4 h 207"/>
                  <a:gd name="T36" fmla="*/ 6 w 331"/>
                  <a:gd name="T37" fmla="*/ 4 h 207"/>
                  <a:gd name="T38" fmla="*/ 6 w 331"/>
                  <a:gd name="T39" fmla="*/ 4 h 207"/>
                  <a:gd name="T40" fmla="*/ 5 w 331"/>
                  <a:gd name="T41" fmla="*/ 4 h 207"/>
                  <a:gd name="T42" fmla="*/ 5 w 331"/>
                  <a:gd name="T43" fmla="*/ 3 h 207"/>
                  <a:gd name="T44" fmla="*/ 5 w 331"/>
                  <a:gd name="T45" fmla="*/ 3 h 207"/>
                  <a:gd name="T46" fmla="*/ 4 w 331"/>
                  <a:gd name="T47" fmla="*/ 3 h 207"/>
                  <a:gd name="T48" fmla="*/ 4 w 331"/>
                  <a:gd name="T49" fmla="*/ 3 h 207"/>
                  <a:gd name="T50" fmla="*/ 4 w 331"/>
                  <a:gd name="T51" fmla="*/ 2 h 207"/>
                  <a:gd name="T52" fmla="*/ 4 w 331"/>
                  <a:gd name="T53" fmla="*/ 2 h 207"/>
                  <a:gd name="T54" fmla="*/ 4 w 331"/>
                  <a:gd name="T55" fmla="*/ 2 h 207"/>
                  <a:gd name="T56" fmla="*/ 3 w 331"/>
                  <a:gd name="T57" fmla="*/ 2 h 207"/>
                  <a:gd name="T58" fmla="*/ 3 w 331"/>
                  <a:gd name="T59" fmla="*/ 3 h 207"/>
                  <a:gd name="T60" fmla="*/ 1 w 331"/>
                  <a:gd name="T61" fmla="*/ 3 h 207"/>
                  <a:gd name="T62" fmla="*/ 0 w 331"/>
                  <a:gd name="T63" fmla="*/ 2 h 207"/>
                  <a:gd name="T64" fmla="*/ 0 w 331"/>
                  <a:gd name="T65" fmla="*/ 2 h 207"/>
                  <a:gd name="T66" fmla="*/ 1 w 331"/>
                  <a:gd name="T67" fmla="*/ 2 h 207"/>
                  <a:gd name="T68" fmla="*/ 3 w 331"/>
                  <a:gd name="T69" fmla="*/ 1 h 207"/>
                  <a:gd name="T70" fmla="*/ 3 w 331"/>
                  <a:gd name="T71" fmla="*/ 0 h 207"/>
                  <a:gd name="T72" fmla="*/ 6 w 331"/>
                  <a:gd name="T73" fmla="*/ 3 h 207"/>
                  <a:gd name="T74" fmla="*/ 6 w 331"/>
                  <a:gd name="T75" fmla="*/ 3 h 207"/>
                  <a:gd name="T76" fmla="*/ 6 w 331"/>
                  <a:gd name="T77" fmla="*/ 3 h 207"/>
                  <a:gd name="T78" fmla="*/ 6 w 331"/>
                  <a:gd name="T79" fmla="*/ 4 h 207"/>
                  <a:gd name="T80" fmla="*/ 6 w 331"/>
                  <a:gd name="T81" fmla="*/ 4 h 207"/>
                  <a:gd name="T82" fmla="*/ 7 w 331"/>
                  <a:gd name="T83" fmla="*/ 4 h 207"/>
                  <a:gd name="T84" fmla="*/ 8 w 331"/>
                  <a:gd name="T85" fmla="*/ 4 h 207"/>
                  <a:gd name="T86" fmla="*/ 8 w 331"/>
                  <a:gd name="T87" fmla="*/ 3 h 207"/>
                  <a:gd name="T88" fmla="*/ 8 w 331"/>
                  <a:gd name="T89" fmla="*/ 3 h 2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1" h="207">
                    <a:moveTo>
                      <a:pt x="270" y="95"/>
                    </a:moveTo>
                    <a:lnTo>
                      <a:pt x="264" y="106"/>
                    </a:lnTo>
                    <a:lnTo>
                      <a:pt x="258" y="127"/>
                    </a:lnTo>
                    <a:lnTo>
                      <a:pt x="266" y="139"/>
                    </a:lnTo>
                    <a:lnTo>
                      <a:pt x="272" y="146"/>
                    </a:lnTo>
                    <a:lnTo>
                      <a:pt x="277" y="154"/>
                    </a:lnTo>
                    <a:lnTo>
                      <a:pt x="285" y="162"/>
                    </a:lnTo>
                    <a:lnTo>
                      <a:pt x="289" y="167"/>
                    </a:lnTo>
                    <a:lnTo>
                      <a:pt x="295" y="173"/>
                    </a:lnTo>
                    <a:lnTo>
                      <a:pt x="331" y="192"/>
                    </a:lnTo>
                    <a:lnTo>
                      <a:pt x="308" y="207"/>
                    </a:lnTo>
                    <a:lnTo>
                      <a:pt x="277" y="203"/>
                    </a:lnTo>
                    <a:lnTo>
                      <a:pt x="238" y="165"/>
                    </a:lnTo>
                    <a:lnTo>
                      <a:pt x="236" y="158"/>
                    </a:lnTo>
                    <a:lnTo>
                      <a:pt x="230" y="143"/>
                    </a:lnTo>
                    <a:lnTo>
                      <a:pt x="224" y="131"/>
                    </a:lnTo>
                    <a:lnTo>
                      <a:pt x="220" y="129"/>
                    </a:lnTo>
                    <a:lnTo>
                      <a:pt x="205" y="120"/>
                    </a:lnTo>
                    <a:lnTo>
                      <a:pt x="200" y="112"/>
                    </a:lnTo>
                    <a:lnTo>
                      <a:pt x="192" y="106"/>
                    </a:lnTo>
                    <a:lnTo>
                      <a:pt x="182" y="97"/>
                    </a:lnTo>
                    <a:lnTo>
                      <a:pt x="175" y="89"/>
                    </a:lnTo>
                    <a:lnTo>
                      <a:pt x="165" y="82"/>
                    </a:lnTo>
                    <a:lnTo>
                      <a:pt x="156" y="72"/>
                    </a:lnTo>
                    <a:lnTo>
                      <a:pt x="148" y="65"/>
                    </a:lnTo>
                    <a:lnTo>
                      <a:pt x="141" y="59"/>
                    </a:lnTo>
                    <a:lnTo>
                      <a:pt x="135" y="51"/>
                    </a:lnTo>
                    <a:lnTo>
                      <a:pt x="131" y="48"/>
                    </a:lnTo>
                    <a:lnTo>
                      <a:pt x="127" y="44"/>
                    </a:lnTo>
                    <a:lnTo>
                      <a:pt x="99" y="65"/>
                    </a:lnTo>
                    <a:lnTo>
                      <a:pt x="40" y="68"/>
                    </a:lnTo>
                    <a:lnTo>
                      <a:pt x="29" y="53"/>
                    </a:lnTo>
                    <a:lnTo>
                      <a:pt x="0" y="36"/>
                    </a:lnTo>
                    <a:lnTo>
                      <a:pt x="53" y="38"/>
                    </a:lnTo>
                    <a:lnTo>
                      <a:pt x="99" y="32"/>
                    </a:lnTo>
                    <a:lnTo>
                      <a:pt x="122" y="0"/>
                    </a:lnTo>
                    <a:lnTo>
                      <a:pt x="194" y="76"/>
                    </a:lnTo>
                    <a:lnTo>
                      <a:pt x="198" y="82"/>
                    </a:lnTo>
                    <a:lnTo>
                      <a:pt x="207" y="91"/>
                    </a:lnTo>
                    <a:lnTo>
                      <a:pt x="213" y="97"/>
                    </a:lnTo>
                    <a:lnTo>
                      <a:pt x="220" y="101"/>
                    </a:lnTo>
                    <a:lnTo>
                      <a:pt x="234" y="105"/>
                    </a:lnTo>
                    <a:lnTo>
                      <a:pt x="258" y="99"/>
                    </a:lnTo>
                    <a:lnTo>
                      <a:pt x="270" y="95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3" name="Freeform 70"/>
              <p:cNvSpPr>
                <a:spLocks/>
              </p:cNvSpPr>
              <p:nvPr/>
            </p:nvSpPr>
            <p:spPr bwMode="auto">
              <a:xfrm>
                <a:off x="2458" y="2029"/>
                <a:ext cx="59" cy="48"/>
              </a:xfrm>
              <a:custGeom>
                <a:avLst/>
                <a:gdLst>
                  <a:gd name="T0" fmla="*/ 0 w 118"/>
                  <a:gd name="T1" fmla="*/ 0 h 97"/>
                  <a:gd name="T2" fmla="*/ 1 w 118"/>
                  <a:gd name="T3" fmla="*/ 0 h 97"/>
                  <a:gd name="T4" fmla="*/ 1 w 118"/>
                  <a:gd name="T5" fmla="*/ 1 h 97"/>
                  <a:gd name="T6" fmla="*/ 1 w 118"/>
                  <a:gd name="T7" fmla="*/ 1 h 97"/>
                  <a:gd name="T8" fmla="*/ 1 w 118"/>
                  <a:gd name="T9" fmla="*/ 1 h 97"/>
                  <a:gd name="T10" fmla="*/ 2 w 118"/>
                  <a:gd name="T11" fmla="*/ 2 h 97"/>
                  <a:gd name="T12" fmla="*/ 2 w 118"/>
                  <a:gd name="T13" fmla="*/ 2 h 97"/>
                  <a:gd name="T14" fmla="*/ 2 w 118"/>
                  <a:gd name="T15" fmla="*/ 2 h 97"/>
                  <a:gd name="T16" fmla="*/ 3 w 118"/>
                  <a:gd name="T17" fmla="*/ 2 h 97"/>
                  <a:gd name="T18" fmla="*/ 3 w 118"/>
                  <a:gd name="T19" fmla="*/ 2 h 97"/>
                  <a:gd name="T20" fmla="*/ 3 w 118"/>
                  <a:gd name="T21" fmla="*/ 3 h 97"/>
                  <a:gd name="T22" fmla="*/ 4 w 118"/>
                  <a:gd name="T23" fmla="*/ 2 h 97"/>
                  <a:gd name="T24" fmla="*/ 2 w 118"/>
                  <a:gd name="T25" fmla="*/ 1 h 97"/>
                  <a:gd name="T26" fmla="*/ 2 w 118"/>
                  <a:gd name="T27" fmla="*/ 0 h 97"/>
                  <a:gd name="T28" fmla="*/ 1 w 118"/>
                  <a:gd name="T29" fmla="*/ 0 h 97"/>
                  <a:gd name="T30" fmla="*/ 0 w 118"/>
                  <a:gd name="T31" fmla="*/ 0 h 97"/>
                  <a:gd name="T32" fmla="*/ 0 w 118"/>
                  <a:gd name="T33" fmla="*/ 0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8" h="97">
                    <a:moveTo>
                      <a:pt x="0" y="8"/>
                    </a:moveTo>
                    <a:lnTo>
                      <a:pt x="4" y="27"/>
                    </a:lnTo>
                    <a:lnTo>
                      <a:pt x="10" y="42"/>
                    </a:lnTo>
                    <a:lnTo>
                      <a:pt x="18" y="51"/>
                    </a:lnTo>
                    <a:lnTo>
                      <a:pt x="25" y="59"/>
                    </a:lnTo>
                    <a:lnTo>
                      <a:pt x="35" y="67"/>
                    </a:lnTo>
                    <a:lnTo>
                      <a:pt x="46" y="72"/>
                    </a:lnTo>
                    <a:lnTo>
                      <a:pt x="56" y="80"/>
                    </a:lnTo>
                    <a:lnTo>
                      <a:pt x="65" y="86"/>
                    </a:lnTo>
                    <a:lnTo>
                      <a:pt x="80" y="93"/>
                    </a:lnTo>
                    <a:lnTo>
                      <a:pt x="86" y="97"/>
                    </a:lnTo>
                    <a:lnTo>
                      <a:pt x="118" y="95"/>
                    </a:lnTo>
                    <a:lnTo>
                      <a:pt x="63" y="51"/>
                    </a:lnTo>
                    <a:lnTo>
                      <a:pt x="44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4" name="Freeform 71"/>
              <p:cNvSpPr>
                <a:spLocks/>
              </p:cNvSpPr>
              <p:nvPr/>
            </p:nvSpPr>
            <p:spPr bwMode="auto">
              <a:xfrm>
                <a:off x="2487" y="1900"/>
                <a:ext cx="127" cy="197"/>
              </a:xfrm>
              <a:custGeom>
                <a:avLst/>
                <a:gdLst>
                  <a:gd name="T0" fmla="*/ 0 w 253"/>
                  <a:gd name="T1" fmla="*/ 0 h 395"/>
                  <a:gd name="T2" fmla="*/ 4 w 253"/>
                  <a:gd name="T3" fmla="*/ 0 h 395"/>
                  <a:gd name="T4" fmla="*/ 8 w 253"/>
                  <a:gd name="T5" fmla="*/ 0 h 395"/>
                  <a:gd name="T6" fmla="*/ 8 w 253"/>
                  <a:gd name="T7" fmla="*/ 1 h 395"/>
                  <a:gd name="T8" fmla="*/ 7 w 253"/>
                  <a:gd name="T9" fmla="*/ 7 h 395"/>
                  <a:gd name="T10" fmla="*/ 6 w 253"/>
                  <a:gd name="T11" fmla="*/ 8 h 395"/>
                  <a:gd name="T12" fmla="*/ 6 w 253"/>
                  <a:gd name="T13" fmla="*/ 10 h 395"/>
                  <a:gd name="T14" fmla="*/ 6 w 253"/>
                  <a:gd name="T15" fmla="*/ 11 h 395"/>
                  <a:gd name="T16" fmla="*/ 5 w 253"/>
                  <a:gd name="T17" fmla="*/ 12 h 395"/>
                  <a:gd name="T18" fmla="*/ 4 w 253"/>
                  <a:gd name="T19" fmla="*/ 12 h 395"/>
                  <a:gd name="T20" fmla="*/ 0 w 253"/>
                  <a:gd name="T21" fmla="*/ 7 h 395"/>
                  <a:gd name="T22" fmla="*/ 0 w 253"/>
                  <a:gd name="T23" fmla="*/ 0 h 395"/>
                  <a:gd name="T24" fmla="*/ 0 w 253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3" h="395">
                    <a:moveTo>
                      <a:pt x="0" y="13"/>
                    </a:moveTo>
                    <a:lnTo>
                      <a:pt x="122" y="0"/>
                    </a:lnTo>
                    <a:lnTo>
                      <a:pt x="240" y="5"/>
                    </a:lnTo>
                    <a:lnTo>
                      <a:pt x="253" y="39"/>
                    </a:lnTo>
                    <a:lnTo>
                      <a:pt x="219" y="228"/>
                    </a:lnTo>
                    <a:lnTo>
                      <a:pt x="181" y="281"/>
                    </a:lnTo>
                    <a:lnTo>
                      <a:pt x="171" y="332"/>
                    </a:lnTo>
                    <a:lnTo>
                      <a:pt x="164" y="359"/>
                    </a:lnTo>
                    <a:lnTo>
                      <a:pt x="137" y="395"/>
                    </a:lnTo>
                    <a:lnTo>
                      <a:pt x="105" y="389"/>
                    </a:lnTo>
                    <a:lnTo>
                      <a:pt x="0" y="2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5" name="Freeform 72"/>
              <p:cNvSpPr>
                <a:spLocks/>
              </p:cNvSpPr>
              <p:nvPr/>
            </p:nvSpPr>
            <p:spPr bwMode="auto">
              <a:xfrm>
                <a:off x="2466" y="1801"/>
                <a:ext cx="172" cy="106"/>
              </a:xfrm>
              <a:custGeom>
                <a:avLst/>
                <a:gdLst>
                  <a:gd name="T0" fmla="*/ 0 w 343"/>
                  <a:gd name="T1" fmla="*/ 0 h 213"/>
                  <a:gd name="T2" fmla="*/ 4 w 343"/>
                  <a:gd name="T3" fmla="*/ 0 h 213"/>
                  <a:gd name="T4" fmla="*/ 9 w 343"/>
                  <a:gd name="T5" fmla="*/ 0 h 213"/>
                  <a:gd name="T6" fmla="*/ 11 w 343"/>
                  <a:gd name="T7" fmla="*/ 0 h 213"/>
                  <a:gd name="T8" fmla="*/ 10 w 343"/>
                  <a:gd name="T9" fmla="*/ 6 h 213"/>
                  <a:gd name="T10" fmla="*/ 7 w 343"/>
                  <a:gd name="T11" fmla="*/ 6 h 213"/>
                  <a:gd name="T12" fmla="*/ 2 w 343"/>
                  <a:gd name="T13" fmla="*/ 6 h 213"/>
                  <a:gd name="T14" fmla="*/ 0 w 343"/>
                  <a:gd name="T15" fmla="*/ 0 h 213"/>
                  <a:gd name="T16" fmla="*/ 0 w 343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3" h="213">
                    <a:moveTo>
                      <a:pt x="0" y="7"/>
                    </a:moveTo>
                    <a:lnTo>
                      <a:pt x="108" y="0"/>
                    </a:lnTo>
                    <a:lnTo>
                      <a:pt x="260" y="4"/>
                    </a:lnTo>
                    <a:lnTo>
                      <a:pt x="343" y="25"/>
                    </a:lnTo>
                    <a:lnTo>
                      <a:pt x="294" y="213"/>
                    </a:lnTo>
                    <a:lnTo>
                      <a:pt x="207" y="196"/>
                    </a:lnTo>
                    <a:lnTo>
                      <a:pt x="43" y="19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6" name="Freeform 73"/>
              <p:cNvSpPr>
                <a:spLocks/>
              </p:cNvSpPr>
              <p:nvPr/>
            </p:nvSpPr>
            <p:spPr bwMode="auto">
              <a:xfrm>
                <a:off x="2490" y="1829"/>
                <a:ext cx="67" cy="92"/>
              </a:xfrm>
              <a:custGeom>
                <a:avLst/>
                <a:gdLst>
                  <a:gd name="T0" fmla="*/ 4 w 135"/>
                  <a:gd name="T1" fmla="*/ 5 h 184"/>
                  <a:gd name="T2" fmla="*/ 2 w 135"/>
                  <a:gd name="T3" fmla="*/ 6 h 184"/>
                  <a:gd name="T4" fmla="*/ 0 w 135"/>
                  <a:gd name="T5" fmla="*/ 6 h 184"/>
                  <a:gd name="T6" fmla="*/ 0 w 135"/>
                  <a:gd name="T7" fmla="*/ 5 h 184"/>
                  <a:gd name="T8" fmla="*/ 0 w 135"/>
                  <a:gd name="T9" fmla="*/ 6 h 184"/>
                  <a:gd name="T10" fmla="*/ 0 w 135"/>
                  <a:gd name="T11" fmla="*/ 3 h 184"/>
                  <a:gd name="T12" fmla="*/ 0 w 135"/>
                  <a:gd name="T13" fmla="*/ 0 h 184"/>
                  <a:gd name="T14" fmla="*/ 0 w 135"/>
                  <a:gd name="T15" fmla="*/ 1 h 184"/>
                  <a:gd name="T16" fmla="*/ 0 w 135"/>
                  <a:gd name="T17" fmla="*/ 2 h 184"/>
                  <a:gd name="T18" fmla="*/ 2 w 135"/>
                  <a:gd name="T19" fmla="*/ 3 h 184"/>
                  <a:gd name="T20" fmla="*/ 2 w 135"/>
                  <a:gd name="T21" fmla="*/ 4 h 184"/>
                  <a:gd name="T22" fmla="*/ 2 w 135"/>
                  <a:gd name="T23" fmla="*/ 4 h 184"/>
                  <a:gd name="T24" fmla="*/ 2 w 135"/>
                  <a:gd name="T25" fmla="*/ 3 h 184"/>
                  <a:gd name="T26" fmla="*/ 2 w 135"/>
                  <a:gd name="T27" fmla="*/ 3 h 184"/>
                  <a:gd name="T28" fmla="*/ 2 w 135"/>
                  <a:gd name="T29" fmla="*/ 2 h 184"/>
                  <a:gd name="T30" fmla="*/ 3 w 135"/>
                  <a:gd name="T31" fmla="*/ 3 h 184"/>
                  <a:gd name="T32" fmla="*/ 4 w 135"/>
                  <a:gd name="T33" fmla="*/ 4 h 184"/>
                  <a:gd name="T34" fmla="*/ 4 w 135"/>
                  <a:gd name="T35" fmla="*/ 5 h 184"/>
                  <a:gd name="T36" fmla="*/ 4 w 135"/>
                  <a:gd name="T37" fmla="*/ 5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5" h="184">
                    <a:moveTo>
                      <a:pt x="135" y="139"/>
                    </a:moveTo>
                    <a:lnTo>
                      <a:pt x="76" y="184"/>
                    </a:lnTo>
                    <a:lnTo>
                      <a:pt x="29" y="173"/>
                    </a:lnTo>
                    <a:lnTo>
                      <a:pt x="29" y="144"/>
                    </a:lnTo>
                    <a:lnTo>
                      <a:pt x="10" y="165"/>
                    </a:lnTo>
                    <a:lnTo>
                      <a:pt x="2" y="89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23" y="51"/>
                    </a:lnTo>
                    <a:lnTo>
                      <a:pt x="67" y="95"/>
                    </a:lnTo>
                    <a:lnTo>
                      <a:pt x="68" y="97"/>
                    </a:lnTo>
                    <a:lnTo>
                      <a:pt x="82" y="97"/>
                    </a:lnTo>
                    <a:lnTo>
                      <a:pt x="89" y="89"/>
                    </a:lnTo>
                    <a:lnTo>
                      <a:pt x="91" y="78"/>
                    </a:lnTo>
                    <a:lnTo>
                      <a:pt x="89" y="63"/>
                    </a:lnTo>
                    <a:lnTo>
                      <a:pt x="122" y="80"/>
                    </a:lnTo>
                    <a:lnTo>
                      <a:pt x="129" y="114"/>
                    </a:lnTo>
                    <a:lnTo>
                      <a:pt x="135" y="139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7" name="Freeform 74"/>
              <p:cNvSpPr>
                <a:spLocks/>
              </p:cNvSpPr>
              <p:nvPr/>
            </p:nvSpPr>
            <p:spPr bwMode="auto">
              <a:xfrm>
                <a:off x="2488" y="2020"/>
                <a:ext cx="116" cy="58"/>
              </a:xfrm>
              <a:custGeom>
                <a:avLst/>
                <a:gdLst>
                  <a:gd name="T0" fmla="*/ 0 w 232"/>
                  <a:gd name="T1" fmla="*/ 0 h 118"/>
                  <a:gd name="T2" fmla="*/ 3 w 232"/>
                  <a:gd name="T3" fmla="*/ 0 h 118"/>
                  <a:gd name="T4" fmla="*/ 6 w 232"/>
                  <a:gd name="T5" fmla="*/ 0 h 118"/>
                  <a:gd name="T6" fmla="*/ 8 w 232"/>
                  <a:gd name="T7" fmla="*/ 0 h 118"/>
                  <a:gd name="T8" fmla="*/ 8 w 232"/>
                  <a:gd name="T9" fmla="*/ 2 h 118"/>
                  <a:gd name="T10" fmla="*/ 7 w 232"/>
                  <a:gd name="T11" fmla="*/ 2 h 118"/>
                  <a:gd name="T12" fmla="*/ 7 w 232"/>
                  <a:gd name="T13" fmla="*/ 2 h 118"/>
                  <a:gd name="T14" fmla="*/ 7 w 232"/>
                  <a:gd name="T15" fmla="*/ 2 h 118"/>
                  <a:gd name="T16" fmla="*/ 6 w 232"/>
                  <a:gd name="T17" fmla="*/ 3 h 118"/>
                  <a:gd name="T18" fmla="*/ 6 w 232"/>
                  <a:gd name="T19" fmla="*/ 3 h 118"/>
                  <a:gd name="T20" fmla="*/ 6 w 232"/>
                  <a:gd name="T21" fmla="*/ 3 h 118"/>
                  <a:gd name="T22" fmla="*/ 6 w 232"/>
                  <a:gd name="T23" fmla="*/ 3 h 118"/>
                  <a:gd name="T24" fmla="*/ 5 w 232"/>
                  <a:gd name="T25" fmla="*/ 3 h 118"/>
                  <a:gd name="T26" fmla="*/ 3 w 232"/>
                  <a:gd name="T27" fmla="*/ 3 h 118"/>
                  <a:gd name="T28" fmla="*/ 2 w 232"/>
                  <a:gd name="T29" fmla="*/ 3 h 118"/>
                  <a:gd name="T30" fmla="*/ 2 w 232"/>
                  <a:gd name="T31" fmla="*/ 3 h 118"/>
                  <a:gd name="T32" fmla="*/ 0 w 232"/>
                  <a:gd name="T33" fmla="*/ 1 h 118"/>
                  <a:gd name="T34" fmla="*/ 0 w 232"/>
                  <a:gd name="T35" fmla="*/ 0 h 118"/>
                  <a:gd name="T36" fmla="*/ 0 w 232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2" h="118">
                    <a:moveTo>
                      <a:pt x="0" y="0"/>
                    </a:moveTo>
                    <a:lnTo>
                      <a:pt x="82" y="23"/>
                    </a:lnTo>
                    <a:lnTo>
                      <a:pt x="175" y="21"/>
                    </a:lnTo>
                    <a:lnTo>
                      <a:pt x="232" y="6"/>
                    </a:lnTo>
                    <a:lnTo>
                      <a:pt x="228" y="67"/>
                    </a:lnTo>
                    <a:lnTo>
                      <a:pt x="221" y="74"/>
                    </a:lnTo>
                    <a:lnTo>
                      <a:pt x="213" y="80"/>
                    </a:lnTo>
                    <a:lnTo>
                      <a:pt x="202" y="87"/>
                    </a:lnTo>
                    <a:lnTo>
                      <a:pt x="192" y="97"/>
                    </a:lnTo>
                    <a:lnTo>
                      <a:pt x="181" y="105"/>
                    </a:lnTo>
                    <a:lnTo>
                      <a:pt x="169" y="110"/>
                    </a:lnTo>
                    <a:lnTo>
                      <a:pt x="162" y="116"/>
                    </a:lnTo>
                    <a:lnTo>
                      <a:pt x="135" y="118"/>
                    </a:lnTo>
                    <a:lnTo>
                      <a:pt x="93" y="112"/>
                    </a:lnTo>
                    <a:lnTo>
                      <a:pt x="57" y="105"/>
                    </a:lnTo>
                    <a:lnTo>
                      <a:pt x="40" y="101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8" name="Freeform 75"/>
              <p:cNvSpPr>
                <a:spLocks/>
              </p:cNvSpPr>
              <p:nvPr/>
            </p:nvSpPr>
            <p:spPr bwMode="auto">
              <a:xfrm>
                <a:off x="2520" y="2030"/>
                <a:ext cx="31" cy="22"/>
              </a:xfrm>
              <a:custGeom>
                <a:avLst/>
                <a:gdLst>
                  <a:gd name="T0" fmla="*/ 2 w 61"/>
                  <a:gd name="T1" fmla="*/ 1 h 44"/>
                  <a:gd name="T2" fmla="*/ 2 w 61"/>
                  <a:gd name="T3" fmla="*/ 1 h 44"/>
                  <a:gd name="T4" fmla="*/ 1 w 61"/>
                  <a:gd name="T5" fmla="*/ 2 h 44"/>
                  <a:gd name="T6" fmla="*/ 0 w 61"/>
                  <a:gd name="T7" fmla="*/ 2 h 44"/>
                  <a:gd name="T8" fmla="*/ 0 w 61"/>
                  <a:gd name="T9" fmla="*/ 1 h 44"/>
                  <a:gd name="T10" fmla="*/ 1 w 61"/>
                  <a:gd name="T11" fmla="*/ 1 h 44"/>
                  <a:gd name="T12" fmla="*/ 2 w 61"/>
                  <a:gd name="T13" fmla="*/ 0 h 44"/>
                  <a:gd name="T14" fmla="*/ 2 w 61"/>
                  <a:gd name="T15" fmla="*/ 1 h 44"/>
                  <a:gd name="T16" fmla="*/ 2 w 61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44">
                    <a:moveTo>
                      <a:pt x="61" y="15"/>
                    </a:moveTo>
                    <a:lnTo>
                      <a:pt x="53" y="32"/>
                    </a:lnTo>
                    <a:lnTo>
                      <a:pt x="13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9" y="2"/>
                    </a:lnTo>
                    <a:lnTo>
                      <a:pt x="55" y="0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49" name="Freeform 76"/>
              <p:cNvSpPr>
                <a:spLocks/>
              </p:cNvSpPr>
              <p:nvPr/>
            </p:nvSpPr>
            <p:spPr bwMode="auto">
              <a:xfrm>
                <a:off x="2562" y="1913"/>
                <a:ext cx="47" cy="56"/>
              </a:xfrm>
              <a:custGeom>
                <a:avLst/>
                <a:gdLst>
                  <a:gd name="T0" fmla="*/ 1 w 94"/>
                  <a:gd name="T1" fmla="*/ 1 h 112"/>
                  <a:gd name="T2" fmla="*/ 2 w 94"/>
                  <a:gd name="T3" fmla="*/ 4 h 112"/>
                  <a:gd name="T4" fmla="*/ 3 w 94"/>
                  <a:gd name="T5" fmla="*/ 2 h 112"/>
                  <a:gd name="T6" fmla="*/ 3 w 94"/>
                  <a:gd name="T7" fmla="*/ 0 h 112"/>
                  <a:gd name="T8" fmla="*/ 0 w 94"/>
                  <a:gd name="T9" fmla="*/ 1 h 112"/>
                  <a:gd name="T10" fmla="*/ 1 w 94"/>
                  <a:gd name="T11" fmla="*/ 1 h 112"/>
                  <a:gd name="T12" fmla="*/ 1 w 94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112">
                    <a:moveTo>
                      <a:pt x="8" y="13"/>
                    </a:moveTo>
                    <a:lnTo>
                      <a:pt x="59" y="112"/>
                    </a:lnTo>
                    <a:lnTo>
                      <a:pt x="92" y="59"/>
                    </a:lnTo>
                    <a:lnTo>
                      <a:pt x="94" y="0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0" name="Freeform 77"/>
              <p:cNvSpPr>
                <a:spLocks/>
              </p:cNvSpPr>
              <p:nvPr/>
            </p:nvSpPr>
            <p:spPr bwMode="auto">
              <a:xfrm>
                <a:off x="2518" y="1915"/>
                <a:ext cx="20" cy="31"/>
              </a:xfrm>
              <a:custGeom>
                <a:avLst/>
                <a:gdLst>
                  <a:gd name="T0" fmla="*/ 2 w 40"/>
                  <a:gd name="T1" fmla="*/ 0 h 63"/>
                  <a:gd name="T2" fmla="*/ 1 w 40"/>
                  <a:gd name="T3" fmla="*/ 1 h 63"/>
                  <a:gd name="T4" fmla="*/ 0 w 40"/>
                  <a:gd name="T5" fmla="*/ 1 h 63"/>
                  <a:gd name="T6" fmla="*/ 1 w 40"/>
                  <a:gd name="T7" fmla="*/ 0 h 63"/>
                  <a:gd name="T8" fmla="*/ 2 w 40"/>
                  <a:gd name="T9" fmla="*/ 0 h 63"/>
                  <a:gd name="T10" fmla="*/ 2 w 40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63">
                    <a:moveTo>
                      <a:pt x="40" y="13"/>
                    </a:moveTo>
                    <a:lnTo>
                      <a:pt x="19" y="46"/>
                    </a:lnTo>
                    <a:lnTo>
                      <a:pt x="0" y="63"/>
                    </a:lnTo>
                    <a:lnTo>
                      <a:pt x="27" y="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1" name="Freeform 78"/>
              <p:cNvSpPr>
                <a:spLocks/>
              </p:cNvSpPr>
              <p:nvPr/>
            </p:nvSpPr>
            <p:spPr bwMode="auto">
              <a:xfrm>
                <a:off x="2494" y="1950"/>
                <a:ext cx="73" cy="84"/>
              </a:xfrm>
              <a:custGeom>
                <a:avLst/>
                <a:gdLst>
                  <a:gd name="T0" fmla="*/ 2 w 146"/>
                  <a:gd name="T1" fmla="*/ 0 h 168"/>
                  <a:gd name="T2" fmla="*/ 5 w 146"/>
                  <a:gd name="T3" fmla="*/ 4 h 168"/>
                  <a:gd name="T4" fmla="*/ 4 w 146"/>
                  <a:gd name="T5" fmla="*/ 6 h 168"/>
                  <a:gd name="T6" fmla="*/ 2 w 146"/>
                  <a:gd name="T7" fmla="*/ 6 h 168"/>
                  <a:gd name="T8" fmla="*/ 0 w 146"/>
                  <a:gd name="T9" fmla="*/ 5 h 168"/>
                  <a:gd name="T10" fmla="*/ 1 w 146"/>
                  <a:gd name="T11" fmla="*/ 2 h 168"/>
                  <a:gd name="T12" fmla="*/ 1 w 146"/>
                  <a:gd name="T13" fmla="*/ 0 h 168"/>
                  <a:gd name="T14" fmla="*/ 2 w 146"/>
                  <a:gd name="T15" fmla="*/ 0 h 168"/>
                  <a:gd name="T16" fmla="*/ 2 w 146"/>
                  <a:gd name="T17" fmla="*/ 0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" h="168">
                    <a:moveTo>
                      <a:pt x="41" y="0"/>
                    </a:moveTo>
                    <a:lnTo>
                      <a:pt x="146" y="112"/>
                    </a:lnTo>
                    <a:lnTo>
                      <a:pt x="123" y="166"/>
                    </a:lnTo>
                    <a:lnTo>
                      <a:pt x="41" y="168"/>
                    </a:lnTo>
                    <a:lnTo>
                      <a:pt x="0" y="137"/>
                    </a:lnTo>
                    <a:lnTo>
                      <a:pt x="5" y="53"/>
                    </a:lnTo>
                    <a:lnTo>
                      <a:pt x="3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2" name="Freeform 79"/>
              <p:cNvSpPr>
                <a:spLocks/>
              </p:cNvSpPr>
              <p:nvPr/>
            </p:nvSpPr>
            <p:spPr bwMode="auto">
              <a:xfrm>
                <a:off x="2539" y="1908"/>
                <a:ext cx="69" cy="10"/>
              </a:xfrm>
              <a:custGeom>
                <a:avLst/>
                <a:gdLst>
                  <a:gd name="T0" fmla="*/ 0 w 137"/>
                  <a:gd name="T1" fmla="*/ 1 h 19"/>
                  <a:gd name="T2" fmla="*/ 3 w 137"/>
                  <a:gd name="T3" fmla="*/ 1 h 19"/>
                  <a:gd name="T4" fmla="*/ 5 w 137"/>
                  <a:gd name="T5" fmla="*/ 1 h 19"/>
                  <a:gd name="T6" fmla="*/ 5 w 137"/>
                  <a:gd name="T7" fmla="*/ 0 h 19"/>
                  <a:gd name="T8" fmla="*/ 3 w 137"/>
                  <a:gd name="T9" fmla="*/ 1 h 19"/>
                  <a:gd name="T10" fmla="*/ 0 w 137"/>
                  <a:gd name="T11" fmla="*/ 0 h 19"/>
                  <a:gd name="T12" fmla="*/ 0 w 137"/>
                  <a:gd name="T13" fmla="*/ 1 h 19"/>
                  <a:gd name="T14" fmla="*/ 0 w 137"/>
                  <a:gd name="T15" fmla="*/ 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19">
                    <a:moveTo>
                      <a:pt x="0" y="17"/>
                    </a:moveTo>
                    <a:lnTo>
                      <a:pt x="87" y="19"/>
                    </a:lnTo>
                    <a:lnTo>
                      <a:pt x="137" y="13"/>
                    </a:lnTo>
                    <a:lnTo>
                      <a:pt x="137" y="0"/>
                    </a:lnTo>
                    <a:lnTo>
                      <a:pt x="83" y="5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3" name="Freeform 80"/>
              <p:cNvSpPr>
                <a:spLocks/>
              </p:cNvSpPr>
              <p:nvPr/>
            </p:nvSpPr>
            <p:spPr bwMode="auto">
              <a:xfrm>
                <a:off x="2544" y="2287"/>
                <a:ext cx="32" cy="35"/>
              </a:xfrm>
              <a:custGeom>
                <a:avLst/>
                <a:gdLst>
                  <a:gd name="T0" fmla="*/ 0 w 65"/>
                  <a:gd name="T1" fmla="*/ 0 h 68"/>
                  <a:gd name="T2" fmla="*/ 1 w 65"/>
                  <a:gd name="T3" fmla="*/ 1 h 68"/>
                  <a:gd name="T4" fmla="*/ 1 w 65"/>
                  <a:gd name="T5" fmla="*/ 3 h 68"/>
                  <a:gd name="T6" fmla="*/ 2 w 65"/>
                  <a:gd name="T7" fmla="*/ 3 h 68"/>
                  <a:gd name="T8" fmla="*/ 1 w 65"/>
                  <a:gd name="T9" fmla="*/ 1 h 68"/>
                  <a:gd name="T10" fmla="*/ 0 w 65"/>
                  <a:gd name="T11" fmla="*/ 0 h 68"/>
                  <a:gd name="T12" fmla="*/ 0 w 65"/>
                  <a:gd name="T13" fmla="*/ 0 h 68"/>
                  <a:gd name="T14" fmla="*/ 0 w 65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68">
                    <a:moveTo>
                      <a:pt x="0" y="0"/>
                    </a:moveTo>
                    <a:lnTo>
                      <a:pt x="46" y="25"/>
                    </a:lnTo>
                    <a:lnTo>
                      <a:pt x="54" y="68"/>
                    </a:lnTo>
                    <a:lnTo>
                      <a:pt x="65" y="68"/>
                    </a:lnTo>
                    <a:lnTo>
                      <a:pt x="61" y="1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4" name="Freeform 81"/>
              <p:cNvSpPr>
                <a:spLocks/>
              </p:cNvSpPr>
              <p:nvPr/>
            </p:nvSpPr>
            <p:spPr bwMode="auto">
              <a:xfrm>
                <a:off x="2509" y="2303"/>
                <a:ext cx="43" cy="14"/>
              </a:xfrm>
              <a:custGeom>
                <a:avLst/>
                <a:gdLst>
                  <a:gd name="T0" fmla="*/ 1 w 86"/>
                  <a:gd name="T1" fmla="*/ 0 h 29"/>
                  <a:gd name="T2" fmla="*/ 3 w 86"/>
                  <a:gd name="T3" fmla="*/ 0 h 29"/>
                  <a:gd name="T4" fmla="*/ 3 w 86"/>
                  <a:gd name="T5" fmla="*/ 0 h 29"/>
                  <a:gd name="T6" fmla="*/ 0 w 86"/>
                  <a:gd name="T7" fmla="*/ 0 h 29"/>
                  <a:gd name="T8" fmla="*/ 1 w 86"/>
                  <a:gd name="T9" fmla="*/ 0 h 29"/>
                  <a:gd name="T10" fmla="*/ 1 w 8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29">
                    <a:moveTo>
                      <a:pt x="15" y="0"/>
                    </a:moveTo>
                    <a:lnTo>
                      <a:pt x="86" y="4"/>
                    </a:lnTo>
                    <a:lnTo>
                      <a:pt x="86" y="25"/>
                    </a:lnTo>
                    <a:lnTo>
                      <a:pt x="0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5" name="Freeform 82"/>
              <p:cNvSpPr>
                <a:spLocks/>
              </p:cNvSpPr>
              <p:nvPr/>
            </p:nvSpPr>
            <p:spPr bwMode="auto">
              <a:xfrm>
                <a:off x="2512" y="2265"/>
                <a:ext cx="37" cy="22"/>
              </a:xfrm>
              <a:custGeom>
                <a:avLst/>
                <a:gdLst>
                  <a:gd name="T0" fmla="*/ 2 w 74"/>
                  <a:gd name="T1" fmla="*/ 1 h 44"/>
                  <a:gd name="T2" fmla="*/ 1 w 74"/>
                  <a:gd name="T3" fmla="*/ 1 h 44"/>
                  <a:gd name="T4" fmla="*/ 2 w 74"/>
                  <a:gd name="T5" fmla="*/ 2 h 44"/>
                  <a:gd name="T6" fmla="*/ 3 w 74"/>
                  <a:gd name="T7" fmla="*/ 1 h 44"/>
                  <a:gd name="T8" fmla="*/ 3 w 74"/>
                  <a:gd name="T9" fmla="*/ 2 h 44"/>
                  <a:gd name="T10" fmla="*/ 1 w 74"/>
                  <a:gd name="T11" fmla="*/ 2 h 44"/>
                  <a:gd name="T12" fmla="*/ 0 w 74"/>
                  <a:gd name="T13" fmla="*/ 1 h 44"/>
                  <a:gd name="T14" fmla="*/ 1 w 74"/>
                  <a:gd name="T15" fmla="*/ 1 h 44"/>
                  <a:gd name="T16" fmla="*/ 1 w 74"/>
                  <a:gd name="T17" fmla="*/ 0 h 44"/>
                  <a:gd name="T18" fmla="*/ 2 w 74"/>
                  <a:gd name="T19" fmla="*/ 1 h 44"/>
                  <a:gd name="T20" fmla="*/ 2 w 74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4" h="44">
                    <a:moveTo>
                      <a:pt x="34" y="12"/>
                    </a:moveTo>
                    <a:lnTo>
                      <a:pt x="26" y="27"/>
                    </a:lnTo>
                    <a:lnTo>
                      <a:pt x="47" y="33"/>
                    </a:lnTo>
                    <a:lnTo>
                      <a:pt x="74" y="29"/>
                    </a:lnTo>
                    <a:lnTo>
                      <a:pt x="70" y="44"/>
                    </a:lnTo>
                    <a:lnTo>
                      <a:pt x="17" y="44"/>
                    </a:lnTo>
                    <a:lnTo>
                      <a:pt x="0" y="23"/>
                    </a:lnTo>
                    <a:lnTo>
                      <a:pt x="5" y="8"/>
                    </a:lnTo>
                    <a:lnTo>
                      <a:pt x="19" y="0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6" name="Freeform 83"/>
              <p:cNvSpPr>
                <a:spLocks/>
              </p:cNvSpPr>
              <p:nvPr/>
            </p:nvSpPr>
            <p:spPr bwMode="auto">
              <a:xfrm>
                <a:off x="2522" y="2197"/>
                <a:ext cx="29" cy="39"/>
              </a:xfrm>
              <a:custGeom>
                <a:avLst/>
                <a:gdLst>
                  <a:gd name="T0" fmla="*/ 0 w 57"/>
                  <a:gd name="T1" fmla="*/ 1 h 78"/>
                  <a:gd name="T2" fmla="*/ 1 w 57"/>
                  <a:gd name="T3" fmla="*/ 2 h 78"/>
                  <a:gd name="T4" fmla="*/ 2 w 57"/>
                  <a:gd name="T5" fmla="*/ 3 h 78"/>
                  <a:gd name="T6" fmla="*/ 2 w 57"/>
                  <a:gd name="T7" fmla="*/ 1 h 78"/>
                  <a:gd name="T8" fmla="*/ 1 w 57"/>
                  <a:gd name="T9" fmla="*/ 0 h 78"/>
                  <a:gd name="T10" fmla="*/ 0 w 57"/>
                  <a:gd name="T11" fmla="*/ 1 h 78"/>
                  <a:gd name="T12" fmla="*/ 0 w 57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8">
                    <a:moveTo>
                      <a:pt x="0" y="14"/>
                    </a:moveTo>
                    <a:lnTo>
                      <a:pt x="2" y="38"/>
                    </a:lnTo>
                    <a:lnTo>
                      <a:pt x="57" y="78"/>
                    </a:lnTo>
                    <a:lnTo>
                      <a:pt x="49" y="2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7" name="Freeform 84"/>
              <p:cNvSpPr>
                <a:spLocks/>
              </p:cNvSpPr>
              <p:nvPr/>
            </p:nvSpPr>
            <p:spPr bwMode="auto">
              <a:xfrm>
                <a:off x="2532" y="2202"/>
                <a:ext cx="15" cy="18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1 h 36"/>
                  <a:gd name="T4" fmla="*/ 1 w 30"/>
                  <a:gd name="T5" fmla="*/ 2 h 36"/>
                  <a:gd name="T6" fmla="*/ 1 w 30"/>
                  <a:gd name="T7" fmla="*/ 1 h 36"/>
                  <a:gd name="T8" fmla="*/ 1 w 30"/>
                  <a:gd name="T9" fmla="*/ 1 h 36"/>
                  <a:gd name="T10" fmla="*/ 0 w 30"/>
                  <a:gd name="T11" fmla="*/ 0 h 36"/>
                  <a:gd name="T12" fmla="*/ 0 w 30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32"/>
                    </a:lnTo>
                    <a:lnTo>
                      <a:pt x="17" y="36"/>
                    </a:lnTo>
                    <a:lnTo>
                      <a:pt x="30" y="26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8" name="Freeform 85"/>
              <p:cNvSpPr>
                <a:spLocks/>
              </p:cNvSpPr>
              <p:nvPr/>
            </p:nvSpPr>
            <p:spPr bwMode="auto">
              <a:xfrm>
                <a:off x="2530" y="2075"/>
                <a:ext cx="10" cy="18"/>
              </a:xfrm>
              <a:custGeom>
                <a:avLst/>
                <a:gdLst>
                  <a:gd name="T0" fmla="*/ 0 w 21"/>
                  <a:gd name="T1" fmla="*/ 1 h 36"/>
                  <a:gd name="T2" fmla="*/ 0 w 21"/>
                  <a:gd name="T3" fmla="*/ 2 h 36"/>
                  <a:gd name="T4" fmla="*/ 0 w 21"/>
                  <a:gd name="T5" fmla="*/ 2 h 36"/>
                  <a:gd name="T6" fmla="*/ 0 w 21"/>
                  <a:gd name="T7" fmla="*/ 0 h 36"/>
                  <a:gd name="T8" fmla="*/ 0 w 21"/>
                  <a:gd name="T9" fmla="*/ 1 h 36"/>
                  <a:gd name="T10" fmla="*/ 0 w 21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36">
                    <a:moveTo>
                      <a:pt x="21" y="4"/>
                    </a:moveTo>
                    <a:lnTo>
                      <a:pt x="21" y="36"/>
                    </a:lnTo>
                    <a:lnTo>
                      <a:pt x="6" y="34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A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59" name="Freeform 86"/>
              <p:cNvSpPr>
                <a:spLocks/>
              </p:cNvSpPr>
              <p:nvPr/>
            </p:nvSpPr>
            <p:spPr bwMode="auto">
              <a:xfrm>
                <a:off x="2538" y="2093"/>
                <a:ext cx="22" cy="13"/>
              </a:xfrm>
              <a:custGeom>
                <a:avLst/>
                <a:gdLst>
                  <a:gd name="T0" fmla="*/ 0 w 46"/>
                  <a:gd name="T1" fmla="*/ 0 h 27"/>
                  <a:gd name="T2" fmla="*/ 1 w 46"/>
                  <a:gd name="T3" fmla="*/ 0 h 27"/>
                  <a:gd name="T4" fmla="*/ 0 w 46"/>
                  <a:gd name="T5" fmla="*/ 0 h 27"/>
                  <a:gd name="T6" fmla="*/ 0 w 46"/>
                  <a:gd name="T7" fmla="*/ 0 h 27"/>
                  <a:gd name="T8" fmla="*/ 0 w 4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0" y="0"/>
                    </a:moveTo>
                    <a:lnTo>
                      <a:pt x="46" y="0"/>
                    </a:lnTo>
                    <a:lnTo>
                      <a:pt x="29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0" name="Freeform 87"/>
              <p:cNvSpPr>
                <a:spLocks/>
              </p:cNvSpPr>
              <p:nvPr/>
            </p:nvSpPr>
            <p:spPr bwMode="auto">
              <a:xfrm>
                <a:off x="2508" y="2065"/>
                <a:ext cx="68" cy="18"/>
              </a:xfrm>
              <a:custGeom>
                <a:avLst/>
                <a:gdLst>
                  <a:gd name="T0" fmla="*/ 0 w 137"/>
                  <a:gd name="T1" fmla="*/ 1 h 36"/>
                  <a:gd name="T2" fmla="*/ 1 w 137"/>
                  <a:gd name="T3" fmla="*/ 1 h 36"/>
                  <a:gd name="T4" fmla="*/ 4 w 137"/>
                  <a:gd name="T5" fmla="*/ 0 h 36"/>
                  <a:gd name="T6" fmla="*/ 4 w 137"/>
                  <a:gd name="T7" fmla="*/ 1 h 36"/>
                  <a:gd name="T8" fmla="*/ 3 w 137"/>
                  <a:gd name="T9" fmla="*/ 2 h 36"/>
                  <a:gd name="T10" fmla="*/ 0 w 137"/>
                  <a:gd name="T11" fmla="*/ 1 h 36"/>
                  <a:gd name="T12" fmla="*/ 0 w 137"/>
                  <a:gd name="T13" fmla="*/ 1 h 36"/>
                  <a:gd name="T14" fmla="*/ 0 w 137"/>
                  <a:gd name="T15" fmla="*/ 1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36">
                    <a:moveTo>
                      <a:pt x="0" y="2"/>
                    </a:moveTo>
                    <a:lnTo>
                      <a:pt x="53" y="4"/>
                    </a:lnTo>
                    <a:lnTo>
                      <a:pt x="137" y="0"/>
                    </a:lnTo>
                    <a:lnTo>
                      <a:pt x="129" y="27"/>
                    </a:lnTo>
                    <a:lnTo>
                      <a:pt x="114" y="36"/>
                    </a:lnTo>
                    <a:lnTo>
                      <a:pt x="23" y="3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1" name="Freeform 88"/>
              <p:cNvSpPr>
                <a:spLocks/>
              </p:cNvSpPr>
              <p:nvPr/>
            </p:nvSpPr>
            <p:spPr bwMode="auto">
              <a:xfrm>
                <a:off x="2529" y="2048"/>
                <a:ext cx="25" cy="16"/>
              </a:xfrm>
              <a:custGeom>
                <a:avLst/>
                <a:gdLst>
                  <a:gd name="T0" fmla="*/ 2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1 w 49"/>
                  <a:gd name="T7" fmla="*/ 1 h 32"/>
                  <a:gd name="T8" fmla="*/ 1 w 49"/>
                  <a:gd name="T9" fmla="*/ 1 h 32"/>
                  <a:gd name="T10" fmla="*/ 2 w 49"/>
                  <a:gd name="T11" fmla="*/ 1 h 32"/>
                  <a:gd name="T12" fmla="*/ 2 w 49"/>
                  <a:gd name="T13" fmla="*/ 0 h 32"/>
                  <a:gd name="T14" fmla="*/ 2 w 49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9" y="30"/>
                    </a:lnTo>
                    <a:lnTo>
                      <a:pt x="27" y="32"/>
                    </a:lnTo>
                    <a:lnTo>
                      <a:pt x="49" y="2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2" name="Freeform 89"/>
              <p:cNvSpPr>
                <a:spLocks/>
              </p:cNvSpPr>
              <p:nvPr/>
            </p:nvSpPr>
            <p:spPr bwMode="auto">
              <a:xfrm>
                <a:off x="2547" y="2044"/>
                <a:ext cx="9" cy="15"/>
              </a:xfrm>
              <a:custGeom>
                <a:avLst/>
                <a:gdLst>
                  <a:gd name="T0" fmla="*/ 1 w 17"/>
                  <a:gd name="T1" fmla="*/ 0 h 31"/>
                  <a:gd name="T2" fmla="*/ 1 w 17"/>
                  <a:gd name="T3" fmla="*/ 0 h 31"/>
                  <a:gd name="T4" fmla="*/ 0 w 17"/>
                  <a:gd name="T5" fmla="*/ 0 h 31"/>
                  <a:gd name="T6" fmla="*/ 0 w 17"/>
                  <a:gd name="T7" fmla="*/ 0 h 31"/>
                  <a:gd name="T8" fmla="*/ 1 w 17"/>
                  <a:gd name="T9" fmla="*/ 0 h 31"/>
                  <a:gd name="T10" fmla="*/ 1 w 17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7" y="0"/>
                    </a:moveTo>
                    <a:lnTo>
                      <a:pt x="17" y="29"/>
                    </a:lnTo>
                    <a:lnTo>
                      <a:pt x="0" y="31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3" name="Freeform 90"/>
              <p:cNvSpPr>
                <a:spLocks/>
              </p:cNvSpPr>
              <p:nvPr/>
            </p:nvSpPr>
            <p:spPr bwMode="auto">
              <a:xfrm>
                <a:off x="2494" y="2017"/>
                <a:ext cx="25" cy="41"/>
              </a:xfrm>
              <a:custGeom>
                <a:avLst/>
                <a:gdLst>
                  <a:gd name="T0" fmla="*/ 0 w 49"/>
                  <a:gd name="T1" fmla="*/ 0 h 84"/>
                  <a:gd name="T2" fmla="*/ 1 w 49"/>
                  <a:gd name="T3" fmla="*/ 1 h 84"/>
                  <a:gd name="T4" fmla="*/ 1 w 49"/>
                  <a:gd name="T5" fmla="*/ 1 h 84"/>
                  <a:gd name="T6" fmla="*/ 0 w 49"/>
                  <a:gd name="T7" fmla="*/ 1 h 84"/>
                  <a:gd name="T8" fmla="*/ 0 w 49"/>
                  <a:gd name="T9" fmla="*/ 2 h 84"/>
                  <a:gd name="T10" fmla="*/ 1 w 49"/>
                  <a:gd name="T11" fmla="*/ 2 h 84"/>
                  <a:gd name="T12" fmla="*/ 1 w 49"/>
                  <a:gd name="T13" fmla="*/ 2 h 84"/>
                  <a:gd name="T14" fmla="*/ 1 w 49"/>
                  <a:gd name="T15" fmla="*/ 2 h 84"/>
                  <a:gd name="T16" fmla="*/ 2 w 49"/>
                  <a:gd name="T17" fmla="*/ 2 h 84"/>
                  <a:gd name="T18" fmla="*/ 1 w 49"/>
                  <a:gd name="T19" fmla="*/ 1 h 84"/>
                  <a:gd name="T20" fmla="*/ 2 w 49"/>
                  <a:gd name="T21" fmla="*/ 1 h 84"/>
                  <a:gd name="T22" fmla="*/ 2 w 49"/>
                  <a:gd name="T23" fmla="*/ 1 h 84"/>
                  <a:gd name="T24" fmla="*/ 1 w 49"/>
                  <a:gd name="T25" fmla="*/ 0 h 84"/>
                  <a:gd name="T26" fmla="*/ 1 w 49"/>
                  <a:gd name="T27" fmla="*/ 0 h 84"/>
                  <a:gd name="T28" fmla="*/ 1 w 49"/>
                  <a:gd name="T29" fmla="*/ 0 h 84"/>
                  <a:gd name="T30" fmla="*/ 0 w 49"/>
                  <a:gd name="T31" fmla="*/ 0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12"/>
                    </a:moveTo>
                    <a:lnTo>
                      <a:pt x="17" y="42"/>
                    </a:lnTo>
                    <a:lnTo>
                      <a:pt x="9" y="48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3" y="76"/>
                    </a:lnTo>
                    <a:lnTo>
                      <a:pt x="7" y="82"/>
                    </a:lnTo>
                    <a:lnTo>
                      <a:pt x="9" y="84"/>
                    </a:lnTo>
                    <a:lnTo>
                      <a:pt x="47" y="80"/>
                    </a:lnTo>
                    <a:lnTo>
                      <a:pt x="30" y="55"/>
                    </a:lnTo>
                    <a:lnTo>
                      <a:pt x="49" y="48"/>
                    </a:lnTo>
                    <a:lnTo>
                      <a:pt x="49" y="40"/>
                    </a:lnTo>
                    <a:lnTo>
                      <a:pt x="24" y="25"/>
                    </a:lnTo>
                    <a:lnTo>
                      <a:pt x="13" y="1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4" name="Freeform 91"/>
              <p:cNvSpPr>
                <a:spLocks/>
              </p:cNvSpPr>
              <p:nvPr/>
            </p:nvSpPr>
            <p:spPr bwMode="auto">
              <a:xfrm>
                <a:off x="2490" y="1920"/>
                <a:ext cx="15" cy="97"/>
              </a:xfrm>
              <a:custGeom>
                <a:avLst/>
                <a:gdLst>
                  <a:gd name="T0" fmla="*/ 1 w 30"/>
                  <a:gd name="T1" fmla="*/ 2 h 194"/>
                  <a:gd name="T2" fmla="*/ 1 w 30"/>
                  <a:gd name="T3" fmla="*/ 4 h 194"/>
                  <a:gd name="T4" fmla="*/ 1 w 30"/>
                  <a:gd name="T5" fmla="*/ 5 h 194"/>
                  <a:gd name="T6" fmla="*/ 1 w 30"/>
                  <a:gd name="T7" fmla="*/ 5 h 194"/>
                  <a:gd name="T8" fmla="*/ 1 w 30"/>
                  <a:gd name="T9" fmla="*/ 6 h 194"/>
                  <a:gd name="T10" fmla="*/ 1 w 30"/>
                  <a:gd name="T11" fmla="*/ 7 h 194"/>
                  <a:gd name="T12" fmla="*/ 1 w 30"/>
                  <a:gd name="T13" fmla="*/ 4 h 194"/>
                  <a:gd name="T14" fmla="*/ 0 w 30"/>
                  <a:gd name="T15" fmla="*/ 3 h 194"/>
                  <a:gd name="T16" fmla="*/ 1 w 30"/>
                  <a:gd name="T17" fmla="*/ 1 h 194"/>
                  <a:gd name="T18" fmla="*/ 1 w 30"/>
                  <a:gd name="T19" fmla="*/ 0 h 194"/>
                  <a:gd name="T20" fmla="*/ 1 w 30"/>
                  <a:gd name="T21" fmla="*/ 2 h 194"/>
                  <a:gd name="T22" fmla="*/ 1 w 30"/>
                  <a:gd name="T23" fmla="*/ 2 h 194"/>
                  <a:gd name="T24" fmla="*/ 1 w 30"/>
                  <a:gd name="T25" fmla="*/ 2 h 194"/>
                  <a:gd name="T26" fmla="*/ 1 w 30"/>
                  <a:gd name="T27" fmla="*/ 2 h 1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194">
                    <a:moveTo>
                      <a:pt x="29" y="56"/>
                    </a:moveTo>
                    <a:lnTo>
                      <a:pt x="29" y="109"/>
                    </a:lnTo>
                    <a:lnTo>
                      <a:pt x="27" y="130"/>
                    </a:lnTo>
                    <a:lnTo>
                      <a:pt x="21" y="151"/>
                    </a:lnTo>
                    <a:lnTo>
                      <a:pt x="13" y="175"/>
                    </a:lnTo>
                    <a:lnTo>
                      <a:pt x="11" y="194"/>
                    </a:lnTo>
                    <a:lnTo>
                      <a:pt x="2" y="103"/>
                    </a:lnTo>
                    <a:lnTo>
                      <a:pt x="0" y="84"/>
                    </a:lnTo>
                    <a:lnTo>
                      <a:pt x="17" y="16"/>
                    </a:lnTo>
                    <a:lnTo>
                      <a:pt x="27" y="0"/>
                    </a:lnTo>
                    <a:lnTo>
                      <a:pt x="17" y="50"/>
                    </a:lnTo>
                    <a:lnTo>
                      <a:pt x="30" y="37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5" name="Freeform 92"/>
              <p:cNvSpPr>
                <a:spLocks/>
              </p:cNvSpPr>
              <p:nvPr/>
            </p:nvSpPr>
            <p:spPr bwMode="auto">
              <a:xfrm>
                <a:off x="2574" y="2026"/>
                <a:ext cx="34" cy="47"/>
              </a:xfrm>
              <a:custGeom>
                <a:avLst/>
                <a:gdLst>
                  <a:gd name="T0" fmla="*/ 2 w 69"/>
                  <a:gd name="T1" fmla="*/ 1 h 93"/>
                  <a:gd name="T2" fmla="*/ 2 w 69"/>
                  <a:gd name="T3" fmla="*/ 2 h 93"/>
                  <a:gd name="T4" fmla="*/ 0 w 69"/>
                  <a:gd name="T5" fmla="*/ 3 h 93"/>
                  <a:gd name="T6" fmla="*/ 0 w 69"/>
                  <a:gd name="T7" fmla="*/ 3 h 93"/>
                  <a:gd name="T8" fmla="*/ 0 w 69"/>
                  <a:gd name="T9" fmla="*/ 3 h 93"/>
                  <a:gd name="T10" fmla="*/ 0 w 69"/>
                  <a:gd name="T11" fmla="*/ 2 h 93"/>
                  <a:gd name="T12" fmla="*/ 1 w 69"/>
                  <a:gd name="T13" fmla="*/ 1 h 93"/>
                  <a:gd name="T14" fmla="*/ 1 w 69"/>
                  <a:gd name="T15" fmla="*/ 0 h 93"/>
                  <a:gd name="T16" fmla="*/ 2 w 69"/>
                  <a:gd name="T17" fmla="*/ 1 h 93"/>
                  <a:gd name="T18" fmla="*/ 2 w 69"/>
                  <a:gd name="T19" fmla="*/ 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93">
                    <a:moveTo>
                      <a:pt x="69" y="25"/>
                    </a:moveTo>
                    <a:lnTo>
                      <a:pt x="69" y="52"/>
                    </a:lnTo>
                    <a:lnTo>
                      <a:pt x="31" y="86"/>
                    </a:lnTo>
                    <a:lnTo>
                      <a:pt x="0" y="93"/>
                    </a:lnTo>
                    <a:lnTo>
                      <a:pt x="15" y="74"/>
                    </a:lnTo>
                    <a:lnTo>
                      <a:pt x="17" y="36"/>
                    </a:lnTo>
                    <a:lnTo>
                      <a:pt x="42" y="31"/>
                    </a:lnTo>
                    <a:lnTo>
                      <a:pt x="50" y="0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6" name="Freeform 93"/>
              <p:cNvSpPr>
                <a:spLocks/>
              </p:cNvSpPr>
              <p:nvPr/>
            </p:nvSpPr>
            <p:spPr bwMode="auto">
              <a:xfrm>
                <a:off x="2583" y="2009"/>
                <a:ext cx="11" cy="23"/>
              </a:xfrm>
              <a:custGeom>
                <a:avLst/>
                <a:gdLst>
                  <a:gd name="T0" fmla="*/ 1 w 21"/>
                  <a:gd name="T1" fmla="*/ 0 h 46"/>
                  <a:gd name="T2" fmla="*/ 1 w 21"/>
                  <a:gd name="T3" fmla="*/ 1 h 46"/>
                  <a:gd name="T4" fmla="*/ 0 w 21"/>
                  <a:gd name="T5" fmla="*/ 2 h 46"/>
                  <a:gd name="T6" fmla="*/ 0 w 21"/>
                  <a:gd name="T7" fmla="*/ 1 h 46"/>
                  <a:gd name="T8" fmla="*/ 1 w 21"/>
                  <a:gd name="T9" fmla="*/ 0 h 46"/>
                  <a:gd name="T10" fmla="*/ 1 w 21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6">
                    <a:moveTo>
                      <a:pt x="21" y="0"/>
                    </a:moveTo>
                    <a:lnTo>
                      <a:pt x="21" y="32"/>
                    </a:lnTo>
                    <a:lnTo>
                      <a:pt x="0" y="46"/>
                    </a:lnTo>
                    <a:lnTo>
                      <a:pt x="0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7" name="Freeform 94"/>
              <p:cNvSpPr>
                <a:spLocks/>
              </p:cNvSpPr>
              <p:nvPr/>
            </p:nvSpPr>
            <p:spPr bwMode="auto">
              <a:xfrm>
                <a:off x="2549" y="1825"/>
                <a:ext cx="85" cy="215"/>
              </a:xfrm>
              <a:custGeom>
                <a:avLst/>
                <a:gdLst>
                  <a:gd name="T0" fmla="*/ 4 w 171"/>
                  <a:gd name="T1" fmla="*/ 0 h 432"/>
                  <a:gd name="T2" fmla="*/ 3 w 171"/>
                  <a:gd name="T3" fmla="*/ 3 h 432"/>
                  <a:gd name="T4" fmla="*/ 3 w 171"/>
                  <a:gd name="T5" fmla="*/ 5 h 432"/>
                  <a:gd name="T6" fmla="*/ 3 w 171"/>
                  <a:gd name="T7" fmla="*/ 6 h 432"/>
                  <a:gd name="T8" fmla="*/ 2 w 171"/>
                  <a:gd name="T9" fmla="*/ 8 h 432"/>
                  <a:gd name="T10" fmla="*/ 2 w 171"/>
                  <a:gd name="T11" fmla="*/ 9 h 432"/>
                  <a:gd name="T12" fmla="*/ 2 w 171"/>
                  <a:gd name="T13" fmla="*/ 10 h 432"/>
                  <a:gd name="T14" fmla="*/ 1 w 171"/>
                  <a:gd name="T15" fmla="*/ 11 h 432"/>
                  <a:gd name="T16" fmla="*/ 0 w 171"/>
                  <a:gd name="T17" fmla="*/ 12 h 432"/>
                  <a:gd name="T18" fmla="*/ 0 w 171"/>
                  <a:gd name="T19" fmla="*/ 12 h 432"/>
                  <a:gd name="T20" fmla="*/ 1 w 171"/>
                  <a:gd name="T21" fmla="*/ 12 h 432"/>
                  <a:gd name="T22" fmla="*/ 2 w 171"/>
                  <a:gd name="T23" fmla="*/ 11 h 432"/>
                  <a:gd name="T24" fmla="*/ 1 w 171"/>
                  <a:gd name="T25" fmla="*/ 12 h 432"/>
                  <a:gd name="T26" fmla="*/ 0 w 171"/>
                  <a:gd name="T27" fmla="*/ 13 h 432"/>
                  <a:gd name="T28" fmla="*/ 0 w 171"/>
                  <a:gd name="T29" fmla="*/ 13 h 432"/>
                  <a:gd name="T30" fmla="*/ 2 w 171"/>
                  <a:gd name="T31" fmla="*/ 12 h 432"/>
                  <a:gd name="T32" fmla="*/ 3 w 171"/>
                  <a:gd name="T33" fmla="*/ 10 h 432"/>
                  <a:gd name="T34" fmla="*/ 3 w 171"/>
                  <a:gd name="T35" fmla="*/ 7 h 432"/>
                  <a:gd name="T36" fmla="*/ 4 w 171"/>
                  <a:gd name="T37" fmla="*/ 4 h 432"/>
                  <a:gd name="T38" fmla="*/ 4 w 171"/>
                  <a:gd name="T39" fmla="*/ 1 h 432"/>
                  <a:gd name="T40" fmla="*/ 5 w 171"/>
                  <a:gd name="T41" fmla="*/ 0 h 432"/>
                  <a:gd name="T42" fmla="*/ 4 w 171"/>
                  <a:gd name="T43" fmla="*/ 0 h 432"/>
                  <a:gd name="T44" fmla="*/ 4 w 171"/>
                  <a:gd name="T45" fmla="*/ 0 h 4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1" h="432">
                    <a:moveTo>
                      <a:pt x="140" y="31"/>
                    </a:moveTo>
                    <a:lnTo>
                      <a:pt x="110" y="116"/>
                    </a:lnTo>
                    <a:lnTo>
                      <a:pt x="112" y="166"/>
                    </a:lnTo>
                    <a:lnTo>
                      <a:pt x="118" y="200"/>
                    </a:lnTo>
                    <a:lnTo>
                      <a:pt x="95" y="276"/>
                    </a:lnTo>
                    <a:lnTo>
                      <a:pt x="80" y="297"/>
                    </a:lnTo>
                    <a:lnTo>
                      <a:pt x="72" y="327"/>
                    </a:lnTo>
                    <a:lnTo>
                      <a:pt x="44" y="360"/>
                    </a:lnTo>
                    <a:lnTo>
                      <a:pt x="0" y="388"/>
                    </a:lnTo>
                    <a:lnTo>
                      <a:pt x="0" y="403"/>
                    </a:lnTo>
                    <a:lnTo>
                      <a:pt x="32" y="398"/>
                    </a:lnTo>
                    <a:lnTo>
                      <a:pt x="72" y="373"/>
                    </a:lnTo>
                    <a:lnTo>
                      <a:pt x="47" y="407"/>
                    </a:lnTo>
                    <a:lnTo>
                      <a:pt x="13" y="424"/>
                    </a:lnTo>
                    <a:lnTo>
                      <a:pt x="13" y="432"/>
                    </a:lnTo>
                    <a:lnTo>
                      <a:pt x="64" y="411"/>
                    </a:lnTo>
                    <a:lnTo>
                      <a:pt x="106" y="344"/>
                    </a:lnTo>
                    <a:lnTo>
                      <a:pt x="121" y="255"/>
                    </a:lnTo>
                    <a:lnTo>
                      <a:pt x="135" y="156"/>
                    </a:lnTo>
                    <a:lnTo>
                      <a:pt x="158" y="50"/>
                    </a:lnTo>
                    <a:lnTo>
                      <a:pt x="171" y="0"/>
                    </a:lnTo>
                    <a:lnTo>
                      <a:pt x="140" y="31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8" name="Freeform 95"/>
              <p:cNvSpPr>
                <a:spLocks/>
              </p:cNvSpPr>
              <p:nvPr/>
            </p:nvSpPr>
            <p:spPr bwMode="auto">
              <a:xfrm>
                <a:off x="2589" y="1814"/>
                <a:ext cx="27" cy="69"/>
              </a:xfrm>
              <a:custGeom>
                <a:avLst/>
                <a:gdLst>
                  <a:gd name="T0" fmla="*/ 1 w 55"/>
                  <a:gd name="T1" fmla="*/ 1 h 137"/>
                  <a:gd name="T2" fmla="*/ 0 w 55"/>
                  <a:gd name="T3" fmla="*/ 5 h 137"/>
                  <a:gd name="T4" fmla="*/ 0 w 55"/>
                  <a:gd name="T5" fmla="*/ 5 h 137"/>
                  <a:gd name="T6" fmla="*/ 1 w 55"/>
                  <a:gd name="T7" fmla="*/ 1 h 137"/>
                  <a:gd name="T8" fmla="*/ 1 w 55"/>
                  <a:gd name="T9" fmla="*/ 0 h 137"/>
                  <a:gd name="T10" fmla="*/ 1 w 55"/>
                  <a:gd name="T11" fmla="*/ 1 h 137"/>
                  <a:gd name="T12" fmla="*/ 1 w 55"/>
                  <a:gd name="T13" fmla="*/ 1 h 137"/>
                  <a:gd name="T14" fmla="*/ 1 w 55"/>
                  <a:gd name="T15" fmla="*/ 1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37">
                    <a:moveTo>
                      <a:pt x="55" y="8"/>
                    </a:moveTo>
                    <a:lnTo>
                      <a:pt x="21" y="137"/>
                    </a:lnTo>
                    <a:lnTo>
                      <a:pt x="0" y="135"/>
                    </a:lnTo>
                    <a:lnTo>
                      <a:pt x="32" y="6"/>
                    </a:lnTo>
                    <a:lnTo>
                      <a:pt x="43" y="0"/>
                    </a:lnTo>
                    <a:lnTo>
                      <a:pt x="47" y="8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69" name="Freeform 96"/>
              <p:cNvSpPr>
                <a:spLocks/>
              </p:cNvSpPr>
              <p:nvPr/>
            </p:nvSpPr>
            <p:spPr bwMode="auto">
              <a:xfrm>
                <a:off x="2535" y="1805"/>
                <a:ext cx="78" cy="8"/>
              </a:xfrm>
              <a:custGeom>
                <a:avLst/>
                <a:gdLst>
                  <a:gd name="T0" fmla="*/ 1 w 156"/>
                  <a:gd name="T1" fmla="*/ 0 h 18"/>
                  <a:gd name="T2" fmla="*/ 5 w 156"/>
                  <a:gd name="T3" fmla="*/ 0 h 18"/>
                  <a:gd name="T4" fmla="*/ 5 w 156"/>
                  <a:gd name="T5" fmla="*/ 0 h 18"/>
                  <a:gd name="T6" fmla="*/ 4 w 156"/>
                  <a:gd name="T7" fmla="*/ 0 h 18"/>
                  <a:gd name="T8" fmla="*/ 0 w 156"/>
                  <a:gd name="T9" fmla="*/ 0 h 18"/>
                  <a:gd name="T10" fmla="*/ 1 w 156"/>
                  <a:gd name="T11" fmla="*/ 0 h 18"/>
                  <a:gd name="T12" fmla="*/ 1 w 15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8">
                    <a:moveTo>
                      <a:pt x="10" y="0"/>
                    </a:moveTo>
                    <a:lnTo>
                      <a:pt x="141" y="8"/>
                    </a:lnTo>
                    <a:lnTo>
                      <a:pt x="156" y="18"/>
                    </a:lnTo>
                    <a:lnTo>
                      <a:pt x="128" y="18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0" name="Freeform 97"/>
              <p:cNvSpPr>
                <a:spLocks/>
              </p:cNvSpPr>
              <p:nvPr/>
            </p:nvSpPr>
            <p:spPr bwMode="auto">
              <a:xfrm>
                <a:off x="2535" y="1812"/>
                <a:ext cx="69" cy="10"/>
              </a:xfrm>
              <a:custGeom>
                <a:avLst/>
                <a:gdLst>
                  <a:gd name="T0" fmla="*/ 0 w 139"/>
                  <a:gd name="T1" fmla="*/ 0 h 19"/>
                  <a:gd name="T2" fmla="*/ 4 w 139"/>
                  <a:gd name="T3" fmla="*/ 1 h 19"/>
                  <a:gd name="T4" fmla="*/ 4 w 139"/>
                  <a:gd name="T5" fmla="*/ 1 h 19"/>
                  <a:gd name="T6" fmla="*/ 0 w 139"/>
                  <a:gd name="T7" fmla="*/ 1 h 19"/>
                  <a:gd name="T8" fmla="*/ 0 w 139"/>
                  <a:gd name="T9" fmla="*/ 0 h 19"/>
                  <a:gd name="T10" fmla="*/ 0 w 13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" h="19">
                    <a:moveTo>
                      <a:pt x="0" y="0"/>
                    </a:moveTo>
                    <a:lnTo>
                      <a:pt x="139" y="9"/>
                    </a:lnTo>
                    <a:lnTo>
                      <a:pt x="131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1" name="Freeform 98"/>
              <p:cNvSpPr>
                <a:spLocks/>
              </p:cNvSpPr>
              <p:nvPr/>
            </p:nvSpPr>
            <p:spPr bwMode="auto">
              <a:xfrm>
                <a:off x="2513" y="1802"/>
                <a:ext cx="25" cy="17"/>
              </a:xfrm>
              <a:custGeom>
                <a:avLst/>
                <a:gdLst>
                  <a:gd name="T0" fmla="*/ 0 w 49"/>
                  <a:gd name="T1" fmla="*/ 1 h 34"/>
                  <a:gd name="T2" fmla="*/ 2 w 49"/>
                  <a:gd name="T3" fmla="*/ 2 h 34"/>
                  <a:gd name="T4" fmla="*/ 2 w 49"/>
                  <a:gd name="T5" fmla="*/ 0 h 34"/>
                  <a:gd name="T6" fmla="*/ 1 w 49"/>
                  <a:gd name="T7" fmla="*/ 1 h 34"/>
                  <a:gd name="T8" fmla="*/ 0 w 49"/>
                  <a:gd name="T9" fmla="*/ 1 h 34"/>
                  <a:gd name="T10" fmla="*/ 0 w 49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4">
                    <a:moveTo>
                      <a:pt x="0" y="28"/>
                    </a:moveTo>
                    <a:lnTo>
                      <a:pt x="49" y="34"/>
                    </a:lnTo>
                    <a:lnTo>
                      <a:pt x="40" y="0"/>
                    </a:lnTo>
                    <a:lnTo>
                      <a:pt x="7" y="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2" name="Freeform 99"/>
              <p:cNvSpPr>
                <a:spLocks/>
              </p:cNvSpPr>
              <p:nvPr/>
            </p:nvSpPr>
            <p:spPr bwMode="auto">
              <a:xfrm>
                <a:off x="2469" y="1802"/>
                <a:ext cx="52" cy="104"/>
              </a:xfrm>
              <a:custGeom>
                <a:avLst/>
                <a:gdLst>
                  <a:gd name="T0" fmla="*/ 0 w 105"/>
                  <a:gd name="T1" fmla="*/ 0 h 209"/>
                  <a:gd name="T2" fmla="*/ 1 w 105"/>
                  <a:gd name="T3" fmla="*/ 6 h 209"/>
                  <a:gd name="T4" fmla="*/ 0 w 105"/>
                  <a:gd name="T5" fmla="*/ 3 h 209"/>
                  <a:gd name="T6" fmla="*/ 0 w 105"/>
                  <a:gd name="T7" fmla="*/ 0 h 209"/>
                  <a:gd name="T8" fmla="*/ 0 w 105"/>
                  <a:gd name="T9" fmla="*/ 0 h 209"/>
                  <a:gd name="T10" fmla="*/ 3 w 105"/>
                  <a:gd name="T11" fmla="*/ 0 h 209"/>
                  <a:gd name="T12" fmla="*/ 0 w 105"/>
                  <a:gd name="T13" fmla="*/ 0 h 209"/>
                  <a:gd name="T14" fmla="*/ 0 w 105"/>
                  <a:gd name="T15" fmla="*/ 0 h 2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5" h="209">
                    <a:moveTo>
                      <a:pt x="29" y="19"/>
                    </a:moveTo>
                    <a:lnTo>
                      <a:pt x="55" y="209"/>
                    </a:lnTo>
                    <a:lnTo>
                      <a:pt x="21" y="99"/>
                    </a:lnTo>
                    <a:lnTo>
                      <a:pt x="0" y="0"/>
                    </a:lnTo>
                    <a:lnTo>
                      <a:pt x="29" y="7"/>
                    </a:lnTo>
                    <a:lnTo>
                      <a:pt x="105" y="11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3" name="Freeform 100"/>
              <p:cNvSpPr>
                <a:spLocks/>
              </p:cNvSpPr>
              <p:nvPr/>
            </p:nvSpPr>
            <p:spPr bwMode="auto">
              <a:xfrm>
                <a:off x="2497" y="1817"/>
                <a:ext cx="17" cy="42"/>
              </a:xfrm>
              <a:custGeom>
                <a:avLst/>
                <a:gdLst>
                  <a:gd name="T0" fmla="*/ 0 w 35"/>
                  <a:gd name="T1" fmla="*/ 0 h 84"/>
                  <a:gd name="T2" fmla="*/ 0 w 35"/>
                  <a:gd name="T3" fmla="*/ 3 h 84"/>
                  <a:gd name="T4" fmla="*/ 1 w 35"/>
                  <a:gd name="T5" fmla="*/ 3 h 84"/>
                  <a:gd name="T6" fmla="*/ 0 w 35"/>
                  <a:gd name="T7" fmla="*/ 1 h 84"/>
                  <a:gd name="T8" fmla="*/ 0 w 35"/>
                  <a:gd name="T9" fmla="*/ 0 h 84"/>
                  <a:gd name="T10" fmla="*/ 0 w 35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84">
                    <a:moveTo>
                      <a:pt x="0" y="0"/>
                    </a:moveTo>
                    <a:lnTo>
                      <a:pt x="17" y="71"/>
                    </a:lnTo>
                    <a:lnTo>
                      <a:pt x="35" y="84"/>
                    </a:lnTo>
                    <a:lnTo>
                      <a:pt x="2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4" name="Freeform 101"/>
              <p:cNvSpPr>
                <a:spLocks/>
              </p:cNvSpPr>
              <p:nvPr/>
            </p:nvSpPr>
            <p:spPr bwMode="auto">
              <a:xfrm>
                <a:off x="2890" y="1564"/>
                <a:ext cx="45" cy="19"/>
              </a:xfrm>
              <a:custGeom>
                <a:avLst/>
                <a:gdLst>
                  <a:gd name="T0" fmla="*/ 1 w 89"/>
                  <a:gd name="T1" fmla="*/ 0 h 38"/>
                  <a:gd name="T2" fmla="*/ 3 w 89"/>
                  <a:gd name="T3" fmla="*/ 1 h 38"/>
                  <a:gd name="T4" fmla="*/ 3 w 89"/>
                  <a:gd name="T5" fmla="*/ 1 h 38"/>
                  <a:gd name="T6" fmla="*/ 3 w 89"/>
                  <a:gd name="T7" fmla="*/ 1 h 38"/>
                  <a:gd name="T8" fmla="*/ 3 w 89"/>
                  <a:gd name="T9" fmla="*/ 1 h 38"/>
                  <a:gd name="T10" fmla="*/ 2 w 89"/>
                  <a:gd name="T11" fmla="*/ 2 h 38"/>
                  <a:gd name="T12" fmla="*/ 1 w 89"/>
                  <a:gd name="T13" fmla="*/ 1 h 38"/>
                  <a:gd name="T14" fmla="*/ 0 w 89"/>
                  <a:gd name="T15" fmla="*/ 1 h 38"/>
                  <a:gd name="T16" fmla="*/ 1 w 89"/>
                  <a:gd name="T17" fmla="*/ 1 h 38"/>
                  <a:gd name="T18" fmla="*/ 1 w 89"/>
                  <a:gd name="T19" fmla="*/ 0 h 38"/>
                  <a:gd name="T20" fmla="*/ 1 w 89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9" h="38">
                    <a:moveTo>
                      <a:pt x="30" y="0"/>
                    </a:moveTo>
                    <a:lnTo>
                      <a:pt x="70" y="2"/>
                    </a:lnTo>
                    <a:lnTo>
                      <a:pt x="84" y="11"/>
                    </a:lnTo>
                    <a:lnTo>
                      <a:pt x="89" y="26"/>
                    </a:lnTo>
                    <a:lnTo>
                      <a:pt x="80" y="30"/>
                    </a:lnTo>
                    <a:lnTo>
                      <a:pt x="46" y="38"/>
                    </a:lnTo>
                    <a:lnTo>
                      <a:pt x="11" y="32"/>
                    </a:lnTo>
                    <a:lnTo>
                      <a:pt x="0" y="21"/>
                    </a:lnTo>
                    <a:lnTo>
                      <a:pt x="11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5" name="Freeform 102"/>
              <p:cNvSpPr>
                <a:spLocks/>
              </p:cNvSpPr>
              <p:nvPr/>
            </p:nvSpPr>
            <p:spPr bwMode="auto">
              <a:xfrm>
                <a:off x="2887" y="1564"/>
                <a:ext cx="12" cy="16"/>
              </a:xfrm>
              <a:custGeom>
                <a:avLst/>
                <a:gdLst>
                  <a:gd name="T0" fmla="*/ 0 w 25"/>
                  <a:gd name="T1" fmla="*/ 0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1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0 h 32"/>
                  <a:gd name="T16" fmla="*/ 0 w 25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9" y="13"/>
                    </a:lnTo>
                    <a:lnTo>
                      <a:pt x="25" y="30"/>
                    </a:lnTo>
                    <a:lnTo>
                      <a:pt x="14" y="32"/>
                    </a:lnTo>
                    <a:lnTo>
                      <a:pt x="0" y="26"/>
                    </a:lnTo>
                    <a:lnTo>
                      <a:pt x="0" y="5"/>
                    </a:lnTo>
                    <a:lnTo>
                      <a:pt x="12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6" name="Freeform 103"/>
              <p:cNvSpPr>
                <a:spLocks/>
              </p:cNvSpPr>
              <p:nvPr/>
            </p:nvSpPr>
            <p:spPr bwMode="auto">
              <a:xfrm>
                <a:off x="3026" y="1520"/>
                <a:ext cx="54" cy="23"/>
              </a:xfrm>
              <a:custGeom>
                <a:avLst/>
                <a:gdLst>
                  <a:gd name="T0" fmla="*/ 4 w 108"/>
                  <a:gd name="T1" fmla="*/ 0 h 48"/>
                  <a:gd name="T2" fmla="*/ 4 w 108"/>
                  <a:gd name="T3" fmla="*/ 0 h 48"/>
                  <a:gd name="T4" fmla="*/ 3 w 108"/>
                  <a:gd name="T5" fmla="*/ 1 h 48"/>
                  <a:gd name="T6" fmla="*/ 2 w 108"/>
                  <a:gd name="T7" fmla="*/ 1 h 48"/>
                  <a:gd name="T8" fmla="*/ 1 w 108"/>
                  <a:gd name="T9" fmla="*/ 1 h 48"/>
                  <a:gd name="T10" fmla="*/ 0 w 108"/>
                  <a:gd name="T11" fmla="*/ 1 h 48"/>
                  <a:gd name="T12" fmla="*/ 1 w 108"/>
                  <a:gd name="T13" fmla="*/ 0 h 48"/>
                  <a:gd name="T14" fmla="*/ 3 w 108"/>
                  <a:gd name="T15" fmla="*/ 0 h 48"/>
                  <a:gd name="T16" fmla="*/ 4 w 108"/>
                  <a:gd name="T17" fmla="*/ 0 h 48"/>
                  <a:gd name="T18" fmla="*/ 4 w 108"/>
                  <a:gd name="T19" fmla="*/ 0 h 48"/>
                  <a:gd name="T20" fmla="*/ 4 w 108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8" h="48">
                    <a:moveTo>
                      <a:pt x="108" y="16"/>
                    </a:moveTo>
                    <a:lnTo>
                      <a:pt x="102" y="29"/>
                    </a:lnTo>
                    <a:lnTo>
                      <a:pt x="85" y="42"/>
                    </a:lnTo>
                    <a:lnTo>
                      <a:pt x="53" y="48"/>
                    </a:lnTo>
                    <a:lnTo>
                      <a:pt x="21" y="48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78" y="0"/>
                    </a:lnTo>
                    <a:lnTo>
                      <a:pt x="102" y="6"/>
                    </a:ln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7" name="Freeform 104"/>
              <p:cNvSpPr>
                <a:spLocks/>
              </p:cNvSpPr>
              <p:nvPr/>
            </p:nvSpPr>
            <p:spPr bwMode="auto">
              <a:xfrm>
                <a:off x="2801" y="1321"/>
                <a:ext cx="286" cy="506"/>
              </a:xfrm>
              <a:custGeom>
                <a:avLst/>
                <a:gdLst>
                  <a:gd name="T0" fmla="*/ 5 w 572"/>
                  <a:gd name="T1" fmla="*/ 4 h 1011"/>
                  <a:gd name="T2" fmla="*/ 5 w 572"/>
                  <a:gd name="T3" fmla="*/ 6 h 1011"/>
                  <a:gd name="T4" fmla="*/ 4 w 572"/>
                  <a:gd name="T5" fmla="*/ 8 h 1011"/>
                  <a:gd name="T6" fmla="*/ 4 w 572"/>
                  <a:gd name="T7" fmla="*/ 10 h 1011"/>
                  <a:gd name="T8" fmla="*/ 5 w 572"/>
                  <a:gd name="T9" fmla="*/ 11 h 1011"/>
                  <a:gd name="T10" fmla="*/ 5 w 572"/>
                  <a:gd name="T11" fmla="*/ 12 h 1011"/>
                  <a:gd name="T12" fmla="*/ 5 w 572"/>
                  <a:gd name="T13" fmla="*/ 16 h 1011"/>
                  <a:gd name="T14" fmla="*/ 6 w 572"/>
                  <a:gd name="T15" fmla="*/ 18 h 1011"/>
                  <a:gd name="T16" fmla="*/ 5 w 572"/>
                  <a:gd name="T17" fmla="*/ 19 h 1011"/>
                  <a:gd name="T18" fmla="*/ 5 w 572"/>
                  <a:gd name="T19" fmla="*/ 21 h 1011"/>
                  <a:gd name="T20" fmla="*/ 5 w 572"/>
                  <a:gd name="T21" fmla="*/ 21 h 1011"/>
                  <a:gd name="T22" fmla="*/ 6 w 572"/>
                  <a:gd name="T23" fmla="*/ 22 h 1011"/>
                  <a:gd name="T24" fmla="*/ 6 w 572"/>
                  <a:gd name="T25" fmla="*/ 22 h 1011"/>
                  <a:gd name="T26" fmla="*/ 9 w 572"/>
                  <a:gd name="T27" fmla="*/ 21 h 1011"/>
                  <a:gd name="T28" fmla="*/ 10 w 572"/>
                  <a:gd name="T29" fmla="*/ 22 h 1011"/>
                  <a:gd name="T30" fmla="*/ 12 w 572"/>
                  <a:gd name="T31" fmla="*/ 22 h 1011"/>
                  <a:gd name="T32" fmla="*/ 13 w 572"/>
                  <a:gd name="T33" fmla="*/ 24 h 1011"/>
                  <a:gd name="T34" fmla="*/ 11 w 572"/>
                  <a:gd name="T35" fmla="*/ 25 h 1011"/>
                  <a:gd name="T36" fmla="*/ 11 w 572"/>
                  <a:gd name="T37" fmla="*/ 26 h 1011"/>
                  <a:gd name="T38" fmla="*/ 12 w 572"/>
                  <a:gd name="T39" fmla="*/ 27 h 1011"/>
                  <a:gd name="T40" fmla="*/ 15 w 572"/>
                  <a:gd name="T41" fmla="*/ 27 h 1011"/>
                  <a:gd name="T42" fmla="*/ 14 w 572"/>
                  <a:gd name="T43" fmla="*/ 28 h 1011"/>
                  <a:gd name="T44" fmla="*/ 13 w 572"/>
                  <a:gd name="T45" fmla="*/ 28 h 1011"/>
                  <a:gd name="T46" fmla="*/ 13 w 572"/>
                  <a:gd name="T47" fmla="*/ 29 h 1011"/>
                  <a:gd name="T48" fmla="*/ 13 w 572"/>
                  <a:gd name="T49" fmla="*/ 29 h 1011"/>
                  <a:gd name="T50" fmla="*/ 13 w 572"/>
                  <a:gd name="T51" fmla="*/ 30 h 1011"/>
                  <a:gd name="T52" fmla="*/ 13 w 572"/>
                  <a:gd name="T53" fmla="*/ 30 h 1011"/>
                  <a:gd name="T54" fmla="*/ 14 w 572"/>
                  <a:gd name="T55" fmla="*/ 30 h 1011"/>
                  <a:gd name="T56" fmla="*/ 17 w 572"/>
                  <a:gd name="T57" fmla="*/ 30 h 1011"/>
                  <a:gd name="T58" fmla="*/ 17 w 572"/>
                  <a:gd name="T59" fmla="*/ 31 h 1011"/>
                  <a:gd name="T60" fmla="*/ 15 w 572"/>
                  <a:gd name="T61" fmla="*/ 32 h 1011"/>
                  <a:gd name="T62" fmla="*/ 7 w 572"/>
                  <a:gd name="T63" fmla="*/ 26 h 1011"/>
                  <a:gd name="T64" fmla="*/ 4 w 572"/>
                  <a:gd name="T65" fmla="*/ 23 h 1011"/>
                  <a:gd name="T66" fmla="*/ 3 w 572"/>
                  <a:gd name="T67" fmla="*/ 20 h 1011"/>
                  <a:gd name="T68" fmla="*/ 1 w 572"/>
                  <a:gd name="T69" fmla="*/ 17 h 1011"/>
                  <a:gd name="T70" fmla="*/ 1 w 572"/>
                  <a:gd name="T71" fmla="*/ 16 h 1011"/>
                  <a:gd name="T72" fmla="*/ 1 w 572"/>
                  <a:gd name="T73" fmla="*/ 12 h 1011"/>
                  <a:gd name="T74" fmla="*/ 4 w 572"/>
                  <a:gd name="T75" fmla="*/ 3 h 1011"/>
                  <a:gd name="T76" fmla="*/ 8 w 572"/>
                  <a:gd name="T77" fmla="*/ 0 h 1011"/>
                  <a:gd name="T78" fmla="*/ 8 w 572"/>
                  <a:gd name="T79" fmla="*/ 3 h 1011"/>
                  <a:gd name="T80" fmla="*/ 8 w 572"/>
                  <a:gd name="T81" fmla="*/ 3 h 1011"/>
                  <a:gd name="T82" fmla="*/ 8 w 572"/>
                  <a:gd name="T83" fmla="*/ 4 h 1011"/>
                  <a:gd name="T84" fmla="*/ 6 w 572"/>
                  <a:gd name="T85" fmla="*/ 3 h 1011"/>
                  <a:gd name="T86" fmla="*/ 5 w 572"/>
                  <a:gd name="T87" fmla="*/ 4 h 10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72" h="1011">
                    <a:moveTo>
                      <a:pt x="150" y="103"/>
                    </a:moveTo>
                    <a:lnTo>
                      <a:pt x="145" y="120"/>
                    </a:lnTo>
                    <a:lnTo>
                      <a:pt x="135" y="164"/>
                    </a:lnTo>
                    <a:lnTo>
                      <a:pt x="130" y="188"/>
                    </a:lnTo>
                    <a:lnTo>
                      <a:pt x="126" y="213"/>
                    </a:lnTo>
                    <a:lnTo>
                      <a:pt x="118" y="247"/>
                    </a:lnTo>
                    <a:lnTo>
                      <a:pt x="122" y="280"/>
                    </a:lnTo>
                    <a:lnTo>
                      <a:pt x="128" y="299"/>
                    </a:lnTo>
                    <a:lnTo>
                      <a:pt x="135" y="319"/>
                    </a:lnTo>
                    <a:lnTo>
                      <a:pt x="141" y="338"/>
                    </a:lnTo>
                    <a:lnTo>
                      <a:pt x="147" y="354"/>
                    </a:lnTo>
                    <a:lnTo>
                      <a:pt x="152" y="369"/>
                    </a:lnTo>
                    <a:lnTo>
                      <a:pt x="188" y="422"/>
                    </a:lnTo>
                    <a:lnTo>
                      <a:pt x="130" y="489"/>
                    </a:lnTo>
                    <a:lnTo>
                      <a:pt x="150" y="555"/>
                    </a:lnTo>
                    <a:lnTo>
                      <a:pt x="175" y="570"/>
                    </a:lnTo>
                    <a:lnTo>
                      <a:pt x="160" y="582"/>
                    </a:lnTo>
                    <a:lnTo>
                      <a:pt x="149" y="599"/>
                    </a:lnTo>
                    <a:lnTo>
                      <a:pt x="143" y="627"/>
                    </a:lnTo>
                    <a:lnTo>
                      <a:pt x="143" y="643"/>
                    </a:lnTo>
                    <a:lnTo>
                      <a:pt x="149" y="654"/>
                    </a:lnTo>
                    <a:lnTo>
                      <a:pt x="154" y="663"/>
                    </a:lnTo>
                    <a:lnTo>
                      <a:pt x="162" y="671"/>
                    </a:lnTo>
                    <a:lnTo>
                      <a:pt x="171" y="677"/>
                    </a:lnTo>
                    <a:lnTo>
                      <a:pt x="177" y="681"/>
                    </a:lnTo>
                    <a:lnTo>
                      <a:pt x="185" y="682"/>
                    </a:lnTo>
                    <a:lnTo>
                      <a:pt x="221" y="682"/>
                    </a:lnTo>
                    <a:lnTo>
                      <a:pt x="272" y="665"/>
                    </a:lnTo>
                    <a:lnTo>
                      <a:pt x="295" y="658"/>
                    </a:lnTo>
                    <a:lnTo>
                      <a:pt x="314" y="679"/>
                    </a:lnTo>
                    <a:lnTo>
                      <a:pt x="354" y="673"/>
                    </a:lnTo>
                    <a:lnTo>
                      <a:pt x="378" y="684"/>
                    </a:lnTo>
                    <a:lnTo>
                      <a:pt x="378" y="713"/>
                    </a:lnTo>
                    <a:lnTo>
                      <a:pt x="394" y="749"/>
                    </a:lnTo>
                    <a:lnTo>
                      <a:pt x="354" y="777"/>
                    </a:lnTo>
                    <a:lnTo>
                      <a:pt x="342" y="795"/>
                    </a:lnTo>
                    <a:lnTo>
                      <a:pt x="337" y="819"/>
                    </a:lnTo>
                    <a:lnTo>
                      <a:pt x="344" y="827"/>
                    </a:lnTo>
                    <a:lnTo>
                      <a:pt x="354" y="833"/>
                    </a:lnTo>
                    <a:lnTo>
                      <a:pt x="367" y="838"/>
                    </a:lnTo>
                    <a:lnTo>
                      <a:pt x="411" y="842"/>
                    </a:lnTo>
                    <a:lnTo>
                      <a:pt x="462" y="836"/>
                    </a:lnTo>
                    <a:lnTo>
                      <a:pt x="491" y="850"/>
                    </a:lnTo>
                    <a:lnTo>
                      <a:pt x="439" y="865"/>
                    </a:lnTo>
                    <a:lnTo>
                      <a:pt x="430" y="869"/>
                    </a:lnTo>
                    <a:lnTo>
                      <a:pt x="413" y="876"/>
                    </a:lnTo>
                    <a:lnTo>
                      <a:pt x="394" y="888"/>
                    </a:lnTo>
                    <a:lnTo>
                      <a:pt x="386" y="901"/>
                    </a:lnTo>
                    <a:lnTo>
                      <a:pt x="388" y="922"/>
                    </a:lnTo>
                    <a:lnTo>
                      <a:pt x="392" y="926"/>
                    </a:lnTo>
                    <a:lnTo>
                      <a:pt x="396" y="929"/>
                    </a:lnTo>
                    <a:lnTo>
                      <a:pt x="401" y="935"/>
                    </a:lnTo>
                    <a:lnTo>
                      <a:pt x="409" y="939"/>
                    </a:lnTo>
                    <a:lnTo>
                      <a:pt x="416" y="943"/>
                    </a:lnTo>
                    <a:lnTo>
                      <a:pt x="426" y="947"/>
                    </a:lnTo>
                    <a:lnTo>
                      <a:pt x="445" y="952"/>
                    </a:lnTo>
                    <a:lnTo>
                      <a:pt x="466" y="954"/>
                    </a:lnTo>
                    <a:lnTo>
                      <a:pt x="530" y="952"/>
                    </a:lnTo>
                    <a:lnTo>
                      <a:pt x="572" y="943"/>
                    </a:lnTo>
                    <a:lnTo>
                      <a:pt x="540" y="966"/>
                    </a:lnTo>
                    <a:lnTo>
                      <a:pt x="479" y="983"/>
                    </a:lnTo>
                    <a:lnTo>
                      <a:pt x="464" y="1011"/>
                    </a:lnTo>
                    <a:lnTo>
                      <a:pt x="306" y="1004"/>
                    </a:lnTo>
                    <a:lnTo>
                      <a:pt x="221" y="829"/>
                    </a:lnTo>
                    <a:lnTo>
                      <a:pt x="158" y="730"/>
                    </a:lnTo>
                    <a:lnTo>
                      <a:pt x="122" y="713"/>
                    </a:lnTo>
                    <a:lnTo>
                      <a:pt x="99" y="682"/>
                    </a:lnTo>
                    <a:lnTo>
                      <a:pt x="74" y="635"/>
                    </a:lnTo>
                    <a:lnTo>
                      <a:pt x="46" y="578"/>
                    </a:lnTo>
                    <a:lnTo>
                      <a:pt x="17" y="530"/>
                    </a:lnTo>
                    <a:lnTo>
                      <a:pt x="0" y="494"/>
                    </a:lnTo>
                    <a:lnTo>
                      <a:pt x="17" y="481"/>
                    </a:lnTo>
                    <a:lnTo>
                      <a:pt x="44" y="475"/>
                    </a:lnTo>
                    <a:lnTo>
                      <a:pt x="14" y="357"/>
                    </a:lnTo>
                    <a:lnTo>
                      <a:pt x="48" y="171"/>
                    </a:lnTo>
                    <a:lnTo>
                      <a:pt x="97" y="80"/>
                    </a:lnTo>
                    <a:lnTo>
                      <a:pt x="168" y="44"/>
                    </a:lnTo>
                    <a:lnTo>
                      <a:pt x="234" y="0"/>
                    </a:lnTo>
                    <a:lnTo>
                      <a:pt x="255" y="8"/>
                    </a:lnTo>
                    <a:lnTo>
                      <a:pt x="244" y="65"/>
                    </a:lnTo>
                    <a:lnTo>
                      <a:pt x="247" y="80"/>
                    </a:lnTo>
                    <a:lnTo>
                      <a:pt x="247" y="89"/>
                    </a:lnTo>
                    <a:lnTo>
                      <a:pt x="244" y="95"/>
                    </a:lnTo>
                    <a:lnTo>
                      <a:pt x="238" y="97"/>
                    </a:lnTo>
                    <a:lnTo>
                      <a:pt x="209" y="95"/>
                    </a:lnTo>
                    <a:lnTo>
                      <a:pt x="192" y="88"/>
                    </a:lnTo>
                    <a:lnTo>
                      <a:pt x="150" y="10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8" name="Freeform 105"/>
              <p:cNvSpPr>
                <a:spLocks/>
              </p:cNvSpPr>
              <p:nvPr/>
            </p:nvSpPr>
            <p:spPr bwMode="auto">
              <a:xfrm>
                <a:off x="2829" y="1595"/>
                <a:ext cx="18" cy="38"/>
              </a:xfrm>
              <a:custGeom>
                <a:avLst/>
                <a:gdLst>
                  <a:gd name="T0" fmla="*/ 0 w 36"/>
                  <a:gd name="T1" fmla="*/ 0 h 77"/>
                  <a:gd name="T2" fmla="*/ 1 w 36"/>
                  <a:gd name="T3" fmla="*/ 1 h 77"/>
                  <a:gd name="T4" fmla="*/ 1 w 36"/>
                  <a:gd name="T5" fmla="*/ 1 h 77"/>
                  <a:gd name="T6" fmla="*/ 2 w 36"/>
                  <a:gd name="T7" fmla="*/ 2 h 77"/>
                  <a:gd name="T8" fmla="*/ 1 w 36"/>
                  <a:gd name="T9" fmla="*/ 1 h 77"/>
                  <a:gd name="T10" fmla="*/ 0 w 36"/>
                  <a:gd name="T11" fmla="*/ 0 h 77"/>
                  <a:gd name="T12" fmla="*/ 0 w 36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77">
                    <a:moveTo>
                      <a:pt x="0" y="0"/>
                    </a:moveTo>
                    <a:lnTo>
                      <a:pt x="6" y="38"/>
                    </a:lnTo>
                    <a:lnTo>
                      <a:pt x="14" y="59"/>
                    </a:lnTo>
                    <a:lnTo>
                      <a:pt x="36" y="77"/>
                    </a:lnTo>
                    <a:lnTo>
                      <a:pt x="1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79" name="Freeform 106"/>
              <p:cNvSpPr>
                <a:spLocks/>
              </p:cNvSpPr>
              <p:nvPr/>
            </p:nvSpPr>
            <p:spPr bwMode="auto">
              <a:xfrm>
                <a:off x="2985" y="1737"/>
                <a:ext cx="57" cy="23"/>
              </a:xfrm>
              <a:custGeom>
                <a:avLst/>
                <a:gdLst>
                  <a:gd name="T0" fmla="*/ 0 w 114"/>
                  <a:gd name="T1" fmla="*/ 0 h 45"/>
                  <a:gd name="T2" fmla="*/ 1 w 114"/>
                  <a:gd name="T3" fmla="*/ 1 h 45"/>
                  <a:gd name="T4" fmla="*/ 1 w 114"/>
                  <a:gd name="T5" fmla="*/ 2 h 45"/>
                  <a:gd name="T6" fmla="*/ 2 w 114"/>
                  <a:gd name="T7" fmla="*/ 1 h 45"/>
                  <a:gd name="T8" fmla="*/ 4 w 114"/>
                  <a:gd name="T9" fmla="*/ 1 h 45"/>
                  <a:gd name="T10" fmla="*/ 3 w 114"/>
                  <a:gd name="T11" fmla="*/ 1 h 45"/>
                  <a:gd name="T12" fmla="*/ 1 w 114"/>
                  <a:gd name="T13" fmla="*/ 1 h 45"/>
                  <a:gd name="T14" fmla="*/ 0 w 114"/>
                  <a:gd name="T15" fmla="*/ 0 h 45"/>
                  <a:gd name="T16" fmla="*/ 0 w 1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5">
                    <a:moveTo>
                      <a:pt x="0" y="0"/>
                    </a:moveTo>
                    <a:lnTo>
                      <a:pt x="13" y="24"/>
                    </a:lnTo>
                    <a:lnTo>
                      <a:pt x="6" y="45"/>
                    </a:lnTo>
                    <a:lnTo>
                      <a:pt x="59" y="28"/>
                    </a:lnTo>
                    <a:lnTo>
                      <a:pt x="114" y="22"/>
                    </a:lnTo>
                    <a:lnTo>
                      <a:pt x="91" y="7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0" name="Freeform 107"/>
              <p:cNvSpPr>
                <a:spLocks/>
              </p:cNvSpPr>
              <p:nvPr/>
            </p:nvSpPr>
            <p:spPr bwMode="auto">
              <a:xfrm>
                <a:off x="2807" y="1575"/>
                <a:ext cx="35" cy="43"/>
              </a:xfrm>
              <a:custGeom>
                <a:avLst/>
                <a:gdLst>
                  <a:gd name="T0" fmla="*/ 2 w 70"/>
                  <a:gd name="T1" fmla="*/ 1 h 87"/>
                  <a:gd name="T2" fmla="*/ 1 w 70"/>
                  <a:gd name="T3" fmla="*/ 0 h 87"/>
                  <a:gd name="T4" fmla="*/ 1 w 70"/>
                  <a:gd name="T5" fmla="*/ 0 h 87"/>
                  <a:gd name="T6" fmla="*/ 1 w 70"/>
                  <a:gd name="T7" fmla="*/ 0 h 87"/>
                  <a:gd name="T8" fmla="*/ 0 w 70"/>
                  <a:gd name="T9" fmla="*/ 0 h 87"/>
                  <a:gd name="T10" fmla="*/ 1 w 70"/>
                  <a:gd name="T11" fmla="*/ 0 h 87"/>
                  <a:gd name="T12" fmla="*/ 1 w 70"/>
                  <a:gd name="T13" fmla="*/ 0 h 87"/>
                  <a:gd name="T14" fmla="*/ 1 w 70"/>
                  <a:gd name="T15" fmla="*/ 1 h 87"/>
                  <a:gd name="T16" fmla="*/ 2 w 70"/>
                  <a:gd name="T17" fmla="*/ 2 h 87"/>
                  <a:gd name="T18" fmla="*/ 3 w 70"/>
                  <a:gd name="T19" fmla="*/ 2 h 87"/>
                  <a:gd name="T20" fmla="*/ 2 w 70"/>
                  <a:gd name="T21" fmla="*/ 1 h 87"/>
                  <a:gd name="T22" fmla="*/ 2 w 70"/>
                  <a:gd name="T23" fmla="*/ 1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87">
                    <a:moveTo>
                      <a:pt x="40" y="36"/>
                    </a:moveTo>
                    <a:lnTo>
                      <a:pt x="19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5"/>
                    </a:lnTo>
                    <a:lnTo>
                      <a:pt x="26" y="32"/>
                    </a:lnTo>
                    <a:lnTo>
                      <a:pt x="49" y="64"/>
                    </a:lnTo>
                    <a:lnTo>
                      <a:pt x="70" y="87"/>
                    </a:ln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1" name="Freeform 108"/>
              <p:cNvSpPr>
                <a:spLocks/>
              </p:cNvSpPr>
              <p:nvPr/>
            </p:nvSpPr>
            <p:spPr bwMode="auto">
              <a:xfrm>
                <a:off x="2839" y="1631"/>
                <a:ext cx="22" cy="38"/>
              </a:xfrm>
              <a:custGeom>
                <a:avLst/>
                <a:gdLst>
                  <a:gd name="T0" fmla="*/ 1 w 44"/>
                  <a:gd name="T1" fmla="*/ 1 h 76"/>
                  <a:gd name="T2" fmla="*/ 1 w 44"/>
                  <a:gd name="T3" fmla="*/ 2 h 76"/>
                  <a:gd name="T4" fmla="*/ 2 w 44"/>
                  <a:gd name="T5" fmla="*/ 3 h 76"/>
                  <a:gd name="T6" fmla="*/ 1 w 44"/>
                  <a:gd name="T7" fmla="*/ 1 h 76"/>
                  <a:gd name="T8" fmla="*/ 1 w 44"/>
                  <a:gd name="T9" fmla="*/ 1 h 76"/>
                  <a:gd name="T10" fmla="*/ 0 w 44"/>
                  <a:gd name="T11" fmla="*/ 0 h 76"/>
                  <a:gd name="T12" fmla="*/ 1 w 44"/>
                  <a:gd name="T13" fmla="*/ 1 h 76"/>
                  <a:gd name="T14" fmla="*/ 1 w 44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76">
                    <a:moveTo>
                      <a:pt x="4" y="11"/>
                    </a:moveTo>
                    <a:lnTo>
                      <a:pt x="17" y="47"/>
                    </a:lnTo>
                    <a:lnTo>
                      <a:pt x="44" y="76"/>
                    </a:lnTo>
                    <a:lnTo>
                      <a:pt x="29" y="30"/>
                    </a:lnTo>
                    <a:lnTo>
                      <a:pt x="16" y="9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2" name="Freeform 109"/>
              <p:cNvSpPr>
                <a:spLocks/>
              </p:cNvSpPr>
              <p:nvPr/>
            </p:nvSpPr>
            <p:spPr bwMode="auto">
              <a:xfrm>
                <a:off x="2915" y="1542"/>
                <a:ext cx="22" cy="29"/>
              </a:xfrm>
              <a:custGeom>
                <a:avLst/>
                <a:gdLst>
                  <a:gd name="T0" fmla="*/ 1 w 46"/>
                  <a:gd name="T1" fmla="*/ 2 h 57"/>
                  <a:gd name="T2" fmla="*/ 0 w 46"/>
                  <a:gd name="T3" fmla="*/ 2 h 57"/>
                  <a:gd name="T4" fmla="*/ 0 w 46"/>
                  <a:gd name="T5" fmla="*/ 1 h 57"/>
                  <a:gd name="T6" fmla="*/ 0 w 46"/>
                  <a:gd name="T7" fmla="*/ 0 h 57"/>
                  <a:gd name="T8" fmla="*/ 1 w 46"/>
                  <a:gd name="T9" fmla="*/ 1 h 57"/>
                  <a:gd name="T10" fmla="*/ 1 w 46"/>
                  <a:gd name="T11" fmla="*/ 2 h 57"/>
                  <a:gd name="T12" fmla="*/ 1 w 46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57"/>
                    </a:moveTo>
                    <a:lnTo>
                      <a:pt x="27" y="51"/>
                    </a:lnTo>
                    <a:lnTo>
                      <a:pt x="17" y="27"/>
                    </a:lnTo>
                    <a:lnTo>
                      <a:pt x="0" y="0"/>
                    </a:lnTo>
                    <a:lnTo>
                      <a:pt x="46" y="19"/>
                    </a:lnTo>
                    <a:lnTo>
                      <a:pt x="46" y="5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3" name="Freeform 110"/>
              <p:cNvSpPr>
                <a:spLocks/>
              </p:cNvSpPr>
              <p:nvPr/>
            </p:nvSpPr>
            <p:spPr bwMode="auto">
              <a:xfrm>
                <a:off x="3165" y="1526"/>
                <a:ext cx="10" cy="30"/>
              </a:xfrm>
              <a:custGeom>
                <a:avLst/>
                <a:gdLst>
                  <a:gd name="T0" fmla="*/ 1 w 19"/>
                  <a:gd name="T1" fmla="*/ 0 h 59"/>
                  <a:gd name="T2" fmla="*/ 1 w 19"/>
                  <a:gd name="T3" fmla="*/ 1 h 59"/>
                  <a:gd name="T4" fmla="*/ 1 w 19"/>
                  <a:gd name="T5" fmla="*/ 1 h 59"/>
                  <a:gd name="T6" fmla="*/ 1 w 19"/>
                  <a:gd name="T7" fmla="*/ 2 h 59"/>
                  <a:gd name="T8" fmla="*/ 1 w 19"/>
                  <a:gd name="T9" fmla="*/ 2 h 59"/>
                  <a:gd name="T10" fmla="*/ 1 w 19"/>
                  <a:gd name="T11" fmla="*/ 2 h 59"/>
                  <a:gd name="T12" fmla="*/ 0 w 19"/>
                  <a:gd name="T13" fmla="*/ 2 h 59"/>
                  <a:gd name="T14" fmla="*/ 1 w 19"/>
                  <a:gd name="T15" fmla="*/ 1 h 59"/>
                  <a:gd name="T16" fmla="*/ 1 w 19"/>
                  <a:gd name="T17" fmla="*/ 0 h 59"/>
                  <a:gd name="T18" fmla="*/ 1 w 19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59">
                    <a:moveTo>
                      <a:pt x="8" y="0"/>
                    </a:moveTo>
                    <a:lnTo>
                      <a:pt x="13" y="9"/>
                    </a:lnTo>
                    <a:lnTo>
                      <a:pt x="19" y="24"/>
                    </a:lnTo>
                    <a:lnTo>
                      <a:pt x="15" y="34"/>
                    </a:lnTo>
                    <a:lnTo>
                      <a:pt x="11" y="41"/>
                    </a:lnTo>
                    <a:lnTo>
                      <a:pt x="6" y="59"/>
                    </a:lnTo>
                    <a:lnTo>
                      <a:pt x="0" y="36"/>
                    </a:lnTo>
                    <a:lnTo>
                      <a:pt x="4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4" name="Freeform 111"/>
              <p:cNvSpPr>
                <a:spLocks/>
              </p:cNvSpPr>
              <p:nvPr/>
            </p:nvSpPr>
            <p:spPr bwMode="auto">
              <a:xfrm>
                <a:off x="3165" y="1564"/>
                <a:ext cx="26" cy="42"/>
              </a:xfrm>
              <a:custGeom>
                <a:avLst/>
                <a:gdLst>
                  <a:gd name="T0" fmla="*/ 0 w 53"/>
                  <a:gd name="T1" fmla="*/ 2 h 83"/>
                  <a:gd name="T2" fmla="*/ 0 w 53"/>
                  <a:gd name="T3" fmla="*/ 3 h 83"/>
                  <a:gd name="T4" fmla="*/ 0 w 53"/>
                  <a:gd name="T5" fmla="*/ 3 h 83"/>
                  <a:gd name="T6" fmla="*/ 1 w 53"/>
                  <a:gd name="T7" fmla="*/ 3 h 83"/>
                  <a:gd name="T8" fmla="*/ 1 w 53"/>
                  <a:gd name="T9" fmla="*/ 2 h 83"/>
                  <a:gd name="T10" fmla="*/ 1 w 53"/>
                  <a:gd name="T11" fmla="*/ 2 h 83"/>
                  <a:gd name="T12" fmla="*/ 1 w 53"/>
                  <a:gd name="T13" fmla="*/ 1 h 83"/>
                  <a:gd name="T14" fmla="*/ 1 w 53"/>
                  <a:gd name="T15" fmla="*/ 0 h 83"/>
                  <a:gd name="T16" fmla="*/ 1 w 53"/>
                  <a:gd name="T17" fmla="*/ 1 h 83"/>
                  <a:gd name="T18" fmla="*/ 1 w 53"/>
                  <a:gd name="T19" fmla="*/ 2 h 83"/>
                  <a:gd name="T20" fmla="*/ 1 w 53"/>
                  <a:gd name="T21" fmla="*/ 2 h 83"/>
                  <a:gd name="T22" fmla="*/ 1 w 53"/>
                  <a:gd name="T23" fmla="*/ 2 h 83"/>
                  <a:gd name="T24" fmla="*/ 0 w 53"/>
                  <a:gd name="T25" fmla="*/ 2 h 83"/>
                  <a:gd name="T26" fmla="*/ 0 w 53"/>
                  <a:gd name="T27" fmla="*/ 2 h 83"/>
                  <a:gd name="T28" fmla="*/ 0 w 53"/>
                  <a:gd name="T29" fmla="*/ 2 h 83"/>
                  <a:gd name="T30" fmla="*/ 0 w 53"/>
                  <a:gd name="T31" fmla="*/ 2 h 83"/>
                  <a:gd name="T32" fmla="*/ 0 w 53"/>
                  <a:gd name="T33" fmla="*/ 2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3">
                    <a:moveTo>
                      <a:pt x="0" y="41"/>
                    </a:moveTo>
                    <a:lnTo>
                      <a:pt x="6" y="81"/>
                    </a:lnTo>
                    <a:lnTo>
                      <a:pt x="15" y="83"/>
                    </a:lnTo>
                    <a:lnTo>
                      <a:pt x="36" y="78"/>
                    </a:lnTo>
                    <a:lnTo>
                      <a:pt x="51" y="55"/>
                    </a:lnTo>
                    <a:lnTo>
                      <a:pt x="53" y="40"/>
                    </a:lnTo>
                    <a:lnTo>
                      <a:pt x="53" y="13"/>
                    </a:lnTo>
                    <a:lnTo>
                      <a:pt x="48" y="0"/>
                    </a:lnTo>
                    <a:lnTo>
                      <a:pt x="42" y="22"/>
                    </a:lnTo>
                    <a:lnTo>
                      <a:pt x="40" y="45"/>
                    </a:lnTo>
                    <a:lnTo>
                      <a:pt x="36" y="55"/>
                    </a:lnTo>
                    <a:lnTo>
                      <a:pt x="32" y="59"/>
                    </a:lnTo>
                    <a:lnTo>
                      <a:pt x="21" y="53"/>
                    </a:lnTo>
                    <a:lnTo>
                      <a:pt x="15" y="47"/>
                    </a:lnTo>
                    <a:lnTo>
                      <a:pt x="10" y="3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5" name="Freeform 112"/>
              <p:cNvSpPr>
                <a:spLocks/>
              </p:cNvSpPr>
              <p:nvPr/>
            </p:nvSpPr>
            <p:spPr bwMode="auto">
              <a:xfrm>
                <a:off x="3163" y="1485"/>
                <a:ext cx="33" cy="81"/>
              </a:xfrm>
              <a:custGeom>
                <a:avLst/>
                <a:gdLst>
                  <a:gd name="T0" fmla="*/ 0 w 67"/>
                  <a:gd name="T1" fmla="*/ 1 h 163"/>
                  <a:gd name="T2" fmla="*/ 0 w 67"/>
                  <a:gd name="T3" fmla="*/ 1 h 163"/>
                  <a:gd name="T4" fmla="*/ 1 w 67"/>
                  <a:gd name="T5" fmla="*/ 2 h 163"/>
                  <a:gd name="T6" fmla="*/ 1 w 67"/>
                  <a:gd name="T7" fmla="*/ 3 h 163"/>
                  <a:gd name="T8" fmla="*/ 1 w 67"/>
                  <a:gd name="T9" fmla="*/ 4 h 163"/>
                  <a:gd name="T10" fmla="*/ 1 w 67"/>
                  <a:gd name="T11" fmla="*/ 4 h 163"/>
                  <a:gd name="T12" fmla="*/ 1 w 67"/>
                  <a:gd name="T13" fmla="*/ 4 h 163"/>
                  <a:gd name="T14" fmla="*/ 1 w 67"/>
                  <a:gd name="T15" fmla="*/ 5 h 163"/>
                  <a:gd name="T16" fmla="*/ 1 w 67"/>
                  <a:gd name="T17" fmla="*/ 5 h 163"/>
                  <a:gd name="T18" fmla="*/ 1 w 67"/>
                  <a:gd name="T19" fmla="*/ 4 h 163"/>
                  <a:gd name="T20" fmla="*/ 1 w 67"/>
                  <a:gd name="T21" fmla="*/ 4 h 163"/>
                  <a:gd name="T22" fmla="*/ 2 w 67"/>
                  <a:gd name="T23" fmla="*/ 3 h 163"/>
                  <a:gd name="T24" fmla="*/ 2 w 67"/>
                  <a:gd name="T25" fmla="*/ 2 h 163"/>
                  <a:gd name="T26" fmla="*/ 1 w 67"/>
                  <a:gd name="T27" fmla="*/ 2 h 163"/>
                  <a:gd name="T28" fmla="*/ 1 w 67"/>
                  <a:gd name="T29" fmla="*/ 1 h 163"/>
                  <a:gd name="T30" fmla="*/ 1 w 67"/>
                  <a:gd name="T31" fmla="*/ 1 h 163"/>
                  <a:gd name="T32" fmla="*/ 1 w 67"/>
                  <a:gd name="T33" fmla="*/ 1 h 163"/>
                  <a:gd name="T34" fmla="*/ 1 w 67"/>
                  <a:gd name="T35" fmla="*/ 1 h 163"/>
                  <a:gd name="T36" fmla="*/ 1 w 67"/>
                  <a:gd name="T37" fmla="*/ 0 h 163"/>
                  <a:gd name="T38" fmla="*/ 1 w 67"/>
                  <a:gd name="T39" fmla="*/ 0 h 163"/>
                  <a:gd name="T40" fmla="*/ 0 w 67"/>
                  <a:gd name="T41" fmla="*/ 0 h 163"/>
                  <a:gd name="T42" fmla="*/ 0 w 67"/>
                  <a:gd name="T43" fmla="*/ 0 h 163"/>
                  <a:gd name="T44" fmla="*/ 0 w 67"/>
                  <a:gd name="T45" fmla="*/ 1 h 163"/>
                  <a:gd name="T46" fmla="*/ 0 w 67"/>
                  <a:gd name="T47" fmla="*/ 1 h 163"/>
                  <a:gd name="T48" fmla="*/ 0 w 67"/>
                  <a:gd name="T49" fmla="*/ 1 h 163"/>
                  <a:gd name="T50" fmla="*/ 0 w 67"/>
                  <a:gd name="T51" fmla="*/ 1 h 163"/>
                  <a:gd name="T52" fmla="*/ 0 w 67"/>
                  <a:gd name="T53" fmla="*/ 1 h 1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7" h="163">
                    <a:moveTo>
                      <a:pt x="10" y="44"/>
                    </a:moveTo>
                    <a:lnTo>
                      <a:pt x="27" y="51"/>
                    </a:lnTo>
                    <a:lnTo>
                      <a:pt x="48" y="68"/>
                    </a:lnTo>
                    <a:lnTo>
                      <a:pt x="55" y="106"/>
                    </a:lnTo>
                    <a:lnTo>
                      <a:pt x="52" y="133"/>
                    </a:lnTo>
                    <a:lnTo>
                      <a:pt x="33" y="143"/>
                    </a:lnTo>
                    <a:lnTo>
                      <a:pt x="36" y="158"/>
                    </a:lnTo>
                    <a:lnTo>
                      <a:pt x="38" y="162"/>
                    </a:lnTo>
                    <a:lnTo>
                      <a:pt x="40" y="163"/>
                    </a:lnTo>
                    <a:lnTo>
                      <a:pt x="53" y="152"/>
                    </a:lnTo>
                    <a:lnTo>
                      <a:pt x="61" y="139"/>
                    </a:lnTo>
                    <a:lnTo>
                      <a:pt x="67" y="106"/>
                    </a:lnTo>
                    <a:lnTo>
                      <a:pt x="65" y="87"/>
                    </a:lnTo>
                    <a:lnTo>
                      <a:pt x="59" y="68"/>
                    </a:lnTo>
                    <a:lnTo>
                      <a:pt x="53" y="53"/>
                    </a:lnTo>
                    <a:lnTo>
                      <a:pt x="52" y="48"/>
                    </a:lnTo>
                    <a:lnTo>
                      <a:pt x="50" y="46"/>
                    </a:lnTo>
                    <a:lnTo>
                      <a:pt x="46" y="40"/>
                    </a:lnTo>
                    <a:lnTo>
                      <a:pt x="40" y="29"/>
                    </a:lnTo>
                    <a:lnTo>
                      <a:pt x="36" y="0"/>
                    </a:lnTo>
                    <a:lnTo>
                      <a:pt x="29" y="15"/>
                    </a:lnTo>
                    <a:lnTo>
                      <a:pt x="25" y="30"/>
                    </a:lnTo>
                    <a:lnTo>
                      <a:pt x="17" y="34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0" y="4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6" name="Freeform 113"/>
              <p:cNvSpPr>
                <a:spLocks/>
              </p:cNvSpPr>
              <p:nvPr/>
            </p:nvSpPr>
            <p:spPr bwMode="auto">
              <a:xfrm>
                <a:off x="3004" y="1893"/>
                <a:ext cx="51" cy="87"/>
              </a:xfrm>
              <a:custGeom>
                <a:avLst/>
                <a:gdLst>
                  <a:gd name="T0" fmla="*/ 0 w 103"/>
                  <a:gd name="T1" fmla="*/ 2 h 173"/>
                  <a:gd name="T2" fmla="*/ 1 w 103"/>
                  <a:gd name="T3" fmla="*/ 3 h 173"/>
                  <a:gd name="T4" fmla="*/ 1 w 103"/>
                  <a:gd name="T5" fmla="*/ 5 h 173"/>
                  <a:gd name="T6" fmla="*/ 1 w 103"/>
                  <a:gd name="T7" fmla="*/ 6 h 173"/>
                  <a:gd name="T8" fmla="*/ 2 w 103"/>
                  <a:gd name="T9" fmla="*/ 4 h 173"/>
                  <a:gd name="T10" fmla="*/ 3 w 103"/>
                  <a:gd name="T11" fmla="*/ 3 h 173"/>
                  <a:gd name="T12" fmla="*/ 2 w 103"/>
                  <a:gd name="T13" fmla="*/ 2 h 173"/>
                  <a:gd name="T14" fmla="*/ 1 w 103"/>
                  <a:gd name="T15" fmla="*/ 1 h 173"/>
                  <a:gd name="T16" fmla="*/ 0 w 103"/>
                  <a:gd name="T17" fmla="*/ 0 h 173"/>
                  <a:gd name="T18" fmla="*/ 0 w 103"/>
                  <a:gd name="T19" fmla="*/ 2 h 173"/>
                  <a:gd name="T20" fmla="*/ 0 w 103"/>
                  <a:gd name="T21" fmla="*/ 2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173">
                    <a:moveTo>
                      <a:pt x="15" y="42"/>
                    </a:moveTo>
                    <a:lnTo>
                      <a:pt x="51" y="82"/>
                    </a:lnTo>
                    <a:lnTo>
                      <a:pt x="59" y="135"/>
                    </a:lnTo>
                    <a:lnTo>
                      <a:pt x="51" y="173"/>
                    </a:lnTo>
                    <a:lnTo>
                      <a:pt x="87" y="124"/>
                    </a:lnTo>
                    <a:lnTo>
                      <a:pt x="103" y="65"/>
                    </a:lnTo>
                    <a:lnTo>
                      <a:pt x="87" y="42"/>
                    </a:lnTo>
                    <a:lnTo>
                      <a:pt x="51" y="29"/>
                    </a:lnTo>
                    <a:lnTo>
                      <a:pt x="0" y="0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7" name="Freeform 114"/>
              <p:cNvSpPr>
                <a:spLocks/>
              </p:cNvSpPr>
              <p:nvPr/>
            </p:nvSpPr>
            <p:spPr bwMode="auto">
              <a:xfrm>
                <a:off x="2904" y="1743"/>
                <a:ext cx="134" cy="217"/>
              </a:xfrm>
              <a:custGeom>
                <a:avLst/>
                <a:gdLst>
                  <a:gd name="T0" fmla="*/ 1 w 268"/>
                  <a:gd name="T1" fmla="*/ 0 h 433"/>
                  <a:gd name="T2" fmla="*/ 1 w 268"/>
                  <a:gd name="T3" fmla="*/ 6 h 433"/>
                  <a:gd name="T4" fmla="*/ 1 w 268"/>
                  <a:gd name="T5" fmla="*/ 11 h 433"/>
                  <a:gd name="T6" fmla="*/ 1 w 268"/>
                  <a:gd name="T7" fmla="*/ 13 h 433"/>
                  <a:gd name="T8" fmla="*/ 0 w 268"/>
                  <a:gd name="T9" fmla="*/ 14 h 433"/>
                  <a:gd name="T10" fmla="*/ 0 w 268"/>
                  <a:gd name="T11" fmla="*/ 14 h 433"/>
                  <a:gd name="T12" fmla="*/ 1 w 268"/>
                  <a:gd name="T13" fmla="*/ 14 h 433"/>
                  <a:gd name="T14" fmla="*/ 1 w 268"/>
                  <a:gd name="T15" fmla="*/ 14 h 433"/>
                  <a:gd name="T16" fmla="*/ 1 w 268"/>
                  <a:gd name="T17" fmla="*/ 13 h 433"/>
                  <a:gd name="T18" fmla="*/ 1 w 268"/>
                  <a:gd name="T19" fmla="*/ 13 h 433"/>
                  <a:gd name="T20" fmla="*/ 2 w 268"/>
                  <a:gd name="T21" fmla="*/ 12 h 433"/>
                  <a:gd name="T22" fmla="*/ 2 w 268"/>
                  <a:gd name="T23" fmla="*/ 12 h 433"/>
                  <a:gd name="T24" fmla="*/ 2 w 268"/>
                  <a:gd name="T25" fmla="*/ 12 h 433"/>
                  <a:gd name="T26" fmla="*/ 3 w 268"/>
                  <a:gd name="T27" fmla="*/ 12 h 433"/>
                  <a:gd name="T28" fmla="*/ 3 w 268"/>
                  <a:gd name="T29" fmla="*/ 12 h 433"/>
                  <a:gd name="T30" fmla="*/ 4 w 268"/>
                  <a:gd name="T31" fmla="*/ 11 h 433"/>
                  <a:gd name="T32" fmla="*/ 4 w 268"/>
                  <a:gd name="T33" fmla="*/ 10 h 433"/>
                  <a:gd name="T34" fmla="*/ 4 w 268"/>
                  <a:gd name="T35" fmla="*/ 9 h 433"/>
                  <a:gd name="T36" fmla="*/ 4 w 268"/>
                  <a:gd name="T37" fmla="*/ 9 h 433"/>
                  <a:gd name="T38" fmla="*/ 5 w 268"/>
                  <a:gd name="T39" fmla="*/ 7 h 433"/>
                  <a:gd name="T40" fmla="*/ 7 w 268"/>
                  <a:gd name="T41" fmla="*/ 7 h 433"/>
                  <a:gd name="T42" fmla="*/ 9 w 268"/>
                  <a:gd name="T43" fmla="*/ 5 h 433"/>
                  <a:gd name="T44" fmla="*/ 6 w 268"/>
                  <a:gd name="T45" fmla="*/ 5 h 433"/>
                  <a:gd name="T46" fmla="*/ 5 w 268"/>
                  <a:gd name="T47" fmla="*/ 4 h 433"/>
                  <a:gd name="T48" fmla="*/ 2 w 268"/>
                  <a:gd name="T49" fmla="*/ 2 h 433"/>
                  <a:gd name="T50" fmla="*/ 1 w 268"/>
                  <a:gd name="T51" fmla="*/ 0 h 433"/>
                  <a:gd name="T52" fmla="*/ 1 w 268"/>
                  <a:gd name="T53" fmla="*/ 0 h 4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8" h="433">
                    <a:moveTo>
                      <a:pt x="14" y="0"/>
                    </a:moveTo>
                    <a:lnTo>
                      <a:pt x="14" y="192"/>
                    </a:lnTo>
                    <a:lnTo>
                      <a:pt x="6" y="323"/>
                    </a:lnTo>
                    <a:lnTo>
                      <a:pt x="6" y="397"/>
                    </a:lnTo>
                    <a:lnTo>
                      <a:pt x="0" y="420"/>
                    </a:lnTo>
                    <a:lnTo>
                      <a:pt x="0" y="433"/>
                    </a:lnTo>
                    <a:lnTo>
                      <a:pt x="6" y="431"/>
                    </a:lnTo>
                    <a:lnTo>
                      <a:pt x="14" y="424"/>
                    </a:lnTo>
                    <a:lnTo>
                      <a:pt x="19" y="416"/>
                    </a:lnTo>
                    <a:lnTo>
                      <a:pt x="31" y="397"/>
                    </a:lnTo>
                    <a:lnTo>
                      <a:pt x="44" y="376"/>
                    </a:lnTo>
                    <a:lnTo>
                      <a:pt x="50" y="378"/>
                    </a:lnTo>
                    <a:lnTo>
                      <a:pt x="61" y="382"/>
                    </a:lnTo>
                    <a:lnTo>
                      <a:pt x="76" y="382"/>
                    </a:lnTo>
                    <a:lnTo>
                      <a:pt x="92" y="372"/>
                    </a:lnTo>
                    <a:lnTo>
                      <a:pt x="103" y="348"/>
                    </a:lnTo>
                    <a:lnTo>
                      <a:pt x="114" y="312"/>
                    </a:lnTo>
                    <a:lnTo>
                      <a:pt x="122" y="281"/>
                    </a:lnTo>
                    <a:lnTo>
                      <a:pt x="124" y="268"/>
                    </a:lnTo>
                    <a:lnTo>
                      <a:pt x="151" y="220"/>
                    </a:lnTo>
                    <a:lnTo>
                      <a:pt x="221" y="198"/>
                    </a:lnTo>
                    <a:lnTo>
                      <a:pt x="268" y="139"/>
                    </a:lnTo>
                    <a:lnTo>
                      <a:pt x="179" y="139"/>
                    </a:lnTo>
                    <a:lnTo>
                      <a:pt x="133" y="118"/>
                    </a:lnTo>
                    <a:lnTo>
                      <a:pt x="61" y="4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8" name="Freeform 115"/>
              <p:cNvSpPr>
                <a:spLocks/>
              </p:cNvSpPr>
              <p:nvPr/>
            </p:nvSpPr>
            <p:spPr bwMode="auto">
              <a:xfrm>
                <a:off x="3111" y="1866"/>
                <a:ext cx="53" cy="152"/>
              </a:xfrm>
              <a:custGeom>
                <a:avLst/>
                <a:gdLst>
                  <a:gd name="T0" fmla="*/ 4 w 104"/>
                  <a:gd name="T1" fmla="*/ 0 h 304"/>
                  <a:gd name="T2" fmla="*/ 3 w 104"/>
                  <a:gd name="T3" fmla="*/ 1 h 304"/>
                  <a:gd name="T4" fmla="*/ 3 w 104"/>
                  <a:gd name="T5" fmla="*/ 2 h 304"/>
                  <a:gd name="T6" fmla="*/ 3 w 104"/>
                  <a:gd name="T7" fmla="*/ 3 h 304"/>
                  <a:gd name="T8" fmla="*/ 2 w 104"/>
                  <a:gd name="T9" fmla="*/ 3 h 304"/>
                  <a:gd name="T10" fmla="*/ 2 w 104"/>
                  <a:gd name="T11" fmla="*/ 4 h 304"/>
                  <a:gd name="T12" fmla="*/ 1 w 104"/>
                  <a:gd name="T13" fmla="*/ 5 h 304"/>
                  <a:gd name="T14" fmla="*/ 1 w 104"/>
                  <a:gd name="T15" fmla="*/ 5 h 304"/>
                  <a:gd name="T16" fmla="*/ 1 w 104"/>
                  <a:gd name="T17" fmla="*/ 7 h 304"/>
                  <a:gd name="T18" fmla="*/ 1 w 104"/>
                  <a:gd name="T19" fmla="*/ 8 h 304"/>
                  <a:gd name="T20" fmla="*/ 0 w 104"/>
                  <a:gd name="T21" fmla="*/ 10 h 304"/>
                  <a:gd name="T22" fmla="*/ 2 w 104"/>
                  <a:gd name="T23" fmla="*/ 10 h 304"/>
                  <a:gd name="T24" fmla="*/ 3 w 104"/>
                  <a:gd name="T25" fmla="*/ 5 h 304"/>
                  <a:gd name="T26" fmla="*/ 4 w 104"/>
                  <a:gd name="T27" fmla="*/ 2 h 304"/>
                  <a:gd name="T28" fmla="*/ 4 w 104"/>
                  <a:gd name="T29" fmla="*/ 0 h 304"/>
                  <a:gd name="T30" fmla="*/ 4 w 104"/>
                  <a:gd name="T31" fmla="*/ 0 h 3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4" h="304">
                    <a:moveTo>
                      <a:pt x="98" y="0"/>
                    </a:moveTo>
                    <a:lnTo>
                      <a:pt x="89" y="19"/>
                    </a:lnTo>
                    <a:lnTo>
                      <a:pt x="79" y="40"/>
                    </a:lnTo>
                    <a:lnTo>
                      <a:pt x="66" y="65"/>
                    </a:lnTo>
                    <a:lnTo>
                      <a:pt x="55" y="91"/>
                    </a:lnTo>
                    <a:lnTo>
                      <a:pt x="41" y="116"/>
                    </a:lnTo>
                    <a:lnTo>
                      <a:pt x="32" y="139"/>
                    </a:lnTo>
                    <a:lnTo>
                      <a:pt x="24" y="154"/>
                    </a:lnTo>
                    <a:lnTo>
                      <a:pt x="11" y="211"/>
                    </a:lnTo>
                    <a:lnTo>
                      <a:pt x="7" y="241"/>
                    </a:lnTo>
                    <a:lnTo>
                      <a:pt x="0" y="304"/>
                    </a:lnTo>
                    <a:lnTo>
                      <a:pt x="41" y="295"/>
                    </a:lnTo>
                    <a:lnTo>
                      <a:pt x="81" y="152"/>
                    </a:lnTo>
                    <a:lnTo>
                      <a:pt x="104" y="57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89" name="Freeform 116"/>
              <p:cNvSpPr>
                <a:spLocks/>
              </p:cNvSpPr>
              <p:nvPr/>
            </p:nvSpPr>
            <p:spPr bwMode="auto">
              <a:xfrm>
                <a:off x="3023" y="1954"/>
                <a:ext cx="88" cy="69"/>
              </a:xfrm>
              <a:custGeom>
                <a:avLst/>
                <a:gdLst>
                  <a:gd name="T0" fmla="*/ 4 w 177"/>
                  <a:gd name="T1" fmla="*/ 3 h 139"/>
                  <a:gd name="T2" fmla="*/ 4 w 177"/>
                  <a:gd name="T3" fmla="*/ 3 h 139"/>
                  <a:gd name="T4" fmla="*/ 3 w 177"/>
                  <a:gd name="T5" fmla="*/ 3 h 139"/>
                  <a:gd name="T6" fmla="*/ 2 w 177"/>
                  <a:gd name="T7" fmla="*/ 4 h 139"/>
                  <a:gd name="T8" fmla="*/ 2 w 177"/>
                  <a:gd name="T9" fmla="*/ 4 h 139"/>
                  <a:gd name="T10" fmla="*/ 0 w 177"/>
                  <a:gd name="T11" fmla="*/ 4 h 139"/>
                  <a:gd name="T12" fmla="*/ 0 w 177"/>
                  <a:gd name="T13" fmla="*/ 4 h 139"/>
                  <a:gd name="T14" fmla="*/ 2 w 177"/>
                  <a:gd name="T15" fmla="*/ 1 h 139"/>
                  <a:gd name="T16" fmla="*/ 5 w 177"/>
                  <a:gd name="T17" fmla="*/ 0 h 139"/>
                  <a:gd name="T18" fmla="*/ 5 w 177"/>
                  <a:gd name="T19" fmla="*/ 2 h 139"/>
                  <a:gd name="T20" fmla="*/ 4 w 177"/>
                  <a:gd name="T21" fmla="*/ 3 h 139"/>
                  <a:gd name="T22" fmla="*/ 4 w 177"/>
                  <a:gd name="T23" fmla="*/ 3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7" h="139">
                    <a:moveTo>
                      <a:pt x="154" y="118"/>
                    </a:moveTo>
                    <a:lnTo>
                      <a:pt x="144" y="120"/>
                    </a:lnTo>
                    <a:lnTo>
                      <a:pt x="122" y="125"/>
                    </a:lnTo>
                    <a:lnTo>
                      <a:pt x="95" y="131"/>
                    </a:lnTo>
                    <a:lnTo>
                      <a:pt x="72" y="135"/>
                    </a:lnTo>
                    <a:lnTo>
                      <a:pt x="28" y="137"/>
                    </a:lnTo>
                    <a:lnTo>
                      <a:pt x="0" y="139"/>
                    </a:lnTo>
                    <a:lnTo>
                      <a:pt x="85" y="47"/>
                    </a:lnTo>
                    <a:lnTo>
                      <a:pt x="177" y="0"/>
                    </a:lnTo>
                    <a:lnTo>
                      <a:pt x="169" y="82"/>
                    </a:lnTo>
                    <a:lnTo>
                      <a:pt x="154" y="11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0" name="Freeform 117"/>
              <p:cNvSpPr>
                <a:spLocks/>
              </p:cNvSpPr>
              <p:nvPr/>
            </p:nvSpPr>
            <p:spPr bwMode="auto">
              <a:xfrm>
                <a:off x="2946" y="1907"/>
                <a:ext cx="77" cy="114"/>
              </a:xfrm>
              <a:custGeom>
                <a:avLst/>
                <a:gdLst>
                  <a:gd name="T0" fmla="*/ 3 w 154"/>
                  <a:gd name="T1" fmla="*/ 1 h 228"/>
                  <a:gd name="T2" fmla="*/ 5 w 154"/>
                  <a:gd name="T3" fmla="*/ 2 h 228"/>
                  <a:gd name="T4" fmla="*/ 5 w 154"/>
                  <a:gd name="T5" fmla="*/ 4 h 228"/>
                  <a:gd name="T6" fmla="*/ 4 w 154"/>
                  <a:gd name="T7" fmla="*/ 5 h 228"/>
                  <a:gd name="T8" fmla="*/ 5 w 154"/>
                  <a:gd name="T9" fmla="*/ 7 h 228"/>
                  <a:gd name="T10" fmla="*/ 4 w 154"/>
                  <a:gd name="T11" fmla="*/ 7 h 228"/>
                  <a:gd name="T12" fmla="*/ 4 w 154"/>
                  <a:gd name="T13" fmla="*/ 7 h 228"/>
                  <a:gd name="T14" fmla="*/ 4 w 154"/>
                  <a:gd name="T15" fmla="*/ 7 h 228"/>
                  <a:gd name="T16" fmla="*/ 4 w 154"/>
                  <a:gd name="T17" fmla="*/ 7 h 228"/>
                  <a:gd name="T18" fmla="*/ 4 w 154"/>
                  <a:gd name="T19" fmla="*/ 7 h 228"/>
                  <a:gd name="T20" fmla="*/ 3 w 154"/>
                  <a:gd name="T21" fmla="*/ 8 h 228"/>
                  <a:gd name="T22" fmla="*/ 2 w 154"/>
                  <a:gd name="T23" fmla="*/ 7 h 228"/>
                  <a:gd name="T24" fmla="*/ 2 w 154"/>
                  <a:gd name="T25" fmla="*/ 7 h 228"/>
                  <a:gd name="T26" fmla="*/ 2 w 154"/>
                  <a:gd name="T27" fmla="*/ 7 h 228"/>
                  <a:gd name="T28" fmla="*/ 1 w 154"/>
                  <a:gd name="T29" fmla="*/ 7 h 228"/>
                  <a:gd name="T30" fmla="*/ 1 w 154"/>
                  <a:gd name="T31" fmla="*/ 7 h 228"/>
                  <a:gd name="T32" fmla="*/ 1 w 154"/>
                  <a:gd name="T33" fmla="*/ 6 h 228"/>
                  <a:gd name="T34" fmla="*/ 1 w 154"/>
                  <a:gd name="T35" fmla="*/ 6 h 228"/>
                  <a:gd name="T36" fmla="*/ 0 w 154"/>
                  <a:gd name="T37" fmla="*/ 5 h 228"/>
                  <a:gd name="T38" fmla="*/ 1 w 154"/>
                  <a:gd name="T39" fmla="*/ 4 h 228"/>
                  <a:gd name="T40" fmla="*/ 1 w 154"/>
                  <a:gd name="T41" fmla="*/ 4 h 228"/>
                  <a:gd name="T42" fmla="*/ 1 w 154"/>
                  <a:gd name="T43" fmla="*/ 4 h 228"/>
                  <a:gd name="T44" fmla="*/ 1 w 154"/>
                  <a:gd name="T45" fmla="*/ 3 h 228"/>
                  <a:gd name="T46" fmla="*/ 1 w 154"/>
                  <a:gd name="T47" fmla="*/ 3 h 228"/>
                  <a:gd name="T48" fmla="*/ 3 w 154"/>
                  <a:gd name="T49" fmla="*/ 2 h 228"/>
                  <a:gd name="T50" fmla="*/ 3 w 154"/>
                  <a:gd name="T51" fmla="*/ 0 h 228"/>
                  <a:gd name="T52" fmla="*/ 3 w 154"/>
                  <a:gd name="T53" fmla="*/ 1 h 228"/>
                  <a:gd name="T54" fmla="*/ 3 w 154"/>
                  <a:gd name="T55" fmla="*/ 1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4" h="228">
                    <a:moveTo>
                      <a:pt x="89" y="4"/>
                    </a:moveTo>
                    <a:lnTo>
                      <a:pt x="137" y="43"/>
                    </a:lnTo>
                    <a:lnTo>
                      <a:pt x="154" y="99"/>
                    </a:lnTo>
                    <a:lnTo>
                      <a:pt x="103" y="135"/>
                    </a:lnTo>
                    <a:lnTo>
                      <a:pt x="131" y="197"/>
                    </a:lnTo>
                    <a:lnTo>
                      <a:pt x="127" y="203"/>
                    </a:lnTo>
                    <a:lnTo>
                      <a:pt x="124" y="207"/>
                    </a:lnTo>
                    <a:lnTo>
                      <a:pt x="116" y="213"/>
                    </a:lnTo>
                    <a:lnTo>
                      <a:pt x="108" y="218"/>
                    </a:lnTo>
                    <a:lnTo>
                      <a:pt x="101" y="224"/>
                    </a:lnTo>
                    <a:lnTo>
                      <a:pt x="80" y="228"/>
                    </a:lnTo>
                    <a:lnTo>
                      <a:pt x="55" y="218"/>
                    </a:lnTo>
                    <a:lnTo>
                      <a:pt x="42" y="209"/>
                    </a:lnTo>
                    <a:lnTo>
                      <a:pt x="36" y="205"/>
                    </a:lnTo>
                    <a:lnTo>
                      <a:pt x="30" y="199"/>
                    </a:lnTo>
                    <a:lnTo>
                      <a:pt x="25" y="194"/>
                    </a:lnTo>
                    <a:lnTo>
                      <a:pt x="19" y="186"/>
                    </a:lnTo>
                    <a:lnTo>
                      <a:pt x="10" y="173"/>
                    </a:lnTo>
                    <a:lnTo>
                      <a:pt x="0" y="148"/>
                    </a:lnTo>
                    <a:lnTo>
                      <a:pt x="2" y="121"/>
                    </a:lnTo>
                    <a:lnTo>
                      <a:pt x="4" y="108"/>
                    </a:lnTo>
                    <a:lnTo>
                      <a:pt x="10" y="97"/>
                    </a:lnTo>
                    <a:lnTo>
                      <a:pt x="17" y="78"/>
                    </a:lnTo>
                    <a:lnTo>
                      <a:pt x="23" y="70"/>
                    </a:lnTo>
                    <a:lnTo>
                      <a:pt x="72" y="59"/>
                    </a:lnTo>
                    <a:lnTo>
                      <a:pt x="65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1" name="Freeform 118"/>
              <p:cNvSpPr>
                <a:spLocks/>
              </p:cNvSpPr>
              <p:nvPr/>
            </p:nvSpPr>
            <p:spPr bwMode="auto">
              <a:xfrm>
                <a:off x="2997" y="1941"/>
                <a:ext cx="26" cy="21"/>
              </a:xfrm>
              <a:custGeom>
                <a:avLst/>
                <a:gdLst>
                  <a:gd name="T0" fmla="*/ 2 w 51"/>
                  <a:gd name="T1" fmla="*/ 0 h 44"/>
                  <a:gd name="T2" fmla="*/ 2 w 51"/>
                  <a:gd name="T3" fmla="*/ 0 h 44"/>
                  <a:gd name="T4" fmla="*/ 2 w 51"/>
                  <a:gd name="T5" fmla="*/ 1 h 44"/>
                  <a:gd name="T6" fmla="*/ 1 w 51"/>
                  <a:gd name="T7" fmla="*/ 1 h 44"/>
                  <a:gd name="T8" fmla="*/ 0 w 51"/>
                  <a:gd name="T9" fmla="*/ 0 h 44"/>
                  <a:gd name="T10" fmla="*/ 2 w 51"/>
                  <a:gd name="T11" fmla="*/ 0 h 44"/>
                  <a:gd name="T12" fmla="*/ 2 w 51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44">
                    <a:moveTo>
                      <a:pt x="34" y="0"/>
                    </a:moveTo>
                    <a:lnTo>
                      <a:pt x="51" y="19"/>
                    </a:lnTo>
                    <a:lnTo>
                      <a:pt x="41" y="44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2" name="Freeform 119"/>
              <p:cNvSpPr>
                <a:spLocks/>
              </p:cNvSpPr>
              <p:nvPr/>
            </p:nvSpPr>
            <p:spPr bwMode="auto">
              <a:xfrm>
                <a:off x="3042" y="1716"/>
                <a:ext cx="102" cy="269"/>
              </a:xfrm>
              <a:custGeom>
                <a:avLst/>
                <a:gdLst>
                  <a:gd name="T0" fmla="*/ 7 w 203"/>
                  <a:gd name="T1" fmla="*/ 2 h 538"/>
                  <a:gd name="T2" fmla="*/ 5 w 203"/>
                  <a:gd name="T3" fmla="*/ 8 h 538"/>
                  <a:gd name="T4" fmla="*/ 3 w 203"/>
                  <a:gd name="T5" fmla="*/ 12 h 538"/>
                  <a:gd name="T6" fmla="*/ 2 w 203"/>
                  <a:gd name="T7" fmla="*/ 14 h 538"/>
                  <a:gd name="T8" fmla="*/ 3 w 203"/>
                  <a:gd name="T9" fmla="*/ 15 h 538"/>
                  <a:gd name="T10" fmla="*/ 5 w 203"/>
                  <a:gd name="T11" fmla="*/ 14 h 538"/>
                  <a:gd name="T12" fmla="*/ 6 w 203"/>
                  <a:gd name="T13" fmla="*/ 13 h 538"/>
                  <a:gd name="T14" fmla="*/ 5 w 203"/>
                  <a:gd name="T15" fmla="*/ 14 h 538"/>
                  <a:gd name="T16" fmla="*/ 3 w 203"/>
                  <a:gd name="T17" fmla="*/ 15 h 538"/>
                  <a:gd name="T18" fmla="*/ 2 w 203"/>
                  <a:gd name="T19" fmla="*/ 16 h 538"/>
                  <a:gd name="T20" fmla="*/ 1 w 203"/>
                  <a:gd name="T21" fmla="*/ 17 h 538"/>
                  <a:gd name="T22" fmla="*/ 2 w 203"/>
                  <a:gd name="T23" fmla="*/ 14 h 538"/>
                  <a:gd name="T24" fmla="*/ 2 w 203"/>
                  <a:gd name="T25" fmla="*/ 12 h 538"/>
                  <a:gd name="T26" fmla="*/ 0 w 203"/>
                  <a:gd name="T27" fmla="*/ 11 h 538"/>
                  <a:gd name="T28" fmla="*/ 0 w 203"/>
                  <a:gd name="T29" fmla="*/ 10 h 538"/>
                  <a:gd name="T30" fmla="*/ 1 w 203"/>
                  <a:gd name="T31" fmla="*/ 9 h 538"/>
                  <a:gd name="T32" fmla="*/ 2 w 203"/>
                  <a:gd name="T33" fmla="*/ 8 h 538"/>
                  <a:gd name="T34" fmla="*/ 1 w 203"/>
                  <a:gd name="T35" fmla="*/ 7 h 538"/>
                  <a:gd name="T36" fmla="*/ 2 w 203"/>
                  <a:gd name="T37" fmla="*/ 7 h 538"/>
                  <a:gd name="T38" fmla="*/ 2 w 203"/>
                  <a:gd name="T39" fmla="*/ 7 h 538"/>
                  <a:gd name="T40" fmla="*/ 2 w 203"/>
                  <a:gd name="T41" fmla="*/ 6 h 538"/>
                  <a:gd name="T42" fmla="*/ 3 w 203"/>
                  <a:gd name="T43" fmla="*/ 6 h 538"/>
                  <a:gd name="T44" fmla="*/ 3 w 203"/>
                  <a:gd name="T45" fmla="*/ 6 h 538"/>
                  <a:gd name="T46" fmla="*/ 4 w 203"/>
                  <a:gd name="T47" fmla="*/ 6 h 538"/>
                  <a:gd name="T48" fmla="*/ 4 w 203"/>
                  <a:gd name="T49" fmla="*/ 5 h 538"/>
                  <a:gd name="T50" fmla="*/ 4 w 203"/>
                  <a:gd name="T51" fmla="*/ 5 h 538"/>
                  <a:gd name="T52" fmla="*/ 5 w 203"/>
                  <a:gd name="T53" fmla="*/ 5 h 538"/>
                  <a:gd name="T54" fmla="*/ 5 w 203"/>
                  <a:gd name="T55" fmla="*/ 5 h 538"/>
                  <a:gd name="T56" fmla="*/ 5 w 203"/>
                  <a:gd name="T57" fmla="*/ 4 h 538"/>
                  <a:gd name="T58" fmla="*/ 5 w 203"/>
                  <a:gd name="T59" fmla="*/ 4 h 538"/>
                  <a:gd name="T60" fmla="*/ 6 w 203"/>
                  <a:gd name="T61" fmla="*/ 3 h 538"/>
                  <a:gd name="T62" fmla="*/ 6 w 203"/>
                  <a:gd name="T63" fmla="*/ 3 h 538"/>
                  <a:gd name="T64" fmla="*/ 6 w 203"/>
                  <a:gd name="T65" fmla="*/ 2 h 538"/>
                  <a:gd name="T66" fmla="*/ 7 w 203"/>
                  <a:gd name="T67" fmla="*/ 0 h 538"/>
                  <a:gd name="T68" fmla="*/ 7 w 203"/>
                  <a:gd name="T69" fmla="*/ 2 h 538"/>
                  <a:gd name="T70" fmla="*/ 7 w 203"/>
                  <a:gd name="T71" fmla="*/ 2 h 5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3" h="538">
                    <a:moveTo>
                      <a:pt x="203" y="42"/>
                    </a:moveTo>
                    <a:lnTo>
                      <a:pt x="146" y="237"/>
                    </a:lnTo>
                    <a:lnTo>
                      <a:pt x="89" y="370"/>
                    </a:lnTo>
                    <a:lnTo>
                      <a:pt x="63" y="433"/>
                    </a:lnTo>
                    <a:lnTo>
                      <a:pt x="66" y="467"/>
                    </a:lnTo>
                    <a:lnTo>
                      <a:pt x="146" y="429"/>
                    </a:lnTo>
                    <a:lnTo>
                      <a:pt x="169" y="401"/>
                    </a:lnTo>
                    <a:lnTo>
                      <a:pt x="156" y="444"/>
                    </a:lnTo>
                    <a:lnTo>
                      <a:pt x="95" y="473"/>
                    </a:lnTo>
                    <a:lnTo>
                      <a:pt x="44" y="501"/>
                    </a:lnTo>
                    <a:lnTo>
                      <a:pt x="8" y="538"/>
                    </a:lnTo>
                    <a:lnTo>
                      <a:pt x="47" y="435"/>
                    </a:lnTo>
                    <a:lnTo>
                      <a:pt x="59" y="365"/>
                    </a:lnTo>
                    <a:lnTo>
                      <a:pt x="0" y="340"/>
                    </a:lnTo>
                    <a:lnTo>
                      <a:pt x="0" y="291"/>
                    </a:lnTo>
                    <a:lnTo>
                      <a:pt x="2" y="260"/>
                    </a:lnTo>
                    <a:lnTo>
                      <a:pt x="55" y="228"/>
                    </a:lnTo>
                    <a:lnTo>
                      <a:pt x="28" y="203"/>
                    </a:lnTo>
                    <a:lnTo>
                      <a:pt x="38" y="199"/>
                    </a:lnTo>
                    <a:lnTo>
                      <a:pt x="47" y="194"/>
                    </a:lnTo>
                    <a:lnTo>
                      <a:pt x="59" y="188"/>
                    </a:lnTo>
                    <a:lnTo>
                      <a:pt x="70" y="180"/>
                    </a:lnTo>
                    <a:lnTo>
                      <a:pt x="85" y="173"/>
                    </a:lnTo>
                    <a:lnTo>
                      <a:pt x="99" y="165"/>
                    </a:lnTo>
                    <a:lnTo>
                      <a:pt x="112" y="157"/>
                    </a:lnTo>
                    <a:lnTo>
                      <a:pt x="123" y="148"/>
                    </a:lnTo>
                    <a:lnTo>
                      <a:pt x="129" y="142"/>
                    </a:lnTo>
                    <a:lnTo>
                      <a:pt x="135" y="135"/>
                    </a:lnTo>
                    <a:lnTo>
                      <a:pt x="146" y="118"/>
                    </a:lnTo>
                    <a:lnTo>
                      <a:pt x="156" y="100"/>
                    </a:lnTo>
                    <a:lnTo>
                      <a:pt x="163" y="81"/>
                    </a:lnTo>
                    <a:lnTo>
                      <a:pt x="171" y="68"/>
                    </a:lnTo>
                    <a:lnTo>
                      <a:pt x="177" y="53"/>
                    </a:lnTo>
                    <a:lnTo>
                      <a:pt x="203" y="0"/>
                    </a:lnTo>
                    <a:lnTo>
                      <a:pt x="203" y="4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3" name="Freeform 120"/>
              <p:cNvSpPr>
                <a:spLocks/>
              </p:cNvSpPr>
              <p:nvPr/>
            </p:nvSpPr>
            <p:spPr bwMode="auto">
              <a:xfrm>
                <a:off x="2898" y="1780"/>
                <a:ext cx="59" cy="161"/>
              </a:xfrm>
              <a:custGeom>
                <a:avLst/>
                <a:gdLst>
                  <a:gd name="T0" fmla="*/ 1 w 120"/>
                  <a:gd name="T1" fmla="*/ 0 h 321"/>
                  <a:gd name="T2" fmla="*/ 2 w 120"/>
                  <a:gd name="T3" fmla="*/ 3 h 321"/>
                  <a:gd name="T4" fmla="*/ 2 w 120"/>
                  <a:gd name="T5" fmla="*/ 3 h 321"/>
                  <a:gd name="T6" fmla="*/ 2 w 120"/>
                  <a:gd name="T7" fmla="*/ 3 h 321"/>
                  <a:gd name="T8" fmla="*/ 2 w 120"/>
                  <a:gd name="T9" fmla="*/ 3 h 321"/>
                  <a:gd name="T10" fmla="*/ 2 w 120"/>
                  <a:gd name="T11" fmla="*/ 4 h 321"/>
                  <a:gd name="T12" fmla="*/ 3 w 120"/>
                  <a:gd name="T13" fmla="*/ 4 h 321"/>
                  <a:gd name="T14" fmla="*/ 3 w 120"/>
                  <a:gd name="T15" fmla="*/ 4 h 321"/>
                  <a:gd name="T16" fmla="*/ 3 w 120"/>
                  <a:gd name="T17" fmla="*/ 4 h 321"/>
                  <a:gd name="T18" fmla="*/ 3 w 120"/>
                  <a:gd name="T19" fmla="*/ 5 h 321"/>
                  <a:gd name="T20" fmla="*/ 3 w 120"/>
                  <a:gd name="T21" fmla="*/ 6 h 321"/>
                  <a:gd name="T22" fmla="*/ 3 w 120"/>
                  <a:gd name="T23" fmla="*/ 7 h 321"/>
                  <a:gd name="T24" fmla="*/ 3 w 120"/>
                  <a:gd name="T25" fmla="*/ 9 h 321"/>
                  <a:gd name="T26" fmla="*/ 3 w 120"/>
                  <a:gd name="T27" fmla="*/ 9 h 321"/>
                  <a:gd name="T28" fmla="*/ 3 w 120"/>
                  <a:gd name="T29" fmla="*/ 10 h 321"/>
                  <a:gd name="T30" fmla="*/ 3 w 120"/>
                  <a:gd name="T31" fmla="*/ 10 h 321"/>
                  <a:gd name="T32" fmla="*/ 3 w 120"/>
                  <a:gd name="T33" fmla="*/ 10 h 321"/>
                  <a:gd name="T34" fmla="*/ 2 w 120"/>
                  <a:gd name="T35" fmla="*/ 10 h 321"/>
                  <a:gd name="T36" fmla="*/ 1 w 120"/>
                  <a:gd name="T37" fmla="*/ 9 h 321"/>
                  <a:gd name="T38" fmla="*/ 1 w 120"/>
                  <a:gd name="T39" fmla="*/ 11 h 321"/>
                  <a:gd name="T40" fmla="*/ 0 w 120"/>
                  <a:gd name="T41" fmla="*/ 10 h 321"/>
                  <a:gd name="T42" fmla="*/ 0 w 120"/>
                  <a:gd name="T43" fmla="*/ 10 h 321"/>
                  <a:gd name="T44" fmla="*/ 0 w 120"/>
                  <a:gd name="T45" fmla="*/ 9 h 321"/>
                  <a:gd name="T46" fmla="*/ 0 w 120"/>
                  <a:gd name="T47" fmla="*/ 8 h 321"/>
                  <a:gd name="T48" fmla="*/ 0 w 120"/>
                  <a:gd name="T49" fmla="*/ 7 h 321"/>
                  <a:gd name="T50" fmla="*/ 0 w 120"/>
                  <a:gd name="T51" fmla="*/ 4 h 321"/>
                  <a:gd name="T52" fmla="*/ 0 w 120"/>
                  <a:gd name="T53" fmla="*/ 2 h 321"/>
                  <a:gd name="T54" fmla="*/ 0 w 120"/>
                  <a:gd name="T55" fmla="*/ 0 h 321"/>
                  <a:gd name="T56" fmla="*/ 1 w 120"/>
                  <a:gd name="T57" fmla="*/ 0 h 321"/>
                  <a:gd name="T58" fmla="*/ 1 w 120"/>
                  <a:gd name="T59" fmla="*/ 0 h 3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321">
                    <a:moveTo>
                      <a:pt x="38" y="0"/>
                    </a:moveTo>
                    <a:lnTo>
                      <a:pt x="72" y="78"/>
                    </a:lnTo>
                    <a:lnTo>
                      <a:pt x="76" y="84"/>
                    </a:lnTo>
                    <a:lnTo>
                      <a:pt x="80" y="88"/>
                    </a:lnTo>
                    <a:lnTo>
                      <a:pt x="86" y="95"/>
                    </a:lnTo>
                    <a:lnTo>
                      <a:pt x="93" y="101"/>
                    </a:lnTo>
                    <a:lnTo>
                      <a:pt x="99" y="108"/>
                    </a:lnTo>
                    <a:lnTo>
                      <a:pt x="107" y="116"/>
                    </a:lnTo>
                    <a:lnTo>
                      <a:pt x="112" y="124"/>
                    </a:lnTo>
                    <a:lnTo>
                      <a:pt x="120" y="146"/>
                    </a:lnTo>
                    <a:lnTo>
                      <a:pt x="120" y="179"/>
                    </a:lnTo>
                    <a:lnTo>
                      <a:pt x="116" y="221"/>
                    </a:lnTo>
                    <a:lnTo>
                      <a:pt x="112" y="266"/>
                    </a:lnTo>
                    <a:lnTo>
                      <a:pt x="110" y="279"/>
                    </a:lnTo>
                    <a:lnTo>
                      <a:pt x="107" y="289"/>
                    </a:lnTo>
                    <a:lnTo>
                      <a:pt x="103" y="293"/>
                    </a:lnTo>
                    <a:lnTo>
                      <a:pt x="97" y="295"/>
                    </a:lnTo>
                    <a:lnTo>
                      <a:pt x="69" y="291"/>
                    </a:lnTo>
                    <a:lnTo>
                      <a:pt x="51" y="283"/>
                    </a:lnTo>
                    <a:lnTo>
                      <a:pt x="32" y="321"/>
                    </a:lnTo>
                    <a:lnTo>
                      <a:pt x="27" y="308"/>
                    </a:lnTo>
                    <a:lnTo>
                      <a:pt x="23" y="293"/>
                    </a:lnTo>
                    <a:lnTo>
                      <a:pt x="15" y="278"/>
                    </a:lnTo>
                    <a:lnTo>
                      <a:pt x="6" y="241"/>
                    </a:lnTo>
                    <a:lnTo>
                      <a:pt x="0" y="213"/>
                    </a:lnTo>
                    <a:lnTo>
                      <a:pt x="6" y="124"/>
                    </a:lnTo>
                    <a:lnTo>
                      <a:pt x="12" y="57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4" name="Freeform 121"/>
              <p:cNvSpPr>
                <a:spLocks/>
              </p:cNvSpPr>
              <p:nvPr/>
            </p:nvSpPr>
            <p:spPr bwMode="auto">
              <a:xfrm>
                <a:off x="2955" y="1809"/>
                <a:ext cx="80" cy="34"/>
              </a:xfrm>
              <a:custGeom>
                <a:avLst/>
                <a:gdLst>
                  <a:gd name="T0" fmla="*/ 5 w 162"/>
                  <a:gd name="T1" fmla="*/ 1 h 67"/>
                  <a:gd name="T2" fmla="*/ 3 w 162"/>
                  <a:gd name="T3" fmla="*/ 2 h 67"/>
                  <a:gd name="T4" fmla="*/ 1 w 162"/>
                  <a:gd name="T5" fmla="*/ 3 h 67"/>
                  <a:gd name="T6" fmla="*/ 0 w 162"/>
                  <a:gd name="T7" fmla="*/ 2 h 67"/>
                  <a:gd name="T8" fmla="*/ 1 w 162"/>
                  <a:gd name="T9" fmla="*/ 1 h 67"/>
                  <a:gd name="T10" fmla="*/ 2 w 162"/>
                  <a:gd name="T11" fmla="*/ 0 h 67"/>
                  <a:gd name="T12" fmla="*/ 3 w 162"/>
                  <a:gd name="T13" fmla="*/ 1 h 67"/>
                  <a:gd name="T14" fmla="*/ 5 w 162"/>
                  <a:gd name="T15" fmla="*/ 1 h 67"/>
                  <a:gd name="T16" fmla="*/ 5 w 162"/>
                  <a:gd name="T17" fmla="*/ 1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67">
                    <a:moveTo>
                      <a:pt x="162" y="6"/>
                    </a:moveTo>
                    <a:lnTo>
                      <a:pt x="112" y="55"/>
                    </a:lnTo>
                    <a:lnTo>
                      <a:pt x="48" y="67"/>
                    </a:lnTo>
                    <a:lnTo>
                      <a:pt x="0" y="40"/>
                    </a:lnTo>
                    <a:lnTo>
                      <a:pt x="50" y="27"/>
                    </a:lnTo>
                    <a:lnTo>
                      <a:pt x="74" y="0"/>
                    </a:lnTo>
                    <a:lnTo>
                      <a:pt x="114" y="9"/>
                    </a:lnTo>
                    <a:lnTo>
                      <a:pt x="162" y="6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5" name="Freeform 122"/>
              <p:cNvSpPr>
                <a:spLocks/>
              </p:cNvSpPr>
              <p:nvPr/>
            </p:nvSpPr>
            <p:spPr bwMode="auto">
              <a:xfrm>
                <a:off x="2876" y="1609"/>
                <a:ext cx="59" cy="41"/>
              </a:xfrm>
              <a:custGeom>
                <a:avLst/>
                <a:gdLst>
                  <a:gd name="T0" fmla="*/ 4 w 118"/>
                  <a:gd name="T1" fmla="*/ 1 h 82"/>
                  <a:gd name="T2" fmla="*/ 3 w 118"/>
                  <a:gd name="T3" fmla="*/ 1 h 82"/>
                  <a:gd name="T4" fmla="*/ 2 w 118"/>
                  <a:gd name="T5" fmla="*/ 1 h 82"/>
                  <a:gd name="T6" fmla="*/ 0 w 118"/>
                  <a:gd name="T7" fmla="*/ 1 h 82"/>
                  <a:gd name="T8" fmla="*/ 1 w 118"/>
                  <a:gd name="T9" fmla="*/ 2 h 82"/>
                  <a:gd name="T10" fmla="*/ 1 w 118"/>
                  <a:gd name="T11" fmla="*/ 3 h 82"/>
                  <a:gd name="T12" fmla="*/ 1 w 118"/>
                  <a:gd name="T13" fmla="*/ 3 h 82"/>
                  <a:gd name="T14" fmla="*/ 2 w 118"/>
                  <a:gd name="T15" fmla="*/ 3 h 82"/>
                  <a:gd name="T16" fmla="*/ 2 w 118"/>
                  <a:gd name="T17" fmla="*/ 3 h 82"/>
                  <a:gd name="T18" fmla="*/ 3 w 118"/>
                  <a:gd name="T19" fmla="*/ 3 h 82"/>
                  <a:gd name="T20" fmla="*/ 3 w 118"/>
                  <a:gd name="T21" fmla="*/ 2 h 82"/>
                  <a:gd name="T22" fmla="*/ 3 w 118"/>
                  <a:gd name="T23" fmla="*/ 2 h 82"/>
                  <a:gd name="T24" fmla="*/ 4 w 118"/>
                  <a:gd name="T25" fmla="*/ 2 h 82"/>
                  <a:gd name="T26" fmla="*/ 4 w 118"/>
                  <a:gd name="T27" fmla="*/ 1 h 82"/>
                  <a:gd name="T28" fmla="*/ 4 w 118"/>
                  <a:gd name="T29" fmla="*/ 1 h 82"/>
                  <a:gd name="T30" fmla="*/ 4 w 118"/>
                  <a:gd name="T31" fmla="*/ 1 h 82"/>
                  <a:gd name="T32" fmla="*/ 4 w 118"/>
                  <a:gd name="T33" fmla="*/ 0 h 82"/>
                  <a:gd name="T34" fmla="*/ 4 w 118"/>
                  <a:gd name="T35" fmla="*/ 1 h 82"/>
                  <a:gd name="T36" fmla="*/ 4 w 118"/>
                  <a:gd name="T37" fmla="*/ 1 h 82"/>
                  <a:gd name="T38" fmla="*/ 4 w 118"/>
                  <a:gd name="T39" fmla="*/ 1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8" h="82">
                    <a:moveTo>
                      <a:pt x="97" y="9"/>
                    </a:moveTo>
                    <a:lnTo>
                      <a:pt x="75" y="19"/>
                    </a:lnTo>
                    <a:lnTo>
                      <a:pt x="38" y="27"/>
                    </a:lnTo>
                    <a:lnTo>
                      <a:pt x="0" y="29"/>
                    </a:lnTo>
                    <a:lnTo>
                      <a:pt x="4" y="51"/>
                    </a:lnTo>
                    <a:lnTo>
                      <a:pt x="14" y="68"/>
                    </a:lnTo>
                    <a:lnTo>
                      <a:pt x="23" y="76"/>
                    </a:lnTo>
                    <a:lnTo>
                      <a:pt x="35" y="80"/>
                    </a:lnTo>
                    <a:lnTo>
                      <a:pt x="59" y="82"/>
                    </a:lnTo>
                    <a:lnTo>
                      <a:pt x="78" y="74"/>
                    </a:lnTo>
                    <a:lnTo>
                      <a:pt x="90" y="63"/>
                    </a:lnTo>
                    <a:lnTo>
                      <a:pt x="94" y="59"/>
                    </a:lnTo>
                    <a:lnTo>
                      <a:pt x="101" y="48"/>
                    </a:lnTo>
                    <a:lnTo>
                      <a:pt x="111" y="30"/>
                    </a:lnTo>
                    <a:lnTo>
                      <a:pt x="113" y="23"/>
                    </a:lnTo>
                    <a:lnTo>
                      <a:pt x="116" y="13"/>
                    </a:lnTo>
                    <a:lnTo>
                      <a:pt x="118" y="0"/>
                    </a:lnTo>
                    <a:lnTo>
                      <a:pt x="105" y="4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6" name="Freeform 123"/>
              <p:cNvSpPr>
                <a:spLocks/>
              </p:cNvSpPr>
              <p:nvPr/>
            </p:nvSpPr>
            <p:spPr bwMode="auto">
              <a:xfrm>
                <a:off x="2839" y="1603"/>
                <a:ext cx="221" cy="210"/>
              </a:xfrm>
              <a:custGeom>
                <a:avLst/>
                <a:gdLst>
                  <a:gd name="T0" fmla="*/ 0 w 443"/>
                  <a:gd name="T1" fmla="*/ 1 h 420"/>
                  <a:gd name="T2" fmla="*/ 0 w 443"/>
                  <a:gd name="T3" fmla="*/ 2 h 420"/>
                  <a:gd name="T4" fmla="*/ 1 w 443"/>
                  <a:gd name="T5" fmla="*/ 2 h 420"/>
                  <a:gd name="T6" fmla="*/ 1 w 443"/>
                  <a:gd name="T7" fmla="*/ 3 h 420"/>
                  <a:gd name="T8" fmla="*/ 1 w 443"/>
                  <a:gd name="T9" fmla="*/ 3 h 420"/>
                  <a:gd name="T10" fmla="*/ 1 w 443"/>
                  <a:gd name="T11" fmla="*/ 4 h 420"/>
                  <a:gd name="T12" fmla="*/ 1 w 443"/>
                  <a:gd name="T13" fmla="*/ 4 h 420"/>
                  <a:gd name="T14" fmla="*/ 2 w 443"/>
                  <a:gd name="T15" fmla="*/ 4 h 420"/>
                  <a:gd name="T16" fmla="*/ 2 w 443"/>
                  <a:gd name="T17" fmla="*/ 4 h 420"/>
                  <a:gd name="T18" fmla="*/ 2 w 443"/>
                  <a:gd name="T19" fmla="*/ 4 h 420"/>
                  <a:gd name="T20" fmla="*/ 2 w 443"/>
                  <a:gd name="T21" fmla="*/ 4 h 420"/>
                  <a:gd name="T22" fmla="*/ 2 w 443"/>
                  <a:gd name="T23" fmla="*/ 4 h 420"/>
                  <a:gd name="T24" fmla="*/ 3 w 443"/>
                  <a:gd name="T25" fmla="*/ 5 h 420"/>
                  <a:gd name="T26" fmla="*/ 4 w 443"/>
                  <a:gd name="T27" fmla="*/ 5 h 420"/>
                  <a:gd name="T28" fmla="*/ 4 w 443"/>
                  <a:gd name="T29" fmla="*/ 5 h 420"/>
                  <a:gd name="T30" fmla="*/ 5 w 443"/>
                  <a:gd name="T31" fmla="*/ 4 h 420"/>
                  <a:gd name="T32" fmla="*/ 5 w 443"/>
                  <a:gd name="T33" fmla="*/ 3 h 420"/>
                  <a:gd name="T34" fmla="*/ 5 w 443"/>
                  <a:gd name="T35" fmla="*/ 3 h 420"/>
                  <a:gd name="T36" fmla="*/ 6 w 443"/>
                  <a:gd name="T37" fmla="*/ 3 h 420"/>
                  <a:gd name="T38" fmla="*/ 6 w 443"/>
                  <a:gd name="T39" fmla="*/ 3 h 420"/>
                  <a:gd name="T40" fmla="*/ 6 w 443"/>
                  <a:gd name="T41" fmla="*/ 3 h 420"/>
                  <a:gd name="T42" fmla="*/ 6 w 443"/>
                  <a:gd name="T43" fmla="*/ 2 h 420"/>
                  <a:gd name="T44" fmla="*/ 6 w 443"/>
                  <a:gd name="T45" fmla="*/ 2 h 420"/>
                  <a:gd name="T46" fmla="*/ 7 w 443"/>
                  <a:gd name="T47" fmla="*/ 2 h 420"/>
                  <a:gd name="T48" fmla="*/ 7 w 443"/>
                  <a:gd name="T49" fmla="*/ 2 h 420"/>
                  <a:gd name="T50" fmla="*/ 6 w 443"/>
                  <a:gd name="T51" fmla="*/ 4 h 420"/>
                  <a:gd name="T52" fmla="*/ 6 w 443"/>
                  <a:gd name="T53" fmla="*/ 5 h 420"/>
                  <a:gd name="T54" fmla="*/ 6 w 443"/>
                  <a:gd name="T55" fmla="*/ 7 h 420"/>
                  <a:gd name="T56" fmla="*/ 7 w 443"/>
                  <a:gd name="T57" fmla="*/ 7 h 420"/>
                  <a:gd name="T58" fmla="*/ 7 w 443"/>
                  <a:gd name="T59" fmla="*/ 8 h 420"/>
                  <a:gd name="T60" fmla="*/ 7 w 443"/>
                  <a:gd name="T61" fmla="*/ 8 h 420"/>
                  <a:gd name="T62" fmla="*/ 7 w 443"/>
                  <a:gd name="T63" fmla="*/ 10 h 420"/>
                  <a:gd name="T64" fmla="*/ 7 w 443"/>
                  <a:gd name="T65" fmla="*/ 10 h 420"/>
                  <a:gd name="T66" fmla="*/ 7 w 443"/>
                  <a:gd name="T67" fmla="*/ 11 h 420"/>
                  <a:gd name="T68" fmla="*/ 8 w 443"/>
                  <a:gd name="T69" fmla="*/ 12 h 420"/>
                  <a:gd name="T70" fmla="*/ 8 w 443"/>
                  <a:gd name="T71" fmla="*/ 12 h 420"/>
                  <a:gd name="T72" fmla="*/ 9 w 443"/>
                  <a:gd name="T73" fmla="*/ 12 h 420"/>
                  <a:gd name="T74" fmla="*/ 9 w 443"/>
                  <a:gd name="T75" fmla="*/ 12 h 420"/>
                  <a:gd name="T76" fmla="*/ 10 w 443"/>
                  <a:gd name="T77" fmla="*/ 13 h 420"/>
                  <a:gd name="T78" fmla="*/ 10 w 443"/>
                  <a:gd name="T79" fmla="*/ 13 h 420"/>
                  <a:gd name="T80" fmla="*/ 11 w 443"/>
                  <a:gd name="T81" fmla="*/ 13 h 420"/>
                  <a:gd name="T82" fmla="*/ 11 w 443"/>
                  <a:gd name="T83" fmla="*/ 13 h 420"/>
                  <a:gd name="T84" fmla="*/ 13 w 443"/>
                  <a:gd name="T85" fmla="*/ 13 h 420"/>
                  <a:gd name="T86" fmla="*/ 13 w 443"/>
                  <a:gd name="T87" fmla="*/ 13 h 420"/>
                  <a:gd name="T88" fmla="*/ 11 w 443"/>
                  <a:gd name="T89" fmla="*/ 14 h 420"/>
                  <a:gd name="T90" fmla="*/ 10 w 443"/>
                  <a:gd name="T91" fmla="*/ 14 h 420"/>
                  <a:gd name="T92" fmla="*/ 9 w 443"/>
                  <a:gd name="T93" fmla="*/ 13 h 420"/>
                  <a:gd name="T94" fmla="*/ 8 w 443"/>
                  <a:gd name="T95" fmla="*/ 13 h 420"/>
                  <a:gd name="T96" fmla="*/ 6 w 443"/>
                  <a:gd name="T97" fmla="*/ 11 h 420"/>
                  <a:gd name="T98" fmla="*/ 5 w 443"/>
                  <a:gd name="T99" fmla="*/ 10 h 420"/>
                  <a:gd name="T100" fmla="*/ 3 w 443"/>
                  <a:gd name="T101" fmla="*/ 9 h 420"/>
                  <a:gd name="T102" fmla="*/ 2 w 443"/>
                  <a:gd name="T103" fmla="*/ 6 h 420"/>
                  <a:gd name="T104" fmla="*/ 2 w 443"/>
                  <a:gd name="T105" fmla="*/ 5 h 420"/>
                  <a:gd name="T106" fmla="*/ 1 w 443"/>
                  <a:gd name="T107" fmla="*/ 4 h 420"/>
                  <a:gd name="T108" fmla="*/ 0 w 443"/>
                  <a:gd name="T109" fmla="*/ 1 h 420"/>
                  <a:gd name="T110" fmla="*/ 0 w 443"/>
                  <a:gd name="T111" fmla="*/ 0 h 420"/>
                  <a:gd name="T112" fmla="*/ 0 w 443"/>
                  <a:gd name="T113" fmla="*/ 1 h 420"/>
                  <a:gd name="T114" fmla="*/ 0 w 443"/>
                  <a:gd name="T115" fmla="*/ 1 h 4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43" h="420">
                    <a:moveTo>
                      <a:pt x="17" y="32"/>
                    </a:moveTo>
                    <a:lnTo>
                      <a:pt x="25" y="49"/>
                    </a:lnTo>
                    <a:lnTo>
                      <a:pt x="33" y="60"/>
                    </a:lnTo>
                    <a:lnTo>
                      <a:pt x="40" y="76"/>
                    </a:lnTo>
                    <a:lnTo>
                      <a:pt x="52" y="89"/>
                    </a:lnTo>
                    <a:lnTo>
                      <a:pt x="55" y="97"/>
                    </a:lnTo>
                    <a:lnTo>
                      <a:pt x="61" y="102"/>
                    </a:lnTo>
                    <a:lnTo>
                      <a:pt x="67" y="108"/>
                    </a:lnTo>
                    <a:lnTo>
                      <a:pt x="73" y="114"/>
                    </a:lnTo>
                    <a:lnTo>
                      <a:pt x="78" y="117"/>
                    </a:lnTo>
                    <a:lnTo>
                      <a:pt x="82" y="121"/>
                    </a:lnTo>
                    <a:lnTo>
                      <a:pt x="93" y="127"/>
                    </a:lnTo>
                    <a:lnTo>
                      <a:pt x="105" y="131"/>
                    </a:lnTo>
                    <a:lnTo>
                      <a:pt x="128" y="135"/>
                    </a:lnTo>
                    <a:lnTo>
                      <a:pt x="152" y="135"/>
                    </a:lnTo>
                    <a:lnTo>
                      <a:pt x="181" y="98"/>
                    </a:lnTo>
                    <a:lnTo>
                      <a:pt x="185" y="93"/>
                    </a:lnTo>
                    <a:lnTo>
                      <a:pt x="188" y="89"/>
                    </a:lnTo>
                    <a:lnTo>
                      <a:pt x="194" y="83"/>
                    </a:lnTo>
                    <a:lnTo>
                      <a:pt x="198" y="78"/>
                    </a:lnTo>
                    <a:lnTo>
                      <a:pt x="204" y="72"/>
                    </a:lnTo>
                    <a:lnTo>
                      <a:pt x="209" y="62"/>
                    </a:lnTo>
                    <a:lnTo>
                      <a:pt x="217" y="59"/>
                    </a:lnTo>
                    <a:lnTo>
                      <a:pt x="226" y="55"/>
                    </a:lnTo>
                    <a:lnTo>
                      <a:pt x="238" y="49"/>
                    </a:lnTo>
                    <a:lnTo>
                      <a:pt x="202" y="127"/>
                    </a:lnTo>
                    <a:lnTo>
                      <a:pt x="219" y="155"/>
                    </a:lnTo>
                    <a:lnTo>
                      <a:pt x="217" y="207"/>
                    </a:lnTo>
                    <a:lnTo>
                      <a:pt x="247" y="214"/>
                    </a:lnTo>
                    <a:lnTo>
                      <a:pt x="242" y="226"/>
                    </a:lnTo>
                    <a:lnTo>
                      <a:pt x="234" y="241"/>
                    </a:lnTo>
                    <a:lnTo>
                      <a:pt x="234" y="302"/>
                    </a:lnTo>
                    <a:lnTo>
                      <a:pt x="238" y="319"/>
                    </a:lnTo>
                    <a:lnTo>
                      <a:pt x="247" y="342"/>
                    </a:lnTo>
                    <a:lnTo>
                      <a:pt x="257" y="361"/>
                    </a:lnTo>
                    <a:lnTo>
                      <a:pt x="263" y="370"/>
                    </a:lnTo>
                    <a:lnTo>
                      <a:pt x="299" y="374"/>
                    </a:lnTo>
                    <a:lnTo>
                      <a:pt x="306" y="378"/>
                    </a:lnTo>
                    <a:lnTo>
                      <a:pt x="327" y="385"/>
                    </a:lnTo>
                    <a:lnTo>
                      <a:pt x="340" y="391"/>
                    </a:lnTo>
                    <a:lnTo>
                      <a:pt x="352" y="395"/>
                    </a:lnTo>
                    <a:lnTo>
                      <a:pt x="369" y="399"/>
                    </a:lnTo>
                    <a:lnTo>
                      <a:pt x="443" y="399"/>
                    </a:lnTo>
                    <a:lnTo>
                      <a:pt x="426" y="410"/>
                    </a:lnTo>
                    <a:lnTo>
                      <a:pt x="375" y="418"/>
                    </a:lnTo>
                    <a:lnTo>
                      <a:pt x="339" y="420"/>
                    </a:lnTo>
                    <a:lnTo>
                      <a:pt x="295" y="412"/>
                    </a:lnTo>
                    <a:lnTo>
                      <a:pt x="261" y="393"/>
                    </a:lnTo>
                    <a:lnTo>
                      <a:pt x="204" y="342"/>
                    </a:lnTo>
                    <a:lnTo>
                      <a:pt x="179" y="309"/>
                    </a:lnTo>
                    <a:lnTo>
                      <a:pt x="120" y="260"/>
                    </a:lnTo>
                    <a:lnTo>
                      <a:pt x="76" y="182"/>
                    </a:lnTo>
                    <a:lnTo>
                      <a:pt x="69" y="157"/>
                    </a:lnTo>
                    <a:lnTo>
                      <a:pt x="40" y="112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7" name="Freeform 124"/>
              <p:cNvSpPr>
                <a:spLocks/>
              </p:cNvSpPr>
              <p:nvPr/>
            </p:nvSpPr>
            <p:spPr bwMode="auto">
              <a:xfrm>
                <a:off x="2932" y="1531"/>
                <a:ext cx="43" cy="99"/>
              </a:xfrm>
              <a:custGeom>
                <a:avLst/>
                <a:gdLst>
                  <a:gd name="T0" fmla="*/ 0 w 87"/>
                  <a:gd name="T1" fmla="*/ 0 h 198"/>
                  <a:gd name="T2" fmla="*/ 0 w 87"/>
                  <a:gd name="T3" fmla="*/ 1 h 198"/>
                  <a:gd name="T4" fmla="*/ 0 w 87"/>
                  <a:gd name="T5" fmla="*/ 1 h 198"/>
                  <a:gd name="T6" fmla="*/ 1 w 87"/>
                  <a:gd name="T7" fmla="*/ 1 h 198"/>
                  <a:gd name="T8" fmla="*/ 1 w 87"/>
                  <a:gd name="T9" fmla="*/ 1 h 198"/>
                  <a:gd name="T10" fmla="*/ 1 w 87"/>
                  <a:gd name="T11" fmla="*/ 1 h 198"/>
                  <a:gd name="T12" fmla="*/ 1 w 87"/>
                  <a:gd name="T13" fmla="*/ 2 h 198"/>
                  <a:gd name="T14" fmla="*/ 2 w 87"/>
                  <a:gd name="T15" fmla="*/ 3 h 198"/>
                  <a:gd name="T16" fmla="*/ 2 w 87"/>
                  <a:gd name="T17" fmla="*/ 4 h 198"/>
                  <a:gd name="T18" fmla="*/ 2 w 87"/>
                  <a:gd name="T19" fmla="*/ 6 h 198"/>
                  <a:gd name="T20" fmla="*/ 2 w 87"/>
                  <a:gd name="T21" fmla="*/ 7 h 198"/>
                  <a:gd name="T22" fmla="*/ 2 w 87"/>
                  <a:gd name="T23" fmla="*/ 6 h 198"/>
                  <a:gd name="T24" fmla="*/ 1 w 87"/>
                  <a:gd name="T25" fmla="*/ 3 h 198"/>
                  <a:gd name="T26" fmla="*/ 0 w 87"/>
                  <a:gd name="T27" fmla="*/ 2 h 198"/>
                  <a:gd name="T28" fmla="*/ 0 w 87"/>
                  <a:gd name="T29" fmla="*/ 0 h 198"/>
                  <a:gd name="T30" fmla="*/ 0 w 87"/>
                  <a:gd name="T31" fmla="*/ 0 h 1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198">
                    <a:moveTo>
                      <a:pt x="0" y="0"/>
                    </a:moveTo>
                    <a:lnTo>
                      <a:pt x="7" y="4"/>
                    </a:lnTo>
                    <a:lnTo>
                      <a:pt x="24" y="13"/>
                    </a:lnTo>
                    <a:lnTo>
                      <a:pt x="34" y="17"/>
                    </a:lnTo>
                    <a:lnTo>
                      <a:pt x="43" y="23"/>
                    </a:lnTo>
                    <a:lnTo>
                      <a:pt x="55" y="32"/>
                    </a:lnTo>
                    <a:lnTo>
                      <a:pt x="62" y="48"/>
                    </a:lnTo>
                    <a:lnTo>
                      <a:pt x="68" y="72"/>
                    </a:lnTo>
                    <a:lnTo>
                      <a:pt x="76" y="105"/>
                    </a:lnTo>
                    <a:lnTo>
                      <a:pt x="87" y="181"/>
                    </a:lnTo>
                    <a:lnTo>
                      <a:pt x="74" y="198"/>
                    </a:lnTo>
                    <a:lnTo>
                      <a:pt x="64" y="167"/>
                    </a:lnTo>
                    <a:lnTo>
                      <a:pt x="43" y="88"/>
                    </a:lnTo>
                    <a:lnTo>
                      <a:pt x="2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8" name="Freeform 125"/>
              <p:cNvSpPr>
                <a:spLocks/>
              </p:cNvSpPr>
              <p:nvPr/>
            </p:nvSpPr>
            <p:spPr bwMode="auto">
              <a:xfrm>
                <a:off x="2930" y="1574"/>
                <a:ext cx="19" cy="20"/>
              </a:xfrm>
              <a:custGeom>
                <a:avLst/>
                <a:gdLst>
                  <a:gd name="T0" fmla="*/ 2 w 38"/>
                  <a:gd name="T1" fmla="*/ 0 h 40"/>
                  <a:gd name="T2" fmla="*/ 1 w 38"/>
                  <a:gd name="T3" fmla="*/ 1 h 40"/>
                  <a:gd name="T4" fmla="*/ 1 w 38"/>
                  <a:gd name="T5" fmla="*/ 1 h 40"/>
                  <a:gd name="T6" fmla="*/ 1 w 38"/>
                  <a:gd name="T7" fmla="*/ 2 h 40"/>
                  <a:gd name="T8" fmla="*/ 0 w 38"/>
                  <a:gd name="T9" fmla="*/ 2 h 40"/>
                  <a:gd name="T10" fmla="*/ 1 w 38"/>
                  <a:gd name="T11" fmla="*/ 1 h 40"/>
                  <a:gd name="T12" fmla="*/ 1 w 38"/>
                  <a:gd name="T13" fmla="*/ 0 h 40"/>
                  <a:gd name="T14" fmla="*/ 2 w 38"/>
                  <a:gd name="T15" fmla="*/ 0 h 40"/>
                  <a:gd name="T16" fmla="*/ 2 w 3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0">
                    <a:moveTo>
                      <a:pt x="38" y="0"/>
                    </a:moveTo>
                    <a:lnTo>
                      <a:pt x="32" y="22"/>
                    </a:lnTo>
                    <a:lnTo>
                      <a:pt x="23" y="3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11" y="28"/>
                    </a:lnTo>
                    <a:lnTo>
                      <a:pt x="13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6999" name="Freeform 126"/>
              <p:cNvSpPr>
                <a:spLocks/>
              </p:cNvSpPr>
              <p:nvPr/>
            </p:nvSpPr>
            <p:spPr bwMode="auto">
              <a:xfrm>
                <a:off x="2860" y="1528"/>
                <a:ext cx="61" cy="80"/>
              </a:xfrm>
              <a:custGeom>
                <a:avLst/>
                <a:gdLst>
                  <a:gd name="T0" fmla="*/ 2 w 124"/>
                  <a:gd name="T1" fmla="*/ 0 h 160"/>
                  <a:gd name="T2" fmla="*/ 1 w 124"/>
                  <a:gd name="T3" fmla="*/ 1 h 160"/>
                  <a:gd name="T4" fmla="*/ 1 w 124"/>
                  <a:gd name="T5" fmla="*/ 1 h 160"/>
                  <a:gd name="T6" fmla="*/ 1 w 124"/>
                  <a:gd name="T7" fmla="*/ 1 h 160"/>
                  <a:gd name="T8" fmla="*/ 1 w 124"/>
                  <a:gd name="T9" fmla="*/ 1 h 160"/>
                  <a:gd name="T10" fmla="*/ 0 w 124"/>
                  <a:gd name="T11" fmla="*/ 2 h 160"/>
                  <a:gd name="T12" fmla="*/ 0 w 124"/>
                  <a:gd name="T13" fmla="*/ 2 h 160"/>
                  <a:gd name="T14" fmla="*/ 0 w 124"/>
                  <a:gd name="T15" fmla="*/ 2 h 160"/>
                  <a:gd name="T16" fmla="*/ 0 w 124"/>
                  <a:gd name="T17" fmla="*/ 3 h 160"/>
                  <a:gd name="T18" fmla="*/ 0 w 124"/>
                  <a:gd name="T19" fmla="*/ 3 h 160"/>
                  <a:gd name="T20" fmla="*/ 0 w 124"/>
                  <a:gd name="T21" fmla="*/ 4 h 160"/>
                  <a:gd name="T22" fmla="*/ 0 w 124"/>
                  <a:gd name="T23" fmla="*/ 5 h 160"/>
                  <a:gd name="T24" fmla="*/ 0 w 124"/>
                  <a:gd name="T25" fmla="*/ 5 h 160"/>
                  <a:gd name="T26" fmla="*/ 0 w 124"/>
                  <a:gd name="T27" fmla="*/ 5 h 160"/>
                  <a:gd name="T28" fmla="*/ 0 w 124"/>
                  <a:gd name="T29" fmla="*/ 5 h 160"/>
                  <a:gd name="T30" fmla="*/ 1 w 124"/>
                  <a:gd name="T31" fmla="*/ 5 h 160"/>
                  <a:gd name="T32" fmla="*/ 1 w 124"/>
                  <a:gd name="T33" fmla="*/ 5 h 160"/>
                  <a:gd name="T34" fmla="*/ 1 w 124"/>
                  <a:gd name="T35" fmla="*/ 5 h 160"/>
                  <a:gd name="T36" fmla="*/ 2 w 124"/>
                  <a:gd name="T37" fmla="*/ 5 h 160"/>
                  <a:gd name="T38" fmla="*/ 3 w 124"/>
                  <a:gd name="T39" fmla="*/ 5 h 160"/>
                  <a:gd name="T40" fmla="*/ 3 w 124"/>
                  <a:gd name="T41" fmla="*/ 5 h 160"/>
                  <a:gd name="T42" fmla="*/ 3 w 124"/>
                  <a:gd name="T43" fmla="*/ 5 h 160"/>
                  <a:gd name="T44" fmla="*/ 2 w 124"/>
                  <a:gd name="T45" fmla="*/ 5 h 160"/>
                  <a:gd name="T46" fmla="*/ 2 w 124"/>
                  <a:gd name="T47" fmla="*/ 5 h 160"/>
                  <a:gd name="T48" fmla="*/ 1 w 124"/>
                  <a:gd name="T49" fmla="*/ 5 h 160"/>
                  <a:gd name="T50" fmla="*/ 1 w 124"/>
                  <a:gd name="T51" fmla="*/ 4 h 160"/>
                  <a:gd name="T52" fmla="*/ 1 w 124"/>
                  <a:gd name="T53" fmla="*/ 4 h 160"/>
                  <a:gd name="T54" fmla="*/ 1 w 124"/>
                  <a:gd name="T55" fmla="*/ 4 h 160"/>
                  <a:gd name="T56" fmla="*/ 1 w 124"/>
                  <a:gd name="T57" fmla="*/ 3 h 160"/>
                  <a:gd name="T58" fmla="*/ 2 w 124"/>
                  <a:gd name="T59" fmla="*/ 3 h 160"/>
                  <a:gd name="T60" fmla="*/ 2 w 124"/>
                  <a:gd name="T61" fmla="*/ 3 h 160"/>
                  <a:gd name="T62" fmla="*/ 2 w 124"/>
                  <a:gd name="T63" fmla="*/ 3 h 160"/>
                  <a:gd name="T64" fmla="*/ 2 w 124"/>
                  <a:gd name="T65" fmla="*/ 2 h 160"/>
                  <a:gd name="T66" fmla="*/ 2 w 124"/>
                  <a:gd name="T67" fmla="*/ 2 h 160"/>
                  <a:gd name="T68" fmla="*/ 2 w 124"/>
                  <a:gd name="T69" fmla="*/ 2 h 160"/>
                  <a:gd name="T70" fmla="*/ 3 w 124"/>
                  <a:gd name="T71" fmla="*/ 2 h 160"/>
                  <a:gd name="T72" fmla="*/ 3 w 124"/>
                  <a:gd name="T73" fmla="*/ 1 h 160"/>
                  <a:gd name="T74" fmla="*/ 2 w 124"/>
                  <a:gd name="T75" fmla="*/ 1 h 160"/>
                  <a:gd name="T76" fmla="*/ 2 w 124"/>
                  <a:gd name="T77" fmla="*/ 0 h 160"/>
                  <a:gd name="T78" fmla="*/ 2 w 124"/>
                  <a:gd name="T79" fmla="*/ 0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4" h="160">
                    <a:moveTo>
                      <a:pt x="67" y="0"/>
                    </a:moveTo>
                    <a:lnTo>
                      <a:pt x="55" y="12"/>
                    </a:lnTo>
                    <a:lnTo>
                      <a:pt x="50" y="16"/>
                    </a:lnTo>
                    <a:lnTo>
                      <a:pt x="42" y="21"/>
                    </a:lnTo>
                    <a:lnTo>
                      <a:pt x="32" y="27"/>
                    </a:lnTo>
                    <a:lnTo>
                      <a:pt x="23" y="35"/>
                    </a:lnTo>
                    <a:lnTo>
                      <a:pt x="15" y="42"/>
                    </a:lnTo>
                    <a:lnTo>
                      <a:pt x="4" y="56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12" y="124"/>
                    </a:lnTo>
                    <a:lnTo>
                      <a:pt x="15" y="130"/>
                    </a:lnTo>
                    <a:lnTo>
                      <a:pt x="19" y="133"/>
                    </a:lnTo>
                    <a:lnTo>
                      <a:pt x="23" y="141"/>
                    </a:lnTo>
                    <a:lnTo>
                      <a:pt x="29" y="147"/>
                    </a:lnTo>
                    <a:lnTo>
                      <a:pt x="36" y="152"/>
                    </a:lnTo>
                    <a:lnTo>
                      <a:pt x="44" y="156"/>
                    </a:lnTo>
                    <a:lnTo>
                      <a:pt x="53" y="158"/>
                    </a:lnTo>
                    <a:lnTo>
                      <a:pt x="88" y="160"/>
                    </a:lnTo>
                    <a:lnTo>
                      <a:pt x="107" y="158"/>
                    </a:lnTo>
                    <a:lnTo>
                      <a:pt x="124" y="139"/>
                    </a:lnTo>
                    <a:lnTo>
                      <a:pt x="103" y="141"/>
                    </a:lnTo>
                    <a:lnTo>
                      <a:pt x="76" y="141"/>
                    </a:lnTo>
                    <a:lnTo>
                      <a:pt x="67" y="133"/>
                    </a:lnTo>
                    <a:lnTo>
                      <a:pt x="63" y="130"/>
                    </a:lnTo>
                    <a:lnTo>
                      <a:pt x="57" y="124"/>
                    </a:lnTo>
                    <a:lnTo>
                      <a:pt x="50" y="114"/>
                    </a:lnTo>
                    <a:lnTo>
                      <a:pt x="46" y="111"/>
                    </a:lnTo>
                    <a:lnTo>
                      <a:pt x="51" y="88"/>
                    </a:lnTo>
                    <a:lnTo>
                      <a:pt x="70" y="71"/>
                    </a:lnTo>
                    <a:lnTo>
                      <a:pt x="88" y="69"/>
                    </a:lnTo>
                    <a:lnTo>
                      <a:pt x="76" y="67"/>
                    </a:lnTo>
                    <a:lnTo>
                      <a:pt x="65" y="59"/>
                    </a:lnTo>
                    <a:lnTo>
                      <a:pt x="69" y="48"/>
                    </a:lnTo>
                    <a:lnTo>
                      <a:pt x="70" y="44"/>
                    </a:lnTo>
                    <a:lnTo>
                      <a:pt x="116" y="33"/>
                    </a:lnTo>
                    <a:lnTo>
                      <a:pt x="120" y="14"/>
                    </a:lnTo>
                    <a:lnTo>
                      <a:pt x="78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0" name="Freeform 127"/>
              <p:cNvSpPr>
                <a:spLocks/>
              </p:cNvSpPr>
              <p:nvPr/>
            </p:nvSpPr>
            <p:spPr bwMode="auto">
              <a:xfrm>
                <a:off x="3067" y="1502"/>
                <a:ext cx="33" cy="29"/>
              </a:xfrm>
              <a:custGeom>
                <a:avLst/>
                <a:gdLst>
                  <a:gd name="T0" fmla="*/ 1 w 67"/>
                  <a:gd name="T1" fmla="*/ 1 h 59"/>
                  <a:gd name="T2" fmla="*/ 1 w 67"/>
                  <a:gd name="T3" fmla="*/ 1 h 59"/>
                  <a:gd name="T4" fmla="*/ 2 w 67"/>
                  <a:gd name="T5" fmla="*/ 0 h 59"/>
                  <a:gd name="T6" fmla="*/ 1 w 67"/>
                  <a:gd name="T7" fmla="*/ 0 h 59"/>
                  <a:gd name="T8" fmla="*/ 1 w 67"/>
                  <a:gd name="T9" fmla="*/ 0 h 59"/>
                  <a:gd name="T10" fmla="*/ 1 w 67"/>
                  <a:gd name="T11" fmla="*/ 0 h 59"/>
                  <a:gd name="T12" fmla="*/ 0 w 67"/>
                  <a:gd name="T13" fmla="*/ 0 h 59"/>
                  <a:gd name="T14" fmla="*/ 0 w 67"/>
                  <a:gd name="T15" fmla="*/ 0 h 59"/>
                  <a:gd name="T16" fmla="*/ 0 w 67"/>
                  <a:gd name="T17" fmla="*/ 1 h 59"/>
                  <a:gd name="T18" fmla="*/ 1 w 67"/>
                  <a:gd name="T19" fmla="*/ 1 h 59"/>
                  <a:gd name="T20" fmla="*/ 1 w 67"/>
                  <a:gd name="T21" fmla="*/ 1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59">
                    <a:moveTo>
                      <a:pt x="35" y="59"/>
                    </a:moveTo>
                    <a:lnTo>
                      <a:pt x="63" y="52"/>
                    </a:lnTo>
                    <a:lnTo>
                      <a:pt x="67" y="27"/>
                    </a:lnTo>
                    <a:lnTo>
                      <a:pt x="61" y="19"/>
                    </a:lnTo>
                    <a:lnTo>
                      <a:pt x="54" y="12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29" y="17"/>
                    </a:lnTo>
                    <a:lnTo>
                      <a:pt x="25" y="38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1" name="Freeform 128"/>
              <p:cNvSpPr>
                <a:spLocks/>
              </p:cNvSpPr>
              <p:nvPr/>
            </p:nvSpPr>
            <p:spPr bwMode="auto">
              <a:xfrm>
                <a:off x="3010" y="1504"/>
                <a:ext cx="51" cy="59"/>
              </a:xfrm>
              <a:custGeom>
                <a:avLst/>
                <a:gdLst>
                  <a:gd name="T0" fmla="*/ 2 w 103"/>
                  <a:gd name="T1" fmla="*/ 0 h 120"/>
                  <a:gd name="T2" fmla="*/ 0 w 103"/>
                  <a:gd name="T3" fmla="*/ 0 h 120"/>
                  <a:gd name="T4" fmla="*/ 0 w 103"/>
                  <a:gd name="T5" fmla="*/ 1 h 120"/>
                  <a:gd name="T6" fmla="*/ 0 w 103"/>
                  <a:gd name="T7" fmla="*/ 1 h 120"/>
                  <a:gd name="T8" fmla="*/ 0 w 103"/>
                  <a:gd name="T9" fmla="*/ 2 h 120"/>
                  <a:gd name="T10" fmla="*/ 0 w 103"/>
                  <a:gd name="T11" fmla="*/ 2 h 120"/>
                  <a:gd name="T12" fmla="*/ 0 w 103"/>
                  <a:gd name="T13" fmla="*/ 3 h 120"/>
                  <a:gd name="T14" fmla="*/ 0 w 103"/>
                  <a:gd name="T15" fmla="*/ 3 h 120"/>
                  <a:gd name="T16" fmla="*/ 0 w 103"/>
                  <a:gd name="T17" fmla="*/ 3 h 120"/>
                  <a:gd name="T18" fmla="*/ 1 w 103"/>
                  <a:gd name="T19" fmla="*/ 3 h 120"/>
                  <a:gd name="T20" fmla="*/ 1 w 103"/>
                  <a:gd name="T21" fmla="*/ 3 h 120"/>
                  <a:gd name="T22" fmla="*/ 2 w 103"/>
                  <a:gd name="T23" fmla="*/ 3 h 120"/>
                  <a:gd name="T24" fmla="*/ 3 w 103"/>
                  <a:gd name="T25" fmla="*/ 3 h 120"/>
                  <a:gd name="T26" fmla="*/ 1 w 103"/>
                  <a:gd name="T27" fmla="*/ 3 h 120"/>
                  <a:gd name="T28" fmla="*/ 0 w 103"/>
                  <a:gd name="T29" fmla="*/ 3 h 120"/>
                  <a:gd name="T30" fmla="*/ 0 w 103"/>
                  <a:gd name="T31" fmla="*/ 2 h 120"/>
                  <a:gd name="T32" fmla="*/ 0 w 103"/>
                  <a:gd name="T33" fmla="*/ 2 h 120"/>
                  <a:gd name="T34" fmla="*/ 1 w 103"/>
                  <a:gd name="T35" fmla="*/ 2 h 120"/>
                  <a:gd name="T36" fmla="*/ 1 w 103"/>
                  <a:gd name="T37" fmla="*/ 2 h 120"/>
                  <a:gd name="T38" fmla="*/ 1 w 103"/>
                  <a:gd name="T39" fmla="*/ 1 h 120"/>
                  <a:gd name="T40" fmla="*/ 1 w 103"/>
                  <a:gd name="T41" fmla="*/ 1 h 120"/>
                  <a:gd name="T42" fmla="*/ 1 w 103"/>
                  <a:gd name="T43" fmla="*/ 1 h 120"/>
                  <a:gd name="T44" fmla="*/ 2 w 103"/>
                  <a:gd name="T45" fmla="*/ 0 h 120"/>
                  <a:gd name="T46" fmla="*/ 2 w 103"/>
                  <a:gd name="T47" fmla="*/ 0 h 120"/>
                  <a:gd name="T48" fmla="*/ 2 w 103"/>
                  <a:gd name="T49" fmla="*/ 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20">
                    <a:moveTo>
                      <a:pt x="76" y="0"/>
                    </a:moveTo>
                    <a:lnTo>
                      <a:pt x="12" y="19"/>
                    </a:lnTo>
                    <a:lnTo>
                      <a:pt x="2" y="36"/>
                    </a:lnTo>
                    <a:lnTo>
                      <a:pt x="0" y="57"/>
                    </a:lnTo>
                    <a:lnTo>
                      <a:pt x="0" y="82"/>
                    </a:lnTo>
                    <a:lnTo>
                      <a:pt x="4" y="93"/>
                    </a:lnTo>
                    <a:lnTo>
                      <a:pt x="10" y="103"/>
                    </a:lnTo>
                    <a:lnTo>
                      <a:pt x="16" y="106"/>
                    </a:lnTo>
                    <a:lnTo>
                      <a:pt x="19" y="110"/>
                    </a:lnTo>
                    <a:lnTo>
                      <a:pt x="36" y="118"/>
                    </a:lnTo>
                    <a:lnTo>
                      <a:pt x="54" y="120"/>
                    </a:lnTo>
                    <a:lnTo>
                      <a:pt x="74" y="120"/>
                    </a:lnTo>
                    <a:lnTo>
                      <a:pt x="103" y="110"/>
                    </a:lnTo>
                    <a:lnTo>
                      <a:pt x="38" y="106"/>
                    </a:lnTo>
                    <a:lnTo>
                      <a:pt x="31" y="103"/>
                    </a:lnTo>
                    <a:lnTo>
                      <a:pt x="23" y="93"/>
                    </a:lnTo>
                    <a:lnTo>
                      <a:pt x="25" y="87"/>
                    </a:lnTo>
                    <a:lnTo>
                      <a:pt x="35" y="84"/>
                    </a:lnTo>
                    <a:lnTo>
                      <a:pt x="44" y="82"/>
                    </a:lnTo>
                    <a:lnTo>
                      <a:pt x="40" y="59"/>
                    </a:lnTo>
                    <a:lnTo>
                      <a:pt x="44" y="40"/>
                    </a:lnTo>
                    <a:lnTo>
                      <a:pt x="48" y="34"/>
                    </a:lnTo>
                    <a:lnTo>
                      <a:pt x="92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2" name="Freeform 129"/>
              <p:cNvSpPr>
                <a:spLocks/>
              </p:cNvSpPr>
              <p:nvPr/>
            </p:nvSpPr>
            <p:spPr bwMode="auto">
              <a:xfrm>
                <a:off x="3025" y="1479"/>
                <a:ext cx="77" cy="21"/>
              </a:xfrm>
              <a:custGeom>
                <a:avLst/>
                <a:gdLst>
                  <a:gd name="T0" fmla="*/ 2 w 154"/>
                  <a:gd name="T1" fmla="*/ 1 h 41"/>
                  <a:gd name="T2" fmla="*/ 4 w 154"/>
                  <a:gd name="T3" fmla="*/ 1 h 41"/>
                  <a:gd name="T4" fmla="*/ 5 w 154"/>
                  <a:gd name="T5" fmla="*/ 2 h 41"/>
                  <a:gd name="T6" fmla="*/ 4 w 154"/>
                  <a:gd name="T7" fmla="*/ 1 h 41"/>
                  <a:gd name="T8" fmla="*/ 3 w 154"/>
                  <a:gd name="T9" fmla="*/ 0 h 41"/>
                  <a:gd name="T10" fmla="*/ 2 w 154"/>
                  <a:gd name="T11" fmla="*/ 1 h 41"/>
                  <a:gd name="T12" fmla="*/ 0 w 154"/>
                  <a:gd name="T13" fmla="*/ 2 h 41"/>
                  <a:gd name="T14" fmla="*/ 1 w 154"/>
                  <a:gd name="T15" fmla="*/ 1 h 41"/>
                  <a:gd name="T16" fmla="*/ 2 w 154"/>
                  <a:gd name="T17" fmla="*/ 1 h 41"/>
                  <a:gd name="T18" fmla="*/ 2 w 154"/>
                  <a:gd name="T19" fmla="*/ 1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" h="41">
                    <a:moveTo>
                      <a:pt x="40" y="32"/>
                    </a:moveTo>
                    <a:lnTo>
                      <a:pt x="118" y="30"/>
                    </a:lnTo>
                    <a:lnTo>
                      <a:pt x="154" y="41"/>
                    </a:lnTo>
                    <a:lnTo>
                      <a:pt x="125" y="7"/>
                    </a:lnTo>
                    <a:lnTo>
                      <a:pt x="83" y="0"/>
                    </a:lnTo>
                    <a:lnTo>
                      <a:pt x="38" y="15"/>
                    </a:lnTo>
                    <a:lnTo>
                      <a:pt x="0" y="41"/>
                    </a:lnTo>
                    <a:lnTo>
                      <a:pt x="19" y="30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3" name="Freeform 130"/>
              <p:cNvSpPr>
                <a:spLocks/>
              </p:cNvSpPr>
              <p:nvPr/>
            </p:nvSpPr>
            <p:spPr bwMode="auto">
              <a:xfrm>
                <a:off x="3035" y="1478"/>
                <a:ext cx="51" cy="17"/>
              </a:xfrm>
              <a:custGeom>
                <a:avLst/>
                <a:gdLst>
                  <a:gd name="T0" fmla="*/ 3 w 100"/>
                  <a:gd name="T1" fmla="*/ 0 h 34"/>
                  <a:gd name="T2" fmla="*/ 2 w 100"/>
                  <a:gd name="T3" fmla="*/ 1 h 34"/>
                  <a:gd name="T4" fmla="*/ 0 w 100"/>
                  <a:gd name="T5" fmla="*/ 2 h 34"/>
                  <a:gd name="T6" fmla="*/ 3 w 100"/>
                  <a:gd name="T7" fmla="*/ 1 h 34"/>
                  <a:gd name="T8" fmla="*/ 4 w 100"/>
                  <a:gd name="T9" fmla="*/ 1 h 34"/>
                  <a:gd name="T10" fmla="*/ 3 w 100"/>
                  <a:gd name="T11" fmla="*/ 0 h 34"/>
                  <a:gd name="T12" fmla="*/ 3 w 10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34">
                    <a:moveTo>
                      <a:pt x="68" y="0"/>
                    </a:moveTo>
                    <a:lnTo>
                      <a:pt x="38" y="5"/>
                    </a:lnTo>
                    <a:lnTo>
                      <a:pt x="0" y="34"/>
                    </a:lnTo>
                    <a:lnTo>
                      <a:pt x="68" y="23"/>
                    </a:lnTo>
                    <a:lnTo>
                      <a:pt x="100" y="1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4" name="Freeform 131"/>
              <p:cNvSpPr>
                <a:spLocks/>
              </p:cNvSpPr>
              <p:nvPr/>
            </p:nvSpPr>
            <p:spPr bwMode="auto">
              <a:xfrm>
                <a:off x="2960" y="1390"/>
                <a:ext cx="120" cy="106"/>
              </a:xfrm>
              <a:custGeom>
                <a:avLst/>
                <a:gdLst>
                  <a:gd name="T0" fmla="*/ 6 w 239"/>
                  <a:gd name="T1" fmla="*/ 1 h 211"/>
                  <a:gd name="T2" fmla="*/ 5 w 239"/>
                  <a:gd name="T3" fmla="*/ 1 h 211"/>
                  <a:gd name="T4" fmla="*/ 5 w 239"/>
                  <a:gd name="T5" fmla="*/ 1 h 211"/>
                  <a:gd name="T6" fmla="*/ 4 w 239"/>
                  <a:gd name="T7" fmla="*/ 0 h 211"/>
                  <a:gd name="T8" fmla="*/ 3 w 239"/>
                  <a:gd name="T9" fmla="*/ 0 h 211"/>
                  <a:gd name="T10" fmla="*/ 2 w 239"/>
                  <a:gd name="T11" fmla="*/ 1 h 211"/>
                  <a:gd name="T12" fmla="*/ 2 w 239"/>
                  <a:gd name="T13" fmla="*/ 1 h 211"/>
                  <a:gd name="T14" fmla="*/ 1 w 239"/>
                  <a:gd name="T15" fmla="*/ 1 h 211"/>
                  <a:gd name="T16" fmla="*/ 1 w 239"/>
                  <a:gd name="T17" fmla="*/ 2 h 211"/>
                  <a:gd name="T18" fmla="*/ 1 w 239"/>
                  <a:gd name="T19" fmla="*/ 2 h 211"/>
                  <a:gd name="T20" fmla="*/ 1 w 239"/>
                  <a:gd name="T21" fmla="*/ 2 h 211"/>
                  <a:gd name="T22" fmla="*/ 1 w 239"/>
                  <a:gd name="T23" fmla="*/ 2 h 211"/>
                  <a:gd name="T24" fmla="*/ 1 w 239"/>
                  <a:gd name="T25" fmla="*/ 2 h 211"/>
                  <a:gd name="T26" fmla="*/ 0 w 239"/>
                  <a:gd name="T27" fmla="*/ 2 h 211"/>
                  <a:gd name="T28" fmla="*/ 1 w 239"/>
                  <a:gd name="T29" fmla="*/ 5 h 211"/>
                  <a:gd name="T30" fmla="*/ 3 w 239"/>
                  <a:gd name="T31" fmla="*/ 6 h 211"/>
                  <a:gd name="T32" fmla="*/ 3 w 239"/>
                  <a:gd name="T33" fmla="*/ 7 h 211"/>
                  <a:gd name="T34" fmla="*/ 5 w 239"/>
                  <a:gd name="T35" fmla="*/ 6 h 211"/>
                  <a:gd name="T36" fmla="*/ 7 w 239"/>
                  <a:gd name="T37" fmla="*/ 6 h 211"/>
                  <a:gd name="T38" fmla="*/ 8 w 239"/>
                  <a:gd name="T39" fmla="*/ 5 h 211"/>
                  <a:gd name="T40" fmla="*/ 7 w 239"/>
                  <a:gd name="T41" fmla="*/ 4 h 211"/>
                  <a:gd name="T42" fmla="*/ 7 w 239"/>
                  <a:gd name="T43" fmla="*/ 2 h 211"/>
                  <a:gd name="T44" fmla="*/ 6 w 239"/>
                  <a:gd name="T45" fmla="*/ 1 h 211"/>
                  <a:gd name="T46" fmla="*/ 6 w 239"/>
                  <a:gd name="T47" fmla="*/ 1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9" h="211">
                    <a:moveTo>
                      <a:pt x="161" y="15"/>
                    </a:moveTo>
                    <a:lnTo>
                      <a:pt x="153" y="11"/>
                    </a:lnTo>
                    <a:lnTo>
                      <a:pt x="136" y="6"/>
                    </a:lnTo>
                    <a:lnTo>
                      <a:pt x="112" y="0"/>
                    </a:lnTo>
                    <a:lnTo>
                      <a:pt x="81" y="0"/>
                    </a:lnTo>
                    <a:lnTo>
                      <a:pt x="51" y="11"/>
                    </a:lnTo>
                    <a:lnTo>
                      <a:pt x="38" y="23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19" y="40"/>
                    </a:lnTo>
                    <a:lnTo>
                      <a:pt x="15" y="45"/>
                    </a:lnTo>
                    <a:lnTo>
                      <a:pt x="7" y="55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7" y="139"/>
                    </a:lnTo>
                    <a:lnTo>
                      <a:pt x="66" y="175"/>
                    </a:lnTo>
                    <a:lnTo>
                      <a:pt x="77" y="211"/>
                    </a:lnTo>
                    <a:lnTo>
                      <a:pt x="138" y="186"/>
                    </a:lnTo>
                    <a:lnTo>
                      <a:pt x="216" y="163"/>
                    </a:lnTo>
                    <a:lnTo>
                      <a:pt x="239" y="160"/>
                    </a:lnTo>
                    <a:lnTo>
                      <a:pt x="201" y="108"/>
                    </a:lnTo>
                    <a:lnTo>
                      <a:pt x="203" y="59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5" name="Freeform 132"/>
              <p:cNvSpPr>
                <a:spLocks/>
              </p:cNvSpPr>
              <p:nvPr/>
            </p:nvSpPr>
            <p:spPr bwMode="auto">
              <a:xfrm>
                <a:off x="2862" y="1504"/>
                <a:ext cx="37" cy="19"/>
              </a:xfrm>
              <a:custGeom>
                <a:avLst/>
                <a:gdLst>
                  <a:gd name="T0" fmla="*/ 3 w 72"/>
                  <a:gd name="T1" fmla="*/ 1 h 36"/>
                  <a:gd name="T2" fmla="*/ 0 w 72"/>
                  <a:gd name="T3" fmla="*/ 2 h 36"/>
                  <a:gd name="T4" fmla="*/ 1 w 72"/>
                  <a:gd name="T5" fmla="*/ 1 h 36"/>
                  <a:gd name="T6" fmla="*/ 2 w 72"/>
                  <a:gd name="T7" fmla="*/ 0 h 36"/>
                  <a:gd name="T8" fmla="*/ 3 w 72"/>
                  <a:gd name="T9" fmla="*/ 1 h 36"/>
                  <a:gd name="T10" fmla="*/ 3 w 72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72" y="28"/>
                    </a:moveTo>
                    <a:lnTo>
                      <a:pt x="0" y="36"/>
                    </a:lnTo>
                    <a:lnTo>
                      <a:pt x="17" y="11"/>
                    </a:lnTo>
                    <a:lnTo>
                      <a:pt x="57" y="0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6" name="Freeform 133"/>
              <p:cNvSpPr>
                <a:spLocks/>
              </p:cNvSpPr>
              <p:nvPr/>
            </p:nvSpPr>
            <p:spPr bwMode="auto">
              <a:xfrm>
                <a:off x="2861" y="1436"/>
                <a:ext cx="30" cy="26"/>
              </a:xfrm>
              <a:custGeom>
                <a:avLst/>
                <a:gdLst>
                  <a:gd name="T0" fmla="*/ 0 w 61"/>
                  <a:gd name="T1" fmla="*/ 0 h 51"/>
                  <a:gd name="T2" fmla="*/ 0 w 61"/>
                  <a:gd name="T3" fmla="*/ 1 h 51"/>
                  <a:gd name="T4" fmla="*/ 0 w 61"/>
                  <a:gd name="T5" fmla="*/ 2 h 51"/>
                  <a:gd name="T6" fmla="*/ 1 w 61"/>
                  <a:gd name="T7" fmla="*/ 2 h 51"/>
                  <a:gd name="T8" fmla="*/ 1 w 61"/>
                  <a:gd name="T9" fmla="*/ 1 h 51"/>
                  <a:gd name="T10" fmla="*/ 0 w 61"/>
                  <a:gd name="T11" fmla="*/ 0 h 51"/>
                  <a:gd name="T12" fmla="*/ 0 w 61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1">
                    <a:moveTo>
                      <a:pt x="30" y="0"/>
                    </a:moveTo>
                    <a:lnTo>
                      <a:pt x="0" y="12"/>
                    </a:lnTo>
                    <a:lnTo>
                      <a:pt x="11" y="51"/>
                    </a:lnTo>
                    <a:lnTo>
                      <a:pt x="48" y="50"/>
                    </a:lnTo>
                    <a:lnTo>
                      <a:pt x="61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7" name="Freeform 134"/>
              <p:cNvSpPr>
                <a:spLocks/>
              </p:cNvSpPr>
              <p:nvPr/>
            </p:nvSpPr>
            <p:spPr bwMode="auto">
              <a:xfrm>
                <a:off x="3055" y="1678"/>
                <a:ext cx="53" cy="102"/>
              </a:xfrm>
              <a:custGeom>
                <a:avLst/>
                <a:gdLst>
                  <a:gd name="T0" fmla="*/ 3 w 106"/>
                  <a:gd name="T1" fmla="*/ 1 h 203"/>
                  <a:gd name="T2" fmla="*/ 3 w 106"/>
                  <a:gd name="T3" fmla="*/ 2 h 203"/>
                  <a:gd name="T4" fmla="*/ 4 w 106"/>
                  <a:gd name="T5" fmla="*/ 3 h 203"/>
                  <a:gd name="T6" fmla="*/ 4 w 106"/>
                  <a:gd name="T7" fmla="*/ 4 h 203"/>
                  <a:gd name="T8" fmla="*/ 4 w 106"/>
                  <a:gd name="T9" fmla="*/ 5 h 203"/>
                  <a:gd name="T10" fmla="*/ 3 w 106"/>
                  <a:gd name="T11" fmla="*/ 5 h 203"/>
                  <a:gd name="T12" fmla="*/ 3 w 106"/>
                  <a:gd name="T13" fmla="*/ 5 h 203"/>
                  <a:gd name="T14" fmla="*/ 3 w 106"/>
                  <a:gd name="T15" fmla="*/ 6 h 203"/>
                  <a:gd name="T16" fmla="*/ 3 w 106"/>
                  <a:gd name="T17" fmla="*/ 6 h 203"/>
                  <a:gd name="T18" fmla="*/ 2 w 106"/>
                  <a:gd name="T19" fmla="*/ 6 h 203"/>
                  <a:gd name="T20" fmla="*/ 2 w 106"/>
                  <a:gd name="T21" fmla="*/ 6 h 203"/>
                  <a:gd name="T22" fmla="*/ 2 w 106"/>
                  <a:gd name="T23" fmla="*/ 7 h 203"/>
                  <a:gd name="T24" fmla="*/ 2 w 106"/>
                  <a:gd name="T25" fmla="*/ 7 h 203"/>
                  <a:gd name="T26" fmla="*/ 1 w 106"/>
                  <a:gd name="T27" fmla="*/ 7 h 203"/>
                  <a:gd name="T28" fmla="*/ 1 w 106"/>
                  <a:gd name="T29" fmla="*/ 7 h 203"/>
                  <a:gd name="T30" fmla="*/ 0 w 106"/>
                  <a:gd name="T31" fmla="*/ 6 h 203"/>
                  <a:gd name="T32" fmla="*/ 1 w 106"/>
                  <a:gd name="T33" fmla="*/ 5 h 203"/>
                  <a:gd name="T34" fmla="*/ 1 w 106"/>
                  <a:gd name="T35" fmla="*/ 4 h 203"/>
                  <a:gd name="T36" fmla="*/ 1 w 106"/>
                  <a:gd name="T37" fmla="*/ 3 h 203"/>
                  <a:gd name="T38" fmla="*/ 2 w 106"/>
                  <a:gd name="T39" fmla="*/ 2 h 203"/>
                  <a:gd name="T40" fmla="*/ 3 w 106"/>
                  <a:gd name="T41" fmla="*/ 0 h 203"/>
                  <a:gd name="T42" fmla="*/ 3 w 106"/>
                  <a:gd name="T43" fmla="*/ 1 h 203"/>
                  <a:gd name="T44" fmla="*/ 3 w 106"/>
                  <a:gd name="T45" fmla="*/ 1 h 2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6" h="203">
                    <a:moveTo>
                      <a:pt x="81" y="9"/>
                    </a:moveTo>
                    <a:lnTo>
                      <a:pt x="91" y="53"/>
                    </a:lnTo>
                    <a:lnTo>
                      <a:pt x="98" y="81"/>
                    </a:lnTo>
                    <a:lnTo>
                      <a:pt x="106" y="125"/>
                    </a:lnTo>
                    <a:lnTo>
                      <a:pt x="98" y="137"/>
                    </a:lnTo>
                    <a:lnTo>
                      <a:pt x="93" y="144"/>
                    </a:lnTo>
                    <a:lnTo>
                      <a:pt x="85" y="152"/>
                    </a:lnTo>
                    <a:lnTo>
                      <a:pt x="79" y="161"/>
                    </a:lnTo>
                    <a:lnTo>
                      <a:pt x="72" y="169"/>
                    </a:lnTo>
                    <a:lnTo>
                      <a:pt x="62" y="178"/>
                    </a:lnTo>
                    <a:lnTo>
                      <a:pt x="55" y="186"/>
                    </a:lnTo>
                    <a:lnTo>
                      <a:pt x="47" y="194"/>
                    </a:lnTo>
                    <a:lnTo>
                      <a:pt x="38" y="199"/>
                    </a:lnTo>
                    <a:lnTo>
                      <a:pt x="20" y="203"/>
                    </a:lnTo>
                    <a:lnTo>
                      <a:pt x="1" y="203"/>
                    </a:lnTo>
                    <a:lnTo>
                      <a:pt x="0" y="165"/>
                    </a:lnTo>
                    <a:lnTo>
                      <a:pt x="32" y="135"/>
                    </a:lnTo>
                    <a:lnTo>
                      <a:pt x="32" y="108"/>
                    </a:lnTo>
                    <a:lnTo>
                      <a:pt x="9" y="83"/>
                    </a:lnTo>
                    <a:lnTo>
                      <a:pt x="47" y="36"/>
                    </a:lnTo>
                    <a:lnTo>
                      <a:pt x="70" y="0"/>
                    </a:lnTo>
                    <a:lnTo>
                      <a:pt x="81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8" name="Freeform 135"/>
              <p:cNvSpPr>
                <a:spLocks/>
              </p:cNvSpPr>
              <p:nvPr/>
            </p:nvSpPr>
            <p:spPr bwMode="auto">
              <a:xfrm>
                <a:off x="3063" y="1741"/>
                <a:ext cx="26" cy="38"/>
              </a:xfrm>
              <a:custGeom>
                <a:avLst/>
                <a:gdLst>
                  <a:gd name="T0" fmla="*/ 0 w 53"/>
                  <a:gd name="T1" fmla="*/ 1 h 76"/>
                  <a:gd name="T2" fmla="*/ 0 w 53"/>
                  <a:gd name="T3" fmla="*/ 2 h 76"/>
                  <a:gd name="T4" fmla="*/ 0 w 53"/>
                  <a:gd name="T5" fmla="*/ 3 h 76"/>
                  <a:gd name="T6" fmla="*/ 1 w 53"/>
                  <a:gd name="T7" fmla="*/ 1 h 76"/>
                  <a:gd name="T8" fmla="*/ 1 w 53"/>
                  <a:gd name="T9" fmla="*/ 0 h 76"/>
                  <a:gd name="T10" fmla="*/ 0 w 53"/>
                  <a:gd name="T11" fmla="*/ 1 h 76"/>
                  <a:gd name="T12" fmla="*/ 0 w 53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76">
                    <a:moveTo>
                      <a:pt x="19" y="21"/>
                    </a:moveTo>
                    <a:lnTo>
                      <a:pt x="0" y="42"/>
                    </a:lnTo>
                    <a:lnTo>
                      <a:pt x="11" y="76"/>
                    </a:lnTo>
                    <a:lnTo>
                      <a:pt x="51" y="29"/>
                    </a:lnTo>
                    <a:lnTo>
                      <a:pt x="53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09" name="Freeform 136"/>
              <p:cNvSpPr>
                <a:spLocks/>
              </p:cNvSpPr>
              <p:nvPr/>
            </p:nvSpPr>
            <p:spPr bwMode="auto">
              <a:xfrm>
                <a:off x="3061" y="1680"/>
                <a:ext cx="32" cy="52"/>
              </a:xfrm>
              <a:custGeom>
                <a:avLst/>
                <a:gdLst>
                  <a:gd name="T0" fmla="*/ 2 w 65"/>
                  <a:gd name="T1" fmla="*/ 0 h 102"/>
                  <a:gd name="T2" fmla="*/ 1 w 65"/>
                  <a:gd name="T3" fmla="*/ 1 h 102"/>
                  <a:gd name="T4" fmla="*/ 0 w 65"/>
                  <a:gd name="T5" fmla="*/ 2 h 102"/>
                  <a:gd name="T6" fmla="*/ 0 w 65"/>
                  <a:gd name="T7" fmla="*/ 3 h 102"/>
                  <a:gd name="T8" fmla="*/ 0 w 65"/>
                  <a:gd name="T9" fmla="*/ 4 h 102"/>
                  <a:gd name="T10" fmla="*/ 1 w 65"/>
                  <a:gd name="T11" fmla="*/ 3 h 102"/>
                  <a:gd name="T12" fmla="*/ 1 w 65"/>
                  <a:gd name="T13" fmla="*/ 2 h 102"/>
                  <a:gd name="T14" fmla="*/ 2 w 65"/>
                  <a:gd name="T15" fmla="*/ 0 h 102"/>
                  <a:gd name="T16" fmla="*/ 2 w 65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102">
                    <a:moveTo>
                      <a:pt x="65" y="0"/>
                    </a:moveTo>
                    <a:lnTo>
                      <a:pt x="47" y="9"/>
                    </a:lnTo>
                    <a:lnTo>
                      <a:pt x="30" y="53"/>
                    </a:lnTo>
                    <a:lnTo>
                      <a:pt x="15" y="81"/>
                    </a:lnTo>
                    <a:lnTo>
                      <a:pt x="0" y="102"/>
                    </a:lnTo>
                    <a:lnTo>
                      <a:pt x="38" y="89"/>
                    </a:lnTo>
                    <a:lnTo>
                      <a:pt x="59" y="5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0" name="Freeform 137"/>
              <p:cNvSpPr>
                <a:spLocks/>
              </p:cNvSpPr>
              <p:nvPr/>
            </p:nvSpPr>
            <p:spPr bwMode="auto">
              <a:xfrm>
                <a:off x="3048" y="1706"/>
                <a:ext cx="15" cy="12"/>
              </a:xfrm>
              <a:custGeom>
                <a:avLst/>
                <a:gdLst>
                  <a:gd name="T0" fmla="*/ 0 w 31"/>
                  <a:gd name="T1" fmla="*/ 0 h 25"/>
                  <a:gd name="T2" fmla="*/ 0 w 31"/>
                  <a:gd name="T3" fmla="*/ 0 h 25"/>
                  <a:gd name="T4" fmla="*/ 0 w 31"/>
                  <a:gd name="T5" fmla="*/ 0 h 25"/>
                  <a:gd name="T6" fmla="*/ 0 w 31"/>
                  <a:gd name="T7" fmla="*/ 0 h 25"/>
                  <a:gd name="T8" fmla="*/ 0 w 31"/>
                  <a:gd name="T9" fmla="*/ 0 h 25"/>
                  <a:gd name="T10" fmla="*/ 0 w 3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27" y="0"/>
                    </a:moveTo>
                    <a:lnTo>
                      <a:pt x="0" y="11"/>
                    </a:lnTo>
                    <a:lnTo>
                      <a:pt x="4" y="25"/>
                    </a:lnTo>
                    <a:lnTo>
                      <a:pt x="31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1" name="Freeform 138"/>
              <p:cNvSpPr>
                <a:spLocks/>
              </p:cNvSpPr>
              <p:nvPr/>
            </p:nvSpPr>
            <p:spPr bwMode="auto">
              <a:xfrm>
                <a:off x="3019" y="1626"/>
                <a:ext cx="55" cy="50"/>
              </a:xfrm>
              <a:custGeom>
                <a:avLst/>
                <a:gdLst>
                  <a:gd name="T0" fmla="*/ 1 w 111"/>
                  <a:gd name="T1" fmla="*/ 0 h 101"/>
                  <a:gd name="T2" fmla="*/ 1 w 111"/>
                  <a:gd name="T3" fmla="*/ 0 h 101"/>
                  <a:gd name="T4" fmla="*/ 1 w 111"/>
                  <a:gd name="T5" fmla="*/ 1 h 101"/>
                  <a:gd name="T6" fmla="*/ 0 w 111"/>
                  <a:gd name="T7" fmla="*/ 1 h 101"/>
                  <a:gd name="T8" fmla="*/ 0 w 111"/>
                  <a:gd name="T9" fmla="*/ 1 h 101"/>
                  <a:gd name="T10" fmla="*/ 0 w 111"/>
                  <a:gd name="T11" fmla="*/ 2 h 101"/>
                  <a:gd name="T12" fmla="*/ 0 w 111"/>
                  <a:gd name="T13" fmla="*/ 2 h 101"/>
                  <a:gd name="T14" fmla="*/ 1 w 111"/>
                  <a:gd name="T15" fmla="*/ 3 h 101"/>
                  <a:gd name="T16" fmla="*/ 3 w 111"/>
                  <a:gd name="T17" fmla="*/ 2 h 101"/>
                  <a:gd name="T18" fmla="*/ 3 w 111"/>
                  <a:gd name="T19" fmla="*/ 1 h 101"/>
                  <a:gd name="T20" fmla="*/ 2 w 111"/>
                  <a:gd name="T21" fmla="*/ 1 h 101"/>
                  <a:gd name="T22" fmla="*/ 2 w 111"/>
                  <a:gd name="T23" fmla="*/ 1 h 101"/>
                  <a:gd name="T24" fmla="*/ 2 w 111"/>
                  <a:gd name="T25" fmla="*/ 1 h 101"/>
                  <a:gd name="T26" fmla="*/ 2 w 111"/>
                  <a:gd name="T27" fmla="*/ 0 h 101"/>
                  <a:gd name="T28" fmla="*/ 2 w 111"/>
                  <a:gd name="T29" fmla="*/ 0 h 101"/>
                  <a:gd name="T30" fmla="*/ 1 w 111"/>
                  <a:gd name="T31" fmla="*/ 0 h 101"/>
                  <a:gd name="T32" fmla="*/ 1 w 111"/>
                  <a:gd name="T33" fmla="*/ 0 h 101"/>
                  <a:gd name="T34" fmla="*/ 1 w 111"/>
                  <a:gd name="T35" fmla="*/ 0 h 101"/>
                  <a:gd name="T36" fmla="*/ 1 w 111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101">
                    <a:moveTo>
                      <a:pt x="42" y="0"/>
                    </a:moveTo>
                    <a:lnTo>
                      <a:pt x="42" y="25"/>
                    </a:lnTo>
                    <a:lnTo>
                      <a:pt x="35" y="44"/>
                    </a:lnTo>
                    <a:lnTo>
                      <a:pt x="16" y="46"/>
                    </a:lnTo>
                    <a:lnTo>
                      <a:pt x="0" y="48"/>
                    </a:lnTo>
                    <a:lnTo>
                      <a:pt x="2" y="69"/>
                    </a:lnTo>
                    <a:lnTo>
                      <a:pt x="29" y="88"/>
                    </a:lnTo>
                    <a:lnTo>
                      <a:pt x="46" y="101"/>
                    </a:lnTo>
                    <a:lnTo>
                      <a:pt x="111" y="88"/>
                    </a:lnTo>
                    <a:lnTo>
                      <a:pt x="97" y="53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82" y="36"/>
                    </a:lnTo>
                    <a:lnTo>
                      <a:pt x="74" y="27"/>
                    </a:lnTo>
                    <a:lnTo>
                      <a:pt x="67" y="19"/>
                    </a:lnTo>
                    <a:lnTo>
                      <a:pt x="57" y="10"/>
                    </a:lnTo>
                    <a:lnTo>
                      <a:pt x="54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2" name="Freeform 139"/>
              <p:cNvSpPr>
                <a:spLocks/>
              </p:cNvSpPr>
              <p:nvPr/>
            </p:nvSpPr>
            <p:spPr bwMode="auto">
              <a:xfrm>
                <a:off x="2993" y="1627"/>
                <a:ext cx="40" cy="18"/>
              </a:xfrm>
              <a:custGeom>
                <a:avLst/>
                <a:gdLst>
                  <a:gd name="T0" fmla="*/ 2 w 82"/>
                  <a:gd name="T1" fmla="*/ 0 h 36"/>
                  <a:gd name="T2" fmla="*/ 1 w 82"/>
                  <a:gd name="T3" fmla="*/ 0 h 36"/>
                  <a:gd name="T4" fmla="*/ 0 w 82"/>
                  <a:gd name="T5" fmla="*/ 1 h 36"/>
                  <a:gd name="T6" fmla="*/ 0 w 82"/>
                  <a:gd name="T7" fmla="*/ 2 h 36"/>
                  <a:gd name="T8" fmla="*/ 0 w 82"/>
                  <a:gd name="T9" fmla="*/ 2 h 36"/>
                  <a:gd name="T10" fmla="*/ 1 w 82"/>
                  <a:gd name="T11" fmla="*/ 1 h 36"/>
                  <a:gd name="T12" fmla="*/ 2 w 82"/>
                  <a:gd name="T13" fmla="*/ 1 h 36"/>
                  <a:gd name="T14" fmla="*/ 2 w 82"/>
                  <a:gd name="T15" fmla="*/ 0 h 36"/>
                  <a:gd name="T16" fmla="*/ 2 w 82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36">
                    <a:moveTo>
                      <a:pt x="80" y="0"/>
                    </a:moveTo>
                    <a:lnTo>
                      <a:pt x="44" y="0"/>
                    </a:lnTo>
                    <a:lnTo>
                      <a:pt x="0" y="13"/>
                    </a:lnTo>
                    <a:lnTo>
                      <a:pt x="8" y="36"/>
                    </a:lnTo>
                    <a:lnTo>
                      <a:pt x="31" y="34"/>
                    </a:lnTo>
                    <a:lnTo>
                      <a:pt x="57" y="13"/>
                    </a:lnTo>
                    <a:lnTo>
                      <a:pt x="82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3" name="Freeform 140"/>
              <p:cNvSpPr>
                <a:spLocks/>
              </p:cNvSpPr>
              <p:nvPr/>
            </p:nvSpPr>
            <p:spPr bwMode="auto">
              <a:xfrm>
                <a:off x="2988" y="1536"/>
                <a:ext cx="148" cy="86"/>
              </a:xfrm>
              <a:custGeom>
                <a:avLst/>
                <a:gdLst>
                  <a:gd name="T0" fmla="*/ 1 w 296"/>
                  <a:gd name="T1" fmla="*/ 1 h 173"/>
                  <a:gd name="T2" fmla="*/ 3 w 296"/>
                  <a:gd name="T3" fmla="*/ 1 h 173"/>
                  <a:gd name="T4" fmla="*/ 5 w 296"/>
                  <a:gd name="T5" fmla="*/ 2 h 173"/>
                  <a:gd name="T6" fmla="*/ 7 w 296"/>
                  <a:gd name="T7" fmla="*/ 1 h 173"/>
                  <a:gd name="T8" fmla="*/ 9 w 296"/>
                  <a:gd name="T9" fmla="*/ 1 h 173"/>
                  <a:gd name="T10" fmla="*/ 9 w 296"/>
                  <a:gd name="T11" fmla="*/ 1 h 173"/>
                  <a:gd name="T12" fmla="*/ 10 w 296"/>
                  <a:gd name="T13" fmla="*/ 2 h 173"/>
                  <a:gd name="T14" fmla="*/ 10 w 296"/>
                  <a:gd name="T15" fmla="*/ 3 h 173"/>
                  <a:gd name="T16" fmla="*/ 10 w 296"/>
                  <a:gd name="T17" fmla="*/ 3 h 173"/>
                  <a:gd name="T18" fmla="*/ 10 w 296"/>
                  <a:gd name="T19" fmla="*/ 4 h 173"/>
                  <a:gd name="T20" fmla="*/ 9 w 296"/>
                  <a:gd name="T21" fmla="*/ 4 h 173"/>
                  <a:gd name="T22" fmla="*/ 9 w 296"/>
                  <a:gd name="T23" fmla="*/ 5 h 173"/>
                  <a:gd name="T24" fmla="*/ 8 w 296"/>
                  <a:gd name="T25" fmla="*/ 5 h 173"/>
                  <a:gd name="T26" fmla="*/ 8 w 296"/>
                  <a:gd name="T27" fmla="*/ 5 h 173"/>
                  <a:gd name="T28" fmla="*/ 7 w 296"/>
                  <a:gd name="T29" fmla="*/ 5 h 173"/>
                  <a:gd name="T30" fmla="*/ 7 w 296"/>
                  <a:gd name="T31" fmla="*/ 5 h 173"/>
                  <a:gd name="T32" fmla="*/ 6 w 296"/>
                  <a:gd name="T33" fmla="*/ 4 h 173"/>
                  <a:gd name="T34" fmla="*/ 6 w 296"/>
                  <a:gd name="T35" fmla="*/ 4 h 173"/>
                  <a:gd name="T36" fmla="*/ 5 w 296"/>
                  <a:gd name="T37" fmla="*/ 4 h 173"/>
                  <a:gd name="T38" fmla="*/ 5 w 296"/>
                  <a:gd name="T39" fmla="*/ 4 h 173"/>
                  <a:gd name="T40" fmla="*/ 3 w 296"/>
                  <a:gd name="T41" fmla="*/ 4 h 173"/>
                  <a:gd name="T42" fmla="*/ 2 w 296"/>
                  <a:gd name="T43" fmla="*/ 4 h 173"/>
                  <a:gd name="T44" fmla="*/ 2 w 296"/>
                  <a:gd name="T45" fmla="*/ 5 h 173"/>
                  <a:gd name="T46" fmla="*/ 1 w 296"/>
                  <a:gd name="T47" fmla="*/ 2 h 173"/>
                  <a:gd name="T48" fmla="*/ 0 w 296"/>
                  <a:gd name="T49" fmla="*/ 0 h 173"/>
                  <a:gd name="T50" fmla="*/ 1 w 296"/>
                  <a:gd name="T51" fmla="*/ 0 h 173"/>
                  <a:gd name="T52" fmla="*/ 1 w 296"/>
                  <a:gd name="T53" fmla="*/ 1 h 173"/>
                  <a:gd name="T54" fmla="*/ 1 w 296"/>
                  <a:gd name="T55" fmla="*/ 1 h 1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6" h="173">
                    <a:moveTo>
                      <a:pt x="30" y="34"/>
                    </a:moveTo>
                    <a:lnTo>
                      <a:pt x="78" y="60"/>
                    </a:lnTo>
                    <a:lnTo>
                      <a:pt x="155" y="72"/>
                    </a:lnTo>
                    <a:lnTo>
                      <a:pt x="218" y="53"/>
                    </a:lnTo>
                    <a:lnTo>
                      <a:pt x="258" y="34"/>
                    </a:lnTo>
                    <a:lnTo>
                      <a:pt x="273" y="41"/>
                    </a:lnTo>
                    <a:lnTo>
                      <a:pt x="294" y="78"/>
                    </a:lnTo>
                    <a:lnTo>
                      <a:pt x="296" y="104"/>
                    </a:lnTo>
                    <a:lnTo>
                      <a:pt x="294" y="127"/>
                    </a:lnTo>
                    <a:lnTo>
                      <a:pt x="290" y="148"/>
                    </a:lnTo>
                    <a:lnTo>
                      <a:pt x="283" y="152"/>
                    </a:lnTo>
                    <a:lnTo>
                      <a:pt x="266" y="161"/>
                    </a:lnTo>
                    <a:lnTo>
                      <a:pt x="247" y="169"/>
                    </a:lnTo>
                    <a:lnTo>
                      <a:pt x="235" y="173"/>
                    </a:lnTo>
                    <a:lnTo>
                      <a:pt x="216" y="167"/>
                    </a:lnTo>
                    <a:lnTo>
                      <a:pt x="201" y="161"/>
                    </a:lnTo>
                    <a:lnTo>
                      <a:pt x="186" y="154"/>
                    </a:lnTo>
                    <a:lnTo>
                      <a:pt x="171" y="148"/>
                    </a:lnTo>
                    <a:lnTo>
                      <a:pt x="157" y="140"/>
                    </a:lnTo>
                    <a:lnTo>
                      <a:pt x="144" y="135"/>
                    </a:lnTo>
                    <a:lnTo>
                      <a:pt x="78" y="131"/>
                    </a:lnTo>
                    <a:lnTo>
                      <a:pt x="49" y="159"/>
                    </a:lnTo>
                    <a:lnTo>
                      <a:pt x="36" y="163"/>
                    </a:lnTo>
                    <a:lnTo>
                      <a:pt x="11" y="76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4" name="Freeform 141"/>
              <p:cNvSpPr>
                <a:spLocks/>
              </p:cNvSpPr>
              <p:nvPr/>
            </p:nvSpPr>
            <p:spPr bwMode="auto">
              <a:xfrm>
                <a:off x="3062" y="1573"/>
                <a:ext cx="66" cy="42"/>
              </a:xfrm>
              <a:custGeom>
                <a:avLst/>
                <a:gdLst>
                  <a:gd name="T0" fmla="*/ 4 w 133"/>
                  <a:gd name="T1" fmla="*/ 2 h 83"/>
                  <a:gd name="T2" fmla="*/ 3 w 133"/>
                  <a:gd name="T3" fmla="*/ 3 h 83"/>
                  <a:gd name="T4" fmla="*/ 2 w 133"/>
                  <a:gd name="T5" fmla="*/ 3 h 83"/>
                  <a:gd name="T6" fmla="*/ 0 w 133"/>
                  <a:gd name="T7" fmla="*/ 2 h 83"/>
                  <a:gd name="T8" fmla="*/ 0 w 133"/>
                  <a:gd name="T9" fmla="*/ 2 h 83"/>
                  <a:gd name="T10" fmla="*/ 1 w 133"/>
                  <a:gd name="T11" fmla="*/ 2 h 83"/>
                  <a:gd name="T12" fmla="*/ 2 w 133"/>
                  <a:gd name="T13" fmla="*/ 0 h 83"/>
                  <a:gd name="T14" fmla="*/ 3 w 133"/>
                  <a:gd name="T15" fmla="*/ 1 h 83"/>
                  <a:gd name="T16" fmla="*/ 4 w 133"/>
                  <a:gd name="T17" fmla="*/ 2 h 83"/>
                  <a:gd name="T18" fmla="*/ 4 w 133"/>
                  <a:gd name="T19" fmla="*/ 2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3">
                    <a:moveTo>
                      <a:pt x="133" y="47"/>
                    </a:moveTo>
                    <a:lnTo>
                      <a:pt x="116" y="76"/>
                    </a:lnTo>
                    <a:lnTo>
                      <a:pt x="85" y="83"/>
                    </a:lnTo>
                    <a:lnTo>
                      <a:pt x="25" y="62"/>
                    </a:lnTo>
                    <a:lnTo>
                      <a:pt x="0" y="53"/>
                    </a:lnTo>
                    <a:lnTo>
                      <a:pt x="53" y="36"/>
                    </a:lnTo>
                    <a:lnTo>
                      <a:pt x="87" y="0"/>
                    </a:lnTo>
                    <a:lnTo>
                      <a:pt x="121" y="4"/>
                    </a:lnTo>
                    <a:lnTo>
                      <a:pt x="133" y="4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5" name="Freeform 142"/>
              <p:cNvSpPr>
                <a:spLocks/>
              </p:cNvSpPr>
              <p:nvPr/>
            </p:nvSpPr>
            <p:spPr bwMode="auto">
              <a:xfrm>
                <a:off x="3075" y="1582"/>
                <a:ext cx="44" cy="25"/>
              </a:xfrm>
              <a:custGeom>
                <a:avLst/>
                <a:gdLst>
                  <a:gd name="T0" fmla="*/ 2 w 88"/>
                  <a:gd name="T1" fmla="*/ 2 h 49"/>
                  <a:gd name="T2" fmla="*/ 3 w 88"/>
                  <a:gd name="T3" fmla="*/ 1 h 49"/>
                  <a:gd name="T4" fmla="*/ 3 w 88"/>
                  <a:gd name="T5" fmla="*/ 0 h 49"/>
                  <a:gd name="T6" fmla="*/ 2 w 88"/>
                  <a:gd name="T7" fmla="*/ 1 h 49"/>
                  <a:gd name="T8" fmla="*/ 0 w 88"/>
                  <a:gd name="T9" fmla="*/ 2 h 49"/>
                  <a:gd name="T10" fmla="*/ 2 w 88"/>
                  <a:gd name="T11" fmla="*/ 2 h 49"/>
                  <a:gd name="T12" fmla="*/ 2 w 88"/>
                  <a:gd name="T13" fmla="*/ 2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49">
                    <a:moveTo>
                      <a:pt x="57" y="49"/>
                    </a:moveTo>
                    <a:lnTo>
                      <a:pt x="88" y="9"/>
                    </a:lnTo>
                    <a:lnTo>
                      <a:pt x="80" y="0"/>
                    </a:lnTo>
                    <a:lnTo>
                      <a:pt x="46" y="28"/>
                    </a:lnTo>
                    <a:lnTo>
                      <a:pt x="0" y="38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6" name="Freeform 143"/>
              <p:cNvSpPr>
                <a:spLocks/>
              </p:cNvSpPr>
              <p:nvPr/>
            </p:nvSpPr>
            <p:spPr bwMode="auto">
              <a:xfrm>
                <a:off x="2978" y="1542"/>
                <a:ext cx="29" cy="72"/>
              </a:xfrm>
              <a:custGeom>
                <a:avLst/>
                <a:gdLst>
                  <a:gd name="T0" fmla="*/ 2 w 57"/>
                  <a:gd name="T1" fmla="*/ 1 h 142"/>
                  <a:gd name="T2" fmla="*/ 1 w 57"/>
                  <a:gd name="T3" fmla="*/ 1 h 142"/>
                  <a:gd name="T4" fmla="*/ 1 w 57"/>
                  <a:gd name="T5" fmla="*/ 0 h 142"/>
                  <a:gd name="T6" fmla="*/ 0 w 57"/>
                  <a:gd name="T7" fmla="*/ 1 h 142"/>
                  <a:gd name="T8" fmla="*/ 1 w 57"/>
                  <a:gd name="T9" fmla="*/ 2 h 142"/>
                  <a:gd name="T10" fmla="*/ 1 w 57"/>
                  <a:gd name="T11" fmla="*/ 4 h 142"/>
                  <a:gd name="T12" fmla="*/ 1 w 57"/>
                  <a:gd name="T13" fmla="*/ 5 h 142"/>
                  <a:gd name="T14" fmla="*/ 2 w 57"/>
                  <a:gd name="T15" fmla="*/ 5 h 142"/>
                  <a:gd name="T16" fmla="*/ 2 w 57"/>
                  <a:gd name="T17" fmla="*/ 5 h 142"/>
                  <a:gd name="T18" fmla="*/ 2 w 57"/>
                  <a:gd name="T19" fmla="*/ 5 h 142"/>
                  <a:gd name="T20" fmla="*/ 2 w 57"/>
                  <a:gd name="T21" fmla="*/ 3 h 142"/>
                  <a:gd name="T22" fmla="*/ 2 w 57"/>
                  <a:gd name="T23" fmla="*/ 1 h 142"/>
                  <a:gd name="T24" fmla="*/ 2 w 57"/>
                  <a:gd name="T25" fmla="*/ 1 h 1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142">
                    <a:moveTo>
                      <a:pt x="43" y="27"/>
                    </a:moveTo>
                    <a:lnTo>
                      <a:pt x="32" y="4"/>
                    </a:lnTo>
                    <a:lnTo>
                      <a:pt x="21" y="0"/>
                    </a:lnTo>
                    <a:lnTo>
                      <a:pt x="0" y="15"/>
                    </a:lnTo>
                    <a:lnTo>
                      <a:pt x="5" y="61"/>
                    </a:lnTo>
                    <a:lnTo>
                      <a:pt x="21" y="104"/>
                    </a:lnTo>
                    <a:lnTo>
                      <a:pt x="26" y="139"/>
                    </a:lnTo>
                    <a:lnTo>
                      <a:pt x="40" y="142"/>
                    </a:lnTo>
                    <a:lnTo>
                      <a:pt x="51" y="142"/>
                    </a:lnTo>
                    <a:lnTo>
                      <a:pt x="57" y="137"/>
                    </a:lnTo>
                    <a:lnTo>
                      <a:pt x="57" y="80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7" name="Freeform 144"/>
              <p:cNvSpPr>
                <a:spLocks/>
              </p:cNvSpPr>
              <p:nvPr/>
            </p:nvSpPr>
            <p:spPr bwMode="auto">
              <a:xfrm>
                <a:off x="2994" y="1627"/>
                <a:ext cx="18" cy="15"/>
              </a:xfrm>
              <a:custGeom>
                <a:avLst/>
                <a:gdLst>
                  <a:gd name="T0" fmla="*/ 2 w 34"/>
                  <a:gd name="T1" fmla="*/ 0 h 31"/>
                  <a:gd name="T2" fmla="*/ 0 w 34"/>
                  <a:gd name="T3" fmla="*/ 0 h 31"/>
                  <a:gd name="T4" fmla="*/ 1 w 34"/>
                  <a:gd name="T5" fmla="*/ 0 h 31"/>
                  <a:gd name="T6" fmla="*/ 2 w 34"/>
                  <a:gd name="T7" fmla="*/ 0 h 31"/>
                  <a:gd name="T8" fmla="*/ 2 w 3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1">
                    <a:moveTo>
                      <a:pt x="34" y="0"/>
                    </a:moveTo>
                    <a:lnTo>
                      <a:pt x="0" y="6"/>
                    </a:lnTo>
                    <a:lnTo>
                      <a:pt x="28" y="3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8" name="Freeform 145"/>
              <p:cNvSpPr>
                <a:spLocks/>
              </p:cNvSpPr>
              <p:nvPr/>
            </p:nvSpPr>
            <p:spPr bwMode="auto">
              <a:xfrm>
                <a:off x="2982" y="1545"/>
                <a:ext cx="14" cy="38"/>
              </a:xfrm>
              <a:custGeom>
                <a:avLst/>
                <a:gdLst>
                  <a:gd name="T0" fmla="*/ 0 w 29"/>
                  <a:gd name="T1" fmla="*/ 1 h 76"/>
                  <a:gd name="T2" fmla="*/ 0 w 29"/>
                  <a:gd name="T3" fmla="*/ 0 h 76"/>
                  <a:gd name="T4" fmla="*/ 0 w 29"/>
                  <a:gd name="T5" fmla="*/ 2 h 76"/>
                  <a:gd name="T6" fmla="*/ 0 w 29"/>
                  <a:gd name="T7" fmla="*/ 3 h 76"/>
                  <a:gd name="T8" fmla="*/ 0 w 29"/>
                  <a:gd name="T9" fmla="*/ 2 h 76"/>
                  <a:gd name="T10" fmla="*/ 0 w 29"/>
                  <a:gd name="T11" fmla="*/ 1 h 76"/>
                  <a:gd name="T12" fmla="*/ 0 w 29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25" y="5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6" y="76"/>
                    </a:lnTo>
                    <a:lnTo>
                      <a:pt x="29" y="6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19" name="Freeform 146"/>
              <p:cNvSpPr>
                <a:spLocks/>
              </p:cNvSpPr>
              <p:nvPr/>
            </p:nvSpPr>
            <p:spPr bwMode="auto">
              <a:xfrm>
                <a:off x="2981" y="1406"/>
                <a:ext cx="80" cy="81"/>
              </a:xfrm>
              <a:custGeom>
                <a:avLst/>
                <a:gdLst>
                  <a:gd name="T0" fmla="*/ 2 w 160"/>
                  <a:gd name="T1" fmla="*/ 0 h 164"/>
                  <a:gd name="T2" fmla="*/ 2 w 160"/>
                  <a:gd name="T3" fmla="*/ 0 h 164"/>
                  <a:gd name="T4" fmla="*/ 1 w 160"/>
                  <a:gd name="T5" fmla="*/ 0 h 164"/>
                  <a:gd name="T6" fmla="*/ 1 w 160"/>
                  <a:gd name="T7" fmla="*/ 0 h 164"/>
                  <a:gd name="T8" fmla="*/ 1 w 160"/>
                  <a:gd name="T9" fmla="*/ 0 h 164"/>
                  <a:gd name="T10" fmla="*/ 0 w 160"/>
                  <a:gd name="T11" fmla="*/ 1 h 164"/>
                  <a:gd name="T12" fmla="*/ 0 w 160"/>
                  <a:gd name="T13" fmla="*/ 2 h 164"/>
                  <a:gd name="T14" fmla="*/ 1 w 160"/>
                  <a:gd name="T15" fmla="*/ 2 h 164"/>
                  <a:gd name="T16" fmla="*/ 1 w 160"/>
                  <a:gd name="T17" fmla="*/ 3 h 164"/>
                  <a:gd name="T18" fmla="*/ 1 w 160"/>
                  <a:gd name="T19" fmla="*/ 3 h 164"/>
                  <a:gd name="T20" fmla="*/ 2 w 160"/>
                  <a:gd name="T21" fmla="*/ 4 h 164"/>
                  <a:gd name="T22" fmla="*/ 2 w 160"/>
                  <a:gd name="T23" fmla="*/ 5 h 164"/>
                  <a:gd name="T24" fmla="*/ 5 w 160"/>
                  <a:gd name="T25" fmla="*/ 4 h 164"/>
                  <a:gd name="T26" fmla="*/ 5 w 160"/>
                  <a:gd name="T27" fmla="*/ 3 h 164"/>
                  <a:gd name="T28" fmla="*/ 5 w 160"/>
                  <a:gd name="T29" fmla="*/ 2 h 164"/>
                  <a:gd name="T30" fmla="*/ 5 w 160"/>
                  <a:gd name="T31" fmla="*/ 1 h 164"/>
                  <a:gd name="T32" fmla="*/ 4 w 160"/>
                  <a:gd name="T33" fmla="*/ 1 h 164"/>
                  <a:gd name="T34" fmla="*/ 4 w 160"/>
                  <a:gd name="T35" fmla="*/ 1 h 164"/>
                  <a:gd name="T36" fmla="*/ 4 w 160"/>
                  <a:gd name="T37" fmla="*/ 1 h 164"/>
                  <a:gd name="T38" fmla="*/ 4 w 160"/>
                  <a:gd name="T39" fmla="*/ 0 h 164"/>
                  <a:gd name="T40" fmla="*/ 4 w 160"/>
                  <a:gd name="T41" fmla="*/ 0 h 164"/>
                  <a:gd name="T42" fmla="*/ 4 w 160"/>
                  <a:gd name="T43" fmla="*/ 0 h 164"/>
                  <a:gd name="T44" fmla="*/ 2 w 160"/>
                  <a:gd name="T45" fmla="*/ 0 h 164"/>
                  <a:gd name="T46" fmla="*/ 2 w 160"/>
                  <a:gd name="T47" fmla="*/ 0 h 1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0" h="164">
                    <a:moveTo>
                      <a:pt x="52" y="0"/>
                    </a:moveTo>
                    <a:lnTo>
                      <a:pt x="44" y="4"/>
                    </a:lnTo>
                    <a:lnTo>
                      <a:pt x="27" y="14"/>
                    </a:lnTo>
                    <a:lnTo>
                      <a:pt x="19" y="21"/>
                    </a:lnTo>
                    <a:lnTo>
                      <a:pt x="10" y="29"/>
                    </a:lnTo>
                    <a:lnTo>
                      <a:pt x="0" y="48"/>
                    </a:lnTo>
                    <a:lnTo>
                      <a:pt x="0" y="69"/>
                    </a:lnTo>
                    <a:lnTo>
                      <a:pt x="8" y="90"/>
                    </a:lnTo>
                    <a:lnTo>
                      <a:pt x="14" y="103"/>
                    </a:lnTo>
                    <a:lnTo>
                      <a:pt x="17" y="111"/>
                    </a:lnTo>
                    <a:lnTo>
                      <a:pt x="46" y="133"/>
                    </a:lnTo>
                    <a:lnTo>
                      <a:pt x="61" y="164"/>
                    </a:lnTo>
                    <a:lnTo>
                      <a:pt x="160" y="133"/>
                    </a:lnTo>
                    <a:lnTo>
                      <a:pt x="133" y="103"/>
                    </a:lnTo>
                    <a:lnTo>
                      <a:pt x="133" y="80"/>
                    </a:lnTo>
                    <a:lnTo>
                      <a:pt x="131" y="63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99" y="19"/>
                    </a:lnTo>
                    <a:lnTo>
                      <a:pt x="97" y="1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0" name="Freeform 147"/>
              <p:cNvSpPr>
                <a:spLocks/>
              </p:cNvSpPr>
              <p:nvPr/>
            </p:nvSpPr>
            <p:spPr bwMode="auto">
              <a:xfrm>
                <a:off x="3007" y="1471"/>
                <a:ext cx="45" cy="16"/>
              </a:xfrm>
              <a:custGeom>
                <a:avLst/>
                <a:gdLst>
                  <a:gd name="T0" fmla="*/ 0 w 91"/>
                  <a:gd name="T1" fmla="*/ 0 h 33"/>
                  <a:gd name="T2" fmla="*/ 0 w 91"/>
                  <a:gd name="T3" fmla="*/ 1 h 33"/>
                  <a:gd name="T4" fmla="*/ 1 w 91"/>
                  <a:gd name="T5" fmla="*/ 0 h 33"/>
                  <a:gd name="T6" fmla="*/ 2 w 91"/>
                  <a:gd name="T7" fmla="*/ 0 h 33"/>
                  <a:gd name="T8" fmla="*/ 0 w 91"/>
                  <a:gd name="T9" fmla="*/ 0 h 33"/>
                  <a:gd name="T10" fmla="*/ 0 w 91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33">
                    <a:moveTo>
                      <a:pt x="28" y="0"/>
                    </a:moveTo>
                    <a:lnTo>
                      <a:pt x="0" y="33"/>
                    </a:lnTo>
                    <a:lnTo>
                      <a:pt x="40" y="23"/>
                    </a:lnTo>
                    <a:lnTo>
                      <a:pt x="91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1" name="Freeform 148"/>
              <p:cNvSpPr>
                <a:spLocks/>
              </p:cNvSpPr>
              <p:nvPr/>
            </p:nvSpPr>
            <p:spPr bwMode="auto">
              <a:xfrm>
                <a:off x="2994" y="1419"/>
                <a:ext cx="39" cy="30"/>
              </a:xfrm>
              <a:custGeom>
                <a:avLst/>
                <a:gdLst>
                  <a:gd name="T0" fmla="*/ 2 w 78"/>
                  <a:gd name="T1" fmla="*/ 0 h 61"/>
                  <a:gd name="T2" fmla="*/ 0 w 78"/>
                  <a:gd name="T3" fmla="*/ 0 h 61"/>
                  <a:gd name="T4" fmla="*/ 1 w 78"/>
                  <a:gd name="T5" fmla="*/ 1 h 61"/>
                  <a:gd name="T6" fmla="*/ 3 w 78"/>
                  <a:gd name="T7" fmla="*/ 1 h 61"/>
                  <a:gd name="T8" fmla="*/ 2 w 78"/>
                  <a:gd name="T9" fmla="*/ 0 h 61"/>
                  <a:gd name="T10" fmla="*/ 2 w 78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61">
                    <a:moveTo>
                      <a:pt x="46" y="0"/>
                    </a:moveTo>
                    <a:lnTo>
                      <a:pt x="0" y="9"/>
                    </a:lnTo>
                    <a:lnTo>
                      <a:pt x="9" y="61"/>
                    </a:lnTo>
                    <a:lnTo>
                      <a:pt x="78" y="5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2" name="Freeform 149"/>
              <p:cNvSpPr>
                <a:spLocks/>
              </p:cNvSpPr>
              <p:nvPr/>
            </p:nvSpPr>
            <p:spPr bwMode="auto">
              <a:xfrm>
                <a:off x="2789" y="1243"/>
                <a:ext cx="388" cy="380"/>
              </a:xfrm>
              <a:custGeom>
                <a:avLst/>
                <a:gdLst>
                  <a:gd name="T0" fmla="*/ 24 w 775"/>
                  <a:gd name="T1" fmla="*/ 11 h 761"/>
                  <a:gd name="T2" fmla="*/ 24 w 775"/>
                  <a:gd name="T3" fmla="*/ 9 h 761"/>
                  <a:gd name="T4" fmla="*/ 23 w 775"/>
                  <a:gd name="T5" fmla="*/ 7 h 761"/>
                  <a:gd name="T6" fmla="*/ 23 w 775"/>
                  <a:gd name="T7" fmla="*/ 6 h 761"/>
                  <a:gd name="T8" fmla="*/ 22 w 775"/>
                  <a:gd name="T9" fmla="*/ 5 h 761"/>
                  <a:gd name="T10" fmla="*/ 21 w 775"/>
                  <a:gd name="T11" fmla="*/ 3 h 761"/>
                  <a:gd name="T12" fmla="*/ 19 w 775"/>
                  <a:gd name="T13" fmla="*/ 2 h 761"/>
                  <a:gd name="T14" fmla="*/ 16 w 775"/>
                  <a:gd name="T15" fmla="*/ 0 h 761"/>
                  <a:gd name="T16" fmla="*/ 14 w 775"/>
                  <a:gd name="T17" fmla="*/ 0 h 761"/>
                  <a:gd name="T18" fmla="*/ 12 w 775"/>
                  <a:gd name="T19" fmla="*/ 0 h 761"/>
                  <a:gd name="T20" fmla="*/ 10 w 775"/>
                  <a:gd name="T21" fmla="*/ 0 h 761"/>
                  <a:gd name="T22" fmla="*/ 7 w 775"/>
                  <a:gd name="T23" fmla="*/ 1 h 761"/>
                  <a:gd name="T24" fmla="*/ 6 w 775"/>
                  <a:gd name="T25" fmla="*/ 1 h 761"/>
                  <a:gd name="T26" fmla="*/ 6 w 775"/>
                  <a:gd name="T27" fmla="*/ 2 h 761"/>
                  <a:gd name="T28" fmla="*/ 4 w 775"/>
                  <a:gd name="T29" fmla="*/ 3 h 761"/>
                  <a:gd name="T30" fmla="*/ 3 w 775"/>
                  <a:gd name="T31" fmla="*/ 4 h 761"/>
                  <a:gd name="T32" fmla="*/ 2 w 775"/>
                  <a:gd name="T33" fmla="*/ 5 h 761"/>
                  <a:gd name="T34" fmla="*/ 2 w 775"/>
                  <a:gd name="T35" fmla="*/ 7 h 761"/>
                  <a:gd name="T36" fmla="*/ 1 w 775"/>
                  <a:gd name="T37" fmla="*/ 8 h 761"/>
                  <a:gd name="T38" fmla="*/ 1 w 775"/>
                  <a:gd name="T39" fmla="*/ 11 h 761"/>
                  <a:gd name="T40" fmla="*/ 1 w 775"/>
                  <a:gd name="T41" fmla="*/ 14 h 761"/>
                  <a:gd name="T42" fmla="*/ 1 w 775"/>
                  <a:gd name="T43" fmla="*/ 16 h 761"/>
                  <a:gd name="T44" fmla="*/ 1 w 775"/>
                  <a:gd name="T45" fmla="*/ 17 h 761"/>
                  <a:gd name="T46" fmla="*/ 2 w 775"/>
                  <a:gd name="T47" fmla="*/ 18 h 761"/>
                  <a:gd name="T48" fmla="*/ 2 w 775"/>
                  <a:gd name="T49" fmla="*/ 20 h 761"/>
                  <a:gd name="T50" fmla="*/ 3 w 775"/>
                  <a:gd name="T51" fmla="*/ 23 h 761"/>
                  <a:gd name="T52" fmla="*/ 4 w 775"/>
                  <a:gd name="T53" fmla="*/ 21 h 761"/>
                  <a:gd name="T54" fmla="*/ 3 w 775"/>
                  <a:gd name="T55" fmla="*/ 17 h 761"/>
                  <a:gd name="T56" fmla="*/ 3 w 775"/>
                  <a:gd name="T57" fmla="*/ 14 h 761"/>
                  <a:gd name="T58" fmla="*/ 3 w 775"/>
                  <a:gd name="T59" fmla="*/ 11 h 761"/>
                  <a:gd name="T60" fmla="*/ 5 w 775"/>
                  <a:gd name="T61" fmla="*/ 9 h 761"/>
                  <a:gd name="T62" fmla="*/ 5 w 775"/>
                  <a:gd name="T63" fmla="*/ 7 h 761"/>
                  <a:gd name="T64" fmla="*/ 7 w 775"/>
                  <a:gd name="T65" fmla="*/ 6 h 761"/>
                  <a:gd name="T66" fmla="*/ 7 w 775"/>
                  <a:gd name="T67" fmla="*/ 7 h 761"/>
                  <a:gd name="T68" fmla="*/ 8 w 775"/>
                  <a:gd name="T69" fmla="*/ 7 h 761"/>
                  <a:gd name="T70" fmla="*/ 9 w 775"/>
                  <a:gd name="T71" fmla="*/ 5 h 761"/>
                  <a:gd name="T72" fmla="*/ 10 w 775"/>
                  <a:gd name="T73" fmla="*/ 5 h 761"/>
                  <a:gd name="T74" fmla="*/ 11 w 775"/>
                  <a:gd name="T75" fmla="*/ 7 h 761"/>
                  <a:gd name="T76" fmla="*/ 11 w 775"/>
                  <a:gd name="T77" fmla="*/ 6 h 761"/>
                  <a:gd name="T78" fmla="*/ 12 w 775"/>
                  <a:gd name="T79" fmla="*/ 5 h 761"/>
                  <a:gd name="T80" fmla="*/ 13 w 775"/>
                  <a:gd name="T81" fmla="*/ 6 h 761"/>
                  <a:gd name="T82" fmla="*/ 15 w 775"/>
                  <a:gd name="T83" fmla="*/ 5 h 761"/>
                  <a:gd name="T84" fmla="*/ 15 w 775"/>
                  <a:gd name="T85" fmla="*/ 6 h 761"/>
                  <a:gd name="T86" fmla="*/ 17 w 775"/>
                  <a:gd name="T87" fmla="*/ 6 h 761"/>
                  <a:gd name="T88" fmla="*/ 18 w 775"/>
                  <a:gd name="T89" fmla="*/ 7 h 761"/>
                  <a:gd name="T90" fmla="*/ 19 w 775"/>
                  <a:gd name="T91" fmla="*/ 9 h 761"/>
                  <a:gd name="T92" fmla="*/ 20 w 775"/>
                  <a:gd name="T93" fmla="*/ 10 h 761"/>
                  <a:gd name="T94" fmla="*/ 22 w 775"/>
                  <a:gd name="T95" fmla="*/ 11 h 761"/>
                  <a:gd name="T96" fmla="*/ 23 w 775"/>
                  <a:gd name="T97" fmla="*/ 12 h 761"/>
                  <a:gd name="T98" fmla="*/ 23 w 775"/>
                  <a:gd name="T99" fmla="*/ 13 h 761"/>
                  <a:gd name="T100" fmla="*/ 23 w 775"/>
                  <a:gd name="T101" fmla="*/ 14 h 761"/>
                  <a:gd name="T102" fmla="*/ 23 w 775"/>
                  <a:gd name="T103" fmla="*/ 16 h 761"/>
                  <a:gd name="T104" fmla="*/ 25 w 775"/>
                  <a:gd name="T105" fmla="*/ 13 h 7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75" h="761">
                    <a:moveTo>
                      <a:pt x="775" y="441"/>
                    </a:moveTo>
                    <a:lnTo>
                      <a:pt x="767" y="405"/>
                    </a:lnTo>
                    <a:lnTo>
                      <a:pt x="767" y="356"/>
                    </a:lnTo>
                    <a:lnTo>
                      <a:pt x="771" y="335"/>
                    </a:lnTo>
                    <a:lnTo>
                      <a:pt x="761" y="321"/>
                    </a:lnTo>
                    <a:lnTo>
                      <a:pt x="752" y="293"/>
                    </a:lnTo>
                    <a:lnTo>
                      <a:pt x="741" y="282"/>
                    </a:lnTo>
                    <a:lnTo>
                      <a:pt x="739" y="268"/>
                    </a:lnTo>
                    <a:lnTo>
                      <a:pt x="731" y="238"/>
                    </a:lnTo>
                    <a:lnTo>
                      <a:pt x="725" y="223"/>
                    </a:lnTo>
                    <a:lnTo>
                      <a:pt x="720" y="207"/>
                    </a:lnTo>
                    <a:lnTo>
                      <a:pt x="714" y="196"/>
                    </a:lnTo>
                    <a:lnTo>
                      <a:pt x="710" y="188"/>
                    </a:lnTo>
                    <a:lnTo>
                      <a:pt x="695" y="175"/>
                    </a:lnTo>
                    <a:lnTo>
                      <a:pt x="691" y="171"/>
                    </a:lnTo>
                    <a:lnTo>
                      <a:pt x="682" y="143"/>
                    </a:lnTo>
                    <a:lnTo>
                      <a:pt x="670" y="128"/>
                    </a:lnTo>
                    <a:lnTo>
                      <a:pt x="644" y="120"/>
                    </a:lnTo>
                    <a:lnTo>
                      <a:pt x="615" y="82"/>
                    </a:lnTo>
                    <a:lnTo>
                      <a:pt x="590" y="74"/>
                    </a:lnTo>
                    <a:lnTo>
                      <a:pt x="587" y="65"/>
                    </a:lnTo>
                    <a:lnTo>
                      <a:pt x="537" y="38"/>
                    </a:lnTo>
                    <a:lnTo>
                      <a:pt x="518" y="31"/>
                    </a:lnTo>
                    <a:lnTo>
                      <a:pt x="497" y="31"/>
                    </a:lnTo>
                    <a:lnTo>
                      <a:pt x="452" y="19"/>
                    </a:lnTo>
                    <a:lnTo>
                      <a:pt x="440" y="10"/>
                    </a:lnTo>
                    <a:lnTo>
                      <a:pt x="421" y="10"/>
                    </a:lnTo>
                    <a:lnTo>
                      <a:pt x="414" y="14"/>
                    </a:lnTo>
                    <a:lnTo>
                      <a:pt x="389" y="4"/>
                    </a:lnTo>
                    <a:lnTo>
                      <a:pt x="359" y="0"/>
                    </a:lnTo>
                    <a:lnTo>
                      <a:pt x="317" y="10"/>
                    </a:lnTo>
                    <a:lnTo>
                      <a:pt x="309" y="17"/>
                    </a:lnTo>
                    <a:lnTo>
                      <a:pt x="298" y="21"/>
                    </a:lnTo>
                    <a:lnTo>
                      <a:pt x="271" y="27"/>
                    </a:lnTo>
                    <a:lnTo>
                      <a:pt x="241" y="35"/>
                    </a:lnTo>
                    <a:lnTo>
                      <a:pt x="220" y="44"/>
                    </a:lnTo>
                    <a:lnTo>
                      <a:pt x="207" y="54"/>
                    </a:lnTo>
                    <a:lnTo>
                      <a:pt x="197" y="57"/>
                    </a:lnTo>
                    <a:lnTo>
                      <a:pt x="190" y="63"/>
                    </a:lnTo>
                    <a:lnTo>
                      <a:pt x="182" y="69"/>
                    </a:lnTo>
                    <a:lnTo>
                      <a:pt x="176" y="73"/>
                    </a:lnTo>
                    <a:lnTo>
                      <a:pt x="171" y="76"/>
                    </a:lnTo>
                    <a:lnTo>
                      <a:pt x="146" y="82"/>
                    </a:lnTo>
                    <a:lnTo>
                      <a:pt x="134" y="99"/>
                    </a:lnTo>
                    <a:lnTo>
                      <a:pt x="117" y="116"/>
                    </a:lnTo>
                    <a:lnTo>
                      <a:pt x="102" y="130"/>
                    </a:lnTo>
                    <a:lnTo>
                      <a:pt x="81" y="135"/>
                    </a:lnTo>
                    <a:lnTo>
                      <a:pt x="77" y="145"/>
                    </a:lnTo>
                    <a:lnTo>
                      <a:pt x="77" y="154"/>
                    </a:lnTo>
                    <a:lnTo>
                      <a:pt x="60" y="164"/>
                    </a:lnTo>
                    <a:lnTo>
                      <a:pt x="49" y="187"/>
                    </a:lnTo>
                    <a:lnTo>
                      <a:pt x="41" y="202"/>
                    </a:lnTo>
                    <a:lnTo>
                      <a:pt x="43" y="234"/>
                    </a:lnTo>
                    <a:lnTo>
                      <a:pt x="38" y="238"/>
                    </a:lnTo>
                    <a:lnTo>
                      <a:pt x="34" y="244"/>
                    </a:lnTo>
                    <a:lnTo>
                      <a:pt x="30" y="247"/>
                    </a:lnTo>
                    <a:lnTo>
                      <a:pt x="15" y="272"/>
                    </a:lnTo>
                    <a:lnTo>
                      <a:pt x="15" y="339"/>
                    </a:lnTo>
                    <a:lnTo>
                      <a:pt x="11" y="348"/>
                    </a:lnTo>
                    <a:lnTo>
                      <a:pt x="3" y="361"/>
                    </a:lnTo>
                    <a:lnTo>
                      <a:pt x="5" y="403"/>
                    </a:lnTo>
                    <a:lnTo>
                      <a:pt x="0" y="436"/>
                    </a:lnTo>
                    <a:lnTo>
                      <a:pt x="3" y="455"/>
                    </a:lnTo>
                    <a:lnTo>
                      <a:pt x="11" y="483"/>
                    </a:lnTo>
                    <a:lnTo>
                      <a:pt x="19" y="510"/>
                    </a:lnTo>
                    <a:lnTo>
                      <a:pt x="22" y="523"/>
                    </a:lnTo>
                    <a:lnTo>
                      <a:pt x="20" y="538"/>
                    </a:lnTo>
                    <a:lnTo>
                      <a:pt x="22" y="561"/>
                    </a:lnTo>
                    <a:lnTo>
                      <a:pt x="30" y="569"/>
                    </a:lnTo>
                    <a:lnTo>
                      <a:pt x="34" y="574"/>
                    </a:lnTo>
                    <a:lnTo>
                      <a:pt x="39" y="582"/>
                    </a:lnTo>
                    <a:lnTo>
                      <a:pt x="45" y="588"/>
                    </a:lnTo>
                    <a:lnTo>
                      <a:pt x="49" y="593"/>
                    </a:lnTo>
                    <a:lnTo>
                      <a:pt x="53" y="597"/>
                    </a:lnTo>
                    <a:lnTo>
                      <a:pt x="53" y="643"/>
                    </a:lnTo>
                    <a:lnTo>
                      <a:pt x="70" y="660"/>
                    </a:lnTo>
                    <a:lnTo>
                      <a:pt x="83" y="679"/>
                    </a:lnTo>
                    <a:lnTo>
                      <a:pt x="95" y="736"/>
                    </a:lnTo>
                    <a:lnTo>
                      <a:pt x="112" y="761"/>
                    </a:lnTo>
                    <a:lnTo>
                      <a:pt x="106" y="736"/>
                    </a:lnTo>
                    <a:lnTo>
                      <a:pt x="98" y="698"/>
                    </a:lnTo>
                    <a:lnTo>
                      <a:pt x="93" y="662"/>
                    </a:lnTo>
                    <a:lnTo>
                      <a:pt x="89" y="641"/>
                    </a:lnTo>
                    <a:lnTo>
                      <a:pt x="66" y="555"/>
                    </a:lnTo>
                    <a:lnTo>
                      <a:pt x="53" y="519"/>
                    </a:lnTo>
                    <a:lnTo>
                      <a:pt x="66" y="506"/>
                    </a:lnTo>
                    <a:lnTo>
                      <a:pt x="70" y="453"/>
                    </a:lnTo>
                    <a:lnTo>
                      <a:pt x="72" y="411"/>
                    </a:lnTo>
                    <a:lnTo>
                      <a:pt x="87" y="380"/>
                    </a:lnTo>
                    <a:lnTo>
                      <a:pt x="81" y="354"/>
                    </a:lnTo>
                    <a:lnTo>
                      <a:pt x="89" y="339"/>
                    </a:lnTo>
                    <a:lnTo>
                      <a:pt x="133" y="327"/>
                    </a:lnTo>
                    <a:lnTo>
                      <a:pt x="134" y="310"/>
                    </a:lnTo>
                    <a:lnTo>
                      <a:pt x="129" y="293"/>
                    </a:lnTo>
                    <a:lnTo>
                      <a:pt x="155" y="282"/>
                    </a:lnTo>
                    <a:lnTo>
                      <a:pt x="144" y="251"/>
                    </a:lnTo>
                    <a:lnTo>
                      <a:pt x="167" y="253"/>
                    </a:lnTo>
                    <a:lnTo>
                      <a:pt x="191" y="253"/>
                    </a:lnTo>
                    <a:lnTo>
                      <a:pt x="209" y="223"/>
                    </a:lnTo>
                    <a:lnTo>
                      <a:pt x="212" y="226"/>
                    </a:lnTo>
                    <a:lnTo>
                      <a:pt x="220" y="234"/>
                    </a:lnTo>
                    <a:lnTo>
                      <a:pt x="224" y="240"/>
                    </a:lnTo>
                    <a:lnTo>
                      <a:pt x="229" y="244"/>
                    </a:lnTo>
                    <a:lnTo>
                      <a:pt x="241" y="247"/>
                    </a:lnTo>
                    <a:lnTo>
                      <a:pt x="248" y="244"/>
                    </a:lnTo>
                    <a:lnTo>
                      <a:pt x="254" y="234"/>
                    </a:lnTo>
                    <a:lnTo>
                      <a:pt x="258" y="223"/>
                    </a:lnTo>
                    <a:lnTo>
                      <a:pt x="262" y="183"/>
                    </a:lnTo>
                    <a:lnTo>
                      <a:pt x="277" y="177"/>
                    </a:lnTo>
                    <a:lnTo>
                      <a:pt x="285" y="173"/>
                    </a:lnTo>
                    <a:lnTo>
                      <a:pt x="292" y="188"/>
                    </a:lnTo>
                    <a:lnTo>
                      <a:pt x="309" y="236"/>
                    </a:lnTo>
                    <a:lnTo>
                      <a:pt x="319" y="219"/>
                    </a:lnTo>
                    <a:lnTo>
                      <a:pt x="328" y="230"/>
                    </a:lnTo>
                    <a:lnTo>
                      <a:pt x="334" y="234"/>
                    </a:lnTo>
                    <a:lnTo>
                      <a:pt x="338" y="232"/>
                    </a:lnTo>
                    <a:lnTo>
                      <a:pt x="343" y="219"/>
                    </a:lnTo>
                    <a:lnTo>
                      <a:pt x="349" y="200"/>
                    </a:lnTo>
                    <a:lnTo>
                      <a:pt x="355" y="183"/>
                    </a:lnTo>
                    <a:lnTo>
                      <a:pt x="359" y="175"/>
                    </a:lnTo>
                    <a:lnTo>
                      <a:pt x="381" y="171"/>
                    </a:lnTo>
                    <a:lnTo>
                      <a:pt x="378" y="206"/>
                    </a:lnTo>
                    <a:lnTo>
                      <a:pt x="393" y="213"/>
                    </a:lnTo>
                    <a:lnTo>
                      <a:pt x="418" y="204"/>
                    </a:lnTo>
                    <a:lnTo>
                      <a:pt x="446" y="166"/>
                    </a:lnTo>
                    <a:lnTo>
                      <a:pt x="465" y="171"/>
                    </a:lnTo>
                    <a:lnTo>
                      <a:pt x="450" y="196"/>
                    </a:lnTo>
                    <a:lnTo>
                      <a:pt x="450" y="211"/>
                    </a:lnTo>
                    <a:lnTo>
                      <a:pt x="471" y="221"/>
                    </a:lnTo>
                    <a:lnTo>
                      <a:pt x="492" y="211"/>
                    </a:lnTo>
                    <a:lnTo>
                      <a:pt x="514" y="206"/>
                    </a:lnTo>
                    <a:lnTo>
                      <a:pt x="524" y="211"/>
                    </a:lnTo>
                    <a:lnTo>
                      <a:pt x="501" y="234"/>
                    </a:lnTo>
                    <a:lnTo>
                      <a:pt x="520" y="238"/>
                    </a:lnTo>
                    <a:lnTo>
                      <a:pt x="552" y="234"/>
                    </a:lnTo>
                    <a:lnTo>
                      <a:pt x="581" y="247"/>
                    </a:lnTo>
                    <a:lnTo>
                      <a:pt x="558" y="261"/>
                    </a:lnTo>
                    <a:lnTo>
                      <a:pt x="581" y="289"/>
                    </a:lnTo>
                    <a:lnTo>
                      <a:pt x="619" y="297"/>
                    </a:lnTo>
                    <a:lnTo>
                      <a:pt x="606" y="312"/>
                    </a:lnTo>
                    <a:lnTo>
                      <a:pt x="617" y="327"/>
                    </a:lnTo>
                    <a:lnTo>
                      <a:pt x="636" y="329"/>
                    </a:lnTo>
                    <a:lnTo>
                      <a:pt x="636" y="344"/>
                    </a:lnTo>
                    <a:lnTo>
                      <a:pt x="678" y="359"/>
                    </a:lnTo>
                    <a:lnTo>
                      <a:pt x="678" y="388"/>
                    </a:lnTo>
                    <a:lnTo>
                      <a:pt x="723" y="405"/>
                    </a:lnTo>
                    <a:lnTo>
                      <a:pt x="712" y="413"/>
                    </a:lnTo>
                    <a:lnTo>
                      <a:pt x="691" y="413"/>
                    </a:lnTo>
                    <a:lnTo>
                      <a:pt x="701" y="441"/>
                    </a:lnTo>
                    <a:lnTo>
                      <a:pt x="735" y="447"/>
                    </a:lnTo>
                    <a:lnTo>
                      <a:pt x="733" y="462"/>
                    </a:lnTo>
                    <a:lnTo>
                      <a:pt x="727" y="468"/>
                    </a:lnTo>
                    <a:lnTo>
                      <a:pt x="723" y="472"/>
                    </a:lnTo>
                    <a:lnTo>
                      <a:pt x="718" y="477"/>
                    </a:lnTo>
                    <a:lnTo>
                      <a:pt x="729" y="487"/>
                    </a:lnTo>
                    <a:lnTo>
                      <a:pt x="729" y="540"/>
                    </a:lnTo>
                    <a:lnTo>
                      <a:pt x="750" y="470"/>
                    </a:lnTo>
                    <a:lnTo>
                      <a:pt x="767" y="456"/>
                    </a:lnTo>
                    <a:lnTo>
                      <a:pt x="775" y="4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3" name="Freeform 150"/>
              <p:cNvSpPr>
                <a:spLocks/>
              </p:cNvSpPr>
              <p:nvPr/>
            </p:nvSpPr>
            <p:spPr bwMode="auto">
              <a:xfrm>
                <a:off x="2800" y="1556"/>
                <a:ext cx="327" cy="260"/>
              </a:xfrm>
              <a:custGeom>
                <a:avLst/>
                <a:gdLst>
                  <a:gd name="T0" fmla="*/ 0 w 656"/>
                  <a:gd name="T1" fmla="*/ 1 h 520"/>
                  <a:gd name="T2" fmla="*/ 0 w 656"/>
                  <a:gd name="T3" fmla="*/ 2 h 520"/>
                  <a:gd name="T4" fmla="*/ 1 w 656"/>
                  <a:gd name="T5" fmla="*/ 3 h 520"/>
                  <a:gd name="T6" fmla="*/ 2 w 656"/>
                  <a:gd name="T7" fmla="*/ 6 h 520"/>
                  <a:gd name="T8" fmla="*/ 3 w 656"/>
                  <a:gd name="T9" fmla="*/ 8 h 520"/>
                  <a:gd name="T10" fmla="*/ 5 w 656"/>
                  <a:gd name="T11" fmla="*/ 10 h 520"/>
                  <a:gd name="T12" fmla="*/ 8 w 656"/>
                  <a:gd name="T13" fmla="*/ 13 h 520"/>
                  <a:gd name="T14" fmla="*/ 8 w 656"/>
                  <a:gd name="T15" fmla="*/ 14 h 520"/>
                  <a:gd name="T16" fmla="*/ 9 w 656"/>
                  <a:gd name="T17" fmla="*/ 14 h 520"/>
                  <a:gd name="T18" fmla="*/ 9 w 656"/>
                  <a:gd name="T19" fmla="*/ 14 h 520"/>
                  <a:gd name="T20" fmla="*/ 9 w 656"/>
                  <a:gd name="T21" fmla="*/ 15 h 520"/>
                  <a:gd name="T22" fmla="*/ 10 w 656"/>
                  <a:gd name="T23" fmla="*/ 15 h 520"/>
                  <a:gd name="T24" fmla="*/ 10 w 656"/>
                  <a:gd name="T25" fmla="*/ 15 h 520"/>
                  <a:gd name="T26" fmla="*/ 11 w 656"/>
                  <a:gd name="T27" fmla="*/ 16 h 520"/>
                  <a:gd name="T28" fmla="*/ 12 w 656"/>
                  <a:gd name="T29" fmla="*/ 16 h 520"/>
                  <a:gd name="T30" fmla="*/ 13 w 656"/>
                  <a:gd name="T31" fmla="*/ 16 h 520"/>
                  <a:gd name="T32" fmla="*/ 15 w 656"/>
                  <a:gd name="T33" fmla="*/ 16 h 520"/>
                  <a:gd name="T34" fmla="*/ 17 w 656"/>
                  <a:gd name="T35" fmla="*/ 15 h 520"/>
                  <a:gd name="T36" fmla="*/ 17 w 656"/>
                  <a:gd name="T37" fmla="*/ 15 h 520"/>
                  <a:gd name="T38" fmla="*/ 18 w 656"/>
                  <a:gd name="T39" fmla="*/ 15 h 520"/>
                  <a:gd name="T40" fmla="*/ 18 w 656"/>
                  <a:gd name="T41" fmla="*/ 14 h 520"/>
                  <a:gd name="T42" fmla="*/ 18 w 656"/>
                  <a:gd name="T43" fmla="*/ 14 h 520"/>
                  <a:gd name="T44" fmla="*/ 20 w 656"/>
                  <a:gd name="T45" fmla="*/ 11 h 520"/>
                  <a:gd name="T46" fmla="*/ 18 w 656"/>
                  <a:gd name="T47" fmla="*/ 15 h 520"/>
                  <a:gd name="T48" fmla="*/ 18 w 656"/>
                  <a:gd name="T49" fmla="*/ 15 h 520"/>
                  <a:gd name="T50" fmla="*/ 17 w 656"/>
                  <a:gd name="T51" fmla="*/ 16 h 520"/>
                  <a:gd name="T52" fmla="*/ 16 w 656"/>
                  <a:gd name="T53" fmla="*/ 16 h 520"/>
                  <a:gd name="T54" fmla="*/ 14 w 656"/>
                  <a:gd name="T55" fmla="*/ 17 h 520"/>
                  <a:gd name="T56" fmla="*/ 12 w 656"/>
                  <a:gd name="T57" fmla="*/ 17 h 520"/>
                  <a:gd name="T58" fmla="*/ 10 w 656"/>
                  <a:gd name="T59" fmla="*/ 16 h 520"/>
                  <a:gd name="T60" fmla="*/ 10 w 656"/>
                  <a:gd name="T61" fmla="*/ 16 h 520"/>
                  <a:gd name="T62" fmla="*/ 9 w 656"/>
                  <a:gd name="T63" fmla="*/ 15 h 520"/>
                  <a:gd name="T64" fmla="*/ 9 w 656"/>
                  <a:gd name="T65" fmla="*/ 15 h 520"/>
                  <a:gd name="T66" fmla="*/ 8 w 656"/>
                  <a:gd name="T67" fmla="*/ 14 h 520"/>
                  <a:gd name="T68" fmla="*/ 8 w 656"/>
                  <a:gd name="T69" fmla="*/ 14 h 520"/>
                  <a:gd name="T70" fmla="*/ 7 w 656"/>
                  <a:gd name="T71" fmla="*/ 13 h 520"/>
                  <a:gd name="T72" fmla="*/ 6 w 656"/>
                  <a:gd name="T73" fmla="*/ 11 h 520"/>
                  <a:gd name="T74" fmla="*/ 3 w 656"/>
                  <a:gd name="T75" fmla="*/ 8 h 520"/>
                  <a:gd name="T76" fmla="*/ 2 w 656"/>
                  <a:gd name="T77" fmla="*/ 6 h 520"/>
                  <a:gd name="T78" fmla="*/ 1 w 656"/>
                  <a:gd name="T79" fmla="*/ 3 h 520"/>
                  <a:gd name="T80" fmla="*/ 0 w 656"/>
                  <a:gd name="T81" fmla="*/ 1 h 520"/>
                  <a:gd name="T82" fmla="*/ 1 w 656"/>
                  <a:gd name="T83" fmla="*/ 1 h 5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56" h="520">
                    <a:moveTo>
                      <a:pt x="33" y="20"/>
                    </a:moveTo>
                    <a:lnTo>
                      <a:pt x="23" y="20"/>
                    </a:lnTo>
                    <a:lnTo>
                      <a:pt x="12" y="26"/>
                    </a:lnTo>
                    <a:lnTo>
                      <a:pt x="16" y="39"/>
                    </a:lnTo>
                    <a:lnTo>
                      <a:pt x="25" y="57"/>
                    </a:lnTo>
                    <a:lnTo>
                      <a:pt x="37" y="72"/>
                    </a:lnTo>
                    <a:lnTo>
                      <a:pt x="40" y="77"/>
                    </a:lnTo>
                    <a:lnTo>
                      <a:pt x="84" y="165"/>
                    </a:lnTo>
                    <a:lnTo>
                      <a:pt x="103" y="201"/>
                    </a:lnTo>
                    <a:lnTo>
                      <a:pt x="124" y="233"/>
                    </a:lnTo>
                    <a:lnTo>
                      <a:pt x="151" y="252"/>
                    </a:lnTo>
                    <a:lnTo>
                      <a:pt x="185" y="317"/>
                    </a:lnTo>
                    <a:lnTo>
                      <a:pt x="206" y="349"/>
                    </a:lnTo>
                    <a:lnTo>
                      <a:pt x="272" y="408"/>
                    </a:lnTo>
                    <a:lnTo>
                      <a:pt x="276" y="416"/>
                    </a:lnTo>
                    <a:lnTo>
                      <a:pt x="282" y="421"/>
                    </a:lnTo>
                    <a:lnTo>
                      <a:pt x="285" y="427"/>
                    </a:lnTo>
                    <a:lnTo>
                      <a:pt x="289" y="431"/>
                    </a:lnTo>
                    <a:lnTo>
                      <a:pt x="295" y="437"/>
                    </a:lnTo>
                    <a:lnTo>
                      <a:pt x="299" y="442"/>
                    </a:lnTo>
                    <a:lnTo>
                      <a:pt x="304" y="450"/>
                    </a:lnTo>
                    <a:lnTo>
                      <a:pt x="310" y="456"/>
                    </a:lnTo>
                    <a:lnTo>
                      <a:pt x="318" y="461"/>
                    </a:lnTo>
                    <a:lnTo>
                      <a:pt x="325" y="467"/>
                    </a:lnTo>
                    <a:lnTo>
                      <a:pt x="331" y="475"/>
                    </a:lnTo>
                    <a:lnTo>
                      <a:pt x="341" y="480"/>
                    </a:lnTo>
                    <a:lnTo>
                      <a:pt x="348" y="486"/>
                    </a:lnTo>
                    <a:lnTo>
                      <a:pt x="358" y="492"/>
                    </a:lnTo>
                    <a:lnTo>
                      <a:pt x="375" y="499"/>
                    </a:lnTo>
                    <a:lnTo>
                      <a:pt x="392" y="505"/>
                    </a:lnTo>
                    <a:lnTo>
                      <a:pt x="407" y="509"/>
                    </a:lnTo>
                    <a:lnTo>
                      <a:pt x="443" y="511"/>
                    </a:lnTo>
                    <a:lnTo>
                      <a:pt x="477" y="503"/>
                    </a:lnTo>
                    <a:lnTo>
                      <a:pt x="504" y="499"/>
                    </a:lnTo>
                    <a:lnTo>
                      <a:pt x="523" y="494"/>
                    </a:lnTo>
                    <a:lnTo>
                      <a:pt x="561" y="477"/>
                    </a:lnTo>
                    <a:lnTo>
                      <a:pt x="567" y="473"/>
                    </a:lnTo>
                    <a:lnTo>
                      <a:pt x="574" y="465"/>
                    </a:lnTo>
                    <a:lnTo>
                      <a:pt x="582" y="456"/>
                    </a:lnTo>
                    <a:lnTo>
                      <a:pt x="586" y="450"/>
                    </a:lnTo>
                    <a:lnTo>
                      <a:pt x="589" y="444"/>
                    </a:lnTo>
                    <a:lnTo>
                      <a:pt x="593" y="440"/>
                    </a:lnTo>
                    <a:lnTo>
                      <a:pt x="597" y="435"/>
                    </a:lnTo>
                    <a:lnTo>
                      <a:pt x="603" y="427"/>
                    </a:lnTo>
                    <a:lnTo>
                      <a:pt x="608" y="420"/>
                    </a:lnTo>
                    <a:lnTo>
                      <a:pt x="656" y="347"/>
                    </a:lnTo>
                    <a:lnTo>
                      <a:pt x="626" y="412"/>
                    </a:lnTo>
                    <a:lnTo>
                      <a:pt x="593" y="459"/>
                    </a:lnTo>
                    <a:lnTo>
                      <a:pt x="584" y="473"/>
                    </a:lnTo>
                    <a:lnTo>
                      <a:pt x="578" y="478"/>
                    </a:lnTo>
                    <a:lnTo>
                      <a:pt x="569" y="486"/>
                    </a:lnTo>
                    <a:lnTo>
                      <a:pt x="557" y="492"/>
                    </a:lnTo>
                    <a:lnTo>
                      <a:pt x="544" y="496"/>
                    </a:lnTo>
                    <a:lnTo>
                      <a:pt x="515" y="505"/>
                    </a:lnTo>
                    <a:lnTo>
                      <a:pt x="489" y="513"/>
                    </a:lnTo>
                    <a:lnTo>
                      <a:pt x="462" y="520"/>
                    </a:lnTo>
                    <a:lnTo>
                      <a:pt x="415" y="520"/>
                    </a:lnTo>
                    <a:lnTo>
                      <a:pt x="394" y="516"/>
                    </a:lnTo>
                    <a:lnTo>
                      <a:pt x="371" y="511"/>
                    </a:lnTo>
                    <a:lnTo>
                      <a:pt x="346" y="501"/>
                    </a:lnTo>
                    <a:lnTo>
                      <a:pt x="333" y="494"/>
                    </a:lnTo>
                    <a:lnTo>
                      <a:pt x="325" y="488"/>
                    </a:lnTo>
                    <a:lnTo>
                      <a:pt x="318" y="480"/>
                    </a:lnTo>
                    <a:lnTo>
                      <a:pt x="310" y="473"/>
                    </a:lnTo>
                    <a:lnTo>
                      <a:pt x="301" y="465"/>
                    </a:lnTo>
                    <a:lnTo>
                      <a:pt x="293" y="458"/>
                    </a:lnTo>
                    <a:lnTo>
                      <a:pt x="285" y="450"/>
                    </a:lnTo>
                    <a:lnTo>
                      <a:pt x="280" y="442"/>
                    </a:lnTo>
                    <a:lnTo>
                      <a:pt x="272" y="435"/>
                    </a:lnTo>
                    <a:lnTo>
                      <a:pt x="266" y="427"/>
                    </a:lnTo>
                    <a:lnTo>
                      <a:pt x="261" y="421"/>
                    </a:lnTo>
                    <a:lnTo>
                      <a:pt x="253" y="414"/>
                    </a:lnTo>
                    <a:lnTo>
                      <a:pt x="251" y="410"/>
                    </a:lnTo>
                    <a:lnTo>
                      <a:pt x="192" y="349"/>
                    </a:lnTo>
                    <a:lnTo>
                      <a:pt x="145" y="260"/>
                    </a:lnTo>
                    <a:lnTo>
                      <a:pt x="126" y="250"/>
                    </a:lnTo>
                    <a:lnTo>
                      <a:pt x="105" y="224"/>
                    </a:lnTo>
                    <a:lnTo>
                      <a:pt x="78" y="184"/>
                    </a:lnTo>
                    <a:lnTo>
                      <a:pt x="57" y="136"/>
                    </a:lnTo>
                    <a:lnTo>
                      <a:pt x="37" y="95"/>
                    </a:lnTo>
                    <a:lnTo>
                      <a:pt x="0" y="26"/>
                    </a:lnTo>
                    <a:lnTo>
                      <a:pt x="8" y="7"/>
                    </a:lnTo>
                    <a:lnTo>
                      <a:pt x="37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4" name="Freeform 151"/>
              <p:cNvSpPr>
                <a:spLocks/>
              </p:cNvSpPr>
              <p:nvPr/>
            </p:nvSpPr>
            <p:spPr bwMode="auto">
              <a:xfrm>
                <a:off x="2474" y="1798"/>
                <a:ext cx="173" cy="304"/>
              </a:xfrm>
              <a:custGeom>
                <a:avLst/>
                <a:gdLst>
                  <a:gd name="T0" fmla="*/ 11 w 346"/>
                  <a:gd name="T1" fmla="*/ 1 h 608"/>
                  <a:gd name="T2" fmla="*/ 11 w 346"/>
                  <a:gd name="T3" fmla="*/ 2 h 608"/>
                  <a:gd name="T4" fmla="*/ 10 w 346"/>
                  <a:gd name="T5" fmla="*/ 3 h 608"/>
                  <a:gd name="T6" fmla="*/ 10 w 346"/>
                  <a:gd name="T7" fmla="*/ 5 h 608"/>
                  <a:gd name="T8" fmla="*/ 10 w 346"/>
                  <a:gd name="T9" fmla="*/ 6 h 608"/>
                  <a:gd name="T10" fmla="*/ 10 w 346"/>
                  <a:gd name="T11" fmla="*/ 7 h 608"/>
                  <a:gd name="T12" fmla="*/ 9 w 346"/>
                  <a:gd name="T13" fmla="*/ 9 h 608"/>
                  <a:gd name="T14" fmla="*/ 9 w 346"/>
                  <a:gd name="T15" fmla="*/ 13 h 608"/>
                  <a:gd name="T16" fmla="*/ 9 w 346"/>
                  <a:gd name="T17" fmla="*/ 16 h 608"/>
                  <a:gd name="T18" fmla="*/ 8 w 346"/>
                  <a:gd name="T19" fmla="*/ 17 h 608"/>
                  <a:gd name="T20" fmla="*/ 6 w 346"/>
                  <a:gd name="T21" fmla="*/ 18 h 608"/>
                  <a:gd name="T22" fmla="*/ 6 w 346"/>
                  <a:gd name="T23" fmla="*/ 18 h 608"/>
                  <a:gd name="T24" fmla="*/ 6 w 346"/>
                  <a:gd name="T25" fmla="*/ 19 h 608"/>
                  <a:gd name="T26" fmla="*/ 6 w 346"/>
                  <a:gd name="T27" fmla="*/ 19 h 608"/>
                  <a:gd name="T28" fmla="*/ 7 w 346"/>
                  <a:gd name="T29" fmla="*/ 18 h 608"/>
                  <a:gd name="T30" fmla="*/ 8 w 346"/>
                  <a:gd name="T31" fmla="*/ 18 h 608"/>
                  <a:gd name="T32" fmla="*/ 9 w 346"/>
                  <a:gd name="T33" fmla="*/ 17 h 608"/>
                  <a:gd name="T34" fmla="*/ 9 w 346"/>
                  <a:gd name="T35" fmla="*/ 12 h 608"/>
                  <a:gd name="T36" fmla="*/ 10 w 346"/>
                  <a:gd name="T37" fmla="*/ 9 h 608"/>
                  <a:gd name="T38" fmla="*/ 10 w 346"/>
                  <a:gd name="T39" fmla="*/ 7 h 608"/>
                  <a:gd name="T40" fmla="*/ 11 w 346"/>
                  <a:gd name="T41" fmla="*/ 1 h 608"/>
                  <a:gd name="T42" fmla="*/ 9 w 346"/>
                  <a:gd name="T43" fmla="*/ 1 h 608"/>
                  <a:gd name="T44" fmla="*/ 5 w 346"/>
                  <a:gd name="T45" fmla="*/ 0 h 608"/>
                  <a:gd name="T46" fmla="*/ 2 w 346"/>
                  <a:gd name="T47" fmla="*/ 0 h 608"/>
                  <a:gd name="T48" fmla="*/ 0 w 346"/>
                  <a:gd name="T49" fmla="*/ 1 h 608"/>
                  <a:gd name="T50" fmla="*/ 4 w 346"/>
                  <a:gd name="T51" fmla="*/ 1 h 608"/>
                  <a:gd name="T52" fmla="*/ 8 w 346"/>
                  <a:gd name="T53" fmla="*/ 1 h 608"/>
                  <a:gd name="T54" fmla="*/ 10 w 346"/>
                  <a:gd name="T55" fmla="*/ 1 h 608"/>
                  <a:gd name="T56" fmla="*/ 11 w 346"/>
                  <a:gd name="T57" fmla="*/ 1 h 608"/>
                  <a:gd name="T58" fmla="*/ 11 w 346"/>
                  <a:gd name="T59" fmla="*/ 1 h 6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6" h="608">
                    <a:moveTo>
                      <a:pt x="330" y="31"/>
                    </a:moveTo>
                    <a:lnTo>
                      <a:pt x="323" y="59"/>
                    </a:lnTo>
                    <a:lnTo>
                      <a:pt x="315" y="91"/>
                    </a:lnTo>
                    <a:lnTo>
                      <a:pt x="306" y="129"/>
                    </a:lnTo>
                    <a:lnTo>
                      <a:pt x="296" y="169"/>
                    </a:lnTo>
                    <a:lnTo>
                      <a:pt x="289" y="205"/>
                    </a:lnTo>
                    <a:lnTo>
                      <a:pt x="279" y="259"/>
                    </a:lnTo>
                    <a:lnTo>
                      <a:pt x="270" y="395"/>
                    </a:lnTo>
                    <a:lnTo>
                      <a:pt x="264" y="504"/>
                    </a:lnTo>
                    <a:lnTo>
                      <a:pt x="235" y="534"/>
                    </a:lnTo>
                    <a:lnTo>
                      <a:pt x="192" y="555"/>
                    </a:lnTo>
                    <a:lnTo>
                      <a:pt x="190" y="568"/>
                    </a:lnTo>
                    <a:lnTo>
                      <a:pt x="178" y="580"/>
                    </a:lnTo>
                    <a:lnTo>
                      <a:pt x="163" y="608"/>
                    </a:lnTo>
                    <a:lnTo>
                      <a:pt x="207" y="563"/>
                    </a:lnTo>
                    <a:lnTo>
                      <a:pt x="247" y="548"/>
                    </a:lnTo>
                    <a:lnTo>
                      <a:pt x="281" y="515"/>
                    </a:lnTo>
                    <a:lnTo>
                      <a:pt x="281" y="384"/>
                    </a:lnTo>
                    <a:lnTo>
                      <a:pt x="290" y="280"/>
                    </a:lnTo>
                    <a:lnTo>
                      <a:pt x="304" y="200"/>
                    </a:lnTo>
                    <a:lnTo>
                      <a:pt x="346" y="25"/>
                    </a:lnTo>
                    <a:lnTo>
                      <a:pt x="273" y="8"/>
                    </a:lnTo>
                    <a:lnTo>
                      <a:pt x="150" y="0"/>
                    </a:lnTo>
                    <a:lnTo>
                      <a:pt x="61" y="0"/>
                    </a:lnTo>
                    <a:lnTo>
                      <a:pt x="0" y="10"/>
                    </a:lnTo>
                    <a:lnTo>
                      <a:pt x="108" y="8"/>
                    </a:lnTo>
                    <a:lnTo>
                      <a:pt x="245" y="15"/>
                    </a:lnTo>
                    <a:lnTo>
                      <a:pt x="311" y="27"/>
                    </a:lnTo>
                    <a:lnTo>
                      <a:pt x="33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5" name="Freeform 152"/>
              <p:cNvSpPr>
                <a:spLocks/>
              </p:cNvSpPr>
              <p:nvPr/>
            </p:nvSpPr>
            <p:spPr bwMode="auto">
              <a:xfrm>
                <a:off x="2464" y="1799"/>
                <a:ext cx="68" cy="285"/>
              </a:xfrm>
              <a:custGeom>
                <a:avLst/>
                <a:gdLst>
                  <a:gd name="T0" fmla="*/ 1 w 135"/>
                  <a:gd name="T1" fmla="*/ 1 h 570"/>
                  <a:gd name="T2" fmla="*/ 1 w 135"/>
                  <a:gd name="T3" fmla="*/ 1 h 570"/>
                  <a:gd name="T4" fmla="*/ 1 w 135"/>
                  <a:gd name="T5" fmla="*/ 3 h 570"/>
                  <a:gd name="T6" fmla="*/ 2 w 135"/>
                  <a:gd name="T7" fmla="*/ 5 h 570"/>
                  <a:gd name="T8" fmla="*/ 2 w 135"/>
                  <a:gd name="T9" fmla="*/ 6 h 570"/>
                  <a:gd name="T10" fmla="*/ 2 w 135"/>
                  <a:gd name="T11" fmla="*/ 10 h 570"/>
                  <a:gd name="T12" fmla="*/ 2 w 135"/>
                  <a:gd name="T13" fmla="*/ 15 h 570"/>
                  <a:gd name="T14" fmla="*/ 2 w 135"/>
                  <a:gd name="T15" fmla="*/ 17 h 570"/>
                  <a:gd name="T16" fmla="*/ 4 w 135"/>
                  <a:gd name="T17" fmla="*/ 18 h 570"/>
                  <a:gd name="T18" fmla="*/ 5 w 135"/>
                  <a:gd name="T19" fmla="*/ 18 h 570"/>
                  <a:gd name="T20" fmla="*/ 4 w 135"/>
                  <a:gd name="T21" fmla="*/ 18 h 570"/>
                  <a:gd name="T22" fmla="*/ 2 w 135"/>
                  <a:gd name="T23" fmla="*/ 17 h 570"/>
                  <a:gd name="T24" fmla="*/ 2 w 135"/>
                  <a:gd name="T25" fmla="*/ 10 h 570"/>
                  <a:gd name="T26" fmla="*/ 2 w 135"/>
                  <a:gd name="T27" fmla="*/ 6 h 570"/>
                  <a:gd name="T28" fmla="*/ 0 w 135"/>
                  <a:gd name="T29" fmla="*/ 0 h 570"/>
                  <a:gd name="T30" fmla="*/ 1 w 135"/>
                  <a:gd name="T31" fmla="*/ 1 h 570"/>
                  <a:gd name="T32" fmla="*/ 1 w 135"/>
                  <a:gd name="T33" fmla="*/ 1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5" h="570">
                    <a:moveTo>
                      <a:pt x="17" y="8"/>
                    </a:moveTo>
                    <a:lnTo>
                      <a:pt x="21" y="30"/>
                    </a:lnTo>
                    <a:lnTo>
                      <a:pt x="32" y="84"/>
                    </a:lnTo>
                    <a:lnTo>
                      <a:pt x="42" y="141"/>
                    </a:lnTo>
                    <a:lnTo>
                      <a:pt x="47" y="175"/>
                    </a:lnTo>
                    <a:lnTo>
                      <a:pt x="49" y="312"/>
                    </a:lnTo>
                    <a:lnTo>
                      <a:pt x="49" y="451"/>
                    </a:lnTo>
                    <a:lnTo>
                      <a:pt x="57" y="515"/>
                    </a:lnTo>
                    <a:lnTo>
                      <a:pt x="108" y="551"/>
                    </a:lnTo>
                    <a:lnTo>
                      <a:pt x="135" y="570"/>
                    </a:lnTo>
                    <a:lnTo>
                      <a:pt x="112" y="570"/>
                    </a:lnTo>
                    <a:lnTo>
                      <a:pt x="36" y="515"/>
                    </a:lnTo>
                    <a:lnTo>
                      <a:pt x="36" y="298"/>
                    </a:lnTo>
                    <a:lnTo>
                      <a:pt x="36" y="179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6" name="Freeform 153"/>
              <p:cNvSpPr>
                <a:spLocks/>
              </p:cNvSpPr>
              <p:nvPr/>
            </p:nvSpPr>
            <p:spPr bwMode="auto">
              <a:xfrm>
                <a:off x="2426" y="1887"/>
                <a:ext cx="60" cy="140"/>
              </a:xfrm>
              <a:custGeom>
                <a:avLst/>
                <a:gdLst>
                  <a:gd name="T0" fmla="*/ 4 w 119"/>
                  <a:gd name="T1" fmla="*/ 2 h 279"/>
                  <a:gd name="T2" fmla="*/ 3 w 119"/>
                  <a:gd name="T3" fmla="*/ 5 h 279"/>
                  <a:gd name="T4" fmla="*/ 2 w 119"/>
                  <a:gd name="T5" fmla="*/ 8 h 279"/>
                  <a:gd name="T6" fmla="*/ 1 w 119"/>
                  <a:gd name="T7" fmla="*/ 9 h 279"/>
                  <a:gd name="T8" fmla="*/ 0 w 119"/>
                  <a:gd name="T9" fmla="*/ 9 h 279"/>
                  <a:gd name="T10" fmla="*/ 1 w 119"/>
                  <a:gd name="T11" fmla="*/ 8 h 279"/>
                  <a:gd name="T12" fmla="*/ 2 w 119"/>
                  <a:gd name="T13" fmla="*/ 4 h 279"/>
                  <a:gd name="T14" fmla="*/ 4 w 119"/>
                  <a:gd name="T15" fmla="*/ 0 h 279"/>
                  <a:gd name="T16" fmla="*/ 4 w 119"/>
                  <a:gd name="T17" fmla="*/ 2 h 279"/>
                  <a:gd name="T18" fmla="*/ 4 w 119"/>
                  <a:gd name="T19" fmla="*/ 2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279">
                    <a:moveTo>
                      <a:pt x="119" y="38"/>
                    </a:moveTo>
                    <a:lnTo>
                      <a:pt x="74" y="154"/>
                    </a:lnTo>
                    <a:lnTo>
                      <a:pt x="40" y="256"/>
                    </a:lnTo>
                    <a:lnTo>
                      <a:pt x="28" y="277"/>
                    </a:lnTo>
                    <a:lnTo>
                      <a:pt x="0" y="279"/>
                    </a:lnTo>
                    <a:lnTo>
                      <a:pt x="30" y="232"/>
                    </a:lnTo>
                    <a:lnTo>
                      <a:pt x="64" y="118"/>
                    </a:lnTo>
                    <a:lnTo>
                      <a:pt x="116" y="0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7" name="Freeform 154"/>
              <p:cNvSpPr>
                <a:spLocks/>
              </p:cNvSpPr>
              <p:nvPr/>
            </p:nvSpPr>
            <p:spPr bwMode="auto">
              <a:xfrm>
                <a:off x="2276" y="2020"/>
                <a:ext cx="210" cy="435"/>
              </a:xfrm>
              <a:custGeom>
                <a:avLst/>
                <a:gdLst>
                  <a:gd name="T0" fmla="*/ 13 w 419"/>
                  <a:gd name="T1" fmla="*/ 2 h 870"/>
                  <a:gd name="T2" fmla="*/ 13 w 419"/>
                  <a:gd name="T3" fmla="*/ 1 h 870"/>
                  <a:gd name="T4" fmla="*/ 11 w 419"/>
                  <a:gd name="T5" fmla="*/ 1 h 870"/>
                  <a:gd name="T6" fmla="*/ 8 w 419"/>
                  <a:gd name="T7" fmla="*/ 1 h 870"/>
                  <a:gd name="T8" fmla="*/ 7 w 419"/>
                  <a:gd name="T9" fmla="*/ 1 h 870"/>
                  <a:gd name="T10" fmla="*/ 6 w 419"/>
                  <a:gd name="T11" fmla="*/ 3 h 870"/>
                  <a:gd name="T12" fmla="*/ 5 w 419"/>
                  <a:gd name="T13" fmla="*/ 3 h 870"/>
                  <a:gd name="T14" fmla="*/ 4 w 419"/>
                  <a:gd name="T15" fmla="*/ 4 h 870"/>
                  <a:gd name="T16" fmla="*/ 4 w 419"/>
                  <a:gd name="T17" fmla="*/ 5 h 870"/>
                  <a:gd name="T18" fmla="*/ 4 w 419"/>
                  <a:gd name="T19" fmla="*/ 6 h 870"/>
                  <a:gd name="T20" fmla="*/ 3 w 419"/>
                  <a:gd name="T21" fmla="*/ 6 h 870"/>
                  <a:gd name="T22" fmla="*/ 3 w 419"/>
                  <a:gd name="T23" fmla="*/ 7 h 870"/>
                  <a:gd name="T24" fmla="*/ 3 w 419"/>
                  <a:gd name="T25" fmla="*/ 9 h 870"/>
                  <a:gd name="T26" fmla="*/ 2 w 419"/>
                  <a:gd name="T27" fmla="*/ 11 h 870"/>
                  <a:gd name="T28" fmla="*/ 3 w 419"/>
                  <a:gd name="T29" fmla="*/ 12 h 870"/>
                  <a:gd name="T30" fmla="*/ 4 w 419"/>
                  <a:gd name="T31" fmla="*/ 16 h 870"/>
                  <a:gd name="T32" fmla="*/ 4 w 419"/>
                  <a:gd name="T33" fmla="*/ 17 h 870"/>
                  <a:gd name="T34" fmla="*/ 5 w 419"/>
                  <a:gd name="T35" fmla="*/ 18 h 870"/>
                  <a:gd name="T36" fmla="*/ 5 w 419"/>
                  <a:gd name="T37" fmla="*/ 18 h 870"/>
                  <a:gd name="T38" fmla="*/ 6 w 419"/>
                  <a:gd name="T39" fmla="*/ 19 h 870"/>
                  <a:gd name="T40" fmla="*/ 6 w 419"/>
                  <a:gd name="T41" fmla="*/ 19 h 870"/>
                  <a:gd name="T42" fmla="*/ 7 w 419"/>
                  <a:gd name="T43" fmla="*/ 19 h 870"/>
                  <a:gd name="T44" fmla="*/ 8 w 419"/>
                  <a:gd name="T45" fmla="*/ 19 h 870"/>
                  <a:gd name="T46" fmla="*/ 9 w 419"/>
                  <a:gd name="T47" fmla="*/ 18 h 870"/>
                  <a:gd name="T48" fmla="*/ 10 w 419"/>
                  <a:gd name="T49" fmla="*/ 16 h 870"/>
                  <a:gd name="T50" fmla="*/ 9 w 419"/>
                  <a:gd name="T51" fmla="*/ 18 h 870"/>
                  <a:gd name="T52" fmla="*/ 6 w 419"/>
                  <a:gd name="T53" fmla="*/ 25 h 870"/>
                  <a:gd name="T54" fmla="*/ 6 w 419"/>
                  <a:gd name="T55" fmla="*/ 26 h 870"/>
                  <a:gd name="T56" fmla="*/ 5 w 419"/>
                  <a:gd name="T57" fmla="*/ 27 h 870"/>
                  <a:gd name="T58" fmla="*/ 5 w 419"/>
                  <a:gd name="T59" fmla="*/ 27 h 870"/>
                  <a:gd name="T60" fmla="*/ 4 w 419"/>
                  <a:gd name="T61" fmla="*/ 28 h 870"/>
                  <a:gd name="T62" fmla="*/ 3 w 419"/>
                  <a:gd name="T63" fmla="*/ 28 h 870"/>
                  <a:gd name="T64" fmla="*/ 1 w 419"/>
                  <a:gd name="T65" fmla="*/ 28 h 870"/>
                  <a:gd name="T66" fmla="*/ 0 w 419"/>
                  <a:gd name="T67" fmla="*/ 26 h 870"/>
                  <a:gd name="T68" fmla="*/ 1 w 419"/>
                  <a:gd name="T69" fmla="*/ 24 h 870"/>
                  <a:gd name="T70" fmla="*/ 1 w 419"/>
                  <a:gd name="T71" fmla="*/ 21 h 870"/>
                  <a:gd name="T72" fmla="*/ 3 w 419"/>
                  <a:gd name="T73" fmla="*/ 16 h 870"/>
                  <a:gd name="T74" fmla="*/ 3 w 419"/>
                  <a:gd name="T75" fmla="*/ 14 h 870"/>
                  <a:gd name="T76" fmla="*/ 2 w 419"/>
                  <a:gd name="T77" fmla="*/ 10 h 870"/>
                  <a:gd name="T78" fmla="*/ 2 w 419"/>
                  <a:gd name="T79" fmla="*/ 7 h 870"/>
                  <a:gd name="T80" fmla="*/ 3 w 419"/>
                  <a:gd name="T81" fmla="*/ 6 h 870"/>
                  <a:gd name="T82" fmla="*/ 4 w 419"/>
                  <a:gd name="T83" fmla="*/ 4 h 870"/>
                  <a:gd name="T84" fmla="*/ 6 w 419"/>
                  <a:gd name="T85" fmla="*/ 3 h 870"/>
                  <a:gd name="T86" fmla="*/ 8 w 419"/>
                  <a:gd name="T87" fmla="*/ 0 h 870"/>
                  <a:gd name="T88" fmla="*/ 12 w 419"/>
                  <a:gd name="T89" fmla="*/ 1 h 870"/>
                  <a:gd name="T90" fmla="*/ 14 w 419"/>
                  <a:gd name="T91" fmla="*/ 1 h 870"/>
                  <a:gd name="T92" fmla="*/ 13 w 419"/>
                  <a:gd name="T93" fmla="*/ 2 h 8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19" h="870">
                    <a:moveTo>
                      <a:pt x="416" y="46"/>
                    </a:moveTo>
                    <a:lnTo>
                      <a:pt x="406" y="36"/>
                    </a:lnTo>
                    <a:lnTo>
                      <a:pt x="397" y="29"/>
                    </a:lnTo>
                    <a:lnTo>
                      <a:pt x="387" y="23"/>
                    </a:lnTo>
                    <a:lnTo>
                      <a:pt x="359" y="19"/>
                    </a:lnTo>
                    <a:lnTo>
                      <a:pt x="340" y="19"/>
                    </a:lnTo>
                    <a:lnTo>
                      <a:pt x="281" y="19"/>
                    </a:lnTo>
                    <a:lnTo>
                      <a:pt x="235" y="15"/>
                    </a:lnTo>
                    <a:lnTo>
                      <a:pt x="220" y="19"/>
                    </a:lnTo>
                    <a:lnTo>
                      <a:pt x="203" y="29"/>
                    </a:lnTo>
                    <a:lnTo>
                      <a:pt x="193" y="53"/>
                    </a:lnTo>
                    <a:lnTo>
                      <a:pt x="188" y="72"/>
                    </a:lnTo>
                    <a:lnTo>
                      <a:pt x="176" y="84"/>
                    </a:lnTo>
                    <a:lnTo>
                      <a:pt x="142" y="93"/>
                    </a:lnTo>
                    <a:lnTo>
                      <a:pt x="129" y="99"/>
                    </a:lnTo>
                    <a:lnTo>
                      <a:pt x="119" y="106"/>
                    </a:lnTo>
                    <a:lnTo>
                      <a:pt x="112" y="116"/>
                    </a:lnTo>
                    <a:lnTo>
                      <a:pt x="104" y="135"/>
                    </a:lnTo>
                    <a:lnTo>
                      <a:pt x="102" y="144"/>
                    </a:lnTo>
                    <a:lnTo>
                      <a:pt x="102" y="179"/>
                    </a:lnTo>
                    <a:lnTo>
                      <a:pt x="98" y="184"/>
                    </a:lnTo>
                    <a:lnTo>
                      <a:pt x="89" y="190"/>
                    </a:lnTo>
                    <a:lnTo>
                      <a:pt x="79" y="198"/>
                    </a:lnTo>
                    <a:lnTo>
                      <a:pt x="74" y="203"/>
                    </a:lnTo>
                    <a:lnTo>
                      <a:pt x="70" y="232"/>
                    </a:lnTo>
                    <a:lnTo>
                      <a:pt x="74" y="283"/>
                    </a:lnTo>
                    <a:lnTo>
                      <a:pt x="66" y="298"/>
                    </a:lnTo>
                    <a:lnTo>
                      <a:pt x="58" y="329"/>
                    </a:lnTo>
                    <a:lnTo>
                      <a:pt x="64" y="361"/>
                    </a:lnTo>
                    <a:lnTo>
                      <a:pt x="68" y="380"/>
                    </a:lnTo>
                    <a:lnTo>
                      <a:pt x="98" y="418"/>
                    </a:lnTo>
                    <a:lnTo>
                      <a:pt x="100" y="487"/>
                    </a:lnTo>
                    <a:lnTo>
                      <a:pt x="106" y="502"/>
                    </a:lnTo>
                    <a:lnTo>
                      <a:pt x="115" y="523"/>
                    </a:lnTo>
                    <a:lnTo>
                      <a:pt x="125" y="542"/>
                    </a:lnTo>
                    <a:lnTo>
                      <a:pt x="129" y="549"/>
                    </a:lnTo>
                    <a:lnTo>
                      <a:pt x="138" y="557"/>
                    </a:lnTo>
                    <a:lnTo>
                      <a:pt x="148" y="564"/>
                    </a:lnTo>
                    <a:lnTo>
                      <a:pt x="157" y="574"/>
                    </a:lnTo>
                    <a:lnTo>
                      <a:pt x="163" y="578"/>
                    </a:lnTo>
                    <a:lnTo>
                      <a:pt x="169" y="583"/>
                    </a:lnTo>
                    <a:lnTo>
                      <a:pt x="180" y="593"/>
                    </a:lnTo>
                    <a:lnTo>
                      <a:pt x="188" y="599"/>
                    </a:lnTo>
                    <a:lnTo>
                      <a:pt x="193" y="602"/>
                    </a:lnTo>
                    <a:lnTo>
                      <a:pt x="212" y="604"/>
                    </a:lnTo>
                    <a:lnTo>
                      <a:pt x="239" y="597"/>
                    </a:lnTo>
                    <a:lnTo>
                      <a:pt x="254" y="587"/>
                    </a:lnTo>
                    <a:lnTo>
                      <a:pt x="262" y="570"/>
                    </a:lnTo>
                    <a:lnTo>
                      <a:pt x="266" y="547"/>
                    </a:lnTo>
                    <a:lnTo>
                      <a:pt x="319" y="492"/>
                    </a:lnTo>
                    <a:lnTo>
                      <a:pt x="330" y="494"/>
                    </a:lnTo>
                    <a:lnTo>
                      <a:pt x="288" y="572"/>
                    </a:lnTo>
                    <a:lnTo>
                      <a:pt x="197" y="770"/>
                    </a:lnTo>
                    <a:lnTo>
                      <a:pt x="190" y="783"/>
                    </a:lnTo>
                    <a:lnTo>
                      <a:pt x="182" y="796"/>
                    </a:lnTo>
                    <a:lnTo>
                      <a:pt x="174" y="812"/>
                    </a:lnTo>
                    <a:lnTo>
                      <a:pt x="163" y="827"/>
                    </a:lnTo>
                    <a:lnTo>
                      <a:pt x="153" y="842"/>
                    </a:lnTo>
                    <a:lnTo>
                      <a:pt x="148" y="848"/>
                    </a:lnTo>
                    <a:lnTo>
                      <a:pt x="142" y="853"/>
                    </a:lnTo>
                    <a:lnTo>
                      <a:pt x="134" y="859"/>
                    </a:lnTo>
                    <a:lnTo>
                      <a:pt x="115" y="865"/>
                    </a:lnTo>
                    <a:lnTo>
                      <a:pt x="96" y="867"/>
                    </a:lnTo>
                    <a:lnTo>
                      <a:pt x="74" y="870"/>
                    </a:lnTo>
                    <a:lnTo>
                      <a:pt x="45" y="870"/>
                    </a:lnTo>
                    <a:lnTo>
                      <a:pt x="24" y="865"/>
                    </a:lnTo>
                    <a:lnTo>
                      <a:pt x="7" y="851"/>
                    </a:lnTo>
                    <a:lnTo>
                      <a:pt x="0" y="825"/>
                    </a:lnTo>
                    <a:lnTo>
                      <a:pt x="1" y="789"/>
                    </a:lnTo>
                    <a:lnTo>
                      <a:pt x="5" y="758"/>
                    </a:lnTo>
                    <a:lnTo>
                      <a:pt x="7" y="745"/>
                    </a:lnTo>
                    <a:lnTo>
                      <a:pt x="17" y="650"/>
                    </a:lnTo>
                    <a:lnTo>
                      <a:pt x="74" y="513"/>
                    </a:lnTo>
                    <a:lnTo>
                      <a:pt x="77" y="492"/>
                    </a:lnTo>
                    <a:lnTo>
                      <a:pt x="83" y="462"/>
                    </a:lnTo>
                    <a:lnTo>
                      <a:pt x="83" y="424"/>
                    </a:lnTo>
                    <a:lnTo>
                      <a:pt x="47" y="369"/>
                    </a:lnTo>
                    <a:lnTo>
                      <a:pt x="47" y="310"/>
                    </a:lnTo>
                    <a:lnTo>
                      <a:pt x="57" y="277"/>
                    </a:lnTo>
                    <a:lnTo>
                      <a:pt x="57" y="211"/>
                    </a:lnTo>
                    <a:lnTo>
                      <a:pt x="58" y="194"/>
                    </a:lnTo>
                    <a:lnTo>
                      <a:pt x="91" y="173"/>
                    </a:lnTo>
                    <a:lnTo>
                      <a:pt x="93" y="125"/>
                    </a:lnTo>
                    <a:lnTo>
                      <a:pt x="104" y="99"/>
                    </a:lnTo>
                    <a:lnTo>
                      <a:pt x="127" y="84"/>
                    </a:lnTo>
                    <a:lnTo>
                      <a:pt x="171" y="68"/>
                    </a:lnTo>
                    <a:lnTo>
                      <a:pt x="191" y="19"/>
                    </a:lnTo>
                    <a:lnTo>
                      <a:pt x="239" y="0"/>
                    </a:lnTo>
                    <a:lnTo>
                      <a:pt x="302" y="8"/>
                    </a:lnTo>
                    <a:lnTo>
                      <a:pt x="366" y="8"/>
                    </a:lnTo>
                    <a:lnTo>
                      <a:pt x="399" y="10"/>
                    </a:lnTo>
                    <a:lnTo>
                      <a:pt x="419" y="29"/>
                    </a:lnTo>
                    <a:lnTo>
                      <a:pt x="41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8" name="Freeform 155"/>
              <p:cNvSpPr>
                <a:spLocks/>
              </p:cNvSpPr>
              <p:nvPr/>
            </p:nvSpPr>
            <p:spPr bwMode="auto">
              <a:xfrm>
                <a:off x="2189" y="2162"/>
                <a:ext cx="395" cy="340"/>
              </a:xfrm>
              <a:custGeom>
                <a:avLst/>
                <a:gdLst>
                  <a:gd name="T0" fmla="*/ 3 w 790"/>
                  <a:gd name="T1" fmla="*/ 6 h 680"/>
                  <a:gd name="T2" fmla="*/ 2 w 790"/>
                  <a:gd name="T3" fmla="*/ 9 h 680"/>
                  <a:gd name="T4" fmla="*/ 1 w 790"/>
                  <a:gd name="T5" fmla="*/ 12 h 680"/>
                  <a:gd name="T6" fmla="*/ 2 w 790"/>
                  <a:gd name="T7" fmla="*/ 16 h 680"/>
                  <a:gd name="T8" fmla="*/ 2 w 790"/>
                  <a:gd name="T9" fmla="*/ 18 h 680"/>
                  <a:gd name="T10" fmla="*/ 3 w 790"/>
                  <a:gd name="T11" fmla="*/ 18 h 680"/>
                  <a:gd name="T12" fmla="*/ 3 w 790"/>
                  <a:gd name="T13" fmla="*/ 19 h 680"/>
                  <a:gd name="T14" fmla="*/ 4 w 790"/>
                  <a:gd name="T15" fmla="*/ 19 h 680"/>
                  <a:gd name="T16" fmla="*/ 4 w 790"/>
                  <a:gd name="T17" fmla="*/ 20 h 680"/>
                  <a:gd name="T18" fmla="*/ 5 w 790"/>
                  <a:gd name="T19" fmla="*/ 21 h 680"/>
                  <a:gd name="T20" fmla="*/ 6 w 790"/>
                  <a:gd name="T21" fmla="*/ 21 h 680"/>
                  <a:gd name="T22" fmla="*/ 8 w 790"/>
                  <a:gd name="T23" fmla="*/ 20 h 680"/>
                  <a:gd name="T24" fmla="*/ 12 w 790"/>
                  <a:gd name="T25" fmla="*/ 19 h 680"/>
                  <a:gd name="T26" fmla="*/ 12 w 790"/>
                  <a:gd name="T27" fmla="*/ 17 h 680"/>
                  <a:gd name="T28" fmla="*/ 13 w 790"/>
                  <a:gd name="T29" fmla="*/ 15 h 680"/>
                  <a:gd name="T30" fmla="*/ 14 w 790"/>
                  <a:gd name="T31" fmla="*/ 13 h 680"/>
                  <a:gd name="T32" fmla="*/ 15 w 790"/>
                  <a:gd name="T33" fmla="*/ 11 h 680"/>
                  <a:gd name="T34" fmla="*/ 15 w 790"/>
                  <a:gd name="T35" fmla="*/ 12 h 680"/>
                  <a:gd name="T36" fmla="*/ 15 w 790"/>
                  <a:gd name="T37" fmla="*/ 15 h 680"/>
                  <a:gd name="T38" fmla="*/ 14 w 790"/>
                  <a:gd name="T39" fmla="*/ 18 h 680"/>
                  <a:gd name="T40" fmla="*/ 14 w 790"/>
                  <a:gd name="T41" fmla="*/ 21 h 680"/>
                  <a:gd name="T42" fmla="*/ 15 w 790"/>
                  <a:gd name="T43" fmla="*/ 21 h 680"/>
                  <a:gd name="T44" fmla="*/ 15 w 790"/>
                  <a:gd name="T45" fmla="*/ 20 h 680"/>
                  <a:gd name="T46" fmla="*/ 16 w 790"/>
                  <a:gd name="T47" fmla="*/ 19 h 680"/>
                  <a:gd name="T48" fmla="*/ 17 w 790"/>
                  <a:gd name="T49" fmla="*/ 19 h 680"/>
                  <a:gd name="T50" fmla="*/ 18 w 790"/>
                  <a:gd name="T51" fmla="*/ 18 h 680"/>
                  <a:gd name="T52" fmla="*/ 19 w 790"/>
                  <a:gd name="T53" fmla="*/ 17 h 680"/>
                  <a:gd name="T54" fmla="*/ 20 w 790"/>
                  <a:gd name="T55" fmla="*/ 16 h 680"/>
                  <a:gd name="T56" fmla="*/ 20 w 790"/>
                  <a:gd name="T57" fmla="*/ 15 h 680"/>
                  <a:gd name="T58" fmla="*/ 21 w 790"/>
                  <a:gd name="T59" fmla="*/ 15 h 680"/>
                  <a:gd name="T60" fmla="*/ 22 w 790"/>
                  <a:gd name="T61" fmla="*/ 12 h 680"/>
                  <a:gd name="T62" fmla="*/ 24 w 790"/>
                  <a:gd name="T63" fmla="*/ 11 h 680"/>
                  <a:gd name="T64" fmla="*/ 21 w 790"/>
                  <a:gd name="T65" fmla="*/ 16 h 680"/>
                  <a:gd name="T66" fmla="*/ 13 w 790"/>
                  <a:gd name="T67" fmla="*/ 22 h 680"/>
                  <a:gd name="T68" fmla="*/ 8 w 790"/>
                  <a:gd name="T69" fmla="*/ 21 h 680"/>
                  <a:gd name="T70" fmla="*/ 7 w 790"/>
                  <a:gd name="T71" fmla="*/ 22 h 680"/>
                  <a:gd name="T72" fmla="*/ 2 w 790"/>
                  <a:gd name="T73" fmla="*/ 18 h 680"/>
                  <a:gd name="T74" fmla="*/ 1 w 790"/>
                  <a:gd name="T75" fmla="*/ 15 h 680"/>
                  <a:gd name="T76" fmla="*/ 1 w 790"/>
                  <a:gd name="T77" fmla="*/ 10 h 680"/>
                  <a:gd name="T78" fmla="*/ 5 w 790"/>
                  <a:gd name="T79" fmla="*/ 4 h 680"/>
                  <a:gd name="T80" fmla="*/ 5 w 790"/>
                  <a:gd name="T81" fmla="*/ 3 h 680"/>
                  <a:gd name="T82" fmla="*/ 6 w 790"/>
                  <a:gd name="T83" fmla="*/ 2 h 680"/>
                  <a:gd name="T84" fmla="*/ 7 w 790"/>
                  <a:gd name="T85" fmla="*/ 2 h 680"/>
                  <a:gd name="T86" fmla="*/ 7 w 790"/>
                  <a:gd name="T87" fmla="*/ 1 h 680"/>
                  <a:gd name="T88" fmla="*/ 8 w 790"/>
                  <a:gd name="T89" fmla="*/ 1 h 6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90" h="680">
                    <a:moveTo>
                      <a:pt x="232" y="21"/>
                    </a:moveTo>
                    <a:lnTo>
                      <a:pt x="137" y="122"/>
                    </a:lnTo>
                    <a:lnTo>
                      <a:pt x="66" y="184"/>
                    </a:lnTo>
                    <a:lnTo>
                      <a:pt x="59" y="205"/>
                    </a:lnTo>
                    <a:lnTo>
                      <a:pt x="51" y="228"/>
                    </a:lnTo>
                    <a:lnTo>
                      <a:pt x="43" y="257"/>
                    </a:lnTo>
                    <a:lnTo>
                      <a:pt x="34" y="289"/>
                    </a:lnTo>
                    <a:lnTo>
                      <a:pt x="26" y="321"/>
                    </a:lnTo>
                    <a:lnTo>
                      <a:pt x="19" y="374"/>
                    </a:lnTo>
                    <a:lnTo>
                      <a:pt x="23" y="422"/>
                    </a:lnTo>
                    <a:lnTo>
                      <a:pt x="30" y="469"/>
                    </a:lnTo>
                    <a:lnTo>
                      <a:pt x="38" y="508"/>
                    </a:lnTo>
                    <a:lnTo>
                      <a:pt x="42" y="525"/>
                    </a:lnTo>
                    <a:lnTo>
                      <a:pt x="57" y="544"/>
                    </a:lnTo>
                    <a:lnTo>
                      <a:pt x="61" y="549"/>
                    </a:lnTo>
                    <a:lnTo>
                      <a:pt x="64" y="553"/>
                    </a:lnTo>
                    <a:lnTo>
                      <a:pt x="72" y="565"/>
                    </a:lnTo>
                    <a:lnTo>
                      <a:pt x="78" y="570"/>
                    </a:lnTo>
                    <a:lnTo>
                      <a:pt x="81" y="576"/>
                    </a:lnTo>
                    <a:lnTo>
                      <a:pt x="85" y="582"/>
                    </a:lnTo>
                    <a:lnTo>
                      <a:pt x="91" y="589"/>
                    </a:lnTo>
                    <a:lnTo>
                      <a:pt x="95" y="595"/>
                    </a:lnTo>
                    <a:lnTo>
                      <a:pt x="100" y="601"/>
                    </a:lnTo>
                    <a:lnTo>
                      <a:pt x="104" y="606"/>
                    </a:lnTo>
                    <a:lnTo>
                      <a:pt x="110" y="612"/>
                    </a:lnTo>
                    <a:lnTo>
                      <a:pt x="114" y="618"/>
                    </a:lnTo>
                    <a:lnTo>
                      <a:pt x="119" y="623"/>
                    </a:lnTo>
                    <a:lnTo>
                      <a:pt x="123" y="629"/>
                    </a:lnTo>
                    <a:lnTo>
                      <a:pt x="127" y="633"/>
                    </a:lnTo>
                    <a:lnTo>
                      <a:pt x="135" y="642"/>
                    </a:lnTo>
                    <a:lnTo>
                      <a:pt x="142" y="648"/>
                    </a:lnTo>
                    <a:lnTo>
                      <a:pt x="150" y="654"/>
                    </a:lnTo>
                    <a:lnTo>
                      <a:pt x="176" y="650"/>
                    </a:lnTo>
                    <a:lnTo>
                      <a:pt x="195" y="644"/>
                    </a:lnTo>
                    <a:lnTo>
                      <a:pt x="218" y="637"/>
                    </a:lnTo>
                    <a:lnTo>
                      <a:pt x="239" y="631"/>
                    </a:lnTo>
                    <a:lnTo>
                      <a:pt x="258" y="625"/>
                    </a:lnTo>
                    <a:lnTo>
                      <a:pt x="275" y="620"/>
                    </a:lnTo>
                    <a:lnTo>
                      <a:pt x="355" y="580"/>
                    </a:lnTo>
                    <a:lnTo>
                      <a:pt x="361" y="570"/>
                    </a:lnTo>
                    <a:lnTo>
                      <a:pt x="366" y="557"/>
                    </a:lnTo>
                    <a:lnTo>
                      <a:pt x="374" y="542"/>
                    </a:lnTo>
                    <a:lnTo>
                      <a:pt x="384" y="523"/>
                    </a:lnTo>
                    <a:lnTo>
                      <a:pt x="395" y="502"/>
                    </a:lnTo>
                    <a:lnTo>
                      <a:pt x="406" y="479"/>
                    </a:lnTo>
                    <a:lnTo>
                      <a:pt x="418" y="456"/>
                    </a:lnTo>
                    <a:lnTo>
                      <a:pt x="429" y="433"/>
                    </a:lnTo>
                    <a:lnTo>
                      <a:pt x="441" y="412"/>
                    </a:lnTo>
                    <a:lnTo>
                      <a:pt x="452" y="393"/>
                    </a:lnTo>
                    <a:lnTo>
                      <a:pt x="461" y="374"/>
                    </a:lnTo>
                    <a:lnTo>
                      <a:pt x="475" y="352"/>
                    </a:lnTo>
                    <a:lnTo>
                      <a:pt x="479" y="346"/>
                    </a:lnTo>
                    <a:lnTo>
                      <a:pt x="480" y="346"/>
                    </a:lnTo>
                    <a:lnTo>
                      <a:pt x="479" y="361"/>
                    </a:lnTo>
                    <a:lnTo>
                      <a:pt x="473" y="393"/>
                    </a:lnTo>
                    <a:lnTo>
                      <a:pt x="463" y="437"/>
                    </a:lnTo>
                    <a:lnTo>
                      <a:pt x="460" y="460"/>
                    </a:lnTo>
                    <a:lnTo>
                      <a:pt x="454" y="483"/>
                    </a:lnTo>
                    <a:lnTo>
                      <a:pt x="444" y="530"/>
                    </a:lnTo>
                    <a:lnTo>
                      <a:pt x="435" y="570"/>
                    </a:lnTo>
                    <a:lnTo>
                      <a:pt x="427" y="608"/>
                    </a:lnTo>
                    <a:lnTo>
                      <a:pt x="433" y="633"/>
                    </a:lnTo>
                    <a:lnTo>
                      <a:pt x="441" y="648"/>
                    </a:lnTo>
                    <a:lnTo>
                      <a:pt x="446" y="650"/>
                    </a:lnTo>
                    <a:lnTo>
                      <a:pt x="452" y="648"/>
                    </a:lnTo>
                    <a:lnTo>
                      <a:pt x="458" y="644"/>
                    </a:lnTo>
                    <a:lnTo>
                      <a:pt x="467" y="635"/>
                    </a:lnTo>
                    <a:lnTo>
                      <a:pt x="473" y="631"/>
                    </a:lnTo>
                    <a:lnTo>
                      <a:pt x="479" y="625"/>
                    </a:lnTo>
                    <a:lnTo>
                      <a:pt x="486" y="618"/>
                    </a:lnTo>
                    <a:lnTo>
                      <a:pt x="494" y="612"/>
                    </a:lnTo>
                    <a:lnTo>
                      <a:pt x="501" y="604"/>
                    </a:lnTo>
                    <a:lnTo>
                      <a:pt x="511" y="597"/>
                    </a:lnTo>
                    <a:lnTo>
                      <a:pt x="518" y="587"/>
                    </a:lnTo>
                    <a:lnTo>
                      <a:pt x="528" y="580"/>
                    </a:lnTo>
                    <a:lnTo>
                      <a:pt x="537" y="570"/>
                    </a:lnTo>
                    <a:lnTo>
                      <a:pt x="547" y="561"/>
                    </a:lnTo>
                    <a:lnTo>
                      <a:pt x="556" y="553"/>
                    </a:lnTo>
                    <a:lnTo>
                      <a:pt x="566" y="544"/>
                    </a:lnTo>
                    <a:lnTo>
                      <a:pt x="575" y="534"/>
                    </a:lnTo>
                    <a:lnTo>
                      <a:pt x="585" y="527"/>
                    </a:lnTo>
                    <a:lnTo>
                      <a:pt x="594" y="517"/>
                    </a:lnTo>
                    <a:lnTo>
                      <a:pt x="602" y="509"/>
                    </a:lnTo>
                    <a:lnTo>
                      <a:pt x="612" y="500"/>
                    </a:lnTo>
                    <a:lnTo>
                      <a:pt x="619" y="492"/>
                    </a:lnTo>
                    <a:lnTo>
                      <a:pt x="627" y="485"/>
                    </a:lnTo>
                    <a:lnTo>
                      <a:pt x="634" y="479"/>
                    </a:lnTo>
                    <a:lnTo>
                      <a:pt x="640" y="473"/>
                    </a:lnTo>
                    <a:lnTo>
                      <a:pt x="648" y="468"/>
                    </a:lnTo>
                    <a:lnTo>
                      <a:pt x="655" y="458"/>
                    </a:lnTo>
                    <a:lnTo>
                      <a:pt x="665" y="450"/>
                    </a:lnTo>
                    <a:lnTo>
                      <a:pt x="703" y="405"/>
                    </a:lnTo>
                    <a:lnTo>
                      <a:pt x="703" y="369"/>
                    </a:lnTo>
                    <a:lnTo>
                      <a:pt x="566" y="306"/>
                    </a:lnTo>
                    <a:lnTo>
                      <a:pt x="790" y="314"/>
                    </a:lnTo>
                    <a:lnTo>
                      <a:pt x="739" y="348"/>
                    </a:lnTo>
                    <a:lnTo>
                      <a:pt x="733" y="376"/>
                    </a:lnTo>
                    <a:lnTo>
                      <a:pt x="716" y="437"/>
                    </a:lnTo>
                    <a:lnTo>
                      <a:pt x="657" y="481"/>
                    </a:lnTo>
                    <a:lnTo>
                      <a:pt x="556" y="580"/>
                    </a:lnTo>
                    <a:lnTo>
                      <a:pt x="450" y="680"/>
                    </a:lnTo>
                    <a:lnTo>
                      <a:pt x="414" y="680"/>
                    </a:lnTo>
                    <a:lnTo>
                      <a:pt x="334" y="669"/>
                    </a:lnTo>
                    <a:lnTo>
                      <a:pt x="245" y="661"/>
                    </a:lnTo>
                    <a:lnTo>
                      <a:pt x="243" y="669"/>
                    </a:lnTo>
                    <a:lnTo>
                      <a:pt x="237" y="673"/>
                    </a:lnTo>
                    <a:lnTo>
                      <a:pt x="232" y="675"/>
                    </a:lnTo>
                    <a:lnTo>
                      <a:pt x="205" y="680"/>
                    </a:lnTo>
                    <a:lnTo>
                      <a:pt x="154" y="679"/>
                    </a:lnTo>
                    <a:lnTo>
                      <a:pt x="137" y="677"/>
                    </a:lnTo>
                    <a:lnTo>
                      <a:pt x="34" y="551"/>
                    </a:lnTo>
                    <a:lnTo>
                      <a:pt x="30" y="538"/>
                    </a:lnTo>
                    <a:lnTo>
                      <a:pt x="21" y="506"/>
                    </a:lnTo>
                    <a:lnTo>
                      <a:pt x="9" y="468"/>
                    </a:lnTo>
                    <a:lnTo>
                      <a:pt x="2" y="437"/>
                    </a:lnTo>
                    <a:lnTo>
                      <a:pt x="0" y="367"/>
                    </a:lnTo>
                    <a:lnTo>
                      <a:pt x="4" y="319"/>
                    </a:lnTo>
                    <a:lnTo>
                      <a:pt x="45" y="184"/>
                    </a:lnTo>
                    <a:lnTo>
                      <a:pt x="76" y="148"/>
                    </a:lnTo>
                    <a:lnTo>
                      <a:pt x="135" y="101"/>
                    </a:lnTo>
                    <a:lnTo>
                      <a:pt x="140" y="95"/>
                    </a:lnTo>
                    <a:lnTo>
                      <a:pt x="148" y="87"/>
                    </a:lnTo>
                    <a:lnTo>
                      <a:pt x="156" y="80"/>
                    </a:lnTo>
                    <a:lnTo>
                      <a:pt x="165" y="70"/>
                    </a:lnTo>
                    <a:lnTo>
                      <a:pt x="173" y="63"/>
                    </a:lnTo>
                    <a:lnTo>
                      <a:pt x="180" y="55"/>
                    </a:lnTo>
                    <a:lnTo>
                      <a:pt x="186" y="49"/>
                    </a:lnTo>
                    <a:lnTo>
                      <a:pt x="190" y="44"/>
                    </a:lnTo>
                    <a:lnTo>
                      <a:pt x="195" y="38"/>
                    </a:lnTo>
                    <a:lnTo>
                      <a:pt x="203" y="29"/>
                    </a:lnTo>
                    <a:lnTo>
                      <a:pt x="211" y="21"/>
                    </a:lnTo>
                    <a:lnTo>
                      <a:pt x="218" y="13"/>
                    </a:lnTo>
                    <a:lnTo>
                      <a:pt x="224" y="8"/>
                    </a:lnTo>
                    <a:lnTo>
                      <a:pt x="230" y="0"/>
                    </a:lnTo>
                    <a:lnTo>
                      <a:pt x="2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29" name="Freeform 156"/>
              <p:cNvSpPr>
                <a:spLocks/>
              </p:cNvSpPr>
              <p:nvPr/>
            </p:nvSpPr>
            <p:spPr bwMode="auto">
              <a:xfrm>
                <a:off x="2557" y="1721"/>
                <a:ext cx="383" cy="539"/>
              </a:xfrm>
              <a:custGeom>
                <a:avLst/>
                <a:gdLst>
                  <a:gd name="T0" fmla="*/ 23 w 768"/>
                  <a:gd name="T1" fmla="*/ 7 h 1078"/>
                  <a:gd name="T2" fmla="*/ 23 w 768"/>
                  <a:gd name="T3" fmla="*/ 9 h 1078"/>
                  <a:gd name="T4" fmla="*/ 23 w 768"/>
                  <a:gd name="T5" fmla="*/ 12 h 1078"/>
                  <a:gd name="T6" fmla="*/ 22 w 768"/>
                  <a:gd name="T7" fmla="*/ 13 h 1078"/>
                  <a:gd name="T8" fmla="*/ 22 w 768"/>
                  <a:gd name="T9" fmla="*/ 17 h 1078"/>
                  <a:gd name="T10" fmla="*/ 21 w 768"/>
                  <a:gd name="T11" fmla="*/ 17 h 1078"/>
                  <a:gd name="T12" fmla="*/ 20 w 768"/>
                  <a:gd name="T13" fmla="*/ 18 h 1078"/>
                  <a:gd name="T14" fmla="*/ 20 w 768"/>
                  <a:gd name="T15" fmla="*/ 24 h 1078"/>
                  <a:gd name="T16" fmla="*/ 21 w 768"/>
                  <a:gd name="T17" fmla="*/ 27 h 1078"/>
                  <a:gd name="T18" fmla="*/ 21 w 768"/>
                  <a:gd name="T19" fmla="*/ 27 h 1078"/>
                  <a:gd name="T20" fmla="*/ 21 w 768"/>
                  <a:gd name="T21" fmla="*/ 29 h 1078"/>
                  <a:gd name="T22" fmla="*/ 21 w 768"/>
                  <a:gd name="T23" fmla="*/ 30 h 1078"/>
                  <a:gd name="T24" fmla="*/ 20 w 768"/>
                  <a:gd name="T25" fmla="*/ 32 h 1078"/>
                  <a:gd name="T26" fmla="*/ 20 w 768"/>
                  <a:gd name="T27" fmla="*/ 33 h 1078"/>
                  <a:gd name="T28" fmla="*/ 19 w 768"/>
                  <a:gd name="T29" fmla="*/ 34 h 1078"/>
                  <a:gd name="T30" fmla="*/ 19 w 768"/>
                  <a:gd name="T31" fmla="*/ 33 h 1078"/>
                  <a:gd name="T32" fmla="*/ 20 w 768"/>
                  <a:gd name="T33" fmla="*/ 32 h 1078"/>
                  <a:gd name="T34" fmla="*/ 19 w 768"/>
                  <a:gd name="T35" fmla="*/ 29 h 1078"/>
                  <a:gd name="T36" fmla="*/ 19 w 768"/>
                  <a:gd name="T37" fmla="*/ 30 h 1078"/>
                  <a:gd name="T38" fmla="*/ 18 w 768"/>
                  <a:gd name="T39" fmla="*/ 30 h 1078"/>
                  <a:gd name="T40" fmla="*/ 17 w 768"/>
                  <a:gd name="T41" fmla="*/ 28 h 1078"/>
                  <a:gd name="T42" fmla="*/ 15 w 768"/>
                  <a:gd name="T43" fmla="*/ 32 h 1078"/>
                  <a:gd name="T44" fmla="*/ 15 w 768"/>
                  <a:gd name="T45" fmla="*/ 33 h 1078"/>
                  <a:gd name="T46" fmla="*/ 14 w 768"/>
                  <a:gd name="T47" fmla="*/ 33 h 1078"/>
                  <a:gd name="T48" fmla="*/ 13 w 768"/>
                  <a:gd name="T49" fmla="*/ 31 h 1078"/>
                  <a:gd name="T50" fmla="*/ 12 w 768"/>
                  <a:gd name="T51" fmla="*/ 29 h 1078"/>
                  <a:gd name="T52" fmla="*/ 12 w 768"/>
                  <a:gd name="T53" fmla="*/ 31 h 1078"/>
                  <a:gd name="T54" fmla="*/ 11 w 768"/>
                  <a:gd name="T55" fmla="*/ 33 h 1078"/>
                  <a:gd name="T56" fmla="*/ 10 w 768"/>
                  <a:gd name="T57" fmla="*/ 33 h 1078"/>
                  <a:gd name="T58" fmla="*/ 9 w 768"/>
                  <a:gd name="T59" fmla="*/ 32 h 1078"/>
                  <a:gd name="T60" fmla="*/ 9 w 768"/>
                  <a:gd name="T61" fmla="*/ 31 h 1078"/>
                  <a:gd name="T62" fmla="*/ 8 w 768"/>
                  <a:gd name="T63" fmla="*/ 33 h 1078"/>
                  <a:gd name="T64" fmla="*/ 7 w 768"/>
                  <a:gd name="T65" fmla="*/ 34 h 1078"/>
                  <a:gd name="T66" fmla="*/ 6 w 768"/>
                  <a:gd name="T67" fmla="*/ 34 h 1078"/>
                  <a:gd name="T68" fmla="*/ 6 w 768"/>
                  <a:gd name="T69" fmla="*/ 34 h 1078"/>
                  <a:gd name="T70" fmla="*/ 5 w 768"/>
                  <a:gd name="T71" fmla="*/ 34 h 1078"/>
                  <a:gd name="T72" fmla="*/ 4 w 768"/>
                  <a:gd name="T73" fmla="*/ 33 h 1078"/>
                  <a:gd name="T74" fmla="*/ 3 w 768"/>
                  <a:gd name="T75" fmla="*/ 32 h 1078"/>
                  <a:gd name="T76" fmla="*/ 0 w 768"/>
                  <a:gd name="T77" fmla="*/ 31 h 1078"/>
                  <a:gd name="T78" fmla="*/ 0 w 768"/>
                  <a:gd name="T79" fmla="*/ 29 h 1078"/>
                  <a:gd name="T80" fmla="*/ 1 w 768"/>
                  <a:gd name="T81" fmla="*/ 27 h 1078"/>
                  <a:gd name="T82" fmla="*/ 2 w 768"/>
                  <a:gd name="T83" fmla="*/ 26 h 1078"/>
                  <a:gd name="T84" fmla="*/ 2 w 768"/>
                  <a:gd name="T85" fmla="*/ 26 h 1078"/>
                  <a:gd name="T86" fmla="*/ 2 w 768"/>
                  <a:gd name="T87" fmla="*/ 25 h 1078"/>
                  <a:gd name="T88" fmla="*/ 1 w 768"/>
                  <a:gd name="T89" fmla="*/ 24 h 1078"/>
                  <a:gd name="T90" fmla="*/ 1 w 768"/>
                  <a:gd name="T91" fmla="*/ 23 h 1078"/>
                  <a:gd name="T92" fmla="*/ 3 w 768"/>
                  <a:gd name="T93" fmla="*/ 14 h 1078"/>
                  <a:gd name="T94" fmla="*/ 8 w 768"/>
                  <a:gd name="T95" fmla="*/ 6 h 1078"/>
                  <a:gd name="T96" fmla="*/ 13 w 768"/>
                  <a:gd name="T97" fmla="*/ 3 h 1078"/>
                  <a:gd name="T98" fmla="*/ 16 w 768"/>
                  <a:gd name="T99" fmla="*/ 2 h 1078"/>
                  <a:gd name="T100" fmla="*/ 18 w 768"/>
                  <a:gd name="T101" fmla="*/ 3 h 1078"/>
                  <a:gd name="T102" fmla="*/ 21 w 768"/>
                  <a:gd name="T103" fmla="*/ 0 h 10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68" h="1078">
                    <a:moveTo>
                      <a:pt x="724" y="55"/>
                    </a:moveTo>
                    <a:lnTo>
                      <a:pt x="716" y="131"/>
                    </a:lnTo>
                    <a:lnTo>
                      <a:pt x="737" y="211"/>
                    </a:lnTo>
                    <a:lnTo>
                      <a:pt x="741" y="219"/>
                    </a:lnTo>
                    <a:lnTo>
                      <a:pt x="752" y="238"/>
                    </a:lnTo>
                    <a:lnTo>
                      <a:pt x="768" y="285"/>
                    </a:lnTo>
                    <a:lnTo>
                      <a:pt x="766" y="312"/>
                    </a:lnTo>
                    <a:lnTo>
                      <a:pt x="758" y="344"/>
                    </a:lnTo>
                    <a:lnTo>
                      <a:pt x="751" y="369"/>
                    </a:lnTo>
                    <a:lnTo>
                      <a:pt x="747" y="380"/>
                    </a:lnTo>
                    <a:lnTo>
                      <a:pt x="724" y="367"/>
                    </a:lnTo>
                    <a:lnTo>
                      <a:pt x="713" y="388"/>
                    </a:lnTo>
                    <a:lnTo>
                      <a:pt x="713" y="472"/>
                    </a:lnTo>
                    <a:lnTo>
                      <a:pt x="711" y="508"/>
                    </a:lnTo>
                    <a:lnTo>
                      <a:pt x="705" y="521"/>
                    </a:lnTo>
                    <a:lnTo>
                      <a:pt x="697" y="532"/>
                    </a:lnTo>
                    <a:lnTo>
                      <a:pt x="692" y="538"/>
                    </a:lnTo>
                    <a:lnTo>
                      <a:pt x="686" y="542"/>
                    </a:lnTo>
                    <a:lnTo>
                      <a:pt x="680" y="549"/>
                    </a:lnTo>
                    <a:lnTo>
                      <a:pt x="675" y="553"/>
                    </a:lnTo>
                    <a:lnTo>
                      <a:pt x="665" y="563"/>
                    </a:lnTo>
                    <a:lnTo>
                      <a:pt x="661" y="567"/>
                    </a:lnTo>
                    <a:lnTo>
                      <a:pt x="656" y="743"/>
                    </a:lnTo>
                    <a:lnTo>
                      <a:pt x="669" y="751"/>
                    </a:lnTo>
                    <a:lnTo>
                      <a:pt x="682" y="781"/>
                    </a:lnTo>
                    <a:lnTo>
                      <a:pt x="678" y="821"/>
                    </a:lnTo>
                    <a:lnTo>
                      <a:pt x="675" y="840"/>
                    </a:lnTo>
                    <a:lnTo>
                      <a:pt x="678" y="836"/>
                    </a:lnTo>
                    <a:lnTo>
                      <a:pt x="688" y="836"/>
                    </a:lnTo>
                    <a:lnTo>
                      <a:pt x="697" y="848"/>
                    </a:lnTo>
                    <a:lnTo>
                      <a:pt x="701" y="876"/>
                    </a:lnTo>
                    <a:lnTo>
                      <a:pt x="695" y="909"/>
                    </a:lnTo>
                    <a:lnTo>
                      <a:pt x="692" y="922"/>
                    </a:lnTo>
                    <a:lnTo>
                      <a:pt x="686" y="931"/>
                    </a:lnTo>
                    <a:lnTo>
                      <a:pt x="680" y="939"/>
                    </a:lnTo>
                    <a:lnTo>
                      <a:pt x="675" y="945"/>
                    </a:lnTo>
                    <a:lnTo>
                      <a:pt x="667" y="954"/>
                    </a:lnTo>
                    <a:lnTo>
                      <a:pt x="667" y="981"/>
                    </a:lnTo>
                    <a:lnTo>
                      <a:pt x="669" y="1019"/>
                    </a:lnTo>
                    <a:lnTo>
                      <a:pt x="667" y="1028"/>
                    </a:lnTo>
                    <a:lnTo>
                      <a:pt x="663" y="1036"/>
                    </a:lnTo>
                    <a:lnTo>
                      <a:pt x="654" y="1049"/>
                    </a:lnTo>
                    <a:lnTo>
                      <a:pt x="650" y="1055"/>
                    </a:lnTo>
                    <a:lnTo>
                      <a:pt x="644" y="1059"/>
                    </a:lnTo>
                    <a:lnTo>
                      <a:pt x="640" y="1061"/>
                    </a:lnTo>
                    <a:lnTo>
                      <a:pt x="606" y="1074"/>
                    </a:lnTo>
                    <a:lnTo>
                      <a:pt x="612" y="1040"/>
                    </a:lnTo>
                    <a:lnTo>
                      <a:pt x="618" y="1044"/>
                    </a:lnTo>
                    <a:lnTo>
                      <a:pt x="627" y="1049"/>
                    </a:lnTo>
                    <a:lnTo>
                      <a:pt x="638" y="1042"/>
                    </a:lnTo>
                    <a:lnTo>
                      <a:pt x="644" y="1011"/>
                    </a:lnTo>
                    <a:lnTo>
                      <a:pt x="640" y="971"/>
                    </a:lnTo>
                    <a:lnTo>
                      <a:pt x="635" y="943"/>
                    </a:lnTo>
                    <a:lnTo>
                      <a:pt x="631" y="928"/>
                    </a:lnTo>
                    <a:lnTo>
                      <a:pt x="627" y="922"/>
                    </a:lnTo>
                    <a:lnTo>
                      <a:pt x="619" y="928"/>
                    </a:lnTo>
                    <a:lnTo>
                      <a:pt x="612" y="931"/>
                    </a:lnTo>
                    <a:lnTo>
                      <a:pt x="602" y="937"/>
                    </a:lnTo>
                    <a:lnTo>
                      <a:pt x="593" y="941"/>
                    </a:lnTo>
                    <a:lnTo>
                      <a:pt x="583" y="943"/>
                    </a:lnTo>
                    <a:lnTo>
                      <a:pt x="578" y="941"/>
                    </a:lnTo>
                    <a:lnTo>
                      <a:pt x="576" y="935"/>
                    </a:lnTo>
                    <a:lnTo>
                      <a:pt x="576" y="865"/>
                    </a:lnTo>
                    <a:lnTo>
                      <a:pt x="526" y="842"/>
                    </a:lnTo>
                    <a:lnTo>
                      <a:pt x="526" y="922"/>
                    </a:lnTo>
                    <a:lnTo>
                      <a:pt x="505" y="1006"/>
                    </a:lnTo>
                    <a:lnTo>
                      <a:pt x="504" y="1013"/>
                    </a:lnTo>
                    <a:lnTo>
                      <a:pt x="498" y="1027"/>
                    </a:lnTo>
                    <a:lnTo>
                      <a:pt x="494" y="1032"/>
                    </a:lnTo>
                    <a:lnTo>
                      <a:pt x="486" y="1036"/>
                    </a:lnTo>
                    <a:lnTo>
                      <a:pt x="467" y="1034"/>
                    </a:lnTo>
                    <a:lnTo>
                      <a:pt x="456" y="1027"/>
                    </a:lnTo>
                    <a:lnTo>
                      <a:pt x="447" y="1017"/>
                    </a:lnTo>
                    <a:lnTo>
                      <a:pt x="437" y="996"/>
                    </a:lnTo>
                    <a:lnTo>
                      <a:pt x="433" y="969"/>
                    </a:lnTo>
                    <a:lnTo>
                      <a:pt x="433" y="907"/>
                    </a:lnTo>
                    <a:lnTo>
                      <a:pt x="422" y="911"/>
                    </a:lnTo>
                    <a:lnTo>
                      <a:pt x="401" y="922"/>
                    </a:lnTo>
                    <a:lnTo>
                      <a:pt x="395" y="937"/>
                    </a:lnTo>
                    <a:lnTo>
                      <a:pt x="390" y="960"/>
                    </a:lnTo>
                    <a:lnTo>
                      <a:pt x="386" y="988"/>
                    </a:lnTo>
                    <a:lnTo>
                      <a:pt x="380" y="1011"/>
                    </a:lnTo>
                    <a:lnTo>
                      <a:pt x="372" y="1027"/>
                    </a:lnTo>
                    <a:lnTo>
                      <a:pt x="369" y="1034"/>
                    </a:lnTo>
                    <a:lnTo>
                      <a:pt x="363" y="1038"/>
                    </a:lnTo>
                    <a:lnTo>
                      <a:pt x="348" y="1034"/>
                    </a:lnTo>
                    <a:lnTo>
                      <a:pt x="338" y="1030"/>
                    </a:lnTo>
                    <a:lnTo>
                      <a:pt x="329" y="1023"/>
                    </a:lnTo>
                    <a:lnTo>
                      <a:pt x="319" y="1017"/>
                    </a:lnTo>
                    <a:lnTo>
                      <a:pt x="312" y="1011"/>
                    </a:lnTo>
                    <a:lnTo>
                      <a:pt x="306" y="1006"/>
                    </a:lnTo>
                    <a:lnTo>
                      <a:pt x="302" y="981"/>
                    </a:lnTo>
                    <a:lnTo>
                      <a:pt x="298" y="987"/>
                    </a:lnTo>
                    <a:lnTo>
                      <a:pt x="287" y="1002"/>
                    </a:lnTo>
                    <a:lnTo>
                      <a:pt x="274" y="1023"/>
                    </a:lnTo>
                    <a:lnTo>
                      <a:pt x="266" y="1042"/>
                    </a:lnTo>
                    <a:lnTo>
                      <a:pt x="258" y="1059"/>
                    </a:lnTo>
                    <a:lnTo>
                      <a:pt x="253" y="1065"/>
                    </a:lnTo>
                    <a:lnTo>
                      <a:pt x="245" y="1068"/>
                    </a:lnTo>
                    <a:lnTo>
                      <a:pt x="232" y="1072"/>
                    </a:lnTo>
                    <a:lnTo>
                      <a:pt x="222" y="1070"/>
                    </a:lnTo>
                    <a:lnTo>
                      <a:pt x="215" y="1066"/>
                    </a:lnTo>
                    <a:lnTo>
                      <a:pt x="207" y="1061"/>
                    </a:lnTo>
                    <a:lnTo>
                      <a:pt x="200" y="1053"/>
                    </a:lnTo>
                    <a:lnTo>
                      <a:pt x="194" y="1059"/>
                    </a:lnTo>
                    <a:lnTo>
                      <a:pt x="188" y="1065"/>
                    </a:lnTo>
                    <a:lnTo>
                      <a:pt x="181" y="1070"/>
                    </a:lnTo>
                    <a:lnTo>
                      <a:pt x="171" y="1076"/>
                    </a:lnTo>
                    <a:lnTo>
                      <a:pt x="162" y="1078"/>
                    </a:lnTo>
                    <a:lnTo>
                      <a:pt x="144" y="1070"/>
                    </a:lnTo>
                    <a:lnTo>
                      <a:pt x="131" y="1049"/>
                    </a:lnTo>
                    <a:lnTo>
                      <a:pt x="125" y="1025"/>
                    </a:lnTo>
                    <a:lnTo>
                      <a:pt x="124" y="996"/>
                    </a:lnTo>
                    <a:lnTo>
                      <a:pt x="101" y="996"/>
                    </a:lnTo>
                    <a:lnTo>
                      <a:pt x="70" y="992"/>
                    </a:lnTo>
                    <a:lnTo>
                      <a:pt x="34" y="981"/>
                    </a:lnTo>
                    <a:lnTo>
                      <a:pt x="25" y="964"/>
                    </a:lnTo>
                    <a:lnTo>
                      <a:pt x="21" y="954"/>
                    </a:lnTo>
                    <a:lnTo>
                      <a:pt x="19" y="926"/>
                    </a:lnTo>
                    <a:lnTo>
                      <a:pt x="11" y="901"/>
                    </a:lnTo>
                    <a:lnTo>
                      <a:pt x="11" y="880"/>
                    </a:lnTo>
                    <a:lnTo>
                      <a:pt x="55" y="863"/>
                    </a:lnTo>
                    <a:lnTo>
                      <a:pt x="63" y="857"/>
                    </a:lnTo>
                    <a:lnTo>
                      <a:pt x="68" y="852"/>
                    </a:lnTo>
                    <a:lnTo>
                      <a:pt x="76" y="842"/>
                    </a:lnTo>
                    <a:lnTo>
                      <a:pt x="84" y="821"/>
                    </a:lnTo>
                    <a:lnTo>
                      <a:pt x="87" y="814"/>
                    </a:lnTo>
                    <a:lnTo>
                      <a:pt x="91" y="816"/>
                    </a:lnTo>
                    <a:lnTo>
                      <a:pt x="84" y="802"/>
                    </a:lnTo>
                    <a:lnTo>
                      <a:pt x="78" y="793"/>
                    </a:lnTo>
                    <a:lnTo>
                      <a:pt x="70" y="785"/>
                    </a:lnTo>
                    <a:lnTo>
                      <a:pt x="65" y="778"/>
                    </a:lnTo>
                    <a:lnTo>
                      <a:pt x="57" y="772"/>
                    </a:lnTo>
                    <a:lnTo>
                      <a:pt x="49" y="766"/>
                    </a:lnTo>
                    <a:lnTo>
                      <a:pt x="46" y="764"/>
                    </a:lnTo>
                    <a:lnTo>
                      <a:pt x="0" y="760"/>
                    </a:lnTo>
                    <a:lnTo>
                      <a:pt x="32" y="724"/>
                    </a:lnTo>
                    <a:lnTo>
                      <a:pt x="38" y="707"/>
                    </a:lnTo>
                    <a:lnTo>
                      <a:pt x="74" y="696"/>
                    </a:lnTo>
                    <a:lnTo>
                      <a:pt x="110" y="667"/>
                    </a:lnTo>
                    <a:lnTo>
                      <a:pt x="118" y="422"/>
                    </a:lnTo>
                    <a:lnTo>
                      <a:pt x="169" y="190"/>
                    </a:lnTo>
                    <a:lnTo>
                      <a:pt x="190" y="175"/>
                    </a:lnTo>
                    <a:lnTo>
                      <a:pt x="264" y="179"/>
                    </a:lnTo>
                    <a:lnTo>
                      <a:pt x="357" y="148"/>
                    </a:lnTo>
                    <a:lnTo>
                      <a:pt x="448" y="128"/>
                    </a:lnTo>
                    <a:lnTo>
                      <a:pt x="448" y="84"/>
                    </a:lnTo>
                    <a:lnTo>
                      <a:pt x="471" y="74"/>
                    </a:lnTo>
                    <a:lnTo>
                      <a:pt x="507" y="95"/>
                    </a:lnTo>
                    <a:lnTo>
                      <a:pt x="519" y="61"/>
                    </a:lnTo>
                    <a:lnTo>
                      <a:pt x="545" y="69"/>
                    </a:lnTo>
                    <a:lnTo>
                      <a:pt x="555" y="50"/>
                    </a:lnTo>
                    <a:lnTo>
                      <a:pt x="597" y="74"/>
                    </a:lnTo>
                    <a:lnTo>
                      <a:pt x="606" y="42"/>
                    </a:lnTo>
                    <a:lnTo>
                      <a:pt x="644" y="36"/>
                    </a:lnTo>
                    <a:lnTo>
                      <a:pt x="675" y="0"/>
                    </a:lnTo>
                    <a:lnTo>
                      <a:pt x="724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0" name="Freeform 157"/>
              <p:cNvSpPr>
                <a:spLocks/>
              </p:cNvSpPr>
              <p:nvPr/>
            </p:nvSpPr>
            <p:spPr bwMode="auto">
              <a:xfrm>
                <a:off x="2888" y="1992"/>
                <a:ext cx="252" cy="47"/>
              </a:xfrm>
              <a:custGeom>
                <a:avLst/>
                <a:gdLst>
                  <a:gd name="T0" fmla="*/ 1 w 504"/>
                  <a:gd name="T1" fmla="*/ 0 h 95"/>
                  <a:gd name="T2" fmla="*/ 1 w 504"/>
                  <a:gd name="T3" fmla="*/ 0 h 95"/>
                  <a:gd name="T4" fmla="*/ 2 w 504"/>
                  <a:gd name="T5" fmla="*/ 0 h 95"/>
                  <a:gd name="T6" fmla="*/ 2 w 504"/>
                  <a:gd name="T7" fmla="*/ 0 h 95"/>
                  <a:gd name="T8" fmla="*/ 2 w 504"/>
                  <a:gd name="T9" fmla="*/ 0 h 95"/>
                  <a:gd name="T10" fmla="*/ 3 w 504"/>
                  <a:gd name="T11" fmla="*/ 0 h 95"/>
                  <a:gd name="T12" fmla="*/ 3 w 504"/>
                  <a:gd name="T13" fmla="*/ 1 h 95"/>
                  <a:gd name="T14" fmla="*/ 4 w 504"/>
                  <a:gd name="T15" fmla="*/ 1 h 95"/>
                  <a:gd name="T16" fmla="*/ 4 w 504"/>
                  <a:gd name="T17" fmla="*/ 1 h 95"/>
                  <a:gd name="T18" fmla="*/ 5 w 504"/>
                  <a:gd name="T19" fmla="*/ 1 h 95"/>
                  <a:gd name="T20" fmla="*/ 5 w 504"/>
                  <a:gd name="T21" fmla="*/ 2 h 95"/>
                  <a:gd name="T22" fmla="*/ 6 w 504"/>
                  <a:gd name="T23" fmla="*/ 2 h 95"/>
                  <a:gd name="T24" fmla="*/ 6 w 504"/>
                  <a:gd name="T25" fmla="*/ 2 h 95"/>
                  <a:gd name="T26" fmla="*/ 7 w 504"/>
                  <a:gd name="T27" fmla="*/ 2 h 95"/>
                  <a:gd name="T28" fmla="*/ 9 w 504"/>
                  <a:gd name="T29" fmla="*/ 2 h 95"/>
                  <a:gd name="T30" fmla="*/ 11 w 504"/>
                  <a:gd name="T31" fmla="*/ 2 h 95"/>
                  <a:gd name="T32" fmla="*/ 12 w 504"/>
                  <a:gd name="T33" fmla="*/ 2 h 95"/>
                  <a:gd name="T34" fmla="*/ 12 w 504"/>
                  <a:gd name="T35" fmla="*/ 2 h 95"/>
                  <a:gd name="T36" fmla="*/ 16 w 504"/>
                  <a:gd name="T37" fmla="*/ 0 h 95"/>
                  <a:gd name="T38" fmla="*/ 16 w 504"/>
                  <a:gd name="T39" fmla="*/ 1 h 95"/>
                  <a:gd name="T40" fmla="*/ 13 w 504"/>
                  <a:gd name="T41" fmla="*/ 2 h 95"/>
                  <a:gd name="T42" fmla="*/ 13 w 504"/>
                  <a:gd name="T43" fmla="*/ 2 h 95"/>
                  <a:gd name="T44" fmla="*/ 13 w 504"/>
                  <a:gd name="T45" fmla="*/ 2 h 95"/>
                  <a:gd name="T46" fmla="*/ 11 w 504"/>
                  <a:gd name="T47" fmla="*/ 2 h 95"/>
                  <a:gd name="T48" fmla="*/ 10 w 504"/>
                  <a:gd name="T49" fmla="*/ 2 h 95"/>
                  <a:gd name="T50" fmla="*/ 8 w 504"/>
                  <a:gd name="T51" fmla="*/ 2 h 95"/>
                  <a:gd name="T52" fmla="*/ 6 w 504"/>
                  <a:gd name="T53" fmla="*/ 2 h 95"/>
                  <a:gd name="T54" fmla="*/ 5 w 504"/>
                  <a:gd name="T55" fmla="*/ 2 h 95"/>
                  <a:gd name="T56" fmla="*/ 5 w 504"/>
                  <a:gd name="T57" fmla="*/ 2 h 95"/>
                  <a:gd name="T58" fmla="*/ 4 w 504"/>
                  <a:gd name="T59" fmla="*/ 2 h 95"/>
                  <a:gd name="T60" fmla="*/ 4 w 504"/>
                  <a:gd name="T61" fmla="*/ 1 h 95"/>
                  <a:gd name="T62" fmla="*/ 4 w 504"/>
                  <a:gd name="T63" fmla="*/ 1 h 95"/>
                  <a:gd name="T64" fmla="*/ 3 w 504"/>
                  <a:gd name="T65" fmla="*/ 1 h 95"/>
                  <a:gd name="T66" fmla="*/ 3 w 504"/>
                  <a:gd name="T67" fmla="*/ 1 h 95"/>
                  <a:gd name="T68" fmla="*/ 2 w 504"/>
                  <a:gd name="T69" fmla="*/ 1 h 95"/>
                  <a:gd name="T70" fmla="*/ 2 w 504"/>
                  <a:gd name="T71" fmla="*/ 0 h 95"/>
                  <a:gd name="T72" fmla="*/ 1 w 504"/>
                  <a:gd name="T73" fmla="*/ 0 h 95"/>
                  <a:gd name="T74" fmla="*/ 1 w 504"/>
                  <a:gd name="T75" fmla="*/ 0 h 95"/>
                  <a:gd name="T76" fmla="*/ 1 w 504"/>
                  <a:gd name="T77" fmla="*/ 0 h 95"/>
                  <a:gd name="T78" fmla="*/ 0 w 504"/>
                  <a:gd name="T79" fmla="*/ 0 h 95"/>
                  <a:gd name="T80" fmla="*/ 1 w 504"/>
                  <a:gd name="T81" fmla="*/ 0 h 95"/>
                  <a:gd name="T82" fmla="*/ 1 w 504"/>
                  <a:gd name="T83" fmla="*/ 0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95">
                    <a:moveTo>
                      <a:pt x="21" y="0"/>
                    </a:moveTo>
                    <a:lnTo>
                      <a:pt x="27" y="4"/>
                    </a:lnTo>
                    <a:lnTo>
                      <a:pt x="40" y="11"/>
                    </a:lnTo>
                    <a:lnTo>
                      <a:pt x="50" y="17"/>
                    </a:lnTo>
                    <a:lnTo>
                      <a:pt x="59" y="23"/>
                    </a:lnTo>
                    <a:lnTo>
                      <a:pt x="72" y="30"/>
                    </a:lnTo>
                    <a:lnTo>
                      <a:pt x="86" y="36"/>
                    </a:lnTo>
                    <a:lnTo>
                      <a:pt x="101" y="44"/>
                    </a:lnTo>
                    <a:lnTo>
                      <a:pt x="116" y="51"/>
                    </a:lnTo>
                    <a:lnTo>
                      <a:pt x="131" y="57"/>
                    </a:lnTo>
                    <a:lnTo>
                      <a:pt x="146" y="65"/>
                    </a:lnTo>
                    <a:lnTo>
                      <a:pt x="164" y="70"/>
                    </a:lnTo>
                    <a:lnTo>
                      <a:pt x="179" y="74"/>
                    </a:lnTo>
                    <a:lnTo>
                      <a:pt x="211" y="82"/>
                    </a:lnTo>
                    <a:lnTo>
                      <a:pt x="274" y="84"/>
                    </a:lnTo>
                    <a:lnTo>
                      <a:pt x="327" y="78"/>
                    </a:lnTo>
                    <a:lnTo>
                      <a:pt x="367" y="72"/>
                    </a:lnTo>
                    <a:lnTo>
                      <a:pt x="380" y="68"/>
                    </a:lnTo>
                    <a:lnTo>
                      <a:pt x="504" y="26"/>
                    </a:lnTo>
                    <a:lnTo>
                      <a:pt x="496" y="53"/>
                    </a:lnTo>
                    <a:lnTo>
                      <a:pt x="414" y="76"/>
                    </a:lnTo>
                    <a:lnTo>
                      <a:pt x="407" y="78"/>
                    </a:lnTo>
                    <a:lnTo>
                      <a:pt x="386" y="85"/>
                    </a:lnTo>
                    <a:lnTo>
                      <a:pt x="352" y="91"/>
                    </a:lnTo>
                    <a:lnTo>
                      <a:pt x="306" y="95"/>
                    </a:lnTo>
                    <a:lnTo>
                      <a:pt x="228" y="93"/>
                    </a:lnTo>
                    <a:lnTo>
                      <a:pt x="171" y="84"/>
                    </a:lnTo>
                    <a:lnTo>
                      <a:pt x="150" y="78"/>
                    </a:lnTo>
                    <a:lnTo>
                      <a:pt x="139" y="72"/>
                    </a:lnTo>
                    <a:lnTo>
                      <a:pt x="126" y="66"/>
                    </a:lnTo>
                    <a:lnTo>
                      <a:pt x="112" y="61"/>
                    </a:lnTo>
                    <a:lnTo>
                      <a:pt x="97" y="55"/>
                    </a:lnTo>
                    <a:lnTo>
                      <a:pt x="84" y="49"/>
                    </a:lnTo>
                    <a:lnTo>
                      <a:pt x="69" y="42"/>
                    </a:lnTo>
                    <a:lnTo>
                      <a:pt x="55" y="36"/>
                    </a:lnTo>
                    <a:lnTo>
                      <a:pt x="42" y="30"/>
                    </a:lnTo>
                    <a:lnTo>
                      <a:pt x="31" y="25"/>
                    </a:lnTo>
                    <a:lnTo>
                      <a:pt x="21" y="21"/>
                    </a:lnTo>
                    <a:lnTo>
                      <a:pt x="6" y="13"/>
                    </a:lnTo>
                    <a:lnTo>
                      <a:pt x="0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1" name="Freeform 158"/>
              <p:cNvSpPr>
                <a:spLocks/>
              </p:cNvSpPr>
              <p:nvPr/>
            </p:nvSpPr>
            <p:spPr bwMode="auto">
              <a:xfrm>
                <a:off x="2853" y="1836"/>
                <a:ext cx="315" cy="1318"/>
              </a:xfrm>
              <a:custGeom>
                <a:avLst/>
                <a:gdLst>
                  <a:gd name="T0" fmla="*/ 19 w 631"/>
                  <a:gd name="T1" fmla="*/ 0 h 2636"/>
                  <a:gd name="T2" fmla="*/ 19 w 631"/>
                  <a:gd name="T3" fmla="*/ 4 h 2636"/>
                  <a:gd name="T4" fmla="*/ 19 w 631"/>
                  <a:gd name="T5" fmla="*/ 5 h 2636"/>
                  <a:gd name="T6" fmla="*/ 19 w 631"/>
                  <a:gd name="T7" fmla="*/ 6 h 2636"/>
                  <a:gd name="T8" fmla="*/ 19 w 631"/>
                  <a:gd name="T9" fmla="*/ 7 h 2636"/>
                  <a:gd name="T10" fmla="*/ 18 w 631"/>
                  <a:gd name="T11" fmla="*/ 7 h 2636"/>
                  <a:gd name="T12" fmla="*/ 18 w 631"/>
                  <a:gd name="T13" fmla="*/ 8 h 2636"/>
                  <a:gd name="T14" fmla="*/ 18 w 631"/>
                  <a:gd name="T15" fmla="*/ 9 h 2636"/>
                  <a:gd name="T16" fmla="*/ 18 w 631"/>
                  <a:gd name="T17" fmla="*/ 10 h 2636"/>
                  <a:gd name="T18" fmla="*/ 17 w 631"/>
                  <a:gd name="T19" fmla="*/ 11 h 2636"/>
                  <a:gd name="T20" fmla="*/ 17 w 631"/>
                  <a:gd name="T21" fmla="*/ 12 h 2636"/>
                  <a:gd name="T22" fmla="*/ 17 w 631"/>
                  <a:gd name="T23" fmla="*/ 13 h 2636"/>
                  <a:gd name="T24" fmla="*/ 17 w 631"/>
                  <a:gd name="T25" fmla="*/ 14 h 2636"/>
                  <a:gd name="T26" fmla="*/ 12 w 631"/>
                  <a:gd name="T27" fmla="*/ 26 h 2636"/>
                  <a:gd name="T28" fmla="*/ 7 w 631"/>
                  <a:gd name="T29" fmla="*/ 35 h 2636"/>
                  <a:gd name="T30" fmla="*/ 7 w 631"/>
                  <a:gd name="T31" fmla="*/ 35 h 2636"/>
                  <a:gd name="T32" fmla="*/ 7 w 631"/>
                  <a:gd name="T33" fmla="*/ 36 h 2636"/>
                  <a:gd name="T34" fmla="*/ 6 w 631"/>
                  <a:gd name="T35" fmla="*/ 37 h 2636"/>
                  <a:gd name="T36" fmla="*/ 6 w 631"/>
                  <a:gd name="T37" fmla="*/ 37 h 2636"/>
                  <a:gd name="T38" fmla="*/ 6 w 631"/>
                  <a:gd name="T39" fmla="*/ 38 h 2636"/>
                  <a:gd name="T40" fmla="*/ 5 w 631"/>
                  <a:gd name="T41" fmla="*/ 39 h 2636"/>
                  <a:gd name="T42" fmla="*/ 5 w 631"/>
                  <a:gd name="T43" fmla="*/ 40 h 2636"/>
                  <a:gd name="T44" fmla="*/ 5 w 631"/>
                  <a:gd name="T45" fmla="*/ 40 h 2636"/>
                  <a:gd name="T46" fmla="*/ 5 w 631"/>
                  <a:gd name="T47" fmla="*/ 41 h 2636"/>
                  <a:gd name="T48" fmla="*/ 4 w 631"/>
                  <a:gd name="T49" fmla="*/ 42 h 2636"/>
                  <a:gd name="T50" fmla="*/ 4 w 631"/>
                  <a:gd name="T51" fmla="*/ 44 h 2636"/>
                  <a:gd name="T52" fmla="*/ 4 w 631"/>
                  <a:gd name="T53" fmla="*/ 46 h 2636"/>
                  <a:gd name="T54" fmla="*/ 3 w 631"/>
                  <a:gd name="T55" fmla="*/ 48 h 2636"/>
                  <a:gd name="T56" fmla="*/ 3 w 631"/>
                  <a:gd name="T57" fmla="*/ 50 h 2636"/>
                  <a:gd name="T58" fmla="*/ 3 w 631"/>
                  <a:gd name="T59" fmla="*/ 51 h 2636"/>
                  <a:gd name="T60" fmla="*/ 2 w 631"/>
                  <a:gd name="T61" fmla="*/ 53 h 2636"/>
                  <a:gd name="T62" fmla="*/ 2 w 631"/>
                  <a:gd name="T63" fmla="*/ 55 h 2636"/>
                  <a:gd name="T64" fmla="*/ 2 w 631"/>
                  <a:gd name="T65" fmla="*/ 56 h 2636"/>
                  <a:gd name="T66" fmla="*/ 2 w 631"/>
                  <a:gd name="T67" fmla="*/ 58 h 2636"/>
                  <a:gd name="T68" fmla="*/ 1 w 631"/>
                  <a:gd name="T69" fmla="*/ 60 h 2636"/>
                  <a:gd name="T70" fmla="*/ 1 w 631"/>
                  <a:gd name="T71" fmla="*/ 63 h 2636"/>
                  <a:gd name="T72" fmla="*/ 1 w 631"/>
                  <a:gd name="T73" fmla="*/ 65 h 2636"/>
                  <a:gd name="T74" fmla="*/ 1 w 631"/>
                  <a:gd name="T75" fmla="*/ 66 h 2636"/>
                  <a:gd name="T76" fmla="*/ 1 w 631"/>
                  <a:gd name="T77" fmla="*/ 68 h 2636"/>
                  <a:gd name="T78" fmla="*/ 0 w 631"/>
                  <a:gd name="T79" fmla="*/ 68 h 2636"/>
                  <a:gd name="T80" fmla="*/ 1 w 631"/>
                  <a:gd name="T81" fmla="*/ 72 h 2636"/>
                  <a:gd name="T82" fmla="*/ 1 w 631"/>
                  <a:gd name="T83" fmla="*/ 77 h 2636"/>
                  <a:gd name="T84" fmla="*/ 0 w 631"/>
                  <a:gd name="T85" fmla="*/ 80 h 2636"/>
                  <a:gd name="T86" fmla="*/ 0 w 631"/>
                  <a:gd name="T87" fmla="*/ 83 h 2636"/>
                  <a:gd name="T88" fmla="*/ 0 w 631"/>
                  <a:gd name="T89" fmla="*/ 83 h 2636"/>
                  <a:gd name="T90" fmla="*/ 0 w 631"/>
                  <a:gd name="T91" fmla="*/ 80 h 2636"/>
                  <a:gd name="T92" fmla="*/ 0 w 631"/>
                  <a:gd name="T93" fmla="*/ 77 h 2636"/>
                  <a:gd name="T94" fmla="*/ 0 w 631"/>
                  <a:gd name="T95" fmla="*/ 66 h 2636"/>
                  <a:gd name="T96" fmla="*/ 2 w 631"/>
                  <a:gd name="T97" fmla="*/ 51 h 2636"/>
                  <a:gd name="T98" fmla="*/ 4 w 631"/>
                  <a:gd name="T99" fmla="*/ 42 h 2636"/>
                  <a:gd name="T100" fmla="*/ 5 w 631"/>
                  <a:gd name="T101" fmla="*/ 39 h 2636"/>
                  <a:gd name="T102" fmla="*/ 7 w 631"/>
                  <a:gd name="T103" fmla="*/ 34 h 2636"/>
                  <a:gd name="T104" fmla="*/ 11 w 631"/>
                  <a:gd name="T105" fmla="*/ 26 h 2636"/>
                  <a:gd name="T106" fmla="*/ 16 w 631"/>
                  <a:gd name="T107" fmla="*/ 14 h 2636"/>
                  <a:gd name="T108" fmla="*/ 17 w 631"/>
                  <a:gd name="T109" fmla="*/ 10 h 2636"/>
                  <a:gd name="T110" fmla="*/ 19 w 631"/>
                  <a:gd name="T111" fmla="*/ 3 h 2636"/>
                  <a:gd name="T112" fmla="*/ 19 w 631"/>
                  <a:gd name="T113" fmla="*/ 1 h 2636"/>
                  <a:gd name="T114" fmla="*/ 19 w 631"/>
                  <a:gd name="T115" fmla="*/ 0 h 2636"/>
                  <a:gd name="T116" fmla="*/ 19 w 631"/>
                  <a:gd name="T117" fmla="*/ 0 h 26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31" h="2636">
                    <a:moveTo>
                      <a:pt x="631" y="0"/>
                    </a:moveTo>
                    <a:lnTo>
                      <a:pt x="627" y="112"/>
                    </a:lnTo>
                    <a:lnTo>
                      <a:pt x="625" y="133"/>
                    </a:lnTo>
                    <a:lnTo>
                      <a:pt x="615" y="171"/>
                    </a:lnTo>
                    <a:lnTo>
                      <a:pt x="610" y="196"/>
                    </a:lnTo>
                    <a:lnTo>
                      <a:pt x="602" y="223"/>
                    </a:lnTo>
                    <a:lnTo>
                      <a:pt x="596" y="249"/>
                    </a:lnTo>
                    <a:lnTo>
                      <a:pt x="589" y="276"/>
                    </a:lnTo>
                    <a:lnTo>
                      <a:pt x="581" y="302"/>
                    </a:lnTo>
                    <a:lnTo>
                      <a:pt x="574" y="329"/>
                    </a:lnTo>
                    <a:lnTo>
                      <a:pt x="562" y="375"/>
                    </a:lnTo>
                    <a:lnTo>
                      <a:pt x="553" y="407"/>
                    </a:lnTo>
                    <a:lnTo>
                      <a:pt x="549" y="418"/>
                    </a:lnTo>
                    <a:lnTo>
                      <a:pt x="401" y="812"/>
                    </a:lnTo>
                    <a:lnTo>
                      <a:pt x="245" y="1093"/>
                    </a:lnTo>
                    <a:lnTo>
                      <a:pt x="235" y="1116"/>
                    </a:lnTo>
                    <a:lnTo>
                      <a:pt x="224" y="1139"/>
                    </a:lnTo>
                    <a:lnTo>
                      <a:pt x="213" y="1167"/>
                    </a:lnTo>
                    <a:lnTo>
                      <a:pt x="205" y="1182"/>
                    </a:lnTo>
                    <a:lnTo>
                      <a:pt x="199" y="1196"/>
                    </a:lnTo>
                    <a:lnTo>
                      <a:pt x="188" y="1224"/>
                    </a:lnTo>
                    <a:lnTo>
                      <a:pt x="178" y="1249"/>
                    </a:lnTo>
                    <a:lnTo>
                      <a:pt x="173" y="1266"/>
                    </a:lnTo>
                    <a:lnTo>
                      <a:pt x="167" y="1291"/>
                    </a:lnTo>
                    <a:lnTo>
                      <a:pt x="158" y="1336"/>
                    </a:lnTo>
                    <a:lnTo>
                      <a:pt x="146" y="1395"/>
                    </a:lnTo>
                    <a:lnTo>
                      <a:pt x="133" y="1460"/>
                    </a:lnTo>
                    <a:lnTo>
                      <a:pt x="121" y="1522"/>
                    </a:lnTo>
                    <a:lnTo>
                      <a:pt x="110" y="1576"/>
                    </a:lnTo>
                    <a:lnTo>
                      <a:pt x="101" y="1627"/>
                    </a:lnTo>
                    <a:lnTo>
                      <a:pt x="91" y="1676"/>
                    </a:lnTo>
                    <a:lnTo>
                      <a:pt x="83" y="1730"/>
                    </a:lnTo>
                    <a:lnTo>
                      <a:pt x="74" y="1790"/>
                    </a:lnTo>
                    <a:lnTo>
                      <a:pt x="64" y="1855"/>
                    </a:lnTo>
                    <a:lnTo>
                      <a:pt x="55" y="1916"/>
                    </a:lnTo>
                    <a:lnTo>
                      <a:pt x="47" y="2003"/>
                    </a:lnTo>
                    <a:lnTo>
                      <a:pt x="45" y="2055"/>
                    </a:lnTo>
                    <a:lnTo>
                      <a:pt x="38" y="2106"/>
                    </a:lnTo>
                    <a:lnTo>
                      <a:pt x="32" y="2146"/>
                    </a:lnTo>
                    <a:lnTo>
                      <a:pt x="30" y="2161"/>
                    </a:lnTo>
                    <a:lnTo>
                      <a:pt x="32" y="2292"/>
                    </a:lnTo>
                    <a:lnTo>
                      <a:pt x="34" y="2448"/>
                    </a:lnTo>
                    <a:lnTo>
                      <a:pt x="30" y="2554"/>
                    </a:lnTo>
                    <a:lnTo>
                      <a:pt x="26" y="2636"/>
                    </a:lnTo>
                    <a:lnTo>
                      <a:pt x="0" y="2632"/>
                    </a:lnTo>
                    <a:lnTo>
                      <a:pt x="4" y="2553"/>
                    </a:lnTo>
                    <a:lnTo>
                      <a:pt x="9" y="2448"/>
                    </a:lnTo>
                    <a:lnTo>
                      <a:pt x="11" y="2112"/>
                    </a:lnTo>
                    <a:lnTo>
                      <a:pt x="80" y="1627"/>
                    </a:lnTo>
                    <a:lnTo>
                      <a:pt x="139" y="1329"/>
                    </a:lnTo>
                    <a:lnTo>
                      <a:pt x="165" y="1218"/>
                    </a:lnTo>
                    <a:lnTo>
                      <a:pt x="230" y="1083"/>
                    </a:lnTo>
                    <a:lnTo>
                      <a:pt x="378" y="812"/>
                    </a:lnTo>
                    <a:lnTo>
                      <a:pt x="528" y="424"/>
                    </a:lnTo>
                    <a:lnTo>
                      <a:pt x="560" y="308"/>
                    </a:lnTo>
                    <a:lnTo>
                      <a:pt x="614" y="93"/>
                    </a:lnTo>
                    <a:lnTo>
                      <a:pt x="612" y="8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2" name="Freeform 159"/>
              <p:cNvSpPr>
                <a:spLocks/>
              </p:cNvSpPr>
              <p:nvPr/>
            </p:nvSpPr>
            <p:spPr bwMode="auto">
              <a:xfrm>
                <a:off x="2895" y="2168"/>
                <a:ext cx="76" cy="225"/>
              </a:xfrm>
              <a:custGeom>
                <a:avLst/>
                <a:gdLst>
                  <a:gd name="T0" fmla="*/ 1 w 152"/>
                  <a:gd name="T1" fmla="*/ 0 h 451"/>
                  <a:gd name="T2" fmla="*/ 2 w 152"/>
                  <a:gd name="T3" fmla="*/ 4 h 451"/>
                  <a:gd name="T4" fmla="*/ 4 w 152"/>
                  <a:gd name="T5" fmla="*/ 10 h 451"/>
                  <a:gd name="T6" fmla="*/ 5 w 152"/>
                  <a:gd name="T7" fmla="*/ 13 h 451"/>
                  <a:gd name="T8" fmla="*/ 5 w 152"/>
                  <a:gd name="T9" fmla="*/ 14 h 451"/>
                  <a:gd name="T10" fmla="*/ 3 w 152"/>
                  <a:gd name="T11" fmla="*/ 9 h 451"/>
                  <a:gd name="T12" fmla="*/ 1 w 152"/>
                  <a:gd name="T13" fmla="*/ 4 h 451"/>
                  <a:gd name="T14" fmla="*/ 0 w 152"/>
                  <a:gd name="T15" fmla="*/ 0 h 451"/>
                  <a:gd name="T16" fmla="*/ 1 w 152"/>
                  <a:gd name="T17" fmla="*/ 0 h 451"/>
                  <a:gd name="T18" fmla="*/ 1 w 152"/>
                  <a:gd name="T19" fmla="*/ 0 h 4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451">
                    <a:moveTo>
                      <a:pt x="18" y="0"/>
                    </a:moveTo>
                    <a:lnTo>
                      <a:pt x="48" y="134"/>
                    </a:lnTo>
                    <a:lnTo>
                      <a:pt x="111" y="327"/>
                    </a:lnTo>
                    <a:lnTo>
                      <a:pt x="152" y="430"/>
                    </a:lnTo>
                    <a:lnTo>
                      <a:pt x="139" y="451"/>
                    </a:lnTo>
                    <a:lnTo>
                      <a:pt x="88" y="299"/>
                    </a:lnTo>
                    <a:lnTo>
                      <a:pt x="29" y="134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3" name="Freeform 160"/>
              <p:cNvSpPr>
                <a:spLocks/>
              </p:cNvSpPr>
              <p:nvPr/>
            </p:nvSpPr>
            <p:spPr bwMode="auto">
              <a:xfrm>
                <a:off x="3152" y="1822"/>
                <a:ext cx="402" cy="980"/>
              </a:xfrm>
              <a:custGeom>
                <a:avLst/>
                <a:gdLst>
                  <a:gd name="T0" fmla="*/ 8 w 804"/>
                  <a:gd name="T1" fmla="*/ 5 h 1959"/>
                  <a:gd name="T2" fmla="*/ 18 w 804"/>
                  <a:gd name="T3" fmla="*/ 11 h 1959"/>
                  <a:gd name="T4" fmla="*/ 17 w 804"/>
                  <a:gd name="T5" fmla="*/ 16 h 1959"/>
                  <a:gd name="T6" fmla="*/ 16 w 804"/>
                  <a:gd name="T7" fmla="*/ 18 h 1959"/>
                  <a:gd name="T8" fmla="*/ 16 w 804"/>
                  <a:gd name="T9" fmla="*/ 20 h 1959"/>
                  <a:gd name="T10" fmla="*/ 12 w 804"/>
                  <a:gd name="T11" fmla="*/ 28 h 1959"/>
                  <a:gd name="T12" fmla="*/ 7 w 804"/>
                  <a:gd name="T13" fmla="*/ 46 h 1959"/>
                  <a:gd name="T14" fmla="*/ 8 w 804"/>
                  <a:gd name="T15" fmla="*/ 43 h 1959"/>
                  <a:gd name="T16" fmla="*/ 8 w 804"/>
                  <a:gd name="T17" fmla="*/ 40 h 1959"/>
                  <a:gd name="T18" fmla="*/ 9 w 804"/>
                  <a:gd name="T19" fmla="*/ 37 h 1959"/>
                  <a:gd name="T20" fmla="*/ 7 w 804"/>
                  <a:gd name="T21" fmla="*/ 46 h 1959"/>
                  <a:gd name="T22" fmla="*/ 9 w 804"/>
                  <a:gd name="T23" fmla="*/ 46 h 1959"/>
                  <a:gd name="T24" fmla="*/ 9 w 804"/>
                  <a:gd name="T25" fmla="*/ 45 h 1959"/>
                  <a:gd name="T26" fmla="*/ 19 w 804"/>
                  <a:gd name="T27" fmla="*/ 46 h 1959"/>
                  <a:gd name="T28" fmla="*/ 13 w 804"/>
                  <a:gd name="T29" fmla="*/ 44 h 1959"/>
                  <a:gd name="T30" fmla="*/ 15 w 804"/>
                  <a:gd name="T31" fmla="*/ 43 h 1959"/>
                  <a:gd name="T32" fmla="*/ 16 w 804"/>
                  <a:gd name="T33" fmla="*/ 42 h 1959"/>
                  <a:gd name="T34" fmla="*/ 17 w 804"/>
                  <a:gd name="T35" fmla="*/ 42 h 1959"/>
                  <a:gd name="T36" fmla="*/ 21 w 804"/>
                  <a:gd name="T37" fmla="*/ 41 h 1959"/>
                  <a:gd name="T38" fmla="*/ 22 w 804"/>
                  <a:gd name="T39" fmla="*/ 41 h 1959"/>
                  <a:gd name="T40" fmla="*/ 21 w 804"/>
                  <a:gd name="T41" fmla="*/ 40 h 1959"/>
                  <a:gd name="T42" fmla="*/ 11 w 804"/>
                  <a:gd name="T43" fmla="*/ 43 h 1959"/>
                  <a:gd name="T44" fmla="*/ 14 w 804"/>
                  <a:gd name="T45" fmla="*/ 26 h 1959"/>
                  <a:gd name="T46" fmla="*/ 16 w 804"/>
                  <a:gd name="T47" fmla="*/ 22 h 1959"/>
                  <a:gd name="T48" fmla="*/ 17 w 804"/>
                  <a:gd name="T49" fmla="*/ 17 h 1959"/>
                  <a:gd name="T50" fmla="*/ 23 w 804"/>
                  <a:gd name="T51" fmla="*/ 19 h 1959"/>
                  <a:gd name="T52" fmla="*/ 22 w 804"/>
                  <a:gd name="T53" fmla="*/ 30 h 1959"/>
                  <a:gd name="T54" fmla="*/ 22 w 804"/>
                  <a:gd name="T55" fmla="*/ 33 h 1959"/>
                  <a:gd name="T56" fmla="*/ 23 w 804"/>
                  <a:gd name="T57" fmla="*/ 41 h 1959"/>
                  <a:gd name="T58" fmla="*/ 25 w 804"/>
                  <a:gd name="T59" fmla="*/ 42 h 1959"/>
                  <a:gd name="T60" fmla="*/ 25 w 804"/>
                  <a:gd name="T61" fmla="*/ 46 h 1959"/>
                  <a:gd name="T62" fmla="*/ 20 w 804"/>
                  <a:gd name="T63" fmla="*/ 45 h 1959"/>
                  <a:gd name="T64" fmla="*/ 24 w 804"/>
                  <a:gd name="T65" fmla="*/ 51 h 1959"/>
                  <a:gd name="T66" fmla="*/ 23 w 804"/>
                  <a:gd name="T67" fmla="*/ 51 h 1959"/>
                  <a:gd name="T68" fmla="*/ 22 w 804"/>
                  <a:gd name="T69" fmla="*/ 50 h 1959"/>
                  <a:gd name="T70" fmla="*/ 22 w 804"/>
                  <a:gd name="T71" fmla="*/ 49 h 1959"/>
                  <a:gd name="T72" fmla="*/ 21 w 804"/>
                  <a:gd name="T73" fmla="*/ 57 h 1959"/>
                  <a:gd name="T74" fmla="*/ 18 w 804"/>
                  <a:gd name="T75" fmla="*/ 61 h 1959"/>
                  <a:gd name="T76" fmla="*/ 18 w 804"/>
                  <a:gd name="T77" fmla="*/ 62 h 1959"/>
                  <a:gd name="T78" fmla="*/ 19 w 804"/>
                  <a:gd name="T79" fmla="*/ 61 h 1959"/>
                  <a:gd name="T80" fmla="*/ 21 w 804"/>
                  <a:gd name="T81" fmla="*/ 60 h 1959"/>
                  <a:gd name="T82" fmla="*/ 25 w 804"/>
                  <a:gd name="T83" fmla="*/ 47 h 1959"/>
                  <a:gd name="T84" fmla="*/ 26 w 804"/>
                  <a:gd name="T85" fmla="*/ 43 h 1959"/>
                  <a:gd name="T86" fmla="*/ 24 w 804"/>
                  <a:gd name="T87" fmla="*/ 40 h 1959"/>
                  <a:gd name="T88" fmla="*/ 23 w 804"/>
                  <a:gd name="T89" fmla="*/ 23 h 1959"/>
                  <a:gd name="T90" fmla="*/ 20 w 804"/>
                  <a:gd name="T91" fmla="*/ 8 h 1959"/>
                  <a:gd name="T92" fmla="*/ 8 w 804"/>
                  <a:gd name="T93" fmla="*/ 4 h 1959"/>
                  <a:gd name="T94" fmla="*/ 1 w 804"/>
                  <a:gd name="T95" fmla="*/ 1 h 19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4" h="1959">
                    <a:moveTo>
                      <a:pt x="8" y="30"/>
                    </a:moveTo>
                    <a:lnTo>
                      <a:pt x="97" y="72"/>
                    </a:lnTo>
                    <a:lnTo>
                      <a:pt x="187" y="100"/>
                    </a:lnTo>
                    <a:lnTo>
                      <a:pt x="244" y="135"/>
                    </a:lnTo>
                    <a:lnTo>
                      <a:pt x="515" y="224"/>
                    </a:lnTo>
                    <a:lnTo>
                      <a:pt x="565" y="247"/>
                    </a:lnTo>
                    <a:lnTo>
                      <a:pt x="561" y="277"/>
                    </a:lnTo>
                    <a:lnTo>
                      <a:pt x="553" y="349"/>
                    </a:lnTo>
                    <a:lnTo>
                      <a:pt x="548" y="389"/>
                    </a:lnTo>
                    <a:lnTo>
                      <a:pt x="542" y="427"/>
                    </a:lnTo>
                    <a:lnTo>
                      <a:pt x="536" y="462"/>
                    </a:lnTo>
                    <a:lnTo>
                      <a:pt x="530" y="484"/>
                    </a:lnTo>
                    <a:lnTo>
                      <a:pt x="527" y="503"/>
                    </a:lnTo>
                    <a:lnTo>
                      <a:pt x="517" y="532"/>
                    </a:lnTo>
                    <a:lnTo>
                      <a:pt x="511" y="545"/>
                    </a:lnTo>
                    <a:lnTo>
                      <a:pt x="506" y="560"/>
                    </a:lnTo>
                    <a:lnTo>
                      <a:pt x="498" y="576"/>
                    </a:lnTo>
                    <a:lnTo>
                      <a:pt x="492" y="591"/>
                    </a:lnTo>
                    <a:lnTo>
                      <a:pt x="487" y="606"/>
                    </a:lnTo>
                    <a:lnTo>
                      <a:pt x="481" y="619"/>
                    </a:lnTo>
                    <a:lnTo>
                      <a:pt x="472" y="644"/>
                    </a:lnTo>
                    <a:lnTo>
                      <a:pt x="462" y="667"/>
                    </a:lnTo>
                    <a:lnTo>
                      <a:pt x="415" y="718"/>
                    </a:lnTo>
                    <a:lnTo>
                      <a:pt x="378" y="880"/>
                    </a:lnTo>
                    <a:lnTo>
                      <a:pt x="247" y="1188"/>
                    </a:lnTo>
                    <a:lnTo>
                      <a:pt x="209" y="1357"/>
                    </a:lnTo>
                    <a:lnTo>
                      <a:pt x="175" y="1440"/>
                    </a:lnTo>
                    <a:lnTo>
                      <a:pt x="202" y="1444"/>
                    </a:lnTo>
                    <a:lnTo>
                      <a:pt x="206" y="1431"/>
                    </a:lnTo>
                    <a:lnTo>
                      <a:pt x="215" y="1400"/>
                    </a:lnTo>
                    <a:lnTo>
                      <a:pt x="221" y="1381"/>
                    </a:lnTo>
                    <a:lnTo>
                      <a:pt x="226" y="1364"/>
                    </a:lnTo>
                    <a:lnTo>
                      <a:pt x="232" y="1349"/>
                    </a:lnTo>
                    <a:lnTo>
                      <a:pt x="236" y="1338"/>
                    </a:lnTo>
                    <a:lnTo>
                      <a:pt x="244" y="1303"/>
                    </a:lnTo>
                    <a:lnTo>
                      <a:pt x="249" y="1279"/>
                    </a:lnTo>
                    <a:lnTo>
                      <a:pt x="255" y="1252"/>
                    </a:lnTo>
                    <a:lnTo>
                      <a:pt x="261" y="1227"/>
                    </a:lnTo>
                    <a:lnTo>
                      <a:pt x="264" y="1205"/>
                    </a:lnTo>
                    <a:lnTo>
                      <a:pt x="268" y="1184"/>
                    </a:lnTo>
                    <a:lnTo>
                      <a:pt x="287" y="1267"/>
                    </a:lnTo>
                    <a:lnTo>
                      <a:pt x="238" y="1435"/>
                    </a:lnTo>
                    <a:lnTo>
                      <a:pt x="190" y="1450"/>
                    </a:lnTo>
                    <a:lnTo>
                      <a:pt x="202" y="1454"/>
                    </a:lnTo>
                    <a:lnTo>
                      <a:pt x="228" y="1457"/>
                    </a:lnTo>
                    <a:lnTo>
                      <a:pt x="257" y="1461"/>
                    </a:lnTo>
                    <a:lnTo>
                      <a:pt x="276" y="1461"/>
                    </a:lnTo>
                    <a:lnTo>
                      <a:pt x="287" y="1454"/>
                    </a:lnTo>
                    <a:lnTo>
                      <a:pt x="297" y="1446"/>
                    </a:lnTo>
                    <a:lnTo>
                      <a:pt x="302" y="1440"/>
                    </a:lnTo>
                    <a:lnTo>
                      <a:pt x="306" y="1436"/>
                    </a:lnTo>
                    <a:lnTo>
                      <a:pt x="285" y="1414"/>
                    </a:lnTo>
                    <a:lnTo>
                      <a:pt x="339" y="1402"/>
                    </a:lnTo>
                    <a:lnTo>
                      <a:pt x="473" y="1442"/>
                    </a:lnTo>
                    <a:lnTo>
                      <a:pt x="570" y="1457"/>
                    </a:lnTo>
                    <a:lnTo>
                      <a:pt x="586" y="1442"/>
                    </a:lnTo>
                    <a:lnTo>
                      <a:pt x="530" y="1421"/>
                    </a:lnTo>
                    <a:lnTo>
                      <a:pt x="492" y="1374"/>
                    </a:lnTo>
                    <a:lnTo>
                      <a:pt x="399" y="1387"/>
                    </a:lnTo>
                    <a:lnTo>
                      <a:pt x="403" y="1385"/>
                    </a:lnTo>
                    <a:lnTo>
                      <a:pt x="418" y="1378"/>
                    </a:lnTo>
                    <a:lnTo>
                      <a:pt x="426" y="1374"/>
                    </a:lnTo>
                    <a:lnTo>
                      <a:pt x="437" y="1368"/>
                    </a:lnTo>
                    <a:lnTo>
                      <a:pt x="449" y="1362"/>
                    </a:lnTo>
                    <a:lnTo>
                      <a:pt x="460" y="1357"/>
                    </a:lnTo>
                    <a:lnTo>
                      <a:pt x="473" y="1351"/>
                    </a:lnTo>
                    <a:lnTo>
                      <a:pt x="485" y="1345"/>
                    </a:lnTo>
                    <a:lnTo>
                      <a:pt x="496" y="1340"/>
                    </a:lnTo>
                    <a:lnTo>
                      <a:pt x="510" y="1334"/>
                    </a:lnTo>
                    <a:lnTo>
                      <a:pt x="519" y="1328"/>
                    </a:lnTo>
                    <a:lnTo>
                      <a:pt x="529" y="1324"/>
                    </a:lnTo>
                    <a:lnTo>
                      <a:pt x="542" y="1317"/>
                    </a:lnTo>
                    <a:lnTo>
                      <a:pt x="555" y="1313"/>
                    </a:lnTo>
                    <a:lnTo>
                      <a:pt x="570" y="1311"/>
                    </a:lnTo>
                    <a:lnTo>
                      <a:pt x="608" y="1309"/>
                    </a:lnTo>
                    <a:lnTo>
                      <a:pt x="656" y="1311"/>
                    </a:lnTo>
                    <a:lnTo>
                      <a:pt x="709" y="1315"/>
                    </a:lnTo>
                    <a:lnTo>
                      <a:pt x="709" y="1305"/>
                    </a:lnTo>
                    <a:lnTo>
                      <a:pt x="703" y="1294"/>
                    </a:lnTo>
                    <a:lnTo>
                      <a:pt x="700" y="1288"/>
                    </a:lnTo>
                    <a:lnTo>
                      <a:pt x="692" y="1283"/>
                    </a:lnTo>
                    <a:lnTo>
                      <a:pt x="684" y="1279"/>
                    </a:lnTo>
                    <a:lnTo>
                      <a:pt x="677" y="1273"/>
                    </a:lnTo>
                    <a:lnTo>
                      <a:pt x="662" y="1269"/>
                    </a:lnTo>
                    <a:lnTo>
                      <a:pt x="646" y="1265"/>
                    </a:lnTo>
                    <a:lnTo>
                      <a:pt x="536" y="1269"/>
                    </a:lnTo>
                    <a:lnTo>
                      <a:pt x="363" y="1340"/>
                    </a:lnTo>
                    <a:lnTo>
                      <a:pt x="323" y="1364"/>
                    </a:lnTo>
                    <a:lnTo>
                      <a:pt x="329" y="1265"/>
                    </a:lnTo>
                    <a:lnTo>
                      <a:pt x="325" y="1199"/>
                    </a:lnTo>
                    <a:lnTo>
                      <a:pt x="422" y="910"/>
                    </a:lnTo>
                    <a:lnTo>
                      <a:pt x="422" y="830"/>
                    </a:lnTo>
                    <a:lnTo>
                      <a:pt x="494" y="775"/>
                    </a:lnTo>
                    <a:lnTo>
                      <a:pt x="576" y="674"/>
                    </a:lnTo>
                    <a:lnTo>
                      <a:pt x="441" y="769"/>
                    </a:lnTo>
                    <a:lnTo>
                      <a:pt x="487" y="691"/>
                    </a:lnTo>
                    <a:lnTo>
                      <a:pt x="635" y="538"/>
                    </a:lnTo>
                    <a:lnTo>
                      <a:pt x="610" y="543"/>
                    </a:lnTo>
                    <a:lnTo>
                      <a:pt x="521" y="614"/>
                    </a:lnTo>
                    <a:lnTo>
                      <a:pt x="544" y="528"/>
                    </a:lnTo>
                    <a:lnTo>
                      <a:pt x="570" y="385"/>
                    </a:lnTo>
                    <a:lnTo>
                      <a:pt x="591" y="254"/>
                    </a:lnTo>
                    <a:lnTo>
                      <a:pt x="627" y="294"/>
                    </a:lnTo>
                    <a:lnTo>
                      <a:pt x="709" y="608"/>
                    </a:lnTo>
                    <a:lnTo>
                      <a:pt x="711" y="823"/>
                    </a:lnTo>
                    <a:lnTo>
                      <a:pt x="705" y="887"/>
                    </a:lnTo>
                    <a:lnTo>
                      <a:pt x="700" y="920"/>
                    </a:lnTo>
                    <a:lnTo>
                      <a:pt x="694" y="950"/>
                    </a:lnTo>
                    <a:lnTo>
                      <a:pt x="686" y="997"/>
                    </a:lnTo>
                    <a:lnTo>
                      <a:pt x="682" y="1015"/>
                    </a:lnTo>
                    <a:lnTo>
                      <a:pt x="688" y="1018"/>
                    </a:lnTo>
                    <a:lnTo>
                      <a:pt x="703" y="1032"/>
                    </a:lnTo>
                    <a:lnTo>
                      <a:pt x="717" y="1062"/>
                    </a:lnTo>
                    <a:lnTo>
                      <a:pt x="724" y="1113"/>
                    </a:lnTo>
                    <a:lnTo>
                      <a:pt x="724" y="1275"/>
                    </a:lnTo>
                    <a:lnTo>
                      <a:pt x="734" y="1284"/>
                    </a:lnTo>
                    <a:lnTo>
                      <a:pt x="743" y="1294"/>
                    </a:lnTo>
                    <a:lnTo>
                      <a:pt x="749" y="1300"/>
                    </a:lnTo>
                    <a:lnTo>
                      <a:pt x="755" y="1307"/>
                    </a:lnTo>
                    <a:lnTo>
                      <a:pt x="776" y="1340"/>
                    </a:lnTo>
                    <a:lnTo>
                      <a:pt x="787" y="1378"/>
                    </a:lnTo>
                    <a:lnTo>
                      <a:pt x="785" y="1416"/>
                    </a:lnTo>
                    <a:lnTo>
                      <a:pt x="777" y="1448"/>
                    </a:lnTo>
                    <a:lnTo>
                      <a:pt x="772" y="1471"/>
                    </a:lnTo>
                    <a:lnTo>
                      <a:pt x="768" y="1478"/>
                    </a:lnTo>
                    <a:lnTo>
                      <a:pt x="738" y="1471"/>
                    </a:lnTo>
                    <a:lnTo>
                      <a:pt x="696" y="1429"/>
                    </a:lnTo>
                    <a:lnTo>
                      <a:pt x="614" y="1414"/>
                    </a:lnTo>
                    <a:lnTo>
                      <a:pt x="698" y="1493"/>
                    </a:lnTo>
                    <a:lnTo>
                      <a:pt x="753" y="1604"/>
                    </a:lnTo>
                    <a:lnTo>
                      <a:pt x="751" y="1638"/>
                    </a:lnTo>
                    <a:lnTo>
                      <a:pt x="743" y="1630"/>
                    </a:lnTo>
                    <a:lnTo>
                      <a:pt x="738" y="1627"/>
                    </a:lnTo>
                    <a:lnTo>
                      <a:pt x="734" y="1621"/>
                    </a:lnTo>
                    <a:lnTo>
                      <a:pt x="726" y="1613"/>
                    </a:lnTo>
                    <a:lnTo>
                      <a:pt x="720" y="1606"/>
                    </a:lnTo>
                    <a:lnTo>
                      <a:pt x="715" y="1600"/>
                    </a:lnTo>
                    <a:lnTo>
                      <a:pt x="707" y="1592"/>
                    </a:lnTo>
                    <a:lnTo>
                      <a:pt x="701" y="1585"/>
                    </a:lnTo>
                    <a:lnTo>
                      <a:pt x="696" y="1577"/>
                    </a:lnTo>
                    <a:lnTo>
                      <a:pt x="690" y="1571"/>
                    </a:lnTo>
                    <a:lnTo>
                      <a:pt x="684" y="1566"/>
                    </a:lnTo>
                    <a:lnTo>
                      <a:pt x="677" y="1558"/>
                    </a:lnTo>
                    <a:lnTo>
                      <a:pt x="675" y="1554"/>
                    </a:lnTo>
                    <a:lnTo>
                      <a:pt x="671" y="1642"/>
                    </a:lnTo>
                    <a:lnTo>
                      <a:pt x="667" y="1714"/>
                    </a:lnTo>
                    <a:lnTo>
                      <a:pt x="662" y="1773"/>
                    </a:lnTo>
                    <a:lnTo>
                      <a:pt x="654" y="1815"/>
                    </a:lnTo>
                    <a:lnTo>
                      <a:pt x="644" y="1849"/>
                    </a:lnTo>
                    <a:lnTo>
                      <a:pt x="637" y="1872"/>
                    </a:lnTo>
                    <a:lnTo>
                      <a:pt x="633" y="1879"/>
                    </a:lnTo>
                    <a:lnTo>
                      <a:pt x="563" y="1932"/>
                    </a:lnTo>
                    <a:lnTo>
                      <a:pt x="487" y="1950"/>
                    </a:lnTo>
                    <a:lnTo>
                      <a:pt x="500" y="1953"/>
                    </a:lnTo>
                    <a:lnTo>
                      <a:pt x="529" y="1959"/>
                    </a:lnTo>
                    <a:lnTo>
                      <a:pt x="559" y="1959"/>
                    </a:lnTo>
                    <a:lnTo>
                      <a:pt x="582" y="1953"/>
                    </a:lnTo>
                    <a:lnTo>
                      <a:pt x="587" y="1946"/>
                    </a:lnTo>
                    <a:lnTo>
                      <a:pt x="597" y="1938"/>
                    </a:lnTo>
                    <a:lnTo>
                      <a:pt x="608" y="1931"/>
                    </a:lnTo>
                    <a:lnTo>
                      <a:pt x="618" y="1923"/>
                    </a:lnTo>
                    <a:lnTo>
                      <a:pt x="627" y="1917"/>
                    </a:lnTo>
                    <a:lnTo>
                      <a:pt x="637" y="1913"/>
                    </a:lnTo>
                    <a:lnTo>
                      <a:pt x="643" y="1908"/>
                    </a:lnTo>
                    <a:lnTo>
                      <a:pt x="753" y="1822"/>
                    </a:lnTo>
                    <a:lnTo>
                      <a:pt x="762" y="1718"/>
                    </a:lnTo>
                    <a:lnTo>
                      <a:pt x="772" y="1606"/>
                    </a:lnTo>
                    <a:lnTo>
                      <a:pt x="781" y="1492"/>
                    </a:lnTo>
                    <a:lnTo>
                      <a:pt x="785" y="1480"/>
                    </a:lnTo>
                    <a:lnTo>
                      <a:pt x="793" y="1452"/>
                    </a:lnTo>
                    <a:lnTo>
                      <a:pt x="804" y="1393"/>
                    </a:lnTo>
                    <a:lnTo>
                      <a:pt x="802" y="1372"/>
                    </a:lnTo>
                    <a:lnTo>
                      <a:pt x="795" y="1351"/>
                    </a:lnTo>
                    <a:lnTo>
                      <a:pt x="787" y="1334"/>
                    </a:lnTo>
                    <a:lnTo>
                      <a:pt x="783" y="1328"/>
                    </a:lnTo>
                    <a:lnTo>
                      <a:pt x="747" y="1279"/>
                    </a:lnTo>
                    <a:lnTo>
                      <a:pt x="747" y="1096"/>
                    </a:lnTo>
                    <a:lnTo>
                      <a:pt x="711" y="1001"/>
                    </a:lnTo>
                    <a:lnTo>
                      <a:pt x="732" y="859"/>
                    </a:lnTo>
                    <a:lnTo>
                      <a:pt x="734" y="731"/>
                    </a:lnTo>
                    <a:lnTo>
                      <a:pt x="732" y="606"/>
                    </a:lnTo>
                    <a:lnTo>
                      <a:pt x="656" y="315"/>
                    </a:lnTo>
                    <a:lnTo>
                      <a:pt x="633" y="262"/>
                    </a:lnTo>
                    <a:lnTo>
                      <a:pt x="612" y="235"/>
                    </a:lnTo>
                    <a:lnTo>
                      <a:pt x="570" y="228"/>
                    </a:lnTo>
                    <a:lnTo>
                      <a:pt x="479" y="195"/>
                    </a:lnTo>
                    <a:lnTo>
                      <a:pt x="268" y="127"/>
                    </a:lnTo>
                    <a:lnTo>
                      <a:pt x="230" y="112"/>
                    </a:lnTo>
                    <a:lnTo>
                      <a:pt x="181" y="80"/>
                    </a:lnTo>
                    <a:lnTo>
                      <a:pt x="82" y="43"/>
                    </a:lnTo>
                    <a:lnTo>
                      <a:pt x="0" y="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4" name="Freeform 161"/>
              <p:cNvSpPr>
                <a:spLocks/>
              </p:cNvSpPr>
              <p:nvPr/>
            </p:nvSpPr>
            <p:spPr bwMode="auto">
              <a:xfrm>
                <a:off x="3142" y="1607"/>
                <a:ext cx="62" cy="246"/>
              </a:xfrm>
              <a:custGeom>
                <a:avLst/>
                <a:gdLst>
                  <a:gd name="T0" fmla="*/ 1 w 126"/>
                  <a:gd name="T1" fmla="*/ 1 h 492"/>
                  <a:gd name="T2" fmla="*/ 1 w 126"/>
                  <a:gd name="T3" fmla="*/ 4 h 492"/>
                  <a:gd name="T4" fmla="*/ 1 w 126"/>
                  <a:gd name="T5" fmla="*/ 5 h 492"/>
                  <a:gd name="T6" fmla="*/ 0 w 126"/>
                  <a:gd name="T7" fmla="*/ 5 h 492"/>
                  <a:gd name="T8" fmla="*/ 0 w 126"/>
                  <a:gd name="T9" fmla="*/ 7 h 492"/>
                  <a:gd name="T10" fmla="*/ 0 w 126"/>
                  <a:gd name="T11" fmla="*/ 6 h 492"/>
                  <a:gd name="T12" fmla="*/ 0 w 126"/>
                  <a:gd name="T13" fmla="*/ 11 h 492"/>
                  <a:gd name="T14" fmla="*/ 0 w 126"/>
                  <a:gd name="T15" fmla="*/ 14 h 492"/>
                  <a:gd name="T16" fmla="*/ 1 w 126"/>
                  <a:gd name="T17" fmla="*/ 15 h 492"/>
                  <a:gd name="T18" fmla="*/ 3 w 126"/>
                  <a:gd name="T19" fmla="*/ 16 h 492"/>
                  <a:gd name="T20" fmla="*/ 3 w 126"/>
                  <a:gd name="T21" fmla="*/ 14 h 492"/>
                  <a:gd name="T22" fmla="*/ 3 w 126"/>
                  <a:gd name="T23" fmla="*/ 13 h 492"/>
                  <a:gd name="T24" fmla="*/ 3 w 126"/>
                  <a:gd name="T25" fmla="*/ 13 h 492"/>
                  <a:gd name="T26" fmla="*/ 3 w 126"/>
                  <a:gd name="T27" fmla="*/ 11 h 492"/>
                  <a:gd name="T28" fmla="*/ 3 w 126"/>
                  <a:gd name="T29" fmla="*/ 9 h 492"/>
                  <a:gd name="T30" fmla="*/ 3 w 126"/>
                  <a:gd name="T31" fmla="*/ 9 h 492"/>
                  <a:gd name="T32" fmla="*/ 3 w 126"/>
                  <a:gd name="T33" fmla="*/ 9 h 492"/>
                  <a:gd name="T34" fmla="*/ 3 w 126"/>
                  <a:gd name="T35" fmla="*/ 8 h 492"/>
                  <a:gd name="T36" fmla="*/ 3 w 126"/>
                  <a:gd name="T37" fmla="*/ 7 h 492"/>
                  <a:gd name="T38" fmla="*/ 3 w 126"/>
                  <a:gd name="T39" fmla="*/ 7 h 492"/>
                  <a:gd name="T40" fmla="*/ 3 w 126"/>
                  <a:gd name="T41" fmla="*/ 6 h 492"/>
                  <a:gd name="T42" fmla="*/ 3 w 126"/>
                  <a:gd name="T43" fmla="*/ 6 h 492"/>
                  <a:gd name="T44" fmla="*/ 3 w 126"/>
                  <a:gd name="T45" fmla="*/ 5 h 492"/>
                  <a:gd name="T46" fmla="*/ 3 w 126"/>
                  <a:gd name="T47" fmla="*/ 4 h 492"/>
                  <a:gd name="T48" fmla="*/ 3 w 126"/>
                  <a:gd name="T49" fmla="*/ 3 h 492"/>
                  <a:gd name="T50" fmla="*/ 3 w 126"/>
                  <a:gd name="T51" fmla="*/ 3 h 492"/>
                  <a:gd name="T52" fmla="*/ 3 w 126"/>
                  <a:gd name="T53" fmla="*/ 3 h 492"/>
                  <a:gd name="T54" fmla="*/ 3 w 126"/>
                  <a:gd name="T55" fmla="*/ 3 h 492"/>
                  <a:gd name="T56" fmla="*/ 2 w 126"/>
                  <a:gd name="T57" fmla="*/ 2 h 492"/>
                  <a:gd name="T58" fmla="*/ 2 w 126"/>
                  <a:gd name="T59" fmla="*/ 0 h 492"/>
                  <a:gd name="T60" fmla="*/ 1 w 126"/>
                  <a:gd name="T61" fmla="*/ 1 h 492"/>
                  <a:gd name="T62" fmla="*/ 1 w 126"/>
                  <a:gd name="T63" fmla="*/ 1 h 4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6" h="492">
                    <a:moveTo>
                      <a:pt x="40" y="4"/>
                    </a:moveTo>
                    <a:lnTo>
                      <a:pt x="40" y="105"/>
                    </a:lnTo>
                    <a:lnTo>
                      <a:pt x="33" y="135"/>
                    </a:lnTo>
                    <a:lnTo>
                      <a:pt x="27" y="150"/>
                    </a:lnTo>
                    <a:lnTo>
                      <a:pt x="0" y="207"/>
                    </a:lnTo>
                    <a:lnTo>
                      <a:pt x="25" y="177"/>
                    </a:lnTo>
                    <a:lnTo>
                      <a:pt x="19" y="340"/>
                    </a:lnTo>
                    <a:lnTo>
                      <a:pt x="23" y="422"/>
                    </a:lnTo>
                    <a:lnTo>
                      <a:pt x="42" y="466"/>
                    </a:lnTo>
                    <a:lnTo>
                      <a:pt x="120" y="492"/>
                    </a:lnTo>
                    <a:lnTo>
                      <a:pt x="126" y="447"/>
                    </a:lnTo>
                    <a:lnTo>
                      <a:pt x="122" y="405"/>
                    </a:lnTo>
                    <a:lnTo>
                      <a:pt x="118" y="386"/>
                    </a:lnTo>
                    <a:lnTo>
                      <a:pt x="118" y="331"/>
                    </a:lnTo>
                    <a:lnTo>
                      <a:pt x="118" y="285"/>
                    </a:lnTo>
                    <a:lnTo>
                      <a:pt x="114" y="270"/>
                    </a:lnTo>
                    <a:lnTo>
                      <a:pt x="113" y="262"/>
                    </a:lnTo>
                    <a:lnTo>
                      <a:pt x="116" y="243"/>
                    </a:lnTo>
                    <a:lnTo>
                      <a:pt x="120" y="211"/>
                    </a:lnTo>
                    <a:lnTo>
                      <a:pt x="116" y="198"/>
                    </a:lnTo>
                    <a:lnTo>
                      <a:pt x="113" y="181"/>
                    </a:lnTo>
                    <a:lnTo>
                      <a:pt x="109" y="162"/>
                    </a:lnTo>
                    <a:lnTo>
                      <a:pt x="113" y="145"/>
                    </a:lnTo>
                    <a:lnTo>
                      <a:pt x="116" y="110"/>
                    </a:lnTo>
                    <a:lnTo>
                      <a:pt x="113" y="95"/>
                    </a:lnTo>
                    <a:lnTo>
                      <a:pt x="109" y="86"/>
                    </a:lnTo>
                    <a:lnTo>
                      <a:pt x="103" y="78"/>
                    </a:lnTo>
                    <a:lnTo>
                      <a:pt x="99" y="76"/>
                    </a:lnTo>
                    <a:lnTo>
                      <a:pt x="78" y="50"/>
                    </a:lnTo>
                    <a:lnTo>
                      <a:pt x="78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5" name="Freeform 162"/>
              <p:cNvSpPr>
                <a:spLocks/>
              </p:cNvSpPr>
              <p:nvPr/>
            </p:nvSpPr>
            <p:spPr bwMode="auto">
              <a:xfrm>
                <a:off x="3173" y="1461"/>
                <a:ext cx="29" cy="153"/>
              </a:xfrm>
              <a:custGeom>
                <a:avLst/>
                <a:gdLst>
                  <a:gd name="T0" fmla="*/ 1 w 57"/>
                  <a:gd name="T1" fmla="*/ 1 h 305"/>
                  <a:gd name="T2" fmla="*/ 2 w 57"/>
                  <a:gd name="T3" fmla="*/ 1 h 305"/>
                  <a:gd name="T4" fmla="*/ 2 w 57"/>
                  <a:gd name="T5" fmla="*/ 1 h 305"/>
                  <a:gd name="T6" fmla="*/ 2 w 57"/>
                  <a:gd name="T7" fmla="*/ 2 h 305"/>
                  <a:gd name="T8" fmla="*/ 2 w 57"/>
                  <a:gd name="T9" fmla="*/ 3 h 305"/>
                  <a:gd name="T10" fmla="*/ 2 w 57"/>
                  <a:gd name="T11" fmla="*/ 4 h 305"/>
                  <a:gd name="T12" fmla="*/ 2 w 57"/>
                  <a:gd name="T13" fmla="*/ 4 h 305"/>
                  <a:gd name="T14" fmla="*/ 2 w 57"/>
                  <a:gd name="T15" fmla="*/ 6 h 305"/>
                  <a:gd name="T16" fmla="*/ 2 w 57"/>
                  <a:gd name="T17" fmla="*/ 8 h 305"/>
                  <a:gd name="T18" fmla="*/ 2 w 57"/>
                  <a:gd name="T19" fmla="*/ 9 h 305"/>
                  <a:gd name="T20" fmla="*/ 1 w 57"/>
                  <a:gd name="T21" fmla="*/ 9 h 305"/>
                  <a:gd name="T22" fmla="*/ 1 w 57"/>
                  <a:gd name="T23" fmla="*/ 9 h 305"/>
                  <a:gd name="T24" fmla="*/ 1 w 57"/>
                  <a:gd name="T25" fmla="*/ 9 h 305"/>
                  <a:gd name="T26" fmla="*/ 1 w 57"/>
                  <a:gd name="T27" fmla="*/ 10 h 305"/>
                  <a:gd name="T28" fmla="*/ 1 w 57"/>
                  <a:gd name="T29" fmla="*/ 10 h 305"/>
                  <a:gd name="T30" fmla="*/ 1 w 57"/>
                  <a:gd name="T31" fmla="*/ 10 h 305"/>
                  <a:gd name="T32" fmla="*/ 1 w 57"/>
                  <a:gd name="T33" fmla="*/ 10 h 305"/>
                  <a:gd name="T34" fmla="*/ 1 w 57"/>
                  <a:gd name="T35" fmla="*/ 10 h 305"/>
                  <a:gd name="T36" fmla="*/ 1 w 57"/>
                  <a:gd name="T37" fmla="*/ 9 h 305"/>
                  <a:gd name="T38" fmla="*/ 2 w 57"/>
                  <a:gd name="T39" fmla="*/ 9 h 305"/>
                  <a:gd name="T40" fmla="*/ 2 w 57"/>
                  <a:gd name="T41" fmla="*/ 8 h 305"/>
                  <a:gd name="T42" fmla="*/ 2 w 57"/>
                  <a:gd name="T43" fmla="*/ 7 h 305"/>
                  <a:gd name="T44" fmla="*/ 2 w 57"/>
                  <a:gd name="T45" fmla="*/ 6 h 305"/>
                  <a:gd name="T46" fmla="*/ 2 w 57"/>
                  <a:gd name="T47" fmla="*/ 6 h 305"/>
                  <a:gd name="T48" fmla="*/ 2 w 57"/>
                  <a:gd name="T49" fmla="*/ 4 h 305"/>
                  <a:gd name="T50" fmla="*/ 2 w 57"/>
                  <a:gd name="T51" fmla="*/ 3 h 305"/>
                  <a:gd name="T52" fmla="*/ 2 w 57"/>
                  <a:gd name="T53" fmla="*/ 1 h 305"/>
                  <a:gd name="T54" fmla="*/ 2 w 57"/>
                  <a:gd name="T55" fmla="*/ 1 h 305"/>
                  <a:gd name="T56" fmla="*/ 1 w 57"/>
                  <a:gd name="T57" fmla="*/ 1 h 305"/>
                  <a:gd name="T58" fmla="*/ 0 w 57"/>
                  <a:gd name="T59" fmla="*/ 0 h 305"/>
                  <a:gd name="T60" fmla="*/ 1 w 57"/>
                  <a:gd name="T61" fmla="*/ 1 h 305"/>
                  <a:gd name="T62" fmla="*/ 1 w 57"/>
                  <a:gd name="T63" fmla="*/ 1 h 3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305">
                    <a:moveTo>
                      <a:pt x="6" y="11"/>
                    </a:moveTo>
                    <a:lnTo>
                      <a:pt x="36" y="13"/>
                    </a:lnTo>
                    <a:lnTo>
                      <a:pt x="42" y="32"/>
                    </a:lnTo>
                    <a:lnTo>
                      <a:pt x="46" y="47"/>
                    </a:lnTo>
                    <a:lnTo>
                      <a:pt x="40" y="70"/>
                    </a:lnTo>
                    <a:lnTo>
                      <a:pt x="36" y="98"/>
                    </a:lnTo>
                    <a:lnTo>
                      <a:pt x="46" y="127"/>
                    </a:lnTo>
                    <a:lnTo>
                      <a:pt x="48" y="172"/>
                    </a:lnTo>
                    <a:lnTo>
                      <a:pt x="36" y="228"/>
                    </a:lnTo>
                    <a:lnTo>
                      <a:pt x="36" y="264"/>
                    </a:lnTo>
                    <a:lnTo>
                      <a:pt x="32" y="275"/>
                    </a:lnTo>
                    <a:lnTo>
                      <a:pt x="27" y="283"/>
                    </a:lnTo>
                    <a:lnTo>
                      <a:pt x="21" y="288"/>
                    </a:lnTo>
                    <a:lnTo>
                      <a:pt x="19" y="290"/>
                    </a:lnTo>
                    <a:lnTo>
                      <a:pt x="2" y="304"/>
                    </a:lnTo>
                    <a:lnTo>
                      <a:pt x="13" y="305"/>
                    </a:lnTo>
                    <a:lnTo>
                      <a:pt x="17" y="304"/>
                    </a:lnTo>
                    <a:lnTo>
                      <a:pt x="23" y="298"/>
                    </a:lnTo>
                    <a:lnTo>
                      <a:pt x="32" y="288"/>
                    </a:lnTo>
                    <a:lnTo>
                      <a:pt x="40" y="277"/>
                    </a:lnTo>
                    <a:lnTo>
                      <a:pt x="50" y="247"/>
                    </a:lnTo>
                    <a:lnTo>
                      <a:pt x="46" y="209"/>
                    </a:lnTo>
                    <a:lnTo>
                      <a:pt x="51" y="190"/>
                    </a:lnTo>
                    <a:lnTo>
                      <a:pt x="57" y="163"/>
                    </a:lnTo>
                    <a:lnTo>
                      <a:pt x="53" y="121"/>
                    </a:lnTo>
                    <a:lnTo>
                      <a:pt x="46" y="85"/>
                    </a:lnTo>
                    <a:lnTo>
                      <a:pt x="50" y="22"/>
                    </a:lnTo>
                    <a:lnTo>
                      <a:pt x="36" y="5"/>
                    </a:lnTo>
                    <a:lnTo>
                      <a:pt x="31" y="1"/>
                    </a:lnTo>
                    <a:lnTo>
                      <a:pt x="0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6" name="Freeform 163"/>
              <p:cNvSpPr>
                <a:spLocks/>
              </p:cNvSpPr>
              <p:nvPr/>
            </p:nvSpPr>
            <p:spPr bwMode="auto">
              <a:xfrm>
                <a:off x="3158" y="1472"/>
                <a:ext cx="33" cy="37"/>
              </a:xfrm>
              <a:custGeom>
                <a:avLst/>
                <a:gdLst>
                  <a:gd name="T0" fmla="*/ 0 w 66"/>
                  <a:gd name="T1" fmla="*/ 3 h 74"/>
                  <a:gd name="T2" fmla="*/ 2 w 66"/>
                  <a:gd name="T3" fmla="*/ 1 h 74"/>
                  <a:gd name="T4" fmla="*/ 2 w 66"/>
                  <a:gd name="T5" fmla="*/ 1 h 74"/>
                  <a:gd name="T6" fmla="*/ 2 w 66"/>
                  <a:gd name="T7" fmla="*/ 1 h 74"/>
                  <a:gd name="T8" fmla="*/ 2 w 66"/>
                  <a:gd name="T9" fmla="*/ 1 h 74"/>
                  <a:gd name="T10" fmla="*/ 2 w 66"/>
                  <a:gd name="T11" fmla="*/ 0 h 74"/>
                  <a:gd name="T12" fmla="*/ 2 w 66"/>
                  <a:gd name="T13" fmla="*/ 1 h 74"/>
                  <a:gd name="T14" fmla="*/ 2 w 66"/>
                  <a:gd name="T15" fmla="*/ 1 h 74"/>
                  <a:gd name="T16" fmla="*/ 2 w 66"/>
                  <a:gd name="T17" fmla="*/ 2 h 74"/>
                  <a:gd name="T18" fmla="*/ 3 w 66"/>
                  <a:gd name="T19" fmla="*/ 3 h 74"/>
                  <a:gd name="T20" fmla="*/ 2 w 66"/>
                  <a:gd name="T21" fmla="*/ 2 h 74"/>
                  <a:gd name="T22" fmla="*/ 2 w 66"/>
                  <a:gd name="T23" fmla="*/ 1 h 74"/>
                  <a:gd name="T24" fmla="*/ 2 w 66"/>
                  <a:gd name="T25" fmla="*/ 1 h 74"/>
                  <a:gd name="T26" fmla="*/ 1 w 66"/>
                  <a:gd name="T27" fmla="*/ 2 h 74"/>
                  <a:gd name="T28" fmla="*/ 0 w 66"/>
                  <a:gd name="T29" fmla="*/ 3 h 74"/>
                  <a:gd name="T30" fmla="*/ 0 w 66"/>
                  <a:gd name="T31" fmla="*/ 3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6" h="74">
                    <a:moveTo>
                      <a:pt x="0" y="73"/>
                    </a:moveTo>
                    <a:lnTo>
                      <a:pt x="34" y="17"/>
                    </a:lnTo>
                    <a:lnTo>
                      <a:pt x="36" y="14"/>
                    </a:lnTo>
                    <a:lnTo>
                      <a:pt x="42" y="10"/>
                    </a:lnTo>
                    <a:lnTo>
                      <a:pt x="49" y="2"/>
                    </a:lnTo>
                    <a:lnTo>
                      <a:pt x="55" y="0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2" y="52"/>
                    </a:lnTo>
                    <a:lnTo>
                      <a:pt x="66" y="74"/>
                    </a:lnTo>
                    <a:lnTo>
                      <a:pt x="53" y="55"/>
                    </a:lnTo>
                    <a:lnTo>
                      <a:pt x="53" y="17"/>
                    </a:lnTo>
                    <a:lnTo>
                      <a:pt x="40" y="29"/>
                    </a:lnTo>
                    <a:lnTo>
                      <a:pt x="17" y="5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7" name="Freeform 164"/>
              <p:cNvSpPr>
                <a:spLocks/>
              </p:cNvSpPr>
              <p:nvPr/>
            </p:nvSpPr>
            <p:spPr bwMode="auto">
              <a:xfrm>
                <a:off x="3156" y="1517"/>
                <a:ext cx="11" cy="44"/>
              </a:xfrm>
              <a:custGeom>
                <a:avLst/>
                <a:gdLst>
                  <a:gd name="T0" fmla="*/ 0 w 23"/>
                  <a:gd name="T1" fmla="*/ 0 h 89"/>
                  <a:gd name="T2" fmla="*/ 0 w 23"/>
                  <a:gd name="T3" fmla="*/ 0 h 89"/>
                  <a:gd name="T4" fmla="*/ 0 w 23"/>
                  <a:gd name="T5" fmla="*/ 0 h 89"/>
                  <a:gd name="T6" fmla="*/ 0 w 23"/>
                  <a:gd name="T7" fmla="*/ 1 h 89"/>
                  <a:gd name="T8" fmla="*/ 0 w 23"/>
                  <a:gd name="T9" fmla="*/ 2 h 89"/>
                  <a:gd name="T10" fmla="*/ 0 w 23"/>
                  <a:gd name="T11" fmla="*/ 2 h 89"/>
                  <a:gd name="T12" fmla="*/ 0 w 23"/>
                  <a:gd name="T13" fmla="*/ 1 h 89"/>
                  <a:gd name="T14" fmla="*/ 0 w 23"/>
                  <a:gd name="T15" fmla="*/ 0 h 89"/>
                  <a:gd name="T16" fmla="*/ 0 w 23"/>
                  <a:gd name="T17" fmla="*/ 0 h 89"/>
                  <a:gd name="T18" fmla="*/ 0 w 23"/>
                  <a:gd name="T19" fmla="*/ 0 h 89"/>
                  <a:gd name="T20" fmla="*/ 0 w 23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" h="89">
                    <a:moveTo>
                      <a:pt x="0" y="0"/>
                    </a:moveTo>
                    <a:lnTo>
                      <a:pt x="6" y="9"/>
                    </a:lnTo>
                    <a:lnTo>
                      <a:pt x="13" y="24"/>
                    </a:lnTo>
                    <a:lnTo>
                      <a:pt x="11" y="51"/>
                    </a:lnTo>
                    <a:lnTo>
                      <a:pt x="8" y="72"/>
                    </a:lnTo>
                    <a:lnTo>
                      <a:pt x="21" y="89"/>
                    </a:lnTo>
                    <a:lnTo>
                      <a:pt x="17" y="62"/>
                    </a:lnTo>
                    <a:lnTo>
                      <a:pt x="23" y="28"/>
                    </a:lnTo>
                    <a:lnTo>
                      <a:pt x="1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8" name="Freeform 165"/>
              <p:cNvSpPr>
                <a:spLocks/>
              </p:cNvSpPr>
              <p:nvPr/>
            </p:nvSpPr>
            <p:spPr bwMode="auto">
              <a:xfrm>
                <a:off x="3162" y="1516"/>
                <a:ext cx="23" cy="49"/>
              </a:xfrm>
              <a:custGeom>
                <a:avLst/>
                <a:gdLst>
                  <a:gd name="T0" fmla="*/ 0 w 48"/>
                  <a:gd name="T1" fmla="*/ 0 h 99"/>
                  <a:gd name="T2" fmla="*/ 0 w 48"/>
                  <a:gd name="T3" fmla="*/ 0 h 99"/>
                  <a:gd name="T4" fmla="*/ 0 w 48"/>
                  <a:gd name="T5" fmla="*/ 0 h 99"/>
                  <a:gd name="T6" fmla="*/ 1 w 48"/>
                  <a:gd name="T7" fmla="*/ 0 h 99"/>
                  <a:gd name="T8" fmla="*/ 1 w 48"/>
                  <a:gd name="T9" fmla="*/ 0 h 99"/>
                  <a:gd name="T10" fmla="*/ 1 w 48"/>
                  <a:gd name="T11" fmla="*/ 1 h 99"/>
                  <a:gd name="T12" fmla="*/ 1 w 48"/>
                  <a:gd name="T13" fmla="*/ 1 h 99"/>
                  <a:gd name="T14" fmla="*/ 1 w 48"/>
                  <a:gd name="T15" fmla="*/ 1 h 99"/>
                  <a:gd name="T16" fmla="*/ 1 w 48"/>
                  <a:gd name="T17" fmla="*/ 2 h 99"/>
                  <a:gd name="T18" fmla="*/ 1 w 48"/>
                  <a:gd name="T19" fmla="*/ 2 h 99"/>
                  <a:gd name="T20" fmla="*/ 0 w 48"/>
                  <a:gd name="T21" fmla="*/ 2 h 99"/>
                  <a:gd name="T22" fmla="*/ 0 w 48"/>
                  <a:gd name="T23" fmla="*/ 2 h 99"/>
                  <a:gd name="T24" fmla="*/ 0 w 48"/>
                  <a:gd name="T25" fmla="*/ 2 h 99"/>
                  <a:gd name="T26" fmla="*/ 0 w 48"/>
                  <a:gd name="T27" fmla="*/ 3 h 99"/>
                  <a:gd name="T28" fmla="*/ 0 w 48"/>
                  <a:gd name="T29" fmla="*/ 2 h 99"/>
                  <a:gd name="T30" fmla="*/ 0 w 48"/>
                  <a:gd name="T31" fmla="*/ 2 h 99"/>
                  <a:gd name="T32" fmla="*/ 0 w 48"/>
                  <a:gd name="T33" fmla="*/ 2 h 99"/>
                  <a:gd name="T34" fmla="*/ 0 w 48"/>
                  <a:gd name="T35" fmla="*/ 1 h 99"/>
                  <a:gd name="T36" fmla="*/ 1 w 48"/>
                  <a:gd name="T37" fmla="*/ 1 h 99"/>
                  <a:gd name="T38" fmla="*/ 1 w 48"/>
                  <a:gd name="T39" fmla="*/ 1 h 99"/>
                  <a:gd name="T40" fmla="*/ 0 w 48"/>
                  <a:gd name="T41" fmla="*/ 0 h 99"/>
                  <a:gd name="T42" fmla="*/ 0 w 48"/>
                  <a:gd name="T43" fmla="*/ 0 h 99"/>
                  <a:gd name="T44" fmla="*/ 0 w 48"/>
                  <a:gd name="T45" fmla="*/ 0 h 99"/>
                  <a:gd name="T46" fmla="*/ 0 w 48"/>
                  <a:gd name="T47" fmla="*/ 0 h 99"/>
                  <a:gd name="T48" fmla="*/ 0 w 48"/>
                  <a:gd name="T49" fmla="*/ 0 h 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" h="99">
                    <a:moveTo>
                      <a:pt x="0" y="4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40" y="13"/>
                    </a:lnTo>
                    <a:lnTo>
                      <a:pt x="46" y="23"/>
                    </a:lnTo>
                    <a:lnTo>
                      <a:pt x="48" y="32"/>
                    </a:lnTo>
                    <a:lnTo>
                      <a:pt x="48" y="47"/>
                    </a:lnTo>
                    <a:lnTo>
                      <a:pt x="42" y="61"/>
                    </a:lnTo>
                    <a:lnTo>
                      <a:pt x="38" y="64"/>
                    </a:lnTo>
                    <a:lnTo>
                      <a:pt x="35" y="68"/>
                    </a:lnTo>
                    <a:lnTo>
                      <a:pt x="29" y="81"/>
                    </a:lnTo>
                    <a:lnTo>
                      <a:pt x="29" y="91"/>
                    </a:lnTo>
                    <a:lnTo>
                      <a:pt x="27" y="95"/>
                    </a:lnTo>
                    <a:lnTo>
                      <a:pt x="23" y="99"/>
                    </a:lnTo>
                    <a:lnTo>
                      <a:pt x="12" y="95"/>
                    </a:lnTo>
                    <a:lnTo>
                      <a:pt x="6" y="91"/>
                    </a:lnTo>
                    <a:lnTo>
                      <a:pt x="17" y="85"/>
                    </a:lnTo>
                    <a:lnTo>
                      <a:pt x="23" y="62"/>
                    </a:lnTo>
                    <a:lnTo>
                      <a:pt x="36" y="47"/>
                    </a:lnTo>
                    <a:lnTo>
                      <a:pt x="35" y="36"/>
                    </a:lnTo>
                    <a:lnTo>
                      <a:pt x="31" y="24"/>
                    </a:lnTo>
                    <a:lnTo>
                      <a:pt x="25" y="13"/>
                    </a:lnTo>
                    <a:lnTo>
                      <a:pt x="4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39" name="Freeform 166"/>
              <p:cNvSpPr>
                <a:spLocks/>
              </p:cNvSpPr>
              <p:nvPr/>
            </p:nvSpPr>
            <p:spPr bwMode="auto">
              <a:xfrm>
                <a:off x="3159" y="1564"/>
                <a:ext cx="17" cy="22"/>
              </a:xfrm>
              <a:custGeom>
                <a:avLst/>
                <a:gdLst>
                  <a:gd name="T0" fmla="*/ 1 w 34"/>
                  <a:gd name="T1" fmla="*/ 1 h 43"/>
                  <a:gd name="T2" fmla="*/ 1 w 34"/>
                  <a:gd name="T3" fmla="*/ 1 h 43"/>
                  <a:gd name="T4" fmla="*/ 1 w 34"/>
                  <a:gd name="T5" fmla="*/ 1 h 43"/>
                  <a:gd name="T6" fmla="*/ 2 w 34"/>
                  <a:gd name="T7" fmla="*/ 2 h 43"/>
                  <a:gd name="T8" fmla="*/ 1 w 34"/>
                  <a:gd name="T9" fmla="*/ 1 h 43"/>
                  <a:gd name="T10" fmla="*/ 0 w 34"/>
                  <a:gd name="T11" fmla="*/ 1 h 43"/>
                  <a:gd name="T12" fmla="*/ 0 w 34"/>
                  <a:gd name="T13" fmla="*/ 0 h 43"/>
                  <a:gd name="T14" fmla="*/ 1 w 34"/>
                  <a:gd name="T15" fmla="*/ 1 h 43"/>
                  <a:gd name="T16" fmla="*/ 1 w 34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11" y="3"/>
                    </a:moveTo>
                    <a:lnTo>
                      <a:pt x="11" y="15"/>
                    </a:lnTo>
                    <a:lnTo>
                      <a:pt x="30" y="22"/>
                    </a:lnTo>
                    <a:lnTo>
                      <a:pt x="34" y="43"/>
                    </a:lnTo>
                    <a:lnTo>
                      <a:pt x="22" y="28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0" name="Freeform 167"/>
              <p:cNvSpPr>
                <a:spLocks/>
              </p:cNvSpPr>
              <p:nvPr/>
            </p:nvSpPr>
            <p:spPr bwMode="auto">
              <a:xfrm>
                <a:off x="2842" y="1520"/>
                <a:ext cx="112" cy="68"/>
              </a:xfrm>
              <a:custGeom>
                <a:avLst/>
                <a:gdLst>
                  <a:gd name="T0" fmla="*/ 8 w 222"/>
                  <a:gd name="T1" fmla="*/ 1 h 137"/>
                  <a:gd name="T2" fmla="*/ 7 w 222"/>
                  <a:gd name="T3" fmla="*/ 1 h 137"/>
                  <a:gd name="T4" fmla="*/ 5 w 222"/>
                  <a:gd name="T5" fmla="*/ 0 h 137"/>
                  <a:gd name="T6" fmla="*/ 5 w 222"/>
                  <a:gd name="T7" fmla="*/ 0 h 137"/>
                  <a:gd name="T8" fmla="*/ 4 w 222"/>
                  <a:gd name="T9" fmla="*/ 0 h 137"/>
                  <a:gd name="T10" fmla="*/ 2 w 222"/>
                  <a:gd name="T11" fmla="*/ 0 h 137"/>
                  <a:gd name="T12" fmla="*/ 1 w 222"/>
                  <a:gd name="T13" fmla="*/ 0 h 137"/>
                  <a:gd name="T14" fmla="*/ 1 w 222"/>
                  <a:gd name="T15" fmla="*/ 1 h 137"/>
                  <a:gd name="T16" fmla="*/ 0 w 222"/>
                  <a:gd name="T17" fmla="*/ 1 h 137"/>
                  <a:gd name="T18" fmla="*/ 1 w 222"/>
                  <a:gd name="T19" fmla="*/ 1 h 137"/>
                  <a:gd name="T20" fmla="*/ 1 w 222"/>
                  <a:gd name="T21" fmla="*/ 1 h 137"/>
                  <a:gd name="T22" fmla="*/ 1 w 222"/>
                  <a:gd name="T23" fmla="*/ 1 h 137"/>
                  <a:gd name="T24" fmla="*/ 1 w 222"/>
                  <a:gd name="T25" fmla="*/ 1 h 137"/>
                  <a:gd name="T26" fmla="*/ 1 w 222"/>
                  <a:gd name="T27" fmla="*/ 1 h 137"/>
                  <a:gd name="T28" fmla="*/ 1 w 222"/>
                  <a:gd name="T29" fmla="*/ 0 h 137"/>
                  <a:gd name="T30" fmla="*/ 2 w 222"/>
                  <a:gd name="T31" fmla="*/ 0 h 137"/>
                  <a:gd name="T32" fmla="*/ 2 w 222"/>
                  <a:gd name="T33" fmla="*/ 0 h 137"/>
                  <a:gd name="T34" fmla="*/ 4 w 222"/>
                  <a:gd name="T35" fmla="*/ 0 h 137"/>
                  <a:gd name="T36" fmla="*/ 5 w 222"/>
                  <a:gd name="T37" fmla="*/ 1 h 137"/>
                  <a:gd name="T38" fmla="*/ 5 w 222"/>
                  <a:gd name="T39" fmla="*/ 1 h 137"/>
                  <a:gd name="T40" fmla="*/ 3 w 222"/>
                  <a:gd name="T41" fmla="*/ 1 h 137"/>
                  <a:gd name="T42" fmla="*/ 3 w 222"/>
                  <a:gd name="T43" fmla="*/ 1 h 137"/>
                  <a:gd name="T44" fmla="*/ 3 w 222"/>
                  <a:gd name="T45" fmla="*/ 2 h 137"/>
                  <a:gd name="T46" fmla="*/ 2 w 222"/>
                  <a:gd name="T47" fmla="*/ 2 h 137"/>
                  <a:gd name="T48" fmla="*/ 2 w 222"/>
                  <a:gd name="T49" fmla="*/ 2 h 137"/>
                  <a:gd name="T50" fmla="*/ 2 w 222"/>
                  <a:gd name="T51" fmla="*/ 2 h 137"/>
                  <a:gd name="T52" fmla="*/ 2 w 222"/>
                  <a:gd name="T53" fmla="*/ 3 h 137"/>
                  <a:gd name="T54" fmla="*/ 2 w 222"/>
                  <a:gd name="T55" fmla="*/ 4 h 137"/>
                  <a:gd name="T56" fmla="*/ 3 w 222"/>
                  <a:gd name="T57" fmla="*/ 4 h 137"/>
                  <a:gd name="T58" fmla="*/ 3 w 222"/>
                  <a:gd name="T59" fmla="*/ 3 h 137"/>
                  <a:gd name="T60" fmla="*/ 3 w 222"/>
                  <a:gd name="T61" fmla="*/ 3 h 137"/>
                  <a:gd name="T62" fmla="*/ 4 w 222"/>
                  <a:gd name="T63" fmla="*/ 3 h 137"/>
                  <a:gd name="T64" fmla="*/ 4 w 222"/>
                  <a:gd name="T65" fmla="*/ 3 h 137"/>
                  <a:gd name="T66" fmla="*/ 4 w 222"/>
                  <a:gd name="T67" fmla="*/ 4 h 137"/>
                  <a:gd name="T68" fmla="*/ 5 w 222"/>
                  <a:gd name="T69" fmla="*/ 4 h 137"/>
                  <a:gd name="T70" fmla="*/ 5 w 222"/>
                  <a:gd name="T71" fmla="*/ 4 h 137"/>
                  <a:gd name="T72" fmla="*/ 5 w 222"/>
                  <a:gd name="T73" fmla="*/ 3 h 137"/>
                  <a:gd name="T74" fmla="*/ 5 w 222"/>
                  <a:gd name="T75" fmla="*/ 3 h 137"/>
                  <a:gd name="T76" fmla="*/ 5 w 222"/>
                  <a:gd name="T77" fmla="*/ 3 h 137"/>
                  <a:gd name="T78" fmla="*/ 6 w 222"/>
                  <a:gd name="T79" fmla="*/ 3 h 137"/>
                  <a:gd name="T80" fmla="*/ 6 w 222"/>
                  <a:gd name="T81" fmla="*/ 3 h 137"/>
                  <a:gd name="T82" fmla="*/ 7 w 222"/>
                  <a:gd name="T83" fmla="*/ 3 h 137"/>
                  <a:gd name="T84" fmla="*/ 7 w 222"/>
                  <a:gd name="T85" fmla="*/ 3 h 137"/>
                  <a:gd name="T86" fmla="*/ 6 w 222"/>
                  <a:gd name="T87" fmla="*/ 2 h 137"/>
                  <a:gd name="T88" fmla="*/ 5 w 222"/>
                  <a:gd name="T89" fmla="*/ 2 h 137"/>
                  <a:gd name="T90" fmla="*/ 4 w 222"/>
                  <a:gd name="T91" fmla="*/ 2 h 137"/>
                  <a:gd name="T92" fmla="*/ 4 w 222"/>
                  <a:gd name="T93" fmla="*/ 2 h 137"/>
                  <a:gd name="T94" fmla="*/ 3 w 222"/>
                  <a:gd name="T95" fmla="*/ 2 h 137"/>
                  <a:gd name="T96" fmla="*/ 3 w 222"/>
                  <a:gd name="T97" fmla="*/ 3 h 137"/>
                  <a:gd name="T98" fmla="*/ 3 w 222"/>
                  <a:gd name="T99" fmla="*/ 3 h 137"/>
                  <a:gd name="T100" fmla="*/ 3 w 222"/>
                  <a:gd name="T101" fmla="*/ 2 h 137"/>
                  <a:gd name="T102" fmla="*/ 3 w 222"/>
                  <a:gd name="T103" fmla="*/ 2 h 137"/>
                  <a:gd name="T104" fmla="*/ 3 w 222"/>
                  <a:gd name="T105" fmla="*/ 2 h 137"/>
                  <a:gd name="T106" fmla="*/ 4 w 222"/>
                  <a:gd name="T107" fmla="*/ 2 h 137"/>
                  <a:gd name="T108" fmla="*/ 4 w 222"/>
                  <a:gd name="T109" fmla="*/ 1 h 137"/>
                  <a:gd name="T110" fmla="*/ 6 w 222"/>
                  <a:gd name="T111" fmla="*/ 1 h 137"/>
                  <a:gd name="T112" fmla="*/ 6 w 222"/>
                  <a:gd name="T113" fmla="*/ 2 h 137"/>
                  <a:gd name="T114" fmla="*/ 7 w 222"/>
                  <a:gd name="T115" fmla="*/ 2 h 137"/>
                  <a:gd name="T116" fmla="*/ 8 w 222"/>
                  <a:gd name="T117" fmla="*/ 1 h 137"/>
                  <a:gd name="T118" fmla="*/ 8 w 222"/>
                  <a:gd name="T119" fmla="*/ 1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2" h="137">
                    <a:moveTo>
                      <a:pt x="222" y="63"/>
                    </a:moveTo>
                    <a:lnTo>
                      <a:pt x="207" y="38"/>
                    </a:lnTo>
                    <a:lnTo>
                      <a:pt x="158" y="12"/>
                    </a:lnTo>
                    <a:lnTo>
                      <a:pt x="131" y="0"/>
                    </a:lnTo>
                    <a:lnTo>
                      <a:pt x="104" y="4"/>
                    </a:lnTo>
                    <a:lnTo>
                      <a:pt x="38" y="6"/>
                    </a:lnTo>
                    <a:lnTo>
                      <a:pt x="21" y="16"/>
                    </a:lnTo>
                    <a:lnTo>
                      <a:pt x="6" y="35"/>
                    </a:lnTo>
                    <a:lnTo>
                      <a:pt x="0" y="48"/>
                    </a:lnTo>
                    <a:lnTo>
                      <a:pt x="2" y="63"/>
                    </a:lnTo>
                    <a:lnTo>
                      <a:pt x="9" y="48"/>
                    </a:lnTo>
                    <a:lnTo>
                      <a:pt x="15" y="42"/>
                    </a:lnTo>
                    <a:lnTo>
                      <a:pt x="19" y="36"/>
                    </a:lnTo>
                    <a:lnTo>
                      <a:pt x="25" y="33"/>
                    </a:lnTo>
                    <a:lnTo>
                      <a:pt x="28" y="31"/>
                    </a:lnTo>
                    <a:lnTo>
                      <a:pt x="46" y="27"/>
                    </a:lnTo>
                    <a:lnTo>
                      <a:pt x="55" y="23"/>
                    </a:lnTo>
                    <a:lnTo>
                      <a:pt x="114" y="29"/>
                    </a:lnTo>
                    <a:lnTo>
                      <a:pt x="141" y="36"/>
                    </a:lnTo>
                    <a:lnTo>
                      <a:pt x="133" y="46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68" y="69"/>
                    </a:lnTo>
                    <a:lnTo>
                      <a:pt x="59" y="76"/>
                    </a:lnTo>
                    <a:lnTo>
                      <a:pt x="53" y="84"/>
                    </a:lnTo>
                    <a:lnTo>
                      <a:pt x="46" y="93"/>
                    </a:lnTo>
                    <a:lnTo>
                      <a:pt x="40" y="103"/>
                    </a:lnTo>
                    <a:lnTo>
                      <a:pt x="44" y="137"/>
                    </a:lnTo>
                    <a:lnTo>
                      <a:pt x="80" y="137"/>
                    </a:lnTo>
                    <a:lnTo>
                      <a:pt x="87" y="118"/>
                    </a:lnTo>
                    <a:lnTo>
                      <a:pt x="95" y="103"/>
                    </a:lnTo>
                    <a:lnTo>
                      <a:pt x="104" y="97"/>
                    </a:lnTo>
                    <a:lnTo>
                      <a:pt x="106" y="114"/>
                    </a:lnTo>
                    <a:lnTo>
                      <a:pt x="122" y="128"/>
                    </a:lnTo>
                    <a:lnTo>
                      <a:pt x="129" y="130"/>
                    </a:lnTo>
                    <a:lnTo>
                      <a:pt x="146" y="128"/>
                    </a:lnTo>
                    <a:lnTo>
                      <a:pt x="156" y="118"/>
                    </a:lnTo>
                    <a:lnTo>
                      <a:pt x="158" y="111"/>
                    </a:lnTo>
                    <a:lnTo>
                      <a:pt x="158" y="97"/>
                    </a:lnTo>
                    <a:lnTo>
                      <a:pt x="173" y="101"/>
                    </a:lnTo>
                    <a:lnTo>
                      <a:pt x="180" y="118"/>
                    </a:lnTo>
                    <a:lnTo>
                      <a:pt x="203" y="120"/>
                    </a:lnTo>
                    <a:lnTo>
                      <a:pt x="203" y="101"/>
                    </a:lnTo>
                    <a:lnTo>
                      <a:pt x="171" y="88"/>
                    </a:lnTo>
                    <a:lnTo>
                      <a:pt x="152" y="86"/>
                    </a:lnTo>
                    <a:lnTo>
                      <a:pt x="122" y="82"/>
                    </a:lnTo>
                    <a:lnTo>
                      <a:pt x="99" y="86"/>
                    </a:lnTo>
                    <a:lnTo>
                      <a:pt x="91" y="90"/>
                    </a:lnTo>
                    <a:lnTo>
                      <a:pt x="78" y="105"/>
                    </a:lnTo>
                    <a:lnTo>
                      <a:pt x="65" y="97"/>
                    </a:lnTo>
                    <a:lnTo>
                      <a:pt x="78" y="78"/>
                    </a:lnTo>
                    <a:lnTo>
                      <a:pt x="82" y="76"/>
                    </a:lnTo>
                    <a:lnTo>
                      <a:pt x="93" y="71"/>
                    </a:lnTo>
                    <a:lnTo>
                      <a:pt x="106" y="67"/>
                    </a:lnTo>
                    <a:lnTo>
                      <a:pt x="118" y="63"/>
                    </a:lnTo>
                    <a:lnTo>
                      <a:pt x="160" y="63"/>
                    </a:lnTo>
                    <a:lnTo>
                      <a:pt x="184" y="76"/>
                    </a:lnTo>
                    <a:lnTo>
                      <a:pt x="220" y="86"/>
                    </a:lnTo>
                    <a:lnTo>
                      <a:pt x="22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1" name="Freeform 168"/>
              <p:cNvSpPr>
                <a:spLocks/>
              </p:cNvSpPr>
              <p:nvPr/>
            </p:nvSpPr>
            <p:spPr bwMode="auto">
              <a:xfrm>
                <a:off x="2928" y="1549"/>
                <a:ext cx="25" cy="31"/>
              </a:xfrm>
              <a:custGeom>
                <a:avLst/>
                <a:gdLst>
                  <a:gd name="T0" fmla="*/ 2 w 49"/>
                  <a:gd name="T1" fmla="*/ 0 h 63"/>
                  <a:gd name="T2" fmla="*/ 2 w 49"/>
                  <a:gd name="T3" fmla="*/ 1 h 63"/>
                  <a:gd name="T4" fmla="*/ 1 w 49"/>
                  <a:gd name="T5" fmla="*/ 1 h 63"/>
                  <a:gd name="T6" fmla="*/ 1 w 49"/>
                  <a:gd name="T7" fmla="*/ 1 h 63"/>
                  <a:gd name="T8" fmla="*/ 1 w 49"/>
                  <a:gd name="T9" fmla="*/ 0 h 63"/>
                  <a:gd name="T10" fmla="*/ 1 w 49"/>
                  <a:gd name="T11" fmla="*/ 0 h 63"/>
                  <a:gd name="T12" fmla="*/ 0 w 49"/>
                  <a:gd name="T13" fmla="*/ 0 h 63"/>
                  <a:gd name="T14" fmla="*/ 1 w 49"/>
                  <a:gd name="T15" fmla="*/ 0 h 63"/>
                  <a:gd name="T16" fmla="*/ 2 w 49"/>
                  <a:gd name="T17" fmla="*/ 0 h 63"/>
                  <a:gd name="T18" fmla="*/ 2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49" y="27"/>
                    </a:moveTo>
                    <a:lnTo>
                      <a:pt x="40" y="57"/>
                    </a:lnTo>
                    <a:lnTo>
                      <a:pt x="28" y="63"/>
                    </a:lnTo>
                    <a:lnTo>
                      <a:pt x="9" y="42"/>
                    </a:lnTo>
                    <a:lnTo>
                      <a:pt x="11" y="29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2" name="Freeform 169"/>
              <p:cNvSpPr>
                <a:spLocks/>
              </p:cNvSpPr>
              <p:nvPr/>
            </p:nvSpPr>
            <p:spPr bwMode="auto">
              <a:xfrm>
                <a:off x="2990" y="1470"/>
                <a:ext cx="111" cy="53"/>
              </a:xfrm>
              <a:custGeom>
                <a:avLst/>
                <a:gdLst>
                  <a:gd name="T0" fmla="*/ 6 w 223"/>
                  <a:gd name="T1" fmla="*/ 1 h 104"/>
                  <a:gd name="T2" fmla="*/ 5 w 223"/>
                  <a:gd name="T3" fmla="*/ 1 h 104"/>
                  <a:gd name="T4" fmla="*/ 4 w 223"/>
                  <a:gd name="T5" fmla="*/ 1 h 104"/>
                  <a:gd name="T6" fmla="*/ 3 w 223"/>
                  <a:gd name="T7" fmla="*/ 1 h 104"/>
                  <a:gd name="T8" fmla="*/ 3 w 223"/>
                  <a:gd name="T9" fmla="*/ 1 h 104"/>
                  <a:gd name="T10" fmla="*/ 3 w 223"/>
                  <a:gd name="T11" fmla="*/ 2 h 104"/>
                  <a:gd name="T12" fmla="*/ 2 w 223"/>
                  <a:gd name="T13" fmla="*/ 2 h 104"/>
                  <a:gd name="T14" fmla="*/ 2 w 223"/>
                  <a:gd name="T15" fmla="*/ 2 h 104"/>
                  <a:gd name="T16" fmla="*/ 1 w 223"/>
                  <a:gd name="T17" fmla="*/ 3 h 104"/>
                  <a:gd name="T18" fmla="*/ 0 w 223"/>
                  <a:gd name="T19" fmla="*/ 3 h 104"/>
                  <a:gd name="T20" fmla="*/ 0 w 223"/>
                  <a:gd name="T21" fmla="*/ 4 h 104"/>
                  <a:gd name="T22" fmla="*/ 0 w 223"/>
                  <a:gd name="T23" fmla="*/ 2 h 104"/>
                  <a:gd name="T24" fmla="*/ 1 w 223"/>
                  <a:gd name="T25" fmla="*/ 2 h 104"/>
                  <a:gd name="T26" fmla="*/ 1 w 223"/>
                  <a:gd name="T27" fmla="*/ 2 h 104"/>
                  <a:gd name="T28" fmla="*/ 1 w 223"/>
                  <a:gd name="T29" fmla="*/ 2 h 104"/>
                  <a:gd name="T30" fmla="*/ 1 w 223"/>
                  <a:gd name="T31" fmla="*/ 2 h 104"/>
                  <a:gd name="T32" fmla="*/ 2 w 223"/>
                  <a:gd name="T33" fmla="*/ 1 h 104"/>
                  <a:gd name="T34" fmla="*/ 2 w 223"/>
                  <a:gd name="T35" fmla="*/ 1 h 104"/>
                  <a:gd name="T36" fmla="*/ 2 w 223"/>
                  <a:gd name="T37" fmla="*/ 1 h 104"/>
                  <a:gd name="T38" fmla="*/ 3 w 223"/>
                  <a:gd name="T39" fmla="*/ 1 h 104"/>
                  <a:gd name="T40" fmla="*/ 3 w 223"/>
                  <a:gd name="T41" fmla="*/ 1 h 104"/>
                  <a:gd name="T42" fmla="*/ 4 w 223"/>
                  <a:gd name="T43" fmla="*/ 1 h 104"/>
                  <a:gd name="T44" fmla="*/ 5 w 223"/>
                  <a:gd name="T45" fmla="*/ 0 h 104"/>
                  <a:gd name="T46" fmla="*/ 6 w 223"/>
                  <a:gd name="T47" fmla="*/ 1 h 104"/>
                  <a:gd name="T48" fmla="*/ 6 w 223"/>
                  <a:gd name="T49" fmla="*/ 1 h 104"/>
                  <a:gd name="T50" fmla="*/ 6 w 223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3" h="104">
                    <a:moveTo>
                      <a:pt x="223" y="15"/>
                    </a:moveTo>
                    <a:lnTo>
                      <a:pt x="160" y="13"/>
                    </a:lnTo>
                    <a:lnTo>
                      <a:pt x="135" y="17"/>
                    </a:lnTo>
                    <a:lnTo>
                      <a:pt x="126" y="20"/>
                    </a:lnTo>
                    <a:lnTo>
                      <a:pt x="114" y="26"/>
                    </a:lnTo>
                    <a:lnTo>
                      <a:pt x="105" y="34"/>
                    </a:lnTo>
                    <a:lnTo>
                      <a:pt x="86" y="43"/>
                    </a:lnTo>
                    <a:lnTo>
                      <a:pt x="67" y="58"/>
                    </a:lnTo>
                    <a:lnTo>
                      <a:pt x="38" y="74"/>
                    </a:lnTo>
                    <a:lnTo>
                      <a:pt x="14" y="95"/>
                    </a:lnTo>
                    <a:lnTo>
                      <a:pt x="0" y="104"/>
                    </a:lnTo>
                    <a:lnTo>
                      <a:pt x="29" y="57"/>
                    </a:lnTo>
                    <a:lnTo>
                      <a:pt x="35" y="53"/>
                    </a:lnTo>
                    <a:lnTo>
                      <a:pt x="40" y="49"/>
                    </a:lnTo>
                    <a:lnTo>
                      <a:pt x="48" y="43"/>
                    </a:lnTo>
                    <a:lnTo>
                      <a:pt x="57" y="38"/>
                    </a:lnTo>
                    <a:lnTo>
                      <a:pt x="69" y="32"/>
                    </a:lnTo>
                    <a:lnTo>
                      <a:pt x="82" y="26"/>
                    </a:lnTo>
                    <a:lnTo>
                      <a:pt x="95" y="20"/>
                    </a:lnTo>
                    <a:lnTo>
                      <a:pt x="111" y="15"/>
                    </a:lnTo>
                    <a:lnTo>
                      <a:pt x="126" y="11"/>
                    </a:lnTo>
                    <a:lnTo>
                      <a:pt x="152" y="5"/>
                    </a:lnTo>
                    <a:lnTo>
                      <a:pt x="177" y="0"/>
                    </a:lnTo>
                    <a:lnTo>
                      <a:pt x="209" y="5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3" name="Freeform 170"/>
              <p:cNvSpPr>
                <a:spLocks/>
              </p:cNvSpPr>
              <p:nvPr/>
            </p:nvSpPr>
            <p:spPr bwMode="auto">
              <a:xfrm>
                <a:off x="3020" y="1517"/>
                <a:ext cx="71" cy="27"/>
              </a:xfrm>
              <a:custGeom>
                <a:avLst/>
                <a:gdLst>
                  <a:gd name="T0" fmla="*/ 4 w 143"/>
                  <a:gd name="T1" fmla="*/ 0 h 55"/>
                  <a:gd name="T2" fmla="*/ 3 w 143"/>
                  <a:gd name="T3" fmla="*/ 0 h 55"/>
                  <a:gd name="T4" fmla="*/ 3 w 143"/>
                  <a:gd name="T5" fmla="*/ 0 h 55"/>
                  <a:gd name="T6" fmla="*/ 3 w 143"/>
                  <a:gd name="T7" fmla="*/ 0 h 55"/>
                  <a:gd name="T8" fmla="*/ 2 w 143"/>
                  <a:gd name="T9" fmla="*/ 0 h 55"/>
                  <a:gd name="T10" fmla="*/ 2 w 143"/>
                  <a:gd name="T11" fmla="*/ 1 h 55"/>
                  <a:gd name="T12" fmla="*/ 2 w 143"/>
                  <a:gd name="T13" fmla="*/ 1 h 55"/>
                  <a:gd name="T14" fmla="*/ 2 w 143"/>
                  <a:gd name="T15" fmla="*/ 1 h 55"/>
                  <a:gd name="T16" fmla="*/ 1 w 143"/>
                  <a:gd name="T17" fmla="*/ 1 h 55"/>
                  <a:gd name="T18" fmla="*/ 1 w 143"/>
                  <a:gd name="T19" fmla="*/ 1 h 55"/>
                  <a:gd name="T20" fmla="*/ 1 w 143"/>
                  <a:gd name="T21" fmla="*/ 1 h 55"/>
                  <a:gd name="T22" fmla="*/ 1 w 143"/>
                  <a:gd name="T23" fmla="*/ 1 h 55"/>
                  <a:gd name="T24" fmla="*/ 0 w 143"/>
                  <a:gd name="T25" fmla="*/ 1 h 55"/>
                  <a:gd name="T26" fmla="*/ 0 w 143"/>
                  <a:gd name="T27" fmla="*/ 1 h 55"/>
                  <a:gd name="T28" fmla="*/ 0 w 143"/>
                  <a:gd name="T29" fmla="*/ 1 h 55"/>
                  <a:gd name="T30" fmla="*/ 0 w 143"/>
                  <a:gd name="T31" fmla="*/ 1 h 55"/>
                  <a:gd name="T32" fmla="*/ 0 w 143"/>
                  <a:gd name="T33" fmla="*/ 0 h 55"/>
                  <a:gd name="T34" fmla="*/ 0 w 143"/>
                  <a:gd name="T35" fmla="*/ 0 h 55"/>
                  <a:gd name="T36" fmla="*/ 0 w 143"/>
                  <a:gd name="T37" fmla="*/ 0 h 55"/>
                  <a:gd name="T38" fmla="*/ 0 w 143"/>
                  <a:gd name="T39" fmla="*/ 0 h 55"/>
                  <a:gd name="T40" fmla="*/ 1 w 143"/>
                  <a:gd name="T41" fmla="*/ 0 h 55"/>
                  <a:gd name="T42" fmla="*/ 2 w 143"/>
                  <a:gd name="T43" fmla="*/ 0 h 55"/>
                  <a:gd name="T44" fmla="*/ 3 w 143"/>
                  <a:gd name="T45" fmla="*/ 0 h 55"/>
                  <a:gd name="T46" fmla="*/ 3 w 143"/>
                  <a:gd name="T47" fmla="*/ 0 h 55"/>
                  <a:gd name="T48" fmla="*/ 4 w 143"/>
                  <a:gd name="T49" fmla="*/ 0 h 55"/>
                  <a:gd name="T50" fmla="*/ 4 w 143"/>
                  <a:gd name="T51" fmla="*/ 0 h 55"/>
                  <a:gd name="T52" fmla="*/ 4 w 143"/>
                  <a:gd name="T53" fmla="*/ 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3" h="55">
                    <a:moveTo>
                      <a:pt x="143" y="22"/>
                    </a:moveTo>
                    <a:lnTo>
                      <a:pt x="126" y="30"/>
                    </a:lnTo>
                    <a:lnTo>
                      <a:pt x="120" y="21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95" y="32"/>
                    </a:lnTo>
                    <a:lnTo>
                      <a:pt x="90" y="43"/>
                    </a:lnTo>
                    <a:lnTo>
                      <a:pt x="74" y="51"/>
                    </a:lnTo>
                    <a:lnTo>
                      <a:pt x="63" y="55"/>
                    </a:lnTo>
                    <a:lnTo>
                      <a:pt x="52" y="49"/>
                    </a:lnTo>
                    <a:lnTo>
                      <a:pt x="42" y="43"/>
                    </a:lnTo>
                    <a:lnTo>
                      <a:pt x="36" y="32"/>
                    </a:lnTo>
                    <a:lnTo>
                      <a:pt x="25" y="38"/>
                    </a:lnTo>
                    <a:lnTo>
                      <a:pt x="21" y="51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10" y="22"/>
                    </a:lnTo>
                    <a:lnTo>
                      <a:pt x="14" y="19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0" y="5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6" y="5"/>
                    </a:lnTo>
                    <a:lnTo>
                      <a:pt x="139" y="11"/>
                    </a:lnTo>
                    <a:lnTo>
                      <a:pt x="14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4" name="Freeform 171"/>
              <p:cNvSpPr>
                <a:spLocks/>
              </p:cNvSpPr>
              <p:nvPr/>
            </p:nvSpPr>
            <p:spPr bwMode="auto">
              <a:xfrm>
                <a:off x="3030" y="1502"/>
                <a:ext cx="60" cy="22"/>
              </a:xfrm>
              <a:custGeom>
                <a:avLst/>
                <a:gdLst>
                  <a:gd name="T0" fmla="*/ 3 w 122"/>
                  <a:gd name="T1" fmla="*/ 1 h 46"/>
                  <a:gd name="T2" fmla="*/ 3 w 122"/>
                  <a:gd name="T3" fmla="*/ 0 h 46"/>
                  <a:gd name="T4" fmla="*/ 3 w 122"/>
                  <a:gd name="T5" fmla="*/ 0 h 46"/>
                  <a:gd name="T6" fmla="*/ 3 w 122"/>
                  <a:gd name="T7" fmla="*/ 0 h 46"/>
                  <a:gd name="T8" fmla="*/ 2 w 122"/>
                  <a:gd name="T9" fmla="*/ 0 h 46"/>
                  <a:gd name="T10" fmla="*/ 2 w 122"/>
                  <a:gd name="T11" fmla="*/ 0 h 46"/>
                  <a:gd name="T12" fmla="*/ 1 w 122"/>
                  <a:gd name="T13" fmla="*/ 0 h 46"/>
                  <a:gd name="T14" fmla="*/ 1 w 122"/>
                  <a:gd name="T15" fmla="*/ 0 h 46"/>
                  <a:gd name="T16" fmla="*/ 0 w 122"/>
                  <a:gd name="T17" fmla="*/ 0 h 46"/>
                  <a:gd name="T18" fmla="*/ 0 w 122"/>
                  <a:gd name="T19" fmla="*/ 1 h 46"/>
                  <a:gd name="T20" fmla="*/ 0 w 122"/>
                  <a:gd name="T21" fmla="*/ 0 h 46"/>
                  <a:gd name="T22" fmla="*/ 0 w 122"/>
                  <a:gd name="T23" fmla="*/ 0 h 46"/>
                  <a:gd name="T24" fmla="*/ 0 w 122"/>
                  <a:gd name="T25" fmla="*/ 0 h 46"/>
                  <a:gd name="T26" fmla="*/ 0 w 122"/>
                  <a:gd name="T27" fmla="*/ 0 h 46"/>
                  <a:gd name="T28" fmla="*/ 1 w 122"/>
                  <a:gd name="T29" fmla="*/ 0 h 46"/>
                  <a:gd name="T30" fmla="*/ 1 w 122"/>
                  <a:gd name="T31" fmla="*/ 0 h 46"/>
                  <a:gd name="T32" fmla="*/ 2 w 122"/>
                  <a:gd name="T33" fmla="*/ 0 h 46"/>
                  <a:gd name="T34" fmla="*/ 3 w 122"/>
                  <a:gd name="T35" fmla="*/ 0 h 46"/>
                  <a:gd name="T36" fmla="*/ 3 w 122"/>
                  <a:gd name="T37" fmla="*/ 0 h 46"/>
                  <a:gd name="T38" fmla="*/ 3 w 122"/>
                  <a:gd name="T39" fmla="*/ 1 h 46"/>
                  <a:gd name="T40" fmla="*/ 3 w 122"/>
                  <a:gd name="T41" fmla="*/ 1 h 46"/>
                  <a:gd name="T42" fmla="*/ 3 w 122"/>
                  <a:gd name="T43" fmla="*/ 1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2" h="46">
                    <a:moveTo>
                      <a:pt x="114" y="40"/>
                    </a:moveTo>
                    <a:lnTo>
                      <a:pt x="112" y="31"/>
                    </a:lnTo>
                    <a:lnTo>
                      <a:pt x="109" y="23"/>
                    </a:lnTo>
                    <a:lnTo>
                      <a:pt x="101" y="17"/>
                    </a:lnTo>
                    <a:lnTo>
                      <a:pt x="90" y="14"/>
                    </a:lnTo>
                    <a:lnTo>
                      <a:pt x="76" y="10"/>
                    </a:lnTo>
                    <a:lnTo>
                      <a:pt x="63" y="8"/>
                    </a:lnTo>
                    <a:lnTo>
                      <a:pt x="40" y="14"/>
                    </a:lnTo>
                    <a:lnTo>
                      <a:pt x="21" y="21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8" y="21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101" y="2"/>
                    </a:lnTo>
                    <a:lnTo>
                      <a:pt x="122" y="19"/>
                    </a:lnTo>
                    <a:lnTo>
                      <a:pt x="122" y="46"/>
                    </a:lnTo>
                    <a:lnTo>
                      <a:pt x="11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5" name="Freeform 172"/>
              <p:cNvSpPr>
                <a:spLocks/>
              </p:cNvSpPr>
              <p:nvPr/>
            </p:nvSpPr>
            <p:spPr bwMode="auto">
              <a:xfrm>
                <a:off x="3028" y="1531"/>
                <a:ext cx="62" cy="27"/>
              </a:xfrm>
              <a:custGeom>
                <a:avLst/>
                <a:gdLst>
                  <a:gd name="T0" fmla="*/ 3 w 126"/>
                  <a:gd name="T1" fmla="*/ 0 h 53"/>
                  <a:gd name="T2" fmla="*/ 3 w 126"/>
                  <a:gd name="T3" fmla="*/ 1 h 53"/>
                  <a:gd name="T4" fmla="*/ 3 w 126"/>
                  <a:gd name="T5" fmla="*/ 1 h 53"/>
                  <a:gd name="T6" fmla="*/ 3 w 126"/>
                  <a:gd name="T7" fmla="*/ 1 h 53"/>
                  <a:gd name="T8" fmla="*/ 2 w 126"/>
                  <a:gd name="T9" fmla="*/ 1 h 53"/>
                  <a:gd name="T10" fmla="*/ 2 w 126"/>
                  <a:gd name="T11" fmla="*/ 2 h 53"/>
                  <a:gd name="T12" fmla="*/ 1 w 126"/>
                  <a:gd name="T13" fmla="*/ 2 h 53"/>
                  <a:gd name="T14" fmla="*/ 1 w 126"/>
                  <a:gd name="T15" fmla="*/ 2 h 53"/>
                  <a:gd name="T16" fmla="*/ 1 w 126"/>
                  <a:gd name="T17" fmla="*/ 2 h 53"/>
                  <a:gd name="T18" fmla="*/ 0 w 126"/>
                  <a:gd name="T19" fmla="*/ 2 h 53"/>
                  <a:gd name="T20" fmla="*/ 0 w 126"/>
                  <a:gd name="T21" fmla="*/ 1 h 53"/>
                  <a:gd name="T22" fmla="*/ 1 w 126"/>
                  <a:gd name="T23" fmla="*/ 2 h 53"/>
                  <a:gd name="T24" fmla="*/ 1 w 126"/>
                  <a:gd name="T25" fmla="*/ 1 h 53"/>
                  <a:gd name="T26" fmla="*/ 2 w 126"/>
                  <a:gd name="T27" fmla="*/ 1 h 53"/>
                  <a:gd name="T28" fmla="*/ 3 w 126"/>
                  <a:gd name="T29" fmla="*/ 1 h 53"/>
                  <a:gd name="T30" fmla="*/ 3 w 126"/>
                  <a:gd name="T31" fmla="*/ 0 h 53"/>
                  <a:gd name="T32" fmla="*/ 3 w 126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53">
                    <a:moveTo>
                      <a:pt x="126" y="0"/>
                    </a:moveTo>
                    <a:lnTo>
                      <a:pt x="113" y="17"/>
                    </a:lnTo>
                    <a:lnTo>
                      <a:pt x="107" y="19"/>
                    </a:lnTo>
                    <a:lnTo>
                      <a:pt x="97" y="25"/>
                    </a:lnTo>
                    <a:lnTo>
                      <a:pt x="84" y="32"/>
                    </a:lnTo>
                    <a:lnTo>
                      <a:pt x="75" y="36"/>
                    </a:lnTo>
                    <a:lnTo>
                      <a:pt x="59" y="40"/>
                    </a:lnTo>
                    <a:lnTo>
                      <a:pt x="50" y="42"/>
                    </a:lnTo>
                    <a:lnTo>
                      <a:pt x="56" y="53"/>
                    </a:lnTo>
                    <a:lnTo>
                      <a:pt x="6" y="53"/>
                    </a:lnTo>
                    <a:lnTo>
                      <a:pt x="0" y="32"/>
                    </a:lnTo>
                    <a:lnTo>
                      <a:pt x="37" y="36"/>
                    </a:lnTo>
                    <a:lnTo>
                      <a:pt x="63" y="32"/>
                    </a:lnTo>
                    <a:lnTo>
                      <a:pt x="92" y="21"/>
                    </a:lnTo>
                    <a:lnTo>
                      <a:pt x="107" y="1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6" name="Freeform 173"/>
              <p:cNvSpPr>
                <a:spLocks/>
              </p:cNvSpPr>
              <p:nvPr/>
            </p:nvSpPr>
            <p:spPr bwMode="auto">
              <a:xfrm>
                <a:off x="2930" y="1611"/>
                <a:ext cx="173" cy="119"/>
              </a:xfrm>
              <a:custGeom>
                <a:avLst/>
                <a:gdLst>
                  <a:gd name="T0" fmla="*/ 2 w 346"/>
                  <a:gd name="T1" fmla="*/ 2 h 237"/>
                  <a:gd name="T2" fmla="*/ 2 w 346"/>
                  <a:gd name="T3" fmla="*/ 3 h 237"/>
                  <a:gd name="T4" fmla="*/ 2 w 346"/>
                  <a:gd name="T5" fmla="*/ 5 h 237"/>
                  <a:gd name="T6" fmla="*/ 2 w 346"/>
                  <a:gd name="T7" fmla="*/ 6 h 237"/>
                  <a:gd name="T8" fmla="*/ 2 w 346"/>
                  <a:gd name="T9" fmla="*/ 6 h 237"/>
                  <a:gd name="T10" fmla="*/ 5 w 346"/>
                  <a:gd name="T11" fmla="*/ 6 h 237"/>
                  <a:gd name="T12" fmla="*/ 7 w 346"/>
                  <a:gd name="T13" fmla="*/ 5 h 237"/>
                  <a:gd name="T14" fmla="*/ 10 w 346"/>
                  <a:gd name="T15" fmla="*/ 4 h 237"/>
                  <a:gd name="T16" fmla="*/ 10 w 346"/>
                  <a:gd name="T17" fmla="*/ 3 h 237"/>
                  <a:gd name="T18" fmla="*/ 8 w 346"/>
                  <a:gd name="T19" fmla="*/ 1 h 237"/>
                  <a:gd name="T20" fmla="*/ 7 w 346"/>
                  <a:gd name="T21" fmla="*/ 0 h 237"/>
                  <a:gd name="T22" fmla="*/ 8 w 346"/>
                  <a:gd name="T23" fmla="*/ 1 h 237"/>
                  <a:gd name="T24" fmla="*/ 9 w 346"/>
                  <a:gd name="T25" fmla="*/ 1 h 237"/>
                  <a:gd name="T26" fmla="*/ 9 w 346"/>
                  <a:gd name="T27" fmla="*/ 2 h 237"/>
                  <a:gd name="T28" fmla="*/ 10 w 346"/>
                  <a:gd name="T29" fmla="*/ 2 h 237"/>
                  <a:gd name="T30" fmla="*/ 10 w 346"/>
                  <a:gd name="T31" fmla="*/ 3 h 237"/>
                  <a:gd name="T32" fmla="*/ 11 w 346"/>
                  <a:gd name="T33" fmla="*/ 3 h 237"/>
                  <a:gd name="T34" fmla="*/ 11 w 346"/>
                  <a:gd name="T35" fmla="*/ 4 h 237"/>
                  <a:gd name="T36" fmla="*/ 11 w 346"/>
                  <a:gd name="T37" fmla="*/ 5 h 237"/>
                  <a:gd name="T38" fmla="*/ 11 w 346"/>
                  <a:gd name="T39" fmla="*/ 5 h 237"/>
                  <a:gd name="T40" fmla="*/ 10 w 346"/>
                  <a:gd name="T41" fmla="*/ 4 h 237"/>
                  <a:gd name="T42" fmla="*/ 7 w 346"/>
                  <a:gd name="T43" fmla="*/ 6 h 237"/>
                  <a:gd name="T44" fmla="*/ 5 w 346"/>
                  <a:gd name="T45" fmla="*/ 6 h 237"/>
                  <a:gd name="T46" fmla="*/ 4 w 346"/>
                  <a:gd name="T47" fmla="*/ 7 h 237"/>
                  <a:gd name="T48" fmla="*/ 2 w 346"/>
                  <a:gd name="T49" fmla="*/ 7 h 237"/>
                  <a:gd name="T50" fmla="*/ 2 w 346"/>
                  <a:gd name="T51" fmla="*/ 8 h 237"/>
                  <a:gd name="T52" fmla="*/ 1 w 346"/>
                  <a:gd name="T53" fmla="*/ 6 h 237"/>
                  <a:gd name="T54" fmla="*/ 1 w 346"/>
                  <a:gd name="T55" fmla="*/ 5 h 237"/>
                  <a:gd name="T56" fmla="*/ 1 w 346"/>
                  <a:gd name="T57" fmla="*/ 5 h 237"/>
                  <a:gd name="T58" fmla="*/ 1 w 346"/>
                  <a:gd name="T59" fmla="*/ 5 h 237"/>
                  <a:gd name="T60" fmla="*/ 0 w 346"/>
                  <a:gd name="T61" fmla="*/ 4 h 237"/>
                  <a:gd name="T62" fmla="*/ 1 w 346"/>
                  <a:gd name="T63" fmla="*/ 3 h 237"/>
                  <a:gd name="T64" fmla="*/ 1 w 346"/>
                  <a:gd name="T65" fmla="*/ 2 h 237"/>
                  <a:gd name="T66" fmla="*/ 1 w 346"/>
                  <a:gd name="T67" fmla="*/ 2 h 237"/>
                  <a:gd name="T68" fmla="*/ 2 w 346"/>
                  <a:gd name="T69" fmla="*/ 2 h 237"/>
                  <a:gd name="T70" fmla="*/ 2 w 346"/>
                  <a:gd name="T71" fmla="*/ 2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6" h="237">
                    <a:moveTo>
                      <a:pt x="57" y="38"/>
                    </a:moveTo>
                    <a:lnTo>
                      <a:pt x="49" y="57"/>
                    </a:lnTo>
                    <a:lnTo>
                      <a:pt x="43" y="64"/>
                    </a:lnTo>
                    <a:lnTo>
                      <a:pt x="38" y="82"/>
                    </a:lnTo>
                    <a:lnTo>
                      <a:pt x="40" y="108"/>
                    </a:lnTo>
                    <a:lnTo>
                      <a:pt x="42" y="144"/>
                    </a:lnTo>
                    <a:lnTo>
                      <a:pt x="36" y="180"/>
                    </a:lnTo>
                    <a:lnTo>
                      <a:pt x="42" y="188"/>
                    </a:lnTo>
                    <a:lnTo>
                      <a:pt x="49" y="190"/>
                    </a:lnTo>
                    <a:lnTo>
                      <a:pt x="59" y="192"/>
                    </a:lnTo>
                    <a:lnTo>
                      <a:pt x="106" y="180"/>
                    </a:lnTo>
                    <a:lnTo>
                      <a:pt x="135" y="161"/>
                    </a:lnTo>
                    <a:lnTo>
                      <a:pt x="169" y="163"/>
                    </a:lnTo>
                    <a:lnTo>
                      <a:pt x="205" y="140"/>
                    </a:lnTo>
                    <a:lnTo>
                      <a:pt x="268" y="125"/>
                    </a:lnTo>
                    <a:lnTo>
                      <a:pt x="300" y="116"/>
                    </a:lnTo>
                    <a:lnTo>
                      <a:pt x="311" y="106"/>
                    </a:lnTo>
                    <a:lnTo>
                      <a:pt x="309" y="95"/>
                    </a:lnTo>
                    <a:lnTo>
                      <a:pt x="271" y="59"/>
                    </a:lnTo>
                    <a:lnTo>
                      <a:pt x="251" y="32"/>
                    </a:lnTo>
                    <a:lnTo>
                      <a:pt x="224" y="9"/>
                    </a:lnTo>
                    <a:lnTo>
                      <a:pt x="197" y="0"/>
                    </a:lnTo>
                    <a:lnTo>
                      <a:pt x="213" y="2"/>
                    </a:lnTo>
                    <a:lnTo>
                      <a:pt x="239" y="9"/>
                    </a:lnTo>
                    <a:lnTo>
                      <a:pt x="252" y="17"/>
                    </a:lnTo>
                    <a:lnTo>
                      <a:pt x="262" y="23"/>
                    </a:lnTo>
                    <a:lnTo>
                      <a:pt x="270" y="30"/>
                    </a:lnTo>
                    <a:lnTo>
                      <a:pt x="279" y="36"/>
                    </a:lnTo>
                    <a:lnTo>
                      <a:pt x="285" y="42"/>
                    </a:lnTo>
                    <a:lnTo>
                      <a:pt x="292" y="45"/>
                    </a:lnTo>
                    <a:lnTo>
                      <a:pt x="311" y="80"/>
                    </a:lnTo>
                    <a:lnTo>
                      <a:pt x="315" y="82"/>
                    </a:lnTo>
                    <a:lnTo>
                      <a:pt x="323" y="87"/>
                    </a:lnTo>
                    <a:lnTo>
                      <a:pt x="332" y="95"/>
                    </a:lnTo>
                    <a:lnTo>
                      <a:pt x="338" y="101"/>
                    </a:lnTo>
                    <a:lnTo>
                      <a:pt x="342" y="120"/>
                    </a:lnTo>
                    <a:lnTo>
                      <a:pt x="346" y="135"/>
                    </a:lnTo>
                    <a:lnTo>
                      <a:pt x="346" y="159"/>
                    </a:lnTo>
                    <a:lnTo>
                      <a:pt x="338" y="144"/>
                    </a:lnTo>
                    <a:lnTo>
                      <a:pt x="332" y="133"/>
                    </a:lnTo>
                    <a:lnTo>
                      <a:pt x="328" y="127"/>
                    </a:lnTo>
                    <a:lnTo>
                      <a:pt x="308" y="125"/>
                    </a:lnTo>
                    <a:lnTo>
                      <a:pt x="271" y="137"/>
                    </a:lnTo>
                    <a:lnTo>
                      <a:pt x="205" y="161"/>
                    </a:lnTo>
                    <a:lnTo>
                      <a:pt x="167" y="178"/>
                    </a:lnTo>
                    <a:lnTo>
                      <a:pt x="148" y="190"/>
                    </a:lnTo>
                    <a:lnTo>
                      <a:pt x="133" y="209"/>
                    </a:lnTo>
                    <a:lnTo>
                      <a:pt x="114" y="211"/>
                    </a:lnTo>
                    <a:lnTo>
                      <a:pt x="62" y="211"/>
                    </a:lnTo>
                    <a:lnTo>
                      <a:pt x="47" y="211"/>
                    </a:lnTo>
                    <a:lnTo>
                      <a:pt x="45" y="237"/>
                    </a:lnTo>
                    <a:lnTo>
                      <a:pt x="34" y="232"/>
                    </a:lnTo>
                    <a:lnTo>
                      <a:pt x="21" y="218"/>
                    </a:lnTo>
                    <a:lnTo>
                      <a:pt x="17" y="190"/>
                    </a:lnTo>
                    <a:lnTo>
                      <a:pt x="30" y="159"/>
                    </a:lnTo>
                    <a:lnTo>
                      <a:pt x="32" y="133"/>
                    </a:lnTo>
                    <a:lnTo>
                      <a:pt x="28" y="137"/>
                    </a:lnTo>
                    <a:lnTo>
                      <a:pt x="23" y="144"/>
                    </a:lnTo>
                    <a:lnTo>
                      <a:pt x="15" y="146"/>
                    </a:lnTo>
                    <a:lnTo>
                      <a:pt x="5" y="140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4" y="93"/>
                    </a:lnTo>
                    <a:lnTo>
                      <a:pt x="11" y="78"/>
                    </a:lnTo>
                    <a:lnTo>
                      <a:pt x="19" y="66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32" y="53"/>
                    </a:lnTo>
                    <a:lnTo>
                      <a:pt x="38" y="47"/>
                    </a:lnTo>
                    <a:lnTo>
                      <a:pt x="45" y="42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7" name="Freeform 174"/>
              <p:cNvSpPr>
                <a:spLocks/>
              </p:cNvSpPr>
              <p:nvPr/>
            </p:nvSpPr>
            <p:spPr bwMode="auto">
              <a:xfrm>
                <a:off x="2973" y="1704"/>
                <a:ext cx="99" cy="41"/>
              </a:xfrm>
              <a:custGeom>
                <a:avLst/>
                <a:gdLst>
                  <a:gd name="T0" fmla="*/ 0 w 200"/>
                  <a:gd name="T1" fmla="*/ 3 h 82"/>
                  <a:gd name="T2" fmla="*/ 1 w 200"/>
                  <a:gd name="T3" fmla="*/ 3 h 82"/>
                  <a:gd name="T4" fmla="*/ 3 w 200"/>
                  <a:gd name="T5" fmla="*/ 3 h 82"/>
                  <a:gd name="T6" fmla="*/ 4 w 200"/>
                  <a:gd name="T7" fmla="*/ 2 h 82"/>
                  <a:gd name="T8" fmla="*/ 5 w 200"/>
                  <a:gd name="T9" fmla="*/ 1 h 82"/>
                  <a:gd name="T10" fmla="*/ 6 w 200"/>
                  <a:gd name="T11" fmla="*/ 0 h 82"/>
                  <a:gd name="T12" fmla="*/ 6 w 200"/>
                  <a:gd name="T13" fmla="*/ 1 h 82"/>
                  <a:gd name="T14" fmla="*/ 6 w 200"/>
                  <a:gd name="T15" fmla="*/ 1 h 82"/>
                  <a:gd name="T16" fmla="*/ 5 w 200"/>
                  <a:gd name="T17" fmla="*/ 1 h 82"/>
                  <a:gd name="T18" fmla="*/ 5 w 200"/>
                  <a:gd name="T19" fmla="*/ 2 h 82"/>
                  <a:gd name="T20" fmla="*/ 5 w 200"/>
                  <a:gd name="T21" fmla="*/ 2 h 82"/>
                  <a:gd name="T22" fmla="*/ 5 w 200"/>
                  <a:gd name="T23" fmla="*/ 2 h 82"/>
                  <a:gd name="T24" fmla="*/ 4 w 200"/>
                  <a:gd name="T25" fmla="*/ 3 h 82"/>
                  <a:gd name="T26" fmla="*/ 3 w 200"/>
                  <a:gd name="T27" fmla="*/ 3 h 82"/>
                  <a:gd name="T28" fmla="*/ 2 w 200"/>
                  <a:gd name="T29" fmla="*/ 3 h 82"/>
                  <a:gd name="T30" fmla="*/ 1 w 200"/>
                  <a:gd name="T31" fmla="*/ 3 h 82"/>
                  <a:gd name="T32" fmla="*/ 0 w 200"/>
                  <a:gd name="T33" fmla="*/ 3 h 82"/>
                  <a:gd name="T34" fmla="*/ 0 w 200"/>
                  <a:gd name="T35" fmla="*/ 2 h 82"/>
                  <a:gd name="T36" fmla="*/ 0 w 200"/>
                  <a:gd name="T37" fmla="*/ 3 h 82"/>
                  <a:gd name="T38" fmla="*/ 0 w 200"/>
                  <a:gd name="T39" fmla="*/ 3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0" h="82">
                    <a:moveTo>
                      <a:pt x="31" y="67"/>
                    </a:moveTo>
                    <a:lnTo>
                      <a:pt x="57" y="67"/>
                    </a:lnTo>
                    <a:lnTo>
                      <a:pt x="120" y="67"/>
                    </a:lnTo>
                    <a:lnTo>
                      <a:pt x="147" y="53"/>
                    </a:lnTo>
                    <a:lnTo>
                      <a:pt x="181" y="30"/>
                    </a:lnTo>
                    <a:lnTo>
                      <a:pt x="200" y="0"/>
                    </a:lnTo>
                    <a:lnTo>
                      <a:pt x="198" y="11"/>
                    </a:lnTo>
                    <a:lnTo>
                      <a:pt x="194" y="23"/>
                    </a:lnTo>
                    <a:lnTo>
                      <a:pt x="188" y="30"/>
                    </a:lnTo>
                    <a:lnTo>
                      <a:pt x="181" y="38"/>
                    </a:lnTo>
                    <a:lnTo>
                      <a:pt x="173" y="46"/>
                    </a:lnTo>
                    <a:lnTo>
                      <a:pt x="162" y="55"/>
                    </a:lnTo>
                    <a:lnTo>
                      <a:pt x="137" y="68"/>
                    </a:lnTo>
                    <a:lnTo>
                      <a:pt x="101" y="78"/>
                    </a:lnTo>
                    <a:lnTo>
                      <a:pt x="82" y="82"/>
                    </a:lnTo>
                    <a:lnTo>
                      <a:pt x="44" y="82"/>
                    </a:lnTo>
                    <a:lnTo>
                      <a:pt x="14" y="72"/>
                    </a:lnTo>
                    <a:lnTo>
                      <a:pt x="0" y="55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8" name="Freeform 175"/>
              <p:cNvSpPr>
                <a:spLocks/>
              </p:cNvSpPr>
              <p:nvPr/>
            </p:nvSpPr>
            <p:spPr bwMode="auto">
              <a:xfrm>
                <a:off x="2971" y="1676"/>
                <a:ext cx="107" cy="42"/>
              </a:xfrm>
              <a:custGeom>
                <a:avLst/>
                <a:gdLst>
                  <a:gd name="T0" fmla="*/ 6 w 215"/>
                  <a:gd name="T1" fmla="*/ 0 h 86"/>
                  <a:gd name="T2" fmla="*/ 5 w 215"/>
                  <a:gd name="T3" fmla="*/ 0 h 86"/>
                  <a:gd name="T4" fmla="*/ 5 w 215"/>
                  <a:gd name="T5" fmla="*/ 1 h 86"/>
                  <a:gd name="T6" fmla="*/ 5 w 215"/>
                  <a:gd name="T7" fmla="*/ 1 h 86"/>
                  <a:gd name="T8" fmla="*/ 5 w 215"/>
                  <a:gd name="T9" fmla="*/ 1 h 86"/>
                  <a:gd name="T10" fmla="*/ 4 w 215"/>
                  <a:gd name="T11" fmla="*/ 1 h 86"/>
                  <a:gd name="T12" fmla="*/ 4 w 215"/>
                  <a:gd name="T13" fmla="*/ 1 h 86"/>
                  <a:gd name="T14" fmla="*/ 4 w 215"/>
                  <a:gd name="T15" fmla="*/ 2 h 86"/>
                  <a:gd name="T16" fmla="*/ 4 w 215"/>
                  <a:gd name="T17" fmla="*/ 2 h 86"/>
                  <a:gd name="T18" fmla="*/ 3 w 215"/>
                  <a:gd name="T19" fmla="*/ 2 h 86"/>
                  <a:gd name="T20" fmla="*/ 3 w 215"/>
                  <a:gd name="T21" fmla="*/ 2 h 86"/>
                  <a:gd name="T22" fmla="*/ 2 w 215"/>
                  <a:gd name="T23" fmla="*/ 2 h 86"/>
                  <a:gd name="T24" fmla="*/ 1 w 215"/>
                  <a:gd name="T25" fmla="*/ 2 h 86"/>
                  <a:gd name="T26" fmla="*/ 0 w 215"/>
                  <a:gd name="T27" fmla="*/ 2 h 86"/>
                  <a:gd name="T28" fmla="*/ 1 w 215"/>
                  <a:gd name="T29" fmla="*/ 2 h 86"/>
                  <a:gd name="T30" fmla="*/ 2 w 215"/>
                  <a:gd name="T31" fmla="*/ 2 h 86"/>
                  <a:gd name="T32" fmla="*/ 3 w 215"/>
                  <a:gd name="T33" fmla="*/ 2 h 86"/>
                  <a:gd name="T34" fmla="*/ 4 w 215"/>
                  <a:gd name="T35" fmla="*/ 1 h 86"/>
                  <a:gd name="T36" fmla="*/ 5 w 215"/>
                  <a:gd name="T37" fmla="*/ 1 h 86"/>
                  <a:gd name="T38" fmla="*/ 6 w 215"/>
                  <a:gd name="T39" fmla="*/ 0 h 86"/>
                  <a:gd name="T40" fmla="*/ 6 w 215"/>
                  <a:gd name="T41" fmla="*/ 0 h 86"/>
                  <a:gd name="T42" fmla="*/ 6 w 215"/>
                  <a:gd name="T43" fmla="*/ 0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5" h="86">
                    <a:moveTo>
                      <a:pt x="215" y="0"/>
                    </a:moveTo>
                    <a:lnTo>
                      <a:pt x="189" y="30"/>
                    </a:lnTo>
                    <a:lnTo>
                      <a:pt x="183" y="36"/>
                    </a:lnTo>
                    <a:lnTo>
                      <a:pt x="175" y="42"/>
                    </a:lnTo>
                    <a:lnTo>
                      <a:pt x="168" y="48"/>
                    </a:lnTo>
                    <a:lnTo>
                      <a:pt x="158" y="55"/>
                    </a:lnTo>
                    <a:lnTo>
                      <a:pt x="151" y="61"/>
                    </a:lnTo>
                    <a:lnTo>
                      <a:pt x="143" y="67"/>
                    </a:lnTo>
                    <a:lnTo>
                      <a:pt x="137" y="70"/>
                    </a:lnTo>
                    <a:lnTo>
                      <a:pt x="126" y="76"/>
                    </a:lnTo>
                    <a:lnTo>
                      <a:pt x="111" y="80"/>
                    </a:lnTo>
                    <a:lnTo>
                      <a:pt x="92" y="86"/>
                    </a:lnTo>
                    <a:lnTo>
                      <a:pt x="46" y="86"/>
                    </a:lnTo>
                    <a:lnTo>
                      <a:pt x="0" y="82"/>
                    </a:lnTo>
                    <a:lnTo>
                      <a:pt x="38" y="78"/>
                    </a:lnTo>
                    <a:lnTo>
                      <a:pt x="67" y="80"/>
                    </a:lnTo>
                    <a:lnTo>
                      <a:pt x="101" y="74"/>
                    </a:lnTo>
                    <a:lnTo>
                      <a:pt x="141" y="57"/>
                    </a:lnTo>
                    <a:lnTo>
                      <a:pt x="170" y="32"/>
                    </a:lnTo>
                    <a:lnTo>
                      <a:pt x="206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49" name="Freeform 176"/>
              <p:cNvSpPr>
                <a:spLocks/>
              </p:cNvSpPr>
              <p:nvPr/>
            </p:nvSpPr>
            <p:spPr bwMode="auto">
              <a:xfrm>
                <a:off x="2954" y="1649"/>
                <a:ext cx="52" cy="21"/>
              </a:xfrm>
              <a:custGeom>
                <a:avLst/>
                <a:gdLst>
                  <a:gd name="T0" fmla="*/ 0 w 105"/>
                  <a:gd name="T1" fmla="*/ 1 h 42"/>
                  <a:gd name="T2" fmla="*/ 0 w 105"/>
                  <a:gd name="T3" fmla="*/ 1 h 42"/>
                  <a:gd name="T4" fmla="*/ 1 w 105"/>
                  <a:gd name="T5" fmla="*/ 0 h 42"/>
                  <a:gd name="T6" fmla="*/ 2 w 105"/>
                  <a:gd name="T7" fmla="*/ 1 h 42"/>
                  <a:gd name="T8" fmla="*/ 3 w 105"/>
                  <a:gd name="T9" fmla="*/ 1 h 42"/>
                  <a:gd name="T10" fmla="*/ 3 w 105"/>
                  <a:gd name="T11" fmla="*/ 2 h 42"/>
                  <a:gd name="T12" fmla="*/ 2 w 105"/>
                  <a:gd name="T13" fmla="*/ 2 h 42"/>
                  <a:gd name="T14" fmla="*/ 1 w 105"/>
                  <a:gd name="T15" fmla="*/ 2 h 42"/>
                  <a:gd name="T16" fmla="*/ 0 w 105"/>
                  <a:gd name="T17" fmla="*/ 2 h 42"/>
                  <a:gd name="T18" fmla="*/ 0 w 105"/>
                  <a:gd name="T19" fmla="*/ 1 h 42"/>
                  <a:gd name="T20" fmla="*/ 0 w 105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5" h="42">
                    <a:moveTo>
                      <a:pt x="0" y="21"/>
                    </a:moveTo>
                    <a:lnTo>
                      <a:pt x="17" y="17"/>
                    </a:lnTo>
                    <a:lnTo>
                      <a:pt x="52" y="0"/>
                    </a:lnTo>
                    <a:lnTo>
                      <a:pt x="72" y="21"/>
                    </a:lnTo>
                    <a:lnTo>
                      <a:pt x="105" y="25"/>
                    </a:lnTo>
                    <a:lnTo>
                      <a:pt x="99" y="40"/>
                    </a:lnTo>
                    <a:lnTo>
                      <a:pt x="69" y="42"/>
                    </a:lnTo>
                    <a:lnTo>
                      <a:pt x="52" y="34"/>
                    </a:lnTo>
                    <a:lnTo>
                      <a:pt x="14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0" name="Freeform 177"/>
              <p:cNvSpPr>
                <a:spLocks/>
              </p:cNvSpPr>
              <p:nvPr/>
            </p:nvSpPr>
            <p:spPr bwMode="auto">
              <a:xfrm>
                <a:off x="3016" y="1637"/>
                <a:ext cx="21" cy="13"/>
              </a:xfrm>
              <a:custGeom>
                <a:avLst/>
                <a:gdLst>
                  <a:gd name="T0" fmla="*/ 1 w 41"/>
                  <a:gd name="T1" fmla="*/ 0 h 27"/>
                  <a:gd name="T2" fmla="*/ 2 w 41"/>
                  <a:gd name="T3" fmla="*/ 0 h 27"/>
                  <a:gd name="T4" fmla="*/ 1 w 41"/>
                  <a:gd name="T5" fmla="*/ 0 h 27"/>
                  <a:gd name="T6" fmla="*/ 1 w 41"/>
                  <a:gd name="T7" fmla="*/ 0 h 27"/>
                  <a:gd name="T8" fmla="*/ 0 w 41"/>
                  <a:gd name="T9" fmla="*/ 0 h 27"/>
                  <a:gd name="T10" fmla="*/ 1 w 41"/>
                  <a:gd name="T11" fmla="*/ 0 h 27"/>
                  <a:gd name="T12" fmla="*/ 1 w 41"/>
                  <a:gd name="T13" fmla="*/ 0 h 27"/>
                  <a:gd name="T14" fmla="*/ 1 w 41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30" y="21"/>
                    </a:moveTo>
                    <a:lnTo>
                      <a:pt x="41" y="2"/>
                    </a:lnTo>
                    <a:lnTo>
                      <a:pt x="24" y="0"/>
                    </a:lnTo>
                    <a:lnTo>
                      <a:pt x="7" y="8"/>
                    </a:lnTo>
                    <a:lnTo>
                      <a:pt x="0" y="27"/>
                    </a:lnTo>
                    <a:lnTo>
                      <a:pt x="11" y="19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1" name="Freeform 178"/>
              <p:cNvSpPr>
                <a:spLocks/>
              </p:cNvSpPr>
              <p:nvPr/>
            </p:nvSpPr>
            <p:spPr bwMode="auto">
              <a:xfrm>
                <a:off x="2881" y="1572"/>
                <a:ext cx="42" cy="21"/>
              </a:xfrm>
              <a:custGeom>
                <a:avLst/>
                <a:gdLst>
                  <a:gd name="T0" fmla="*/ 1 w 83"/>
                  <a:gd name="T1" fmla="*/ 0 h 42"/>
                  <a:gd name="T2" fmla="*/ 1 w 83"/>
                  <a:gd name="T3" fmla="*/ 1 h 42"/>
                  <a:gd name="T4" fmla="*/ 2 w 83"/>
                  <a:gd name="T5" fmla="*/ 1 h 42"/>
                  <a:gd name="T6" fmla="*/ 3 w 83"/>
                  <a:gd name="T7" fmla="*/ 1 h 42"/>
                  <a:gd name="T8" fmla="*/ 3 w 83"/>
                  <a:gd name="T9" fmla="*/ 1 h 42"/>
                  <a:gd name="T10" fmla="*/ 2 w 83"/>
                  <a:gd name="T11" fmla="*/ 2 h 42"/>
                  <a:gd name="T12" fmla="*/ 1 w 83"/>
                  <a:gd name="T13" fmla="*/ 2 h 42"/>
                  <a:gd name="T14" fmla="*/ 1 w 83"/>
                  <a:gd name="T15" fmla="*/ 2 h 42"/>
                  <a:gd name="T16" fmla="*/ 0 w 83"/>
                  <a:gd name="T17" fmla="*/ 1 h 42"/>
                  <a:gd name="T18" fmla="*/ 0 w 83"/>
                  <a:gd name="T19" fmla="*/ 1 h 42"/>
                  <a:gd name="T20" fmla="*/ 1 w 83"/>
                  <a:gd name="T21" fmla="*/ 0 h 42"/>
                  <a:gd name="T22" fmla="*/ 1 w 83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42">
                    <a:moveTo>
                      <a:pt x="11" y="0"/>
                    </a:moveTo>
                    <a:lnTo>
                      <a:pt x="17" y="25"/>
                    </a:lnTo>
                    <a:lnTo>
                      <a:pt x="36" y="32"/>
                    </a:lnTo>
                    <a:lnTo>
                      <a:pt x="70" y="30"/>
                    </a:lnTo>
                    <a:lnTo>
                      <a:pt x="83" y="30"/>
                    </a:lnTo>
                    <a:lnTo>
                      <a:pt x="57" y="42"/>
                    </a:lnTo>
                    <a:lnTo>
                      <a:pt x="28" y="42"/>
                    </a:lnTo>
                    <a:lnTo>
                      <a:pt x="13" y="36"/>
                    </a:lnTo>
                    <a:lnTo>
                      <a:pt x="0" y="30"/>
                    </a:lnTo>
                    <a:lnTo>
                      <a:pt x="0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2" name="Freeform 179"/>
              <p:cNvSpPr>
                <a:spLocks/>
              </p:cNvSpPr>
              <p:nvPr/>
            </p:nvSpPr>
            <p:spPr bwMode="auto">
              <a:xfrm>
                <a:off x="2912" y="2454"/>
                <a:ext cx="386" cy="427"/>
              </a:xfrm>
              <a:custGeom>
                <a:avLst/>
                <a:gdLst>
                  <a:gd name="T0" fmla="*/ 16 w 771"/>
                  <a:gd name="T1" fmla="*/ 2 h 855"/>
                  <a:gd name="T2" fmla="*/ 11 w 771"/>
                  <a:gd name="T3" fmla="*/ 0 h 855"/>
                  <a:gd name="T4" fmla="*/ 9 w 771"/>
                  <a:gd name="T5" fmla="*/ 1 h 855"/>
                  <a:gd name="T6" fmla="*/ 4 w 771"/>
                  <a:gd name="T7" fmla="*/ 5 h 855"/>
                  <a:gd name="T8" fmla="*/ 3 w 771"/>
                  <a:gd name="T9" fmla="*/ 6 h 855"/>
                  <a:gd name="T10" fmla="*/ 2 w 771"/>
                  <a:gd name="T11" fmla="*/ 7 h 855"/>
                  <a:gd name="T12" fmla="*/ 1 w 771"/>
                  <a:gd name="T13" fmla="*/ 10 h 855"/>
                  <a:gd name="T14" fmla="*/ 6 w 771"/>
                  <a:gd name="T15" fmla="*/ 6 h 855"/>
                  <a:gd name="T16" fmla="*/ 6 w 771"/>
                  <a:gd name="T17" fmla="*/ 9 h 855"/>
                  <a:gd name="T18" fmla="*/ 5 w 771"/>
                  <a:gd name="T19" fmla="*/ 11 h 855"/>
                  <a:gd name="T20" fmla="*/ 4 w 771"/>
                  <a:gd name="T21" fmla="*/ 13 h 855"/>
                  <a:gd name="T22" fmla="*/ 5 w 771"/>
                  <a:gd name="T23" fmla="*/ 15 h 855"/>
                  <a:gd name="T24" fmla="*/ 7 w 771"/>
                  <a:gd name="T25" fmla="*/ 12 h 855"/>
                  <a:gd name="T26" fmla="*/ 13 w 771"/>
                  <a:gd name="T27" fmla="*/ 5 h 855"/>
                  <a:gd name="T28" fmla="*/ 9 w 771"/>
                  <a:gd name="T29" fmla="*/ 9 h 855"/>
                  <a:gd name="T30" fmla="*/ 9 w 771"/>
                  <a:gd name="T31" fmla="*/ 13 h 855"/>
                  <a:gd name="T32" fmla="*/ 11 w 771"/>
                  <a:gd name="T33" fmla="*/ 13 h 855"/>
                  <a:gd name="T34" fmla="*/ 14 w 771"/>
                  <a:gd name="T35" fmla="*/ 8 h 855"/>
                  <a:gd name="T36" fmla="*/ 14 w 771"/>
                  <a:gd name="T37" fmla="*/ 9 h 855"/>
                  <a:gd name="T38" fmla="*/ 11 w 771"/>
                  <a:gd name="T39" fmla="*/ 12 h 855"/>
                  <a:gd name="T40" fmla="*/ 13 w 771"/>
                  <a:gd name="T41" fmla="*/ 12 h 855"/>
                  <a:gd name="T42" fmla="*/ 17 w 771"/>
                  <a:gd name="T43" fmla="*/ 12 h 855"/>
                  <a:gd name="T44" fmla="*/ 23 w 771"/>
                  <a:gd name="T45" fmla="*/ 11 h 855"/>
                  <a:gd name="T46" fmla="*/ 24 w 771"/>
                  <a:gd name="T47" fmla="*/ 10 h 855"/>
                  <a:gd name="T48" fmla="*/ 25 w 771"/>
                  <a:gd name="T49" fmla="*/ 8 h 855"/>
                  <a:gd name="T50" fmla="*/ 24 w 771"/>
                  <a:gd name="T51" fmla="*/ 13 h 855"/>
                  <a:gd name="T52" fmla="*/ 23 w 771"/>
                  <a:gd name="T53" fmla="*/ 20 h 855"/>
                  <a:gd name="T54" fmla="*/ 22 w 771"/>
                  <a:gd name="T55" fmla="*/ 21 h 855"/>
                  <a:gd name="T56" fmla="*/ 20 w 771"/>
                  <a:gd name="T57" fmla="*/ 20 h 855"/>
                  <a:gd name="T58" fmla="*/ 19 w 771"/>
                  <a:gd name="T59" fmla="*/ 17 h 855"/>
                  <a:gd name="T60" fmla="*/ 17 w 771"/>
                  <a:gd name="T61" fmla="*/ 15 h 855"/>
                  <a:gd name="T62" fmla="*/ 18 w 771"/>
                  <a:gd name="T63" fmla="*/ 19 h 855"/>
                  <a:gd name="T64" fmla="*/ 20 w 771"/>
                  <a:gd name="T65" fmla="*/ 22 h 855"/>
                  <a:gd name="T66" fmla="*/ 21 w 771"/>
                  <a:gd name="T67" fmla="*/ 25 h 855"/>
                  <a:gd name="T68" fmla="*/ 19 w 771"/>
                  <a:gd name="T69" fmla="*/ 26 h 855"/>
                  <a:gd name="T70" fmla="*/ 17 w 771"/>
                  <a:gd name="T71" fmla="*/ 26 h 855"/>
                  <a:gd name="T72" fmla="*/ 15 w 771"/>
                  <a:gd name="T73" fmla="*/ 23 h 855"/>
                  <a:gd name="T74" fmla="*/ 14 w 771"/>
                  <a:gd name="T75" fmla="*/ 20 h 855"/>
                  <a:gd name="T76" fmla="*/ 13 w 771"/>
                  <a:gd name="T77" fmla="*/ 16 h 855"/>
                  <a:gd name="T78" fmla="*/ 12 w 771"/>
                  <a:gd name="T79" fmla="*/ 17 h 855"/>
                  <a:gd name="T80" fmla="*/ 9 w 771"/>
                  <a:gd name="T81" fmla="*/ 18 h 855"/>
                  <a:gd name="T82" fmla="*/ 4 w 771"/>
                  <a:gd name="T83" fmla="*/ 18 h 855"/>
                  <a:gd name="T84" fmla="*/ 2 w 771"/>
                  <a:gd name="T85" fmla="*/ 17 h 855"/>
                  <a:gd name="T86" fmla="*/ 5 w 771"/>
                  <a:gd name="T87" fmla="*/ 9 h 855"/>
                  <a:gd name="T88" fmla="*/ 4 w 771"/>
                  <a:gd name="T89" fmla="*/ 10 h 855"/>
                  <a:gd name="T90" fmla="*/ 2 w 771"/>
                  <a:gd name="T91" fmla="*/ 11 h 855"/>
                  <a:gd name="T92" fmla="*/ 0 w 771"/>
                  <a:gd name="T93" fmla="*/ 10 h 855"/>
                  <a:gd name="T94" fmla="*/ 1 w 771"/>
                  <a:gd name="T95" fmla="*/ 7 h 855"/>
                  <a:gd name="T96" fmla="*/ 2 w 771"/>
                  <a:gd name="T97" fmla="*/ 6 h 855"/>
                  <a:gd name="T98" fmla="*/ 3 w 771"/>
                  <a:gd name="T99" fmla="*/ 5 h 855"/>
                  <a:gd name="T100" fmla="*/ 10 w 771"/>
                  <a:gd name="T101" fmla="*/ 1 h 855"/>
                  <a:gd name="T102" fmla="*/ 11 w 771"/>
                  <a:gd name="T103" fmla="*/ 0 h 855"/>
                  <a:gd name="T104" fmla="*/ 14 w 771"/>
                  <a:gd name="T105" fmla="*/ 1 h 855"/>
                  <a:gd name="T106" fmla="*/ 22 w 771"/>
                  <a:gd name="T107" fmla="*/ 5 h 8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71" h="855">
                    <a:moveTo>
                      <a:pt x="684" y="182"/>
                    </a:moveTo>
                    <a:lnTo>
                      <a:pt x="642" y="176"/>
                    </a:lnTo>
                    <a:lnTo>
                      <a:pt x="606" y="176"/>
                    </a:lnTo>
                    <a:lnTo>
                      <a:pt x="528" y="123"/>
                    </a:lnTo>
                    <a:lnTo>
                      <a:pt x="484" y="87"/>
                    </a:lnTo>
                    <a:lnTo>
                      <a:pt x="461" y="55"/>
                    </a:lnTo>
                    <a:lnTo>
                      <a:pt x="423" y="47"/>
                    </a:lnTo>
                    <a:lnTo>
                      <a:pt x="382" y="13"/>
                    </a:lnTo>
                    <a:lnTo>
                      <a:pt x="374" y="9"/>
                    </a:lnTo>
                    <a:lnTo>
                      <a:pt x="347" y="13"/>
                    </a:lnTo>
                    <a:lnTo>
                      <a:pt x="338" y="19"/>
                    </a:lnTo>
                    <a:lnTo>
                      <a:pt x="325" y="24"/>
                    </a:lnTo>
                    <a:lnTo>
                      <a:pt x="311" y="32"/>
                    </a:lnTo>
                    <a:lnTo>
                      <a:pt x="298" y="41"/>
                    </a:lnTo>
                    <a:lnTo>
                      <a:pt x="285" y="49"/>
                    </a:lnTo>
                    <a:lnTo>
                      <a:pt x="275" y="55"/>
                    </a:lnTo>
                    <a:lnTo>
                      <a:pt x="266" y="60"/>
                    </a:lnTo>
                    <a:lnTo>
                      <a:pt x="220" y="93"/>
                    </a:lnTo>
                    <a:lnTo>
                      <a:pt x="163" y="129"/>
                    </a:lnTo>
                    <a:lnTo>
                      <a:pt x="125" y="172"/>
                    </a:lnTo>
                    <a:lnTo>
                      <a:pt x="121" y="174"/>
                    </a:lnTo>
                    <a:lnTo>
                      <a:pt x="112" y="182"/>
                    </a:lnTo>
                    <a:lnTo>
                      <a:pt x="106" y="188"/>
                    </a:lnTo>
                    <a:lnTo>
                      <a:pt x="100" y="193"/>
                    </a:lnTo>
                    <a:lnTo>
                      <a:pt x="93" y="199"/>
                    </a:lnTo>
                    <a:lnTo>
                      <a:pt x="85" y="207"/>
                    </a:lnTo>
                    <a:lnTo>
                      <a:pt x="78" y="212"/>
                    </a:lnTo>
                    <a:lnTo>
                      <a:pt x="70" y="220"/>
                    </a:lnTo>
                    <a:lnTo>
                      <a:pt x="62" y="226"/>
                    </a:lnTo>
                    <a:lnTo>
                      <a:pt x="57" y="233"/>
                    </a:lnTo>
                    <a:lnTo>
                      <a:pt x="45" y="243"/>
                    </a:lnTo>
                    <a:lnTo>
                      <a:pt x="40" y="250"/>
                    </a:lnTo>
                    <a:lnTo>
                      <a:pt x="28" y="275"/>
                    </a:lnTo>
                    <a:lnTo>
                      <a:pt x="22" y="290"/>
                    </a:lnTo>
                    <a:lnTo>
                      <a:pt x="9" y="332"/>
                    </a:lnTo>
                    <a:lnTo>
                      <a:pt x="22" y="349"/>
                    </a:lnTo>
                    <a:lnTo>
                      <a:pt x="62" y="344"/>
                    </a:lnTo>
                    <a:lnTo>
                      <a:pt x="95" y="326"/>
                    </a:lnTo>
                    <a:lnTo>
                      <a:pt x="140" y="260"/>
                    </a:lnTo>
                    <a:lnTo>
                      <a:pt x="190" y="210"/>
                    </a:lnTo>
                    <a:lnTo>
                      <a:pt x="306" y="140"/>
                    </a:lnTo>
                    <a:lnTo>
                      <a:pt x="340" y="114"/>
                    </a:lnTo>
                    <a:lnTo>
                      <a:pt x="323" y="148"/>
                    </a:lnTo>
                    <a:lnTo>
                      <a:pt x="203" y="239"/>
                    </a:lnTo>
                    <a:lnTo>
                      <a:pt x="169" y="290"/>
                    </a:lnTo>
                    <a:lnTo>
                      <a:pt x="165" y="298"/>
                    </a:lnTo>
                    <a:lnTo>
                      <a:pt x="154" y="317"/>
                    </a:lnTo>
                    <a:lnTo>
                      <a:pt x="142" y="338"/>
                    </a:lnTo>
                    <a:lnTo>
                      <a:pt x="136" y="355"/>
                    </a:lnTo>
                    <a:lnTo>
                      <a:pt x="131" y="368"/>
                    </a:lnTo>
                    <a:lnTo>
                      <a:pt x="121" y="385"/>
                    </a:lnTo>
                    <a:lnTo>
                      <a:pt x="112" y="401"/>
                    </a:lnTo>
                    <a:lnTo>
                      <a:pt x="106" y="406"/>
                    </a:lnTo>
                    <a:lnTo>
                      <a:pt x="129" y="423"/>
                    </a:lnTo>
                    <a:lnTo>
                      <a:pt x="100" y="431"/>
                    </a:lnTo>
                    <a:lnTo>
                      <a:pt x="85" y="458"/>
                    </a:lnTo>
                    <a:lnTo>
                      <a:pt x="85" y="484"/>
                    </a:lnTo>
                    <a:lnTo>
                      <a:pt x="121" y="492"/>
                    </a:lnTo>
                    <a:lnTo>
                      <a:pt x="133" y="492"/>
                    </a:lnTo>
                    <a:lnTo>
                      <a:pt x="144" y="488"/>
                    </a:lnTo>
                    <a:lnTo>
                      <a:pt x="155" y="473"/>
                    </a:lnTo>
                    <a:lnTo>
                      <a:pt x="169" y="448"/>
                    </a:lnTo>
                    <a:lnTo>
                      <a:pt x="176" y="435"/>
                    </a:lnTo>
                    <a:lnTo>
                      <a:pt x="186" y="421"/>
                    </a:lnTo>
                    <a:lnTo>
                      <a:pt x="199" y="399"/>
                    </a:lnTo>
                    <a:lnTo>
                      <a:pt x="205" y="389"/>
                    </a:lnTo>
                    <a:lnTo>
                      <a:pt x="260" y="315"/>
                    </a:lnTo>
                    <a:lnTo>
                      <a:pt x="290" y="281"/>
                    </a:lnTo>
                    <a:lnTo>
                      <a:pt x="383" y="195"/>
                    </a:lnTo>
                    <a:lnTo>
                      <a:pt x="399" y="184"/>
                    </a:lnTo>
                    <a:lnTo>
                      <a:pt x="399" y="209"/>
                    </a:lnTo>
                    <a:lnTo>
                      <a:pt x="307" y="292"/>
                    </a:lnTo>
                    <a:lnTo>
                      <a:pt x="302" y="298"/>
                    </a:lnTo>
                    <a:lnTo>
                      <a:pt x="296" y="304"/>
                    </a:lnTo>
                    <a:lnTo>
                      <a:pt x="288" y="311"/>
                    </a:lnTo>
                    <a:lnTo>
                      <a:pt x="281" y="319"/>
                    </a:lnTo>
                    <a:lnTo>
                      <a:pt x="275" y="326"/>
                    </a:lnTo>
                    <a:lnTo>
                      <a:pt x="268" y="336"/>
                    </a:lnTo>
                    <a:lnTo>
                      <a:pt x="264" y="391"/>
                    </a:lnTo>
                    <a:lnTo>
                      <a:pt x="258" y="440"/>
                    </a:lnTo>
                    <a:lnTo>
                      <a:pt x="254" y="473"/>
                    </a:lnTo>
                    <a:lnTo>
                      <a:pt x="256" y="494"/>
                    </a:lnTo>
                    <a:lnTo>
                      <a:pt x="294" y="490"/>
                    </a:lnTo>
                    <a:lnTo>
                      <a:pt x="315" y="463"/>
                    </a:lnTo>
                    <a:lnTo>
                      <a:pt x="321" y="431"/>
                    </a:lnTo>
                    <a:lnTo>
                      <a:pt x="323" y="397"/>
                    </a:lnTo>
                    <a:lnTo>
                      <a:pt x="330" y="372"/>
                    </a:lnTo>
                    <a:lnTo>
                      <a:pt x="364" y="332"/>
                    </a:lnTo>
                    <a:lnTo>
                      <a:pt x="425" y="283"/>
                    </a:lnTo>
                    <a:lnTo>
                      <a:pt x="431" y="275"/>
                    </a:lnTo>
                    <a:lnTo>
                      <a:pt x="437" y="269"/>
                    </a:lnTo>
                    <a:lnTo>
                      <a:pt x="442" y="266"/>
                    </a:lnTo>
                    <a:lnTo>
                      <a:pt x="465" y="262"/>
                    </a:lnTo>
                    <a:lnTo>
                      <a:pt x="459" y="277"/>
                    </a:lnTo>
                    <a:lnTo>
                      <a:pt x="423" y="298"/>
                    </a:lnTo>
                    <a:lnTo>
                      <a:pt x="372" y="345"/>
                    </a:lnTo>
                    <a:lnTo>
                      <a:pt x="368" y="349"/>
                    </a:lnTo>
                    <a:lnTo>
                      <a:pt x="359" y="359"/>
                    </a:lnTo>
                    <a:lnTo>
                      <a:pt x="344" y="380"/>
                    </a:lnTo>
                    <a:lnTo>
                      <a:pt x="342" y="410"/>
                    </a:lnTo>
                    <a:lnTo>
                      <a:pt x="344" y="437"/>
                    </a:lnTo>
                    <a:lnTo>
                      <a:pt x="357" y="440"/>
                    </a:lnTo>
                    <a:lnTo>
                      <a:pt x="378" y="440"/>
                    </a:lnTo>
                    <a:lnTo>
                      <a:pt x="404" y="437"/>
                    </a:lnTo>
                    <a:lnTo>
                      <a:pt x="410" y="412"/>
                    </a:lnTo>
                    <a:lnTo>
                      <a:pt x="459" y="380"/>
                    </a:lnTo>
                    <a:lnTo>
                      <a:pt x="503" y="372"/>
                    </a:lnTo>
                    <a:lnTo>
                      <a:pt x="505" y="353"/>
                    </a:lnTo>
                    <a:lnTo>
                      <a:pt x="524" y="372"/>
                    </a:lnTo>
                    <a:lnTo>
                      <a:pt x="539" y="401"/>
                    </a:lnTo>
                    <a:lnTo>
                      <a:pt x="630" y="406"/>
                    </a:lnTo>
                    <a:lnTo>
                      <a:pt x="655" y="395"/>
                    </a:lnTo>
                    <a:lnTo>
                      <a:pt x="668" y="410"/>
                    </a:lnTo>
                    <a:lnTo>
                      <a:pt x="716" y="420"/>
                    </a:lnTo>
                    <a:lnTo>
                      <a:pt x="725" y="378"/>
                    </a:lnTo>
                    <a:lnTo>
                      <a:pt x="733" y="366"/>
                    </a:lnTo>
                    <a:lnTo>
                      <a:pt x="739" y="355"/>
                    </a:lnTo>
                    <a:lnTo>
                      <a:pt x="743" y="351"/>
                    </a:lnTo>
                    <a:lnTo>
                      <a:pt x="746" y="347"/>
                    </a:lnTo>
                    <a:lnTo>
                      <a:pt x="754" y="334"/>
                    </a:lnTo>
                    <a:lnTo>
                      <a:pt x="758" y="325"/>
                    </a:lnTo>
                    <a:lnTo>
                      <a:pt x="748" y="273"/>
                    </a:lnTo>
                    <a:lnTo>
                      <a:pt x="697" y="214"/>
                    </a:lnTo>
                    <a:lnTo>
                      <a:pt x="746" y="248"/>
                    </a:lnTo>
                    <a:lnTo>
                      <a:pt x="769" y="285"/>
                    </a:lnTo>
                    <a:lnTo>
                      <a:pt x="771" y="328"/>
                    </a:lnTo>
                    <a:lnTo>
                      <a:pt x="769" y="349"/>
                    </a:lnTo>
                    <a:lnTo>
                      <a:pt x="763" y="385"/>
                    </a:lnTo>
                    <a:lnTo>
                      <a:pt x="756" y="416"/>
                    </a:lnTo>
                    <a:lnTo>
                      <a:pt x="754" y="431"/>
                    </a:lnTo>
                    <a:lnTo>
                      <a:pt x="746" y="475"/>
                    </a:lnTo>
                    <a:lnTo>
                      <a:pt x="737" y="528"/>
                    </a:lnTo>
                    <a:lnTo>
                      <a:pt x="735" y="568"/>
                    </a:lnTo>
                    <a:lnTo>
                      <a:pt x="727" y="627"/>
                    </a:lnTo>
                    <a:lnTo>
                      <a:pt x="720" y="653"/>
                    </a:lnTo>
                    <a:lnTo>
                      <a:pt x="716" y="665"/>
                    </a:lnTo>
                    <a:lnTo>
                      <a:pt x="708" y="676"/>
                    </a:lnTo>
                    <a:lnTo>
                      <a:pt x="705" y="682"/>
                    </a:lnTo>
                    <a:lnTo>
                      <a:pt x="701" y="686"/>
                    </a:lnTo>
                    <a:lnTo>
                      <a:pt x="693" y="691"/>
                    </a:lnTo>
                    <a:lnTo>
                      <a:pt x="670" y="689"/>
                    </a:lnTo>
                    <a:lnTo>
                      <a:pt x="659" y="680"/>
                    </a:lnTo>
                    <a:lnTo>
                      <a:pt x="651" y="672"/>
                    </a:lnTo>
                    <a:lnTo>
                      <a:pt x="646" y="665"/>
                    </a:lnTo>
                    <a:lnTo>
                      <a:pt x="632" y="644"/>
                    </a:lnTo>
                    <a:lnTo>
                      <a:pt x="621" y="623"/>
                    </a:lnTo>
                    <a:lnTo>
                      <a:pt x="610" y="600"/>
                    </a:lnTo>
                    <a:lnTo>
                      <a:pt x="600" y="579"/>
                    </a:lnTo>
                    <a:lnTo>
                      <a:pt x="592" y="560"/>
                    </a:lnTo>
                    <a:lnTo>
                      <a:pt x="587" y="547"/>
                    </a:lnTo>
                    <a:lnTo>
                      <a:pt x="573" y="526"/>
                    </a:lnTo>
                    <a:lnTo>
                      <a:pt x="560" y="505"/>
                    </a:lnTo>
                    <a:lnTo>
                      <a:pt x="553" y="497"/>
                    </a:lnTo>
                    <a:lnTo>
                      <a:pt x="547" y="490"/>
                    </a:lnTo>
                    <a:lnTo>
                      <a:pt x="541" y="484"/>
                    </a:lnTo>
                    <a:lnTo>
                      <a:pt x="537" y="524"/>
                    </a:lnTo>
                    <a:lnTo>
                      <a:pt x="541" y="566"/>
                    </a:lnTo>
                    <a:lnTo>
                      <a:pt x="549" y="589"/>
                    </a:lnTo>
                    <a:lnTo>
                      <a:pt x="560" y="610"/>
                    </a:lnTo>
                    <a:lnTo>
                      <a:pt x="573" y="632"/>
                    </a:lnTo>
                    <a:lnTo>
                      <a:pt x="589" y="655"/>
                    </a:lnTo>
                    <a:lnTo>
                      <a:pt x="602" y="674"/>
                    </a:lnTo>
                    <a:lnTo>
                      <a:pt x="613" y="691"/>
                    </a:lnTo>
                    <a:lnTo>
                      <a:pt x="632" y="718"/>
                    </a:lnTo>
                    <a:lnTo>
                      <a:pt x="638" y="726"/>
                    </a:lnTo>
                    <a:lnTo>
                      <a:pt x="640" y="727"/>
                    </a:lnTo>
                    <a:lnTo>
                      <a:pt x="720" y="703"/>
                    </a:lnTo>
                    <a:lnTo>
                      <a:pt x="657" y="784"/>
                    </a:lnTo>
                    <a:lnTo>
                      <a:pt x="649" y="798"/>
                    </a:lnTo>
                    <a:lnTo>
                      <a:pt x="644" y="803"/>
                    </a:lnTo>
                    <a:lnTo>
                      <a:pt x="638" y="811"/>
                    </a:lnTo>
                    <a:lnTo>
                      <a:pt x="632" y="819"/>
                    </a:lnTo>
                    <a:lnTo>
                      <a:pt x="625" y="826"/>
                    </a:lnTo>
                    <a:lnTo>
                      <a:pt x="617" y="832"/>
                    </a:lnTo>
                    <a:lnTo>
                      <a:pt x="608" y="840"/>
                    </a:lnTo>
                    <a:lnTo>
                      <a:pt x="598" y="845"/>
                    </a:lnTo>
                    <a:lnTo>
                      <a:pt x="589" y="849"/>
                    </a:lnTo>
                    <a:lnTo>
                      <a:pt x="568" y="855"/>
                    </a:lnTo>
                    <a:lnTo>
                      <a:pt x="543" y="851"/>
                    </a:lnTo>
                    <a:lnTo>
                      <a:pt x="520" y="836"/>
                    </a:lnTo>
                    <a:lnTo>
                      <a:pt x="515" y="830"/>
                    </a:lnTo>
                    <a:lnTo>
                      <a:pt x="511" y="824"/>
                    </a:lnTo>
                    <a:lnTo>
                      <a:pt x="499" y="809"/>
                    </a:lnTo>
                    <a:lnTo>
                      <a:pt x="482" y="777"/>
                    </a:lnTo>
                    <a:lnTo>
                      <a:pt x="475" y="760"/>
                    </a:lnTo>
                    <a:lnTo>
                      <a:pt x="467" y="741"/>
                    </a:lnTo>
                    <a:lnTo>
                      <a:pt x="459" y="724"/>
                    </a:lnTo>
                    <a:lnTo>
                      <a:pt x="454" y="706"/>
                    </a:lnTo>
                    <a:lnTo>
                      <a:pt x="444" y="678"/>
                    </a:lnTo>
                    <a:lnTo>
                      <a:pt x="437" y="649"/>
                    </a:lnTo>
                    <a:lnTo>
                      <a:pt x="431" y="518"/>
                    </a:lnTo>
                    <a:lnTo>
                      <a:pt x="429" y="520"/>
                    </a:lnTo>
                    <a:lnTo>
                      <a:pt x="423" y="528"/>
                    </a:lnTo>
                    <a:lnTo>
                      <a:pt x="420" y="532"/>
                    </a:lnTo>
                    <a:lnTo>
                      <a:pt x="414" y="537"/>
                    </a:lnTo>
                    <a:lnTo>
                      <a:pt x="408" y="543"/>
                    </a:lnTo>
                    <a:lnTo>
                      <a:pt x="402" y="549"/>
                    </a:lnTo>
                    <a:lnTo>
                      <a:pt x="395" y="554"/>
                    </a:lnTo>
                    <a:lnTo>
                      <a:pt x="387" y="560"/>
                    </a:lnTo>
                    <a:lnTo>
                      <a:pt x="378" y="566"/>
                    </a:lnTo>
                    <a:lnTo>
                      <a:pt x="368" y="570"/>
                    </a:lnTo>
                    <a:lnTo>
                      <a:pt x="359" y="575"/>
                    </a:lnTo>
                    <a:lnTo>
                      <a:pt x="349" y="577"/>
                    </a:lnTo>
                    <a:lnTo>
                      <a:pt x="326" y="583"/>
                    </a:lnTo>
                    <a:lnTo>
                      <a:pt x="277" y="591"/>
                    </a:lnTo>
                    <a:lnTo>
                      <a:pt x="252" y="596"/>
                    </a:lnTo>
                    <a:lnTo>
                      <a:pt x="228" y="602"/>
                    </a:lnTo>
                    <a:lnTo>
                      <a:pt x="201" y="608"/>
                    </a:lnTo>
                    <a:lnTo>
                      <a:pt x="176" y="610"/>
                    </a:lnTo>
                    <a:lnTo>
                      <a:pt x="125" y="604"/>
                    </a:lnTo>
                    <a:lnTo>
                      <a:pt x="102" y="596"/>
                    </a:lnTo>
                    <a:lnTo>
                      <a:pt x="85" y="587"/>
                    </a:lnTo>
                    <a:lnTo>
                      <a:pt x="72" y="577"/>
                    </a:lnTo>
                    <a:lnTo>
                      <a:pt x="64" y="568"/>
                    </a:lnTo>
                    <a:lnTo>
                      <a:pt x="55" y="549"/>
                    </a:lnTo>
                    <a:lnTo>
                      <a:pt x="55" y="530"/>
                    </a:lnTo>
                    <a:lnTo>
                      <a:pt x="62" y="477"/>
                    </a:lnTo>
                    <a:lnTo>
                      <a:pt x="68" y="440"/>
                    </a:lnTo>
                    <a:lnTo>
                      <a:pt x="123" y="353"/>
                    </a:lnTo>
                    <a:lnTo>
                      <a:pt x="159" y="288"/>
                    </a:lnTo>
                    <a:lnTo>
                      <a:pt x="195" y="233"/>
                    </a:lnTo>
                    <a:lnTo>
                      <a:pt x="169" y="243"/>
                    </a:lnTo>
                    <a:lnTo>
                      <a:pt x="136" y="281"/>
                    </a:lnTo>
                    <a:lnTo>
                      <a:pt x="102" y="332"/>
                    </a:lnTo>
                    <a:lnTo>
                      <a:pt x="97" y="336"/>
                    </a:lnTo>
                    <a:lnTo>
                      <a:pt x="87" y="344"/>
                    </a:lnTo>
                    <a:lnTo>
                      <a:pt x="81" y="347"/>
                    </a:lnTo>
                    <a:lnTo>
                      <a:pt x="76" y="351"/>
                    </a:lnTo>
                    <a:lnTo>
                      <a:pt x="64" y="357"/>
                    </a:lnTo>
                    <a:lnTo>
                      <a:pt x="41" y="363"/>
                    </a:lnTo>
                    <a:lnTo>
                      <a:pt x="26" y="364"/>
                    </a:lnTo>
                    <a:lnTo>
                      <a:pt x="17" y="357"/>
                    </a:lnTo>
                    <a:lnTo>
                      <a:pt x="9" y="351"/>
                    </a:lnTo>
                    <a:lnTo>
                      <a:pt x="2" y="344"/>
                    </a:lnTo>
                    <a:lnTo>
                      <a:pt x="0" y="321"/>
                    </a:lnTo>
                    <a:lnTo>
                      <a:pt x="2" y="305"/>
                    </a:lnTo>
                    <a:lnTo>
                      <a:pt x="5" y="298"/>
                    </a:lnTo>
                    <a:lnTo>
                      <a:pt x="13" y="281"/>
                    </a:lnTo>
                    <a:lnTo>
                      <a:pt x="22" y="264"/>
                    </a:lnTo>
                    <a:lnTo>
                      <a:pt x="28" y="252"/>
                    </a:lnTo>
                    <a:lnTo>
                      <a:pt x="34" y="247"/>
                    </a:lnTo>
                    <a:lnTo>
                      <a:pt x="38" y="241"/>
                    </a:lnTo>
                    <a:lnTo>
                      <a:pt x="43" y="235"/>
                    </a:lnTo>
                    <a:lnTo>
                      <a:pt x="49" y="229"/>
                    </a:lnTo>
                    <a:lnTo>
                      <a:pt x="57" y="222"/>
                    </a:lnTo>
                    <a:lnTo>
                      <a:pt x="64" y="214"/>
                    </a:lnTo>
                    <a:lnTo>
                      <a:pt x="72" y="207"/>
                    </a:lnTo>
                    <a:lnTo>
                      <a:pt x="79" y="199"/>
                    </a:lnTo>
                    <a:lnTo>
                      <a:pt x="87" y="191"/>
                    </a:lnTo>
                    <a:lnTo>
                      <a:pt x="95" y="186"/>
                    </a:lnTo>
                    <a:lnTo>
                      <a:pt x="100" y="178"/>
                    </a:lnTo>
                    <a:lnTo>
                      <a:pt x="110" y="171"/>
                    </a:lnTo>
                    <a:lnTo>
                      <a:pt x="112" y="167"/>
                    </a:lnTo>
                    <a:lnTo>
                      <a:pt x="169" y="114"/>
                    </a:lnTo>
                    <a:lnTo>
                      <a:pt x="294" y="34"/>
                    </a:lnTo>
                    <a:lnTo>
                      <a:pt x="302" y="28"/>
                    </a:lnTo>
                    <a:lnTo>
                      <a:pt x="309" y="22"/>
                    </a:lnTo>
                    <a:lnTo>
                      <a:pt x="319" y="17"/>
                    </a:lnTo>
                    <a:lnTo>
                      <a:pt x="330" y="11"/>
                    </a:lnTo>
                    <a:lnTo>
                      <a:pt x="340" y="5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83" y="1"/>
                    </a:lnTo>
                    <a:lnTo>
                      <a:pt x="397" y="5"/>
                    </a:lnTo>
                    <a:lnTo>
                      <a:pt x="429" y="36"/>
                    </a:lnTo>
                    <a:lnTo>
                      <a:pt x="475" y="53"/>
                    </a:lnTo>
                    <a:lnTo>
                      <a:pt x="515" y="98"/>
                    </a:lnTo>
                    <a:lnTo>
                      <a:pt x="592" y="153"/>
                    </a:lnTo>
                    <a:lnTo>
                      <a:pt x="615" y="165"/>
                    </a:lnTo>
                    <a:lnTo>
                      <a:pt x="676" y="172"/>
                    </a:lnTo>
                    <a:lnTo>
                      <a:pt x="684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3" name="Freeform 180"/>
              <p:cNvSpPr>
                <a:spLocks/>
              </p:cNvSpPr>
              <p:nvPr/>
            </p:nvSpPr>
            <p:spPr bwMode="auto">
              <a:xfrm>
                <a:off x="3243" y="2541"/>
                <a:ext cx="40" cy="37"/>
              </a:xfrm>
              <a:custGeom>
                <a:avLst/>
                <a:gdLst>
                  <a:gd name="T0" fmla="*/ 0 w 80"/>
                  <a:gd name="T1" fmla="*/ 1 h 74"/>
                  <a:gd name="T2" fmla="*/ 1 w 80"/>
                  <a:gd name="T3" fmla="*/ 2 h 74"/>
                  <a:gd name="T4" fmla="*/ 2 w 80"/>
                  <a:gd name="T5" fmla="*/ 2 h 74"/>
                  <a:gd name="T6" fmla="*/ 2 w 80"/>
                  <a:gd name="T7" fmla="*/ 2 h 74"/>
                  <a:gd name="T8" fmla="*/ 2 w 80"/>
                  <a:gd name="T9" fmla="*/ 2 h 74"/>
                  <a:gd name="T10" fmla="*/ 3 w 80"/>
                  <a:gd name="T11" fmla="*/ 3 h 74"/>
                  <a:gd name="T12" fmla="*/ 3 w 80"/>
                  <a:gd name="T13" fmla="*/ 3 h 74"/>
                  <a:gd name="T14" fmla="*/ 3 w 80"/>
                  <a:gd name="T15" fmla="*/ 3 h 74"/>
                  <a:gd name="T16" fmla="*/ 3 w 80"/>
                  <a:gd name="T17" fmla="*/ 3 h 74"/>
                  <a:gd name="T18" fmla="*/ 3 w 80"/>
                  <a:gd name="T19" fmla="*/ 2 h 74"/>
                  <a:gd name="T20" fmla="*/ 2 w 80"/>
                  <a:gd name="T21" fmla="*/ 2 h 74"/>
                  <a:gd name="T22" fmla="*/ 2 w 80"/>
                  <a:gd name="T23" fmla="*/ 2 h 74"/>
                  <a:gd name="T24" fmla="*/ 2 w 80"/>
                  <a:gd name="T25" fmla="*/ 2 h 74"/>
                  <a:gd name="T26" fmla="*/ 2 w 80"/>
                  <a:gd name="T27" fmla="*/ 1 h 74"/>
                  <a:gd name="T28" fmla="*/ 1 w 80"/>
                  <a:gd name="T29" fmla="*/ 1 h 74"/>
                  <a:gd name="T30" fmla="*/ 1 w 80"/>
                  <a:gd name="T31" fmla="*/ 0 h 74"/>
                  <a:gd name="T32" fmla="*/ 0 w 80"/>
                  <a:gd name="T33" fmla="*/ 1 h 74"/>
                  <a:gd name="T34" fmla="*/ 0 w 80"/>
                  <a:gd name="T35" fmla="*/ 1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" h="74">
                    <a:moveTo>
                      <a:pt x="0" y="6"/>
                    </a:moveTo>
                    <a:lnTo>
                      <a:pt x="24" y="33"/>
                    </a:lnTo>
                    <a:lnTo>
                      <a:pt x="51" y="55"/>
                    </a:lnTo>
                    <a:lnTo>
                      <a:pt x="57" y="59"/>
                    </a:lnTo>
                    <a:lnTo>
                      <a:pt x="62" y="63"/>
                    </a:lnTo>
                    <a:lnTo>
                      <a:pt x="68" y="69"/>
                    </a:lnTo>
                    <a:lnTo>
                      <a:pt x="78" y="74"/>
                    </a:lnTo>
                    <a:lnTo>
                      <a:pt x="80" y="73"/>
                    </a:lnTo>
                    <a:lnTo>
                      <a:pt x="76" y="67"/>
                    </a:lnTo>
                    <a:lnTo>
                      <a:pt x="68" y="61"/>
                    </a:lnTo>
                    <a:lnTo>
                      <a:pt x="61" y="52"/>
                    </a:lnTo>
                    <a:lnTo>
                      <a:pt x="53" y="44"/>
                    </a:lnTo>
                    <a:lnTo>
                      <a:pt x="45" y="36"/>
                    </a:lnTo>
                    <a:lnTo>
                      <a:pt x="38" y="29"/>
                    </a:lnTo>
                    <a:lnTo>
                      <a:pt x="32" y="23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4" name="Freeform 181"/>
              <p:cNvSpPr>
                <a:spLocks/>
              </p:cNvSpPr>
              <p:nvPr/>
            </p:nvSpPr>
            <p:spPr bwMode="auto">
              <a:xfrm>
                <a:off x="2950" y="2618"/>
                <a:ext cx="31" cy="9"/>
              </a:xfrm>
              <a:custGeom>
                <a:avLst/>
                <a:gdLst>
                  <a:gd name="T0" fmla="*/ 2 w 62"/>
                  <a:gd name="T1" fmla="*/ 0 h 17"/>
                  <a:gd name="T2" fmla="*/ 2 w 62"/>
                  <a:gd name="T3" fmla="*/ 1 h 17"/>
                  <a:gd name="T4" fmla="*/ 1 w 62"/>
                  <a:gd name="T5" fmla="*/ 1 h 17"/>
                  <a:gd name="T6" fmla="*/ 0 w 62"/>
                  <a:gd name="T7" fmla="*/ 1 h 17"/>
                  <a:gd name="T8" fmla="*/ 1 w 62"/>
                  <a:gd name="T9" fmla="*/ 1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0 h 17"/>
                  <a:gd name="T16" fmla="*/ 2 w 6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17">
                    <a:moveTo>
                      <a:pt x="62" y="0"/>
                    </a:moveTo>
                    <a:lnTo>
                      <a:pt x="47" y="6"/>
                    </a:lnTo>
                    <a:lnTo>
                      <a:pt x="17" y="4"/>
                    </a:lnTo>
                    <a:lnTo>
                      <a:pt x="0" y="14"/>
                    </a:lnTo>
                    <a:lnTo>
                      <a:pt x="19" y="16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5" name="Freeform 182"/>
              <p:cNvSpPr>
                <a:spLocks/>
              </p:cNvSpPr>
              <p:nvPr/>
            </p:nvSpPr>
            <p:spPr bwMode="auto">
              <a:xfrm>
                <a:off x="2848" y="2808"/>
                <a:ext cx="440" cy="534"/>
              </a:xfrm>
              <a:custGeom>
                <a:avLst/>
                <a:gdLst>
                  <a:gd name="T0" fmla="*/ 27 w 880"/>
                  <a:gd name="T1" fmla="*/ 0 h 1068"/>
                  <a:gd name="T2" fmla="*/ 27 w 880"/>
                  <a:gd name="T3" fmla="*/ 6 h 1068"/>
                  <a:gd name="T4" fmla="*/ 28 w 880"/>
                  <a:gd name="T5" fmla="*/ 9 h 1068"/>
                  <a:gd name="T6" fmla="*/ 27 w 880"/>
                  <a:gd name="T7" fmla="*/ 11 h 1068"/>
                  <a:gd name="T8" fmla="*/ 28 w 880"/>
                  <a:gd name="T9" fmla="*/ 13 h 1068"/>
                  <a:gd name="T10" fmla="*/ 28 w 880"/>
                  <a:gd name="T11" fmla="*/ 18 h 1068"/>
                  <a:gd name="T12" fmla="*/ 28 w 880"/>
                  <a:gd name="T13" fmla="*/ 30 h 1068"/>
                  <a:gd name="T14" fmla="*/ 27 w 880"/>
                  <a:gd name="T15" fmla="*/ 31 h 1068"/>
                  <a:gd name="T16" fmla="*/ 25 w 880"/>
                  <a:gd name="T17" fmla="*/ 32 h 1068"/>
                  <a:gd name="T18" fmla="*/ 6 w 880"/>
                  <a:gd name="T19" fmla="*/ 34 h 1068"/>
                  <a:gd name="T20" fmla="*/ 1 w 880"/>
                  <a:gd name="T21" fmla="*/ 33 h 1068"/>
                  <a:gd name="T22" fmla="*/ 0 w 880"/>
                  <a:gd name="T23" fmla="*/ 28 h 1068"/>
                  <a:gd name="T24" fmla="*/ 1 w 880"/>
                  <a:gd name="T25" fmla="*/ 22 h 1068"/>
                  <a:gd name="T26" fmla="*/ 2 w 880"/>
                  <a:gd name="T27" fmla="*/ 22 h 1068"/>
                  <a:gd name="T28" fmla="*/ 2 w 880"/>
                  <a:gd name="T29" fmla="*/ 23 h 1068"/>
                  <a:gd name="T30" fmla="*/ 2 w 880"/>
                  <a:gd name="T31" fmla="*/ 25 h 1068"/>
                  <a:gd name="T32" fmla="*/ 1 w 880"/>
                  <a:gd name="T33" fmla="*/ 30 h 1068"/>
                  <a:gd name="T34" fmla="*/ 2 w 880"/>
                  <a:gd name="T35" fmla="*/ 31 h 1068"/>
                  <a:gd name="T36" fmla="*/ 2 w 880"/>
                  <a:gd name="T37" fmla="*/ 33 h 1068"/>
                  <a:gd name="T38" fmla="*/ 8 w 880"/>
                  <a:gd name="T39" fmla="*/ 33 h 1068"/>
                  <a:gd name="T40" fmla="*/ 23 w 880"/>
                  <a:gd name="T41" fmla="*/ 32 h 1068"/>
                  <a:gd name="T42" fmla="*/ 26 w 880"/>
                  <a:gd name="T43" fmla="*/ 31 h 1068"/>
                  <a:gd name="T44" fmla="*/ 27 w 880"/>
                  <a:gd name="T45" fmla="*/ 29 h 1068"/>
                  <a:gd name="T46" fmla="*/ 27 w 880"/>
                  <a:gd name="T47" fmla="*/ 17 h 1068"/>
                  <a:gd name="T48" fmla="*/ 27 w 880"/>
                  <a:gd name="T49" fmla="*/ 7 h 1068"/>
                  <a:gd name="T50" fmla="*/ 26 w 880"/>
                  <a:gd name="T51" fmla="*/ 1 h 1068"/>
                  <a:gd name="T52" fmla="*/ 27 w 880"/>
                  <a:gd name="T53" fmla="*/ 0 h 1068"/>
                  <a:gd name="T54" fmla="*/ 27 w 880"/>
                  <a:gd name="T55" fmla="*/ 0 h 10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80" h="1068">
                    <a:moveTo>
                      <a:pt x="852" y="0"/>
                    </a:moveTo>
                    <a:lnTo>
                      <a:pt x="859" y="181"/>
                    </a:lnTo>
                    <a:lnTo>
                      <a:pt x="876" y="282"/>
                    </a:lnTo>
                    <a:lnTo>
                      <a:pt x="863" y="327"/>
                    </a:lnTo>
                    <a:lnTo>
                      <a:pt x="869" y="411"/>
                    </a:lnTo>
                    <a:lnTo>
                      <a:pt x="876" y="553"/>
                    </a:lnTo>
                    <a:lnTo>
                      <a:pt x="880" y="945"/>
                    </a:lnTo>
                    <a:lnTo>
                      <a:pt x="848" y="989"/>
                    </a:lnTo>
                    <a:lnTo>
                      <a:pt x="783" y="1013"/>
                    </a:lnTo>
                    <a:lnTo>
                      <a:pt x="187" y="1068"/>
                    </a:lnTo>
                    <a:lnTo>
                      <a:pt x="14" y="1053"/>
                    </a:lnTo>
                    <a:lnTo>
                      <a:pt x="0" y="888"/>
                    </a:lnTo>
                    <a:lnTo>
                      <a:pt x="8" y="677"/>
                    </a:lnTo>
                    <a:lnTo>
                      <a:pt x="44" y="683"/>
                    </a:lnTo>
                    <a:lnTo>
                      <a:pt x="42" y="717"/>
                    </a:lnTo>
                    <a:lnTo>
                      <a:pt x="36" y="797"/>
                    </a:lnTo>
                    <a:lnTo>
                      <a:pt x="29" y="932"/>
                    </a:lnTo>
                    <a:lnTo>
                      <a:pt x="33" y="989"/>
                    </a:lnTo>
                    <a:lnTo>
                      <a:pt x="36" y="1025"/>
                    </a:lnTo>
                    <a:lnTo>
                      <a:pt x="247" y="1042"/>
                    </a:lnTo>
                    <a:lnTo>
                      <a:pt x="719" y="1006"/>
                    </a:lnTo>
                    <a:lnTo>
                      <a:pt x="808" y="970"/>
                    </a:lnTo>
                    <a:lnTo>
                      <a:pt x="852" y="920"/>
                    </a:lnTo>
                    <a:lnTo>
                      <a:pt x="852" y="525"/>
                    </a:lnTo>
                    <a:lnTo>
                      <a:pt x="844" y="221"/>
                    </a:lnTo>
                    <a:lnTo>
                      <a:pt x="827" y="4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6" name="Freeform 183"/>
              <p:cNvSpPr>
                <a:spLocks/>
              </p:cNvSpPr>
              <p:nvPr/>
            </p:nvSpPr>
            <p:spPr bwMode="auto">
              <a:xfrm>
                <a:off x="2429" y="2318"/>
                <a:ext cx="440" cy="1017"/>
              </a:xfrm>
              <a:custGeom>
                <a:avLst/>
                <a:gdLst>
                  <a:gd name="T0" fmla="*/ 12 w 880"/>
                  <a:gd name="T1" fmla="*/ 61 h 2033"/>
                  <a:gd name="T2" fmla="*/ 1 w 880"/>
                  <a:gd name="T3" fmla="*/ 56 h 2033"/>
                  <a:gd name="T4" fmla="*/ 5 w 880"/>
                  <a:gd name="T5" fmla="*/ 36 h 2033"/>
                  <a:gd name="T6" fmla="*/ 6 w 880"/>
                  <a:gd name="T7" fmla="*/ 32 h 2033"/>
                  <a:gd name="T8" fmla="*/ 6 w 880"/>
                  <a:gd name="T9" fmla="*/ 30 h 2033"/>
                  <a:gd name="T10" fmla="*/ 7 w 880"/>
                  <a:gd name="T11" fmla="*/ 29 h 2033"/>
                  <a:gd name="T12" fmla="*/ 7 w 880"/>
                  <a:gd name="T13" fmla="*/ 28 h 2033"/>
                  <a:gd name="T14" fmla="*/ 8 w 880"/>
                  <a:gd name="T15" fmla="*/ 27 h 2033"/>
                  <a:gd name="T16" fmla="*/ 8 w 880"/>
                  <a:gd name="T17" fmla="*/ 26 h 2033"/>
                  <a:gd name="T18" fmla="*/ 8 w 880"/>
                  <a:gd name="T19" fmla="*/ 24 h 2033"/>
                  <a:gd name="T20" fmla="*/ 9 w 880"/>
                  <a:gd name="T21" fmla="*/ 23 h 2033"/>
                  <a:gd name="T22" fmla="*/ 9 w 880"/>
                  <a:gd name="T23" fmla="*/ 22 h 2033"/>
                  <a:gd name="T24" fmla="*/ 10 w 880"/>
                  <a:gd name="T25" fmla="*/ 21 h 2033"/>
                  <a:gd name="T26" fmla="*/ 10 w 880"/>
                  <a:gd name="T27" fmla="*/ 20 h 2033"/>
                  <a:gd name="T28" fmla="*/ 11 w 880"/>
                  <a:gd name="T29" fmla="*/ 17 h 2033"/>
                  <a:gd name="T30" fmla="*/ 11 w 880"/>
                  <a:gd name="T31" fmla="*/ 11 h 2033"/>
                  <a:gd name="T32" fmla="*/ 11 w 880"/>
                  <a:gd name="T33" fmla="*/ 1 h 2033"/>
                  <a:gd name="T34" fmla="*/ 10 w 880"/>
                  <a:gd name="T35" fmla="*/ 3 h 2033"/>
                  <a:gd name="T36" fmla="*/ 11 w 880"/>
                  <a:gd name="T37" fmla="*/ 13 h 2033"/>
                  <a:gd name="T38" fmla="*/ 10 w 880"/>
                  <a:gd name="T39" fmla="*/ 17 h 2033"/>
                  <a:gd name="T40" fmla="*/ 10 w 880"/>
                  <a:gd name="T41" fmla="*/ 18 h 2033"/>
                  <a:gd name="T42" fmla="*/ 10 w 880"/>
                  <a:gd name="T43" fmla="*/ 20 h 2033"/>
                  <a:gd name="T44" fmla="*/ 9 w 880"/>
                  <a:gd name="T45" fmla="*/ 21 h 2033"/>
                  <a:gd name="T46" fmla="*/ 9 w 880"/>
                  <a:gd name="T47" fmla="*/ 22 h 2033"/>
                  <a:gd name="T48" fmla="*/ 8 w 880"/>
                  <a:gd name="T49" fmla="*/ 23 h 2033"/>
                  <a:gd name="T50" fmla="*/ 8 w 880"/>
                  <a:gd name="T51" fmla="*/ 24 h 2033"/>
                  <a:gd name="T52" fmla="*/ 8 w 880"/>
                  <a:gd name="T53" fmla="*/ 25 h 2033"/>
                  <a:gd name="T54" fmla="*/ 5 w 880"/>
                  <a:gd name="T55" fmla="*/ 32 h 2033"/>
                  <a:gd name="T56" fmla="*/ 3 w 880"/>
                  <a:gd name="T57" fmla="*/ 42 h 2033"/>
                  <a:gd name="T58" fmla="*/ 1 w 880"/>
                  <a:gd name="T59" fmla="*/ 54 h 2033"/>
                  <a:gd name="T60" fmla="*/ 4 w 880"/>
                  <a:gd name="T61" fmla="*/ 59 h 2033"/>
                  <a:gd name="T62" fmla="*/ 26 w 880"/>
                  <a:gd name="T63" fmla="*/ 64 h 2033"/>
                  <a:gd name="T64" fmla="*/ 27 w 880"/>
                  <a:gd name="T65" fmla="*/ 63 h 20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0" h="2033">
                    <a:moveTo>
                      <a:pt x="852" y="2009"/>
                    </a:moveTo>
                    <a:lnTo>
                      <a:pt x="363" y="1940"/>
                    </a:lnTo>
                    <a:lnTo>
                      <a:pt x="84" y="1828"/>
                    </a:lnTo>
                    <a:lnTo>
                      <a:pt x="19" y="1775"/>
                    </a:lnTo>
                    <a:lnTo>
                      <a:pt x="59" y="1448"/>
                    </a:lnTo>
                    <a:lnTo>
                      <a:pt x="145" y="1140"/>
                    </a:lnTo>
                    <a:lnTo>
                      <a:pt x="170" y="1013"/>
                    </a:lnTo>
                    <a:lnTo>
                      <a:pt x="175" y="994"/>
                    </a:lnTo>
                    <a:lnTo>
                      <a:pt x="183" y="975"/>
                    </a:lnTo>
                    <a:lnTo>
                      <a:pt x="192" y="948"/>
                    </a:lnTo>
                    <a:lnTo>
                      <a:pt x="196" y="933"/>
                    </a:lnTo>
                    <a:lnTo>
                      <a:pt x="202" y="918"/>
                    </a:lnTo>
                    <a:lnTo>
                      <a:pt x="208" y="901"/>
                    </a:lnTo>
                    <a:lnTo>
                      <a:pt x="215" y="882"/>
                    </a:lnTo>
                    <a:lnTo>
                      <a:pt x="221" y="864"/>
                    </a:lnTo>
                    <a:lnTo>
                      <a:pt x="228" y="844"/>
                    </a:lnTo>
                    <a:lnTo>
                      <a:pt x="234" y="825"/>
                    </a:lnTo>
                    <a:lnTo>
                      <a:pt x="242" y="804"/>
                    </a:lnTo>
                    <a:lnTo>
                      <a:pt x="249" y="785"/>
                    </a:lnTo>
                    <a:lnTo>
                      <a:pt x="255" y="764"/>
                    </a:lnTo>
                    <a:lnTo>
                      <a:pt x="263" y="743"/>
                    </a:lnTo>
                    <a:lnTo>
                      <a:pt x="270" y="722"/>
                    </a:lnTo>
                    <a:lnTo>
                      <a:pt x="276" y="703"/>
                    </a:lnTo>
                    <a:lnTo>
                      <a:pt x="284" y="682"/>
                    </a:lnTo>
                    <a:lnTo>
                      <a:pt x="289" y="663"/>
                    </a:lnTo>
                    <a:lnTo>
                      <a:pt x="295" y="646"/>
                    </a:lnTo>
                    <a:lnTo>
                      <a:pt x="301" y="627"/>
                    </a:lnTo>
                    <a:lnTo>
                      <a:pt x="306" y="612"/>
                    </a:lnTo>
                    <a:lnTo>
                      <a:pt x="316" y="581"/>
                    </a:lnTo>
                    <a:lnTo>
                      <a:pt x="325" y="539"/>
                    </a:lnTo>
                    <a:lnTo>
                      <a:pt x="341" y="416"/>
                    </a:lnTo>
                    <a:lnTo>
                      <a:pt x="342" y="349"/>
                    </a:lnTo>
                    <a:lnTo>
                      <a:pt x="342" y="80"/>
                    </a:lnTo>
                    <a:lnTo>
                      <a:pt x="342" y="2"/>
                    </a:lnTo>
                    <a:lnTo>
                      <a:pt x="322" y="0"/>
                    </a:lnTo>
                    <a:lnTo>
                      <a:pt x="314" y="93"/>
                    </a:lnTo>
                    <a:lnTo>
                      <a:pt x="325" y="188"/>
                    </a:lnTo>
                    <a:lnTo>
                      <a:pt x="325" y="399"/>
                    </a:lnTo>
                    <a:lnTo>
                      <a:pt x="320" y="462"/>
                    </a:lnTo>
                    <a:lnTo>
                      <a:pt x="316" y="519"/>
                    </a:lnTo>
                    <a:lnTo>
                      <a:pt x="312" y="545"/>
                    </a:lnTo>
                    <a:lnTo>
                      <a:pt x="306" y="570"/>
                    </a:lnTo>
                    <a:lnTo>
                      <a:pt x="299" y="597"/>
                    </a:lnTo>
                    <a:lnTo>
                      <a:pt x="293" y="612"/>
                    </a:lnTo>
                    <a:lnTo>
                      <a:pt x="287" y="631"/>
                    </a:lnTo>
                    <a:lnTo>
                      <a:pt x="282" y="648"/>
                    </a:lnTo>
                    <a:lnTo>
                      <a:pt x="274" y="669"/>
                    </a:lnTo>
                    <a:lnTo>
                      <a:pt x="268" y="688"/>
                    </a:lnTo>
                    <a:lnTo>
                      <a:pt x="261" y="709"/>
                    </a:lnTo>
                    <a:lnTo>
                      <a:pt x="253" y="726"/>
                    </a:lnTo>
                    <a:lnTo>
                      <a:pt x="247" y="745"/>
                    </a:lnTo>
                    <a:lnTo>
                      <a:pt x="242" y="760"/>
                    </a:lnTo>
                    <a:lnTo>
                      <a:pt x="236" y="775"/>
                    </a:lnTo>
                    <a:lnTo>
                      <a:pt x="228" y="796"/>
                    </a:lnTo>
                    <a:lnTo>
                      <a:pt x="227" y="804"/>
                    </a:lnTo>
                    <a:lnTo>
                      <a:pt x="152" y="1009"/>
                    </a:lnTo>
                    <a:lnTo>
                      <a:pt x="132" y="1140"/>
                    </a:lnTo>
                    <a:lnTo>
                      <a:pt x="73" y="1328"/>
                    </a:lnTo>
                    <a:lnTo>
                      <a:pt x="40" y="1471"/>
                    </a:lnTo>
                    <a:lnTo>
                      <a:pt x="6" y="1697"/>
                    </a:lnTo>
                    <a:lnTo>
                      <a:pt x="0" y="1794"/>
                    </a:lnTo>
                    <a:lnTo>
                      <a:pt x="101" y="1857"/>
                    </a:lnTo>
                    <a:lnTo>
                      <a:pt x="335" y="1953"/>
                    </a:lnTo>
                    <a:lnTo>
                      <a:pt x="812" y="2029"/>
                    </a:lnTo>
                    <a:lnTo>
                      <a:pt x="880" y="2033"/>
                    </a:lnTo>
                    <a:lnTo>
                      <a:pt x="852" y="20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7" name="Freeform 184"/>
              <p:cNvSpPr>
                <a:spLocks/>
              </p:cNvSpPr>
              <p:nvPr/>
            </p:nvSpPr>
            <p:spPr bwMode="auto">
              <a:xfrm>
                <a:off x="2466" y="3236"/>
                <a:ext cx="26" cy="149"/>
              </a:xfrm>
              <a:custGeom>
                <a:avLst/>
                <a:gdLst>
                  <a:gd name="T0" fmla="*/ 0 w 51"/>
                  <a:gd name="T1" fmla="*/ 0 h 298"/>
                  <a:gd name="T2" fmla="*/ 1 w 51"/>
                  <a:gd name="T3" fmla="*/ 3 h 298"/>
                  <a:gd name="T4" fmla="*/ 1 w 51"/>
                  <a:gd name="T5" fmla="*/ 5 h 298"/>
                  <a:gd name="T6" fmla="*/ 1 w 51"/>
                  <a:gd name="T7" fmla="*/ 7 h 298"/>
                  <a:gd name="T8" fmla="*/ 1 w 51"/>
                  <a:gd name="T9" fmla="*/ 8 h 298"/>
                  <a:gd name="T10" fmla="*/ 1 w 51"/>
                  <a:gd name="T11" fmla="*/ 9 h 298"/>
                  <a:gd name="T12" fmla="*/ 1 w 51"/>
                  <a:gd name="T13" fmla="*/ 10 h 298"/>
                  <a:gd name="T14" fmla="*/ 2 w 51"/>
                  <a:gd name="T15" fmla="*/ 10 h 298"/>
                  <a:gd name="T16" fmla="*/ 2 w 51"/>
                  <a:gd name="T17" fmla="*/ 10 h 298"/>
                  <a:gd name="T18" fmla="*/ 2 w 51"/>
                  <a:gd name="T19" fmla="*/ 9 h 298"/>
                  <a:gd name="T20" fmla="*/ 2 w 51"/>
                  <a:gd name="T21" fmla="*/ 8 h 298"/>
                  <a:gd name="T22" fmla="*/ 2 w 51"/>
                  <a:gd name="T23" fmla="*/ 7 h 298"/>
                  <a:gd name="T24" fmla="*/ 1 w 51"/>
                  <a:gd name="T25" fmla="*/ 5 h 298"/>
                  <a:gd name="T26" fmla="*/ 1 w 51"/>
                  <a:gd name="T27" fmla="*/ 3 h 298"/>
                  <a:gd name="T28" fmla="*/ 1 w 51"/>
                  <a:gd name="T29" fmla="*/ 1 h 298"/>
                  <a:gd name="T30" fmla="*/ 0 w 51"/>
                  <a:gd name="T31" fmla="*/ 0 h 298"/>
                  <a:gd name="T32" fmla="*/ 0 w 51"/>
                  <a:gd name="T33" fmla="*/ 0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98">
                    <a:moveTo>
                      <a:pt x="0" y="0"/>
                    </a:moveTo>
                    <a:lnTo>
                      <a:pt x="7" y="89"/>
                    </a:lnTo>
                    <a:lnTo>
                      <a:pt x="13" y="154"/>
                    </a:lnTo>
                    <a:lnTo>
                      <a:pt x="15" y="193"/>
                    </a:lnTo>
                    <a:lnTo>
                      <a:pt x="20" y="249"/>
                    </a:lnTo>
                    <a:lnTo>
                      <a:pt x="24" y="287"/>
                    </a:lnTo>
                    <a:lnTo>
                      <a:pt x="28" y="290"/>
                    </a:lnTo>
                    <a:lnTo>
                      <a:pt x="38" y="296"/>
                    </a:lnTo>
                    <a:lnTo>
                      <a:pt x="47" y="298"/>
                    </a:lnTo>
                    <a:lnTo>
                      <a:pt x="51" y="287"/>
                    </a:lnTo>
                    <a:lnTo>
                      <a:pt x="45" y="256"/>
                    </a:lnTo>
                    <a:lnTo>
                      <a:pt x="38" y="212"/>
                    </a:lnTo>
                    <a:lnTo>
                      <a:pt x="30" y="136"/>
                    </a:lnTo>
                    <a:lnTo>
                      <a:pt x="26" y="66"/>
                    </a:lnTo>
                    <a:lnTo>
                      <a:pt x="2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8" name="Freeform 185"/>
              <p:cNvSpPr>
                <a:spLocks/>
              </p:cNvSpPr>
              <p:nvPr/>
            </p:nvSpPr>
            <p:spPr bwMode="auto">
              <a:xfrm>
                <a:off x="3206" y="3304"/>
                <a:ext cx="51" cy="75"/>
              </a:xfrm>
              <a:custGeom>
                <a:avLst/>
                <a:gdLst>
                  <a:gd name="T0" fmla="*/ 4 w 100"/>
                  <a:gd name="T1" fmla="*/ 0 h 151"/>
                  <a:gd name="T2" fmla="*/ 2 w 100"/>
                  <a:gd name="T3" fmla="*/ 4 h 151"/>
                  <a:gd name="T4" fmla="*/ 0 w 100"/>
                  <a:gd name="T5" fmla="*/ 4 h 151"/>
                  <a:gd name="T6" fmla="*/ 2 w 100"/>
                  <a:gd name="T7" fmla="*/ 1 h 151"/>
                  <a:gd name="T8" fmla="*/ 3 w 100"/>
                  <a:gd name="T9" fmla="*/ 0 h 151"/>
                  <a:gd name="T10" fmla="*/ 4 w 100"/>
                  <a:gd name="T11" fmla="*/ 0 h 151"/>
                  <a:gd name="T12" fmla="*/ 4 w 100"/>
                  <a:gd name="T13" fmla="*/ 0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151">
                    <a:moveTo>
                      <a:pt x="100" y="0"/>
                    </a:moveTo>
                    <a:lnTo>
                      <a:pt x="43" y="151"/>
                    </a:lnTo>
                    <a:lnTo>
                      <a:pt x="0" y="151"/>
                    </a:lnTo>
                    <a:lnTo>
                      <a:pt x="59" y="57"/>
                    </a:lnTo>
                    <a:lnTo>
                      <a:pt x="7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59" name="Freeform 186"/>
              <p:cNvSpPr>
                <a:spLocks/>
              </p:cNvSpPr>
              <p:nvPr/>
            </p:nvSpPr>
            <p:spPr bwMode="auto">
              <a:xfrm>
                <a:off x="2341" y="2217"/>
                <a:ext cx="172" cy="61"/>
              </a:xfrm>
              <a:custGeom>
                <a:avLst/>
                <a:gdLst>
                  <a:gd name="T0" fmla="*/ 2 w 344"/>
                  <a:gd name="T1" fmla="*/ 2 h 122"/>
                  <a:gd name="T2" fmla="*/ 5 w 344"/>
                  <a:gd name="T3" fmla="*/ 3 h 122"/>
                  <a:gd name="T4" fmla="*/ 8 w 344"/>
                  <a:gd name="T5" fmla="*/ 4 h 122"/>
                  <a:gd name="T6" fmla="*/ 10 w 344"/>
                  <a:gd name="T7" fmla="*/ 4 h 122"/>
                  <a:gd name="T8" fmla="*/ 11 w 344"/>
                  <a:gd name="T9" fmla="*/ 4 h 122"/>
                  <a:gd name="T10" fmla="*/ 11 w 344"/>
                  <a:gd name="T11" fmla="*/ 3 h 122"/>
                  <a:gd name="T12" fmla="*/ 11 w 344"/>
                  <a:gd name="T13" fmla="*/ 3 h 122"/>
                  <a:gd name="T14" fmla="*/ 11 w 344"/>
                  <a:gd name="T15" fmla="*/ 4 h 122"/>
                  <a:gd name="T16" fmla="*/ 8 w 344"/>
                  <a:gd name="T17" fmla="*/ 4 h 122"/>
                  <a:gd name="T18" fmla="*/ 5 w 344"/>
                  <a:gd name="T19" fmla="*/ 2 h 122"/>
                  <a:gd name="T20" fmla="*/ 3 w 344"/>
                  <a:gd name="T21" fmla="*/ 2 h 122"/>
                  <a:gd name="T22" fmla="*/ 3 w 344"/>
                  <a:gd name="T23" fmla="*/ 2 h 122"/>
                  <a:gd name="T24" fmla="*/ 2 w 344"/>
                  <a:gd name="T25" fmla="*/ 1 h 122"/>
                  <a:gd name="T26" fmla="*/ 2 w 344"/>
                  <a:gd name="T27" fmla="*/ 1 h 122"/>
                  <a:gd name="T28" fmla="*/ 1 w 344"/>
                  <a:gd name="T29" fmla="*/ 1 h 122"/>
                  <a:gd name="T30" fmla="*/ 1 w 344"/>
                  <a:gd name="T31" fmla="*/ 1 h 122"/>
                  <a:gd name="T32" fmla="*/ 0 w 344"/>
                  <a:gd name="T33" fmla="*/ 0 h 122"/>
                  <a:gd name="T34" fmla="*/ 2 w 344"/>
                  <a:gd name="T35" fmla="*/ 2 h 122"/>
                  <a:gd name="T36" fmla="*/ 2 w 344"/>
                  <a:gd name="T37" fmla="*/ 2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4" h="122">
                    <a:moveTo>
                      <a:pt x="38" y="33"/>
                    </a:moveTo>
                    <a:lnTo>
                      <a:pt x="146" y="76"/>
                    </a:lnTo>
                    <a:lnTo>
                      <a:pt x="243" y="118"/>
                    </a:lnTo>
                    <a:lnTo>
                      <a:pt x="302" y="120"/>
                    </a:lnTo>
                    <a:lnTo>
                      <a:pt x="332" y="122"/>
                    </a:lnTo>
                    <a:lnTo>
                      <a:pt x="344" y="95"/>
                    </a:lnTo>
                    <a:lnTo>
                      <a:pt x="332" y="90"/>
                    </a:lnTo>
                    <a:lnTo>
                      <a:pt x="325" y="111"/>
                    </a:lnTo>
                    <a:lnTo>
                      <a:pt x="247" y="109"/>
                    </a:lnTo>
                    <a:lnTo>
                      <a:pt x="148" y="61"/>
                    </a:lnTo>
                    <a:lnTo>
                      <a:pt x="78" y="36"/>
                    </a:lnTo>
                    <a:lnTo>
                      <a:pt x="66" y="33"/>
                    </a:lnTo>
                    <a:lnTo>
                      <a:pt x="55" y="29"/>
                    </a:lnTo>
                    <a:lnTo>
                      <a:pt x="42" y="21"/>
                    </a:lnTo>
                    <a:lnTo>
                      <a:pt x="26" y="14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3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0" name="Freeform 187"/>
              <p:cNvSpPr>
                <a:spLocks/>
              </p:cNvSpPr>
              <p:nvPr/>
            </p:nvSpPr>
            <p:spPr bwMode="auto">
              <a:xfrm>
                <a:off x="2340" y="2115"/>
                <a:ext cx="215" cy="156"/>
              </a:xfrm>
              <a:custGeom>
                <a:avLst/>
                <a:gdLst>
                  <a:gd name="T0" fmla="*/ 0 w 429"/>
                  <a:gd name="T1" fmla="*/ 3 h 314"/>
                  <a:gd name="T2" fmla="*/ 3 w 429"/>
                  <a:gd name="T3" fmla="*/ 4 h 314"/>
                  <a:gd name="T4" fmla="*/ 4 w 429"/>
                  <a:gd name="T5" fmla="*/ 4 h 314"/>
                  <a:gd name="T6" fmla="*/ 4 w 429"/>
                  <a:gd name="T7" fmla="*/ 5 h 314"/>
                  <a:gd name="T8" fmla="*/ 4 w 429"/>
                  <a:gd name="T9" fmla="*/ 5 h 314"/>
                  <a:gd name="T10" fmla="*/ 5 w 429"/>
                  <a:gd name="T11" fmla="*/ 5 h 314"/>
                  <a:gd name="T12" fmla="*/ 5 w 429"/>
                  <a:gd name="T13" fmla="*/ 5 h 314"/>
                  <a:gd name="T14" fmla="*/ 5 w 429"/>
                  <a:gd name="T15" fmla="*/ 5 h 314"/>
                  <a:gd name="T16" fmla="*/ 6 w 429"/>
                  <a:gd name="T17" fmla="*/ 6 h 314"/>
                  <a:gd name="T18" fmla="*/ 6 w 429"/>
                  <a:gd name="T19" fmla="*/ 6 h 314"/>
                  <a:gd name="T20" fmla="*/ 7 w 429"/>
                  <a:gd name="T21" fmla="*/ 6 h 314"/>
                  <a:gd name="T22" fmla="*/ 7 w 429"/>
                  <a:gd name="T23" fmla="*/ 6 h 314"/>
                  <a:gd name="T24" fmla="*/ 7 w 429"/>
                  <a:gd name="T25" fmla="*/ 6 h 314"/>
                  <a:gd name="T26" fmla="*/ 8 w 429"/>
                  <a:gd name="T27" fmla="*/ 7 h 314"/>
                  <a:gd name="T28" fmla="*/ 8 w 429"/>
                  <a:gd name="T29" fmla="*/ 7 h 314"/>
                  <a:gd name="T30" fmla="*/ 8 w 429"/>
                  <a:gd name="T31" fmla="*/ 7 h 314"/>
                  <a:gd name="T32" fmla="*/ 8 w 429"/>
                  <a:gd name="T33" fmla="*/ 7 h 314"/>
                  <a:gd name="T34" fmla="*/ 9 w 429"/>
                  <a:gd name="T35" fmla="*/ 7 h 314"/>
                  <a:gd name="T36" fmla="*/ 9 w 429"/>
                  <a:gd name="T37" fmla="*/ 8 h 314"/>
                  <a:gd name="T38" fmla="*/ 9 w 429"/>
                  <a:gd name="T39" fmla="*/ 8 h 314"/>
                  <a:gd name="T40" fmla="*/ 10 w 429"/>
                  <a:gd name="T41" fmla="*/ 8 h 314"/>
                  <a:gd name="T42" fmla="*/ 10 w 429"/>
                  <a:gd name="T43" fmla="*/ 8 h 314"/>
                  <a:gd name="T44" fmla="*/ 10 w 429"/>
                  <a:gd name="T45" fmla="*/ 8 h 314"/>
                  <a:gd name="T46" fmla="*/ 11 w 429"/>
                  <a:gd name="T47" fmla="*/ 8 h 314"/>
                  <a:gd name="T48" fmla="*/ 12 w 429"/>
                  <a:gd name="T49" fmla="*/ 9 h 314"/>
                  <a:gd name="T50" fmla="*/ 13 w 429"/>
                  <a:gd name="T51" fmla="*/ 9 h 314"/>
                  <a:gd name="T52" fmla="*/ 13 w 429"/>
                  <a:gd name="T53" fmla="*/ 8 h 314"/>
                  <a:gd name="T54" fmla="*/ 13 w 429"/>
                  <a:gd name="T55" fmla="*/ 8 h 314"/>
                  <a:gd name="T56" fmla="*/ 13 w 429"/>
                  <a:gd name="T57" fmla="*/ 7 h 314"/>
                  <a:gd name="T58" fmla="*/ 13 w 429"/>
                  <a:gd name="T59" fmla="*/ 7 h 314"/>
                  <a:gd name="T60" fmla="*/ 13 w 429"/>
                  <a:gd name="T61" fmla="*/ 7 h 314"/>
                  <a:gd name="T62" fmla="*/ 13 w 429"/>
                  <a:gd name="T63" fmla="*/ 7 h 314"/>
                  <a:gd name="T64" fmla="*/ 12 w 429"/>
                  <a:gd name="T65" fmla="*/ 6 h 314"/>
                  <a:gd name="T66" fmla="*/ 12 w 429"/>
                  <a:gd name="T67" fmla="*/ 6 h 314"/>
                  <a:gd name="T68" fmla="*/ 11 w 429"/>
                  <a:gd name="T69" fmla="*/ 6 h 314"/>
                  <a:gd name="T70" fmla="*/ 7 w 429"/>
                  <a:gd name="T71" fmla="*/ 3 h 314"/>
                  <a:gd name="T72" fmla="*/ 5 w 429"/>
                  <a:gd name="T73" fmla="*/ 2 h 314"/>
                  <a:gd name="T74" fmla="*/ 5 w 429"/>
                  <a:gd name="T75" fmla="*/ 2 h 314"/>
                  <a:gd name="T76" fmla="*/ 4 w 429"/>
                  <a:gd name="T77" fmla="*/ 1 h 314"/>
                  <a:gd name="T78" fmla="*/ 4 w 429"/>
                  <a:gd name="T79" fmla="*/ 1 h 314"/>
                  <a:gd name="T80" fmla="*/ 3 w 429"/>
                  <a:gd name="T81" fmla="*/ 1 h 314"/>
                  <a:gd name="T82" fmla="*/ 2 w 429"/>
                  <a:gd name="T83" fmla="*/ 1 h 314"/>
                  <a:gd name="T84" fmla="*/ 2 w 429"/>
                  <a:gd name="T85" fmla="*/ 0 h 314"/>
                  <a:gd name="T86" fmla="*/ 2 w 429"/>
                  <a:gd name="T87" fmla="*/ 0 h 314"/>
                  <a:gd name="T88" fmla="*/ 1 w 429"/>
                  <a:gd name="T89" fmla="*/ 0 h 314"/>
                  <a:gd name="T90" fmla="*/ 4 w 429"/>
                  <a:gd name="T91" fmla="*/ 0 h 314"/>
                  <a:gd name="T92" fmla="*/ 7 w 429"/>
                  <a:gd name="T93" fmla="*/ 2 h 314"/>
                  <a:gd name="T94" fmla="*/ 10 w 429"/>
                  <a:gd name="T95" fmla="*/ 5 h 314"/>
                  <a:gd name="T96" fmla="*/ 12 w 429"/>
                  <a:gd name="T97" fmla="*/ 6 h 314"/>
                  <a:gd name="T98" fmla="*/ 14 w 429"/>
                  <a:gd name="T99" fmla="*/ 7 h 314"/>
                  <a:gd name="T100" fmla="*/ 14 w 429"/>
                  <a:gd name="T101" fmla="*/ 8 h 314"/>
                  <a:gd name="T102" fmla="*/ 14 w 429"/>
                  <a:gd name="T103" fmla="*/ 9 h 314"/>
                  <a:gd name="T104" fmla="*/ 13 w 429"/>
                  <a:gd name="T105" fmla="*/ 9 h 314"/>
                  <a:gd name="T106" fmla="*/ 12 w 429"/>
                  <a:gd name="T107" fmla="*/ 9 h 314"/>
                  <a:gd name="T108" fmla="*/ 9 w 429"/>
                  <a:gd name="T109" fmla="*/ 8 h 314"/>
                  <a:gd name="T110" fmla="*/ 5 w 429"/>
                  <a:gd name="T111" fmla="*/ 6 h 314"/>
                  <a:gd name="T112" fmla="*/ 2 w 429"/>
                  <a:gd name="T113" fmla="*/ 4 h 314"/>
                  <a:gd name="T114" fmla="*/ 1 w 429"/>
                  <a:gd name="T115" fmla="*/ 3 h 314"/>
                  <a:gd name="T116" fmla="*/ 0 w 429"/>
                  <a:gd name="T117" fmla="*/ 3 h 314"/>
                  <a:gd name="T118" fmla="*/ 0 w 429"/>
                  <a:gd name="T119" fmla="*/ 3 h 3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9" h="314">
                    <a:moveTo>
                      <a:pt x="0" y="97"/>
                    </a:moveTo>
                    <a:lnTo>
                      <a:pt x="91" y="150"/>
                    </a:lnTo>
                    <a:lnTo>
                      <a:pt x="99" y="158"/>
                    </a:lnTo>
                    <a:lnTo>
                      <a:pt x="108" y="163"/>
                    </a:lnTo>
                    <a:lnTo>
                      <a:pt x="120" y="171"/>
                    </a:lnTo>
                    <a:lnTo>
                      <a:pt x="133" y="179"/>
                    </a:lnTo>
                    <a:lnTo>
                      <a:pt x="144" y="186"/>
                    </a:lnTo>
                    <a:lnTo>
                      <a:pt x="154" y="192"/>
                    </a:lnTo>
                    <a:lnTo>
                      <a:pt x="161" y="196"/>
                    </a:lnTo>
                    <a:lnTo>
                      <a:pt x="178" y="201"/>
                    </a:lnTo>
                    <a:lnTo>
                      <a:pt x="197" y="211"/>
                    </a:lnTo>
                    <a:lnTo>
                      <a:pt x="215" y="219"/>
                    </a:lnTo>
                    <a:lnTo>
                      <a:pt x="222" y="221"/>
                    </a:lnTo>
                    <a:lnTo>
                      <a:pt x="232" y="228"/>
                    </a:lnTo>
                    <a:lnTo>
                      <a:pt x="243" y="236"/>
                    </a:lnTo>
                    <a:lnTo>
                      <a:pt x="249" y="241"/>
                    </a:lnTo>
                    <a:lnTo>
                      <a:pt x="256" y="245"/>
                    </a:lnTo>
                    <a:lnTo>
                      <a:pt x="262" y="251"/>
                    </a:lnTo>
                    <a:lnTo>
                      <a:pt x="270" y="257"/>
                    </a:lnTo>
                    <a:lnTo>
                      <a:pt x="281" y="264"/>
                    </a:lnTo>
                    <a:lnTo>
                      <a:pt x="291" y="272"/>
                    </a:lnTo>
                    <a:lnTo>
                      <a:pt x="296" y="278"/>
                    </a:lnTo>
                    <a:lnTo>
                      <a:pt x="311" y="281"/>
                    </a:lnTo>
                    <a:lnTo>
                      <a:pt x="332" y="287"/>
                    </a:lnTo>
                    <a:lnTo>
                      <a:pt x="363" y="291"/>
                    </a:lnTo>
                    <a:lnTo>
                      <a:pt x="397" y="298"/>
                    </a:lnTo>
                    <a:lnTo>
                      <a:pt x="416" y="270"/>
                    </a:lnTo>
                    <a:lnTo>
                      <a:pt x="414" y="260"/>
                    </a:lnTo>
                    <a:lnTo>
                      <a:pt x="408" y="251"/>
                    </a:lnTo>
                    <a:lnTo>
                      <a:pt x="403" y="243"/>
                    </a:lnTo>
                    <a:lnTo>
                      <a:pt x="395" y="236"/>
                    </a:lnTo>
                    <a:lnTo>
                      <a:pt x="389" y="230"/>
                    </a:lnTo>
                    <a:lnTo>
                      <a:pt x="384" y="224"/>
                    </a:lnTo>
                    <a:lnTo>
                      <a:pt x="378" y="221"/>
                    </a:lnTo>
                    <a:lnTo>
                      <a:pt x="329" y="203"/>
                    </a:lnTo>
                    <a:lnTo>
                      <a:pt x="203" y="116"/>
                    </a:lnTo>
                    <a:lnTo>
                      <a:pt x="148" y="72"/>
                    </a:lnTo>
                    <a:lnTo>
                      <a:pt x="133" y="67"/>
                    </a:lnTo>
                    <a:lnTo>
                      <a:pt x="118" y="59"/>
                    </a:lnTo>
                    <a:lnTo>
                      <a:pt x="99" y="53"/>
                    </a:lnTo>
                    <a:lnTo>
                      <a:pt x="82" y="46"/>
                    </a:lnTo>
                    <a:lnTo>
                      <a:pt x="64" y="38"/>
                    </a:lnTo>
                    <a:lnTo>
                      <a:pt x="44" y="30"/>
                    </a:lnTo>
                    <a:lnTo>
                      <a:pt x="34" y="13"/>
                    </a:lnTo>
                    <a:lnTo>
                      <a:pt x="30" y="0"/>
                    </a:lnTo>
                    <a:lnTo>
                      <a:pt x="99" y="30"/>
                    </a:lnTo>
                    <a:lnTo>
                      <a:pt x="201" y="93"/>
                    </a:lnTo>
                    <a:lnTo>
                      <a:pt x="313" y="171"/>
                    </a:lnTo>
                    <a:lnTo>
                      <a:pt x="374" y="203"/>
                    </a:lnTo>
                    <a:lnTo>
                      <a:pt x="418" y="236"/>
                    </a:lnTo>
                    <a:lnTo>
                      <a:pt x="429" y="270"/>
                    </a:lnTo>
                    <a:lnTo>
                      <a:pt x="422" y="300"/>
                    </a:lnTo>
                    <a:lnTo>
                      <a:pt x="406" y="314"/>
                    </a:lnTo>
                    <a:lnTo>
                      <a:pt x="357" y="302"/>
                    </a:lnTo>
                    <a:lnTo>
                      <a:pt x="275" y="279"/>
                    </a:lnTo>
                    <a:lnTo>
                      <a:pt x="148" y="201"/>
                    </a:lnTo>
                    <a:lnTo>
                      <a:pt x="53" y="148"/>
                    </a:lnTo>
                    <a:lnTo>
                      <a:pt x="13" y="12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1" name="Freeform 188"/>
              <p:cNvSpPr>
                <a:spLocks/>
              </p:cNvSpPr>
              <p:nvPr/>
            </p:nvSpPr>
            <p:spPr bwMode="auto">
              <a:xfrm>
                <a:off x="2393" y="2075"/>
                <a:ext cx="177" cy="135"/>
              </a:xfrm>
              <a:custGeom>
                <a:avLst/>
                <a:gdLst>
                  <a:gd name="T0" fmla="*/ 11 w 354"/>
                  <a:gd name="T1" fmla="*/ 9 h 270"/>
                  <a:gd name="T2" fmla="*/ 9 w 354"/>
                  <a:gd name="T3" fmla="*/ 9 h 270"/>
                  <a:gd name="T4" fmla="*/ 8 w 354"/>
                  <a:gd name="T5" fmla="*/ 8 h 270"/>
                  <a:gd name="T6" fmla="*/ 5 w 354"/>
                  <a:gd name="T7" fmla="*/ 7 h 270"/>
                  <a:gd name="T8" fmla="*/ 3 w 354"/>
                  <a:gd name="T9" fmla="*/ 6 h 270"/>
                  <a:gd name="T10" fmla="*/ 3 w 354"/>
                  <a:gd name="T11" fmla="*/ 5 h 270"/>
                  <a:gd name="T12" fmla="*/ 3 w 354"/>
                  <a:gd name="T13" fmla="*/ 5 h 270"/>
                  <a:gd name="T14" fmla="*/ 4 w 354"/>
                  <a:gd name="T15" fmla="*/ 6 h 270"/>
                  <a:gd name="T16" fmla="*/ 4 w 354"/>
                  <a:gd name="T17" fmla="*/ 6 h 270"/>
                  <a:gd name="T18" fmla="*/ 5 w 354"/>
                  <a:gd name="T19" fmla="*/ 6 h 270"/>
                  <a:gd name="T20" fmla="*/ 5 w 354"/>
                  <a:gd name="T21" fmla="*/ 6 h 270"/>
                  <a:gd name="T22" fmla="*/ 6 w 354"/>
                  <a:gd name="T23" fmla="*/ 6 h 270"/>
                  <a:gd name="T24" fmla="*/ 6 w 354"/>
                  <a:gd name="T25" fmla="*/ 7 h 270"/>
                  <a:gd name="T26" fmla="*/ 6 w 354"/>
                  <a:gd name="T27" fmla="*/ 7 h 270"/>
                  <a:gd name="T28" fmla="*/ 7 w 354"/>
                  <a:gd name="T29" fmla="*/ 7 h 270"/>
                  <a:gd name="T30" fmla="*/ 7 w 354"/>
                  <a:gd name="T31" fmla="*/ 7 h 270"/>
                  <a:gd name="T32" fmla="*/ 7 w 354"/>
                  <a:gd name="T33" fmla="*/ 7 h 270"/>
                  <a:gd name="T34" fmla="*/ 8 w 354"/>
                  <a:gd name="T35" fmla="*/ 7 h 270"/>
                  <a:gd name="T36" fmla="*/ 8 w 354"/>
                  <a:gd name="T37" fmla="*/ 8 h 270"/>
                  <a:gd name="T38" fmla="*/ 9 w 354"/>
                  <a:gd name="T39" fmla="*/ 8 h 270"/>
                  <a:gd name="T40" fmla="*/ 9 w 354"/>
                  <a:gd name="T41" fmla="*/ 8 h 270"/>
                  <a:gd name="T42" fmla="*/ 10 w 354"/>
                  <a:gd name="T43" fmla="*/ 8 h 270"/>
                  <a:gd name="T44" fmla="*/ 11 w 354"/>
                  <a:gd name="T45" fmla="*/ 8 h 270"/>
                  <a:gd name="T46" fmla="*/ 11 w 354"/>
                  <a:gd name="T47" fmla="*/ 8 h 270"/>
                  <a:gd name="T48" fmla="*/ 11 w 354"/>
                  <a:gd name="T49" fmla="*/ 7 h 270"/>
                  <a:gd name="T50" fmla="*/ 11 w 354"/>
                  <a:gd name="T51" fmla="*/ 6 h 270"/>
                  <a:gd name="T52" fmla="*/ 9 w 354"/>
                  <a:gd name="T53" fmla="*/ 5 h 270"/>
                  <a:gd name="T54" fmla="*/ 6 w 354"/>
                  <a:gd name="T55" fmla="*/ 4 h 270"/>
                  <a:gd name="T56" fmla="*/ 4 w 354"/>
                  <a:gd name="T57" fmla="*/ 3 h 270"/>
                  <a:gd name="T58" fmla="*/ 1 w 354"/>
                  <a:gd name="T59" fmla="*/ 1 h 270"/>
                  <a:gd name="T60" fmla="*/ 0 w 354"/>
                  <a:gd name="T61" fmla="*/ 0 h 270"/>
                  <a:gd name="T62" fmla="*/ 1 w 354"/>
                  <a:gd name="T63" fmla="*/ 1 h 270"/>
                  <a:gd name="T64" fmla="*/ 3 w 354"/>
                  <a:gd name="T65" fmla="*/ 2 h 270"/>
                  <a:gd name="T66" fmla="*/ 3 w 354"/>
                  <a:gd name="T67" fmla="*/ 2 h 270"/>
                  <a:gd name="T68" fmla="*/ 3 w 354"/>
                  <a:gd name="T69" fmla="*/ 2 h 270"/>
                  <a:gd name="T70" fmla="*/ 4 w 354"/>
                  <a:gd name="T71" fmla="*/ 2 h 270"/>
                  <a:gd name="T72" fmla="*/ 4 w 354"/>
                  <a:gd name="T73" fmla="*/ 2 h 270"/>
                  <a:gd name="T74" fmla="*/ 5 w 354"/>
                  <a:gd name="T75" fmla="*/ 3 h 270"/>
                  <a:gd name="T76" fmla="*/ 5 w 354"/>
                  <a:gd name="T77" fmla="*/ 3 h 270"/>
                  <a:gd name="T78" fmla="*/ 5 w 354"/>
                  <a:gd name="T79" fmla="*/ 3 h 270"/>
                  <a:gd name="T80" fmla="*/ 6 w 354"/>
                  <a:gd name="T81" fmla="*/ 3 h 270"/>
                  <a:gd name="T82" fmla="*/ 6 w 354"/>
                  <a:gd name="T83" fmla="*/ 3 h 270"/>
                  <a:gd name="T84" fmla="*/ 6 w 354"/>
                  <a:gd name="T85" fmla="*/ 4 h 270"/>
                  <a:gd name="T86" fmla="*/ 7 w 354"/>
                  <a:gd name="T87" fmla="*/ 4 h 270"/>
                  <a:gd name="T88" fmla="*/ 7 w 354"/>
                  <a:gd name="T89" fmla="*/ 4 h 270"/>
                  <a:gd name="T90" fmla="*/ 7 w 354"/>
                  <a:gd name="T91" fmla="*/ 4 h 270"/>
                  <a:gd name="T92" fmla="*/ 10 w 354"/>
                  <a:gd name="T93" fmla="*/ 5 h 270"/>
                  <a:gd name="T94" fmla="*/ 11 w 354"/>
                  <a:gd name="T95" fmla="*/ 6 h 270"/>
                  <a:gd name="T96" fmla="*/ 11 w 354"/>
                  <a:gd name="T97" fmla="*/ 7 h 270"/>
                  <a:gd name="T98" fmla="*/ 12 w 354"/>
                  <a:gd name="T99" fmla="*/ 8 h 270"/>
                  <a:gd name="T100" fmla="*/ 12 w 354"/>
                  <a:gd name="T101" fmla="*/ 8 h 270"/>
                  <a:gd name="T102" fmla="*/ 11 w 354"/>
                  <a:gd name="T103" fmla="*/ 9 h 270"/>
                  <a:gd name="T104" fmla="*/ 11 w 354"/>
                  <a:gd name="T105" fmla="*/ 9 h 2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4" h="270">
                    <a:moveTo>
                      <a:pt x="329" y="270"/>
                    </a:moveTo>
                    <a:lnTo>
                      <a:pt x="285" y="264"/>
                    </a:lnTo>
                    <a:lnTo>
                      <a:pt x="228" y="234"/>
                    </a:lnTo>
                    <a:lnTo>
                      <a:pt x="147" y="202"/>
                    </a:lnTo>
                    <a:lnTo>
                      <a:pt x="80" y="171"/>
                    </a:lnTo>
                    <a:lnTo>
                      <a:pt x="76" y="150"/>
                    </a:lnTo>
                    <a:lnTo>
                      <a:pt x="91" y="156"/>
                    </a:lnTo>
                    <a:lnTo>
                      <a:pt x="107" y="162"/>
                    </a:lnTo>
                    <a:lnTo>
                      <a:pt x="124" y="167"/>
                    </a:lnTo>
                    <a:lnTo>
                      <a:pt x="141" y="175"/>
                    </a:lnTo>
                    <a:lnTo>
                      <a:pt x="158" y="183"/>
                    </a:lnTo>
                    <a:lnTo>
                      <a:pt x="173" y="190"/>
                    </a:lnTo>
                    <a:lnTo>
                      <a:pt x="183" y="196"/>
                    </a:lnTo>
                    <a:lnTo>
                      <a:pt x="190" y="200"/>
                    </a:lnTo>
                    <a:lnTo>
                      <a:pt x="200" y="205"/>
                    </a:lnTo>
                    <a:lnTo>
                      <a:pt x="211" y="211"/>
                    </a:lnTo>
                    <a:lnTo>
                      <a:pt x="224" y="219"/>
                    </a:lnTo>
                    <a:lnTo>
                      <a:pt x="238" y="224"/>
                    </a:lnTo>
                    <a:lnTo>
                      <a:pt x="249" y="230"/>
                    </a:lnTo>
                    <a:lnTo>
                      <a:pt x="266" y="240"/>
                    </a:lnTo>
                    <a:lnTo>
                      <a:pt x="281" y="245"/>
                    </a:lnTo>
                    <a:lnTo>
                      <a:pt x="300" y="251"/>
                    </a:lnTo>
                    <a:lnTo>
                      <a:pt x="321" y="255"/>
                    </a:lnTo>
                    <a:lnTo>
                      <a:pt x="338" y="242"/>
                    </a:lnTo>
                    <a:lnTo>
                      <a:pt x="340" y="223"/>
                    </a:lnTo>
                    <a:lnTo>
                      <a:pt x="323" y="190"/>
                    </a:lnTo>
                    <a:lnTo>
                      <a:pt x="259" y="154"/>
                    </a:lnTo>
                    <a:lnTo>
                      <a:pt x="175" y="109"/>
                    </a:lnTo>
                    <a:lnTo>
                      <a:pt x="105" y="6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65" y="33"/>
                    </a:lnTo>
                    <a:lnTo>
                      <a:pt x="78" y="38"/>
                    </a:lnTo>
                    <a:lnTo>
                      <a:pt x="90" y="46"/>
                    </a:lnTo>
                    <a:lnTo>
                      <a:pt x="105" y="53"/>
                    </a:lnTo>
                    <a:lnTo>
                      <a:pt x="122" y="61"/>
                    </a:lnTo>
                    <a:lnTo>
                      <a:pt x="135" y="69"/>
                    </a:lnTo>
                    <a:lnTo>
                      <a:pt x="147" y="74"/>
                    </a:lnTo>
                    <a:lnTo>
                      <a:pt x="154" y="78"/>
                    </a:lnTo>
                    <a:lnTo>
                      <a:pt x="167" y="88"/>
                    </a:lnTo>
                    <a:lnTo>
                      <a:pt x="179" y="93"/>
                    </a:lnTo>
                    <a:lnTo>
                      <a:pt x="190" y="101"/>
                    </a:lnTo>
                    <a:lnTo>
                      <a:pt x="200" y="107"/>
                    </a:lnTo>
                    <a:lnTo>
                      <a:pt x="209" y="112"/>
                    </a:lnTo>
                    <a:lnTo>
                      <a:pt x="217" y="118"/>
                    </a:lnTo>
                    <a:lnTo>
                      <a:pt x="291" y="156"/>
                    </a:lnTo>
                    <a:lnTo>
                      <a:pt x="327" y="177"/>
                    </a:lnTo>
                    <a:lnTo>
                      <a:pt x="352" y="205"/>
                    </a:lnTo>
                    <a:lnTo>
                      <a:pt x="354" y="226"/>
                    </a:lnTo>
                    <a:lnTo>
                      <a:pt x="354" y="245"/>
                    </a:lnTo>
                    <a:lnTo>
                      <a:pt x="32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2" name="Freeform 189"/>
              <p:cNvSpPr>
                <a:spLocks/>
              </p:cNvSpPr>
              <p:nvPr/>
            </p:nvSpPr>
            <p:spPr bwMode="auto">
              <a:xfrm>
                <a:off x="2405" y="2063"/>
                <a:ext cx="121" cy="83"/>
              </a:xfrm>
              <a:custGeom>
                <a:avLst/>
                <a:gdLst>
                  <a:gd name="T0" fmla="*/ 7 w 241"/>
                  <a:gd name="T1" fmla="*/ 5 h 166"/>
                  <a:gd name="T2" fmla="*/ 6 w 241"/>
                  <a:gd name="T3" fmla="*/ 4 h 166"/>
                  <a:gd name="T4" fmla="*/ 6 w 241"/>
                  <a:gd name="T5" fmla="*/ 3 h 166"/>
                  <a:gd name="T6" fmla="*/ 4 w 241"/>
                  <a:gd name="T7" fmla="*/ 2 h 166"/>
                  <a:gd name="T8" fmla="*/ 3 w 241"/>
                  <a:gd name="T9" fmla="*/ 2 h 166"/>
                  <a:gd name="T10" fmla="*/ 2 w 241"/>
                  <a:gd name="T11" fmla="*/ 2 h 166"/>
                  <a:gd name="T12" fmla="*/ 0 w 241"/>
                  <a:gd name="T13" fmla="*/ 2 h 166"/>
                  <a:gd name="T14" fmla="*/ 2 w 241"/>
                  <a:gd name="T15" fmla="*/ 2 h 166"/>
                  <a:gd name="T16" fmla="*/ 3 w 241"/>
                  <a:gd name="T17" fmla="*/ 1 h 166"/>
                  <a:gd name="T18" fmla="*/ 3 w 241"/>
                  <a:gd name="T19" fmla="*/ 0 h 166"/>
                  <a:gd name="T20" fmla="*/ 4 w 241"/>
                  <a:gd name="T21" fmla="*/ 1 h 166"/>
                  <a:gd name="T22" fmla="*/ 5 w 241"/>
                  <a:gd name="T23" fmla="*/ 2 h 166"/>
                  <a:gd name="T24" fmla="*/ 6 w 241"/>
                  <a:gd name="T25" fmla="*/ 3 h 166"/>
                  <a:gd name="T26" fmla="*/ 7 w 241"/>
                  <a:gd name="T27" fmla="*/ 3 h 166"/>
                  <a:gd name="T28" fmla="*/ 7 w 241"/>
                  <a:gd name="T29" fmla="*/ 4 h 166"/>
                  <a:gd name="T30" fmla="*/ 7 w 241"/>
                  <a:gd name="T31" fmla="*/ 5 h 166"/>
                  <a:gd name="T32" fmla="*/ 8 w 241"/>
                  <a:gd name="T33" fmla="*/ 6 h 166"/>
                  <a:gd name="T34" fmla="*/ 7 w 241"/>
                  <a:gd name="T35" fmla="*/ 5 h 166"/>
                  <a:gd name="T36" fmla="*/ 7 w 241"/>
                  <a:gd name="T37" fmla="*/ 5 h 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66">
                    <a:moveTo>
                      <a:pt x="211" y="156"/>
                    </a:moveTo>
                    <a:lnTo>
                      <a:pt x="188" y="124"/>
                    </a:lnTo>
                    <a:lnTo>
                      <a:pt x="173" y="94"/>
                    </a:lnTo>
                    <a:lnTo>
                      <a:pt x="99" y="33"/>
                    </a:lnTo>
                    <a:lnTo>
                      <a:pt x="70" y="38"/>
                    </a:lnTo>
                    <a:lnTo>
                      <a:pt x="36" y="50"/>
                    </a:lnTo>
                    <a:lnTo>
                      <a:pt x="0" y="40"/>
                    </a:lnTo>
                    <a:lnTo>
                      <a:pt x="51" y="33"/>
                    </a:lnTo>
                    <a:lnTo>
                      <a:pt x="76" y="18"/>
                    </a:lnTo>
                    <a:lnTo>
                      <a:pt x="78" y="0"/>
                    </a:lnTo>
                    <a:lnTo>
                      <a:pt x="103" y="19"/>
                    </a:lnTo>
                    <a:lnTo>
                      <a:pt x="131" y="44"/>
                    </a:lnTo>
                    <a:lnTo>
                      <a:pt x="182" y="88"/>
                    </a:lnTo>
                    <a:lnTo>
                      <a:pt x="203" y="84"/>
                    </a:lnTo>
                    <a:lnTo>
                      <a:pt x="201" y="105"/>
                    </a:lnTo>
                    <a:lnTo>
                      <a:pt x="203" y="133"/>
                    </a:lnTo>
                    <a:lnTo>
                      <a:pt x="241" y="166"/>
                    </a:lnTo>
                    <a:lnTo>
                      <a:pt x="211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3" name="Freeform 190"/>
              <p:cNvSpPr>
                <a:spLocks/>
              </p:cNvSpPr>
              <p:nvPr/>
            </p:nvSpPr>
            <p:spPr bwMode="auto">
              <a:xfrm>
                <a:off x="2517" y="2082"/>
                <a:ext cx="42" cy="71"/>
              </a:xfrm>
              <a:custGeom>
                <a:avLst/>
                <a:gdLst>
                  <a:gd name="T0" fmla="*/ 0 w 86"/>
                  <a:gd name="T1" fmla="*/ 0 h 143"/>
                  <a:gd name="T2" fmla="*/ 1 w 86"/>
                  <a:gd name="T3" fmla="*/ 1 h 143"/>
                  <a:gd name="T4" fmla="*/ 1 w 86"/>
                  <a:gd name="T5" fmla="*/ 1 h 143"/>
                  <a:gd name="T6" fmla="*/ 2 w 86"/>
                  <a:gd name="T7" fmla="*/ 2 h 143"/>
                  <a:gd name="T8" fmla="*/ 2 w 86"/>
                  <a:gd name="T9" fmla="*/ 3 h 143"/>
                  <a:gd name="T10" fmla="*/ 2 w 86"/>
                  <a:gd name="T11" fmla="*/ 3 h 143"/>
                  <a:gd name="T12" fmla="*/ 1 w 86"/>
                  <a:gd name="T13" fmla="*/ 4 h 143"/>
                  <a:gd name="T14" fmla="*/ 1 w 86"/>
                  <a:gd name="T15" fmla="*/ 4 h 143"/>
                  <a:gd name="T16" fmla="*/ 0 w 86"/>
                  <a:gd name="T17" fmla="*/ 3 h 143"/>
                  <a:gd name="T18" fmla="*/ 0 w 86"/>
                  <a:gd name="T19" fmla="*/ 4 h 143"/>
                  <a:gd name="T20" fmla="*/ 1 w 86"/>
                  <a:gd name="T21" fmla="*/ 4 h 143"/>
                  <a:gd name="T22" fmla="*/ 2 w 86"/>
                  <a:gd name="T23" fmla="*/ 4 h 143"/>
                  <a:gd name="T24" fmla="*/ 2 w 86"/>
                  <a:gd name="T25" fmla="*/ 3 h 143"/>
                  <a:gd name="T26" fmla="*/ 2 w 86"/>
                  <a:gd name="T27" fmla="*/ 3 h 143"/>
                  <a:gd name="T28" fmla="*/ 2 w 86"/>
                  <a:gd name="T29" fmla="*/ 2 h 143"/>
                  <a:gd name="T30" fmla="*/ 1 w 86"/>
                  <a:gd name="T31" fmla="*/ 1 h 143"/>
                  <a:gd name="T32" fmla="*/ 0 w 86"/>
                  <a:gd name="T33" fmla="*/ 0 h 143"/>
                  <a:gd name="T34" fmla="*/ 0 w 86"/>
                  <a:gd name="T35" fmla="*/ 0 h 143"/>
                  <a:gd name="T36" fmla="*/ 0 w 86"/>
                  <a:gd name="T37" fmla="*/ 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43">
                    <a:moveTo>
                      <a:pt x="12" y="6"/>
                    </a:moveTo>
                    <a:lnTo>
                      <a:pt x="48" y="44"/>
                    </a:lnTo>
                    <a:lnTo>
                      <a:pt x="61" y="63"/>
                    </a:lnTo>
                    <a:lnTo>
                      <a:pt x="72" y="92"/>
                    </a:lnTo>
                    <a:lnTo>
                      <a:pt x="71" y="113"/>
                    </a:lnTo>
                    <a:lnTo>
                      <a:pt x="69" y="122"/>
                    </a:lnTo>
                    <a:lnTo>
                      <a:pt x="48" y="130"/>
                    </a:lnTo>
                    <a:lnTo>
                      <a:pt x="36" y="130"/>
                    </a:lnTo>
                    <a:lnTo>
                      <a:pt x="0" y="126"/>
                    </a:lnTo>
                    <a:lnTo>
                      <a:pt x="31" y="143"/>
                    </a:lnTo>
                    <a:lnTo>
                      <a:pt x="55" y="143"/>
                    </a:lnTo>
                    <a:lnTo>
                      <a:pt x="76" y="133"/>
                    </a:lnTo>
                    <a:lnTo>
                      <a:pt x="86" y="116"/>
                    </a:lnTo>
                    <a:lnTo>
                      <a:pt x="86" y="97"/>
                    </a:lnTo>
                    <a:lnTo>
                      <a:pt x="82" y="80"/>
                    </a:lnTo>
                    <a:lnTo>
                      <a:pt x="59" y="38"/>
                    </a:lnTo>
                    <a:lnTo>
                      <a:pt x="25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4" name="Freeform 191"/>
              <p:cNvSpPr>
                <a:spLocks/>
              </p:cNvSpPr>
              <p:nvPr/>
            </p:nvSpPr>
            <p:spPr bwMode="auto">
              <a:xfrm>
                <a:off x="2548" y="2208"/>
                <a:ext cx="10" cy="51"/>
              </a:xfrm>
              <a:custGeom>
                <a:avLst/>
                <a:gdLst>
                  <a:gd name="T0" fmla="*/ 0 w 21"/>
                  <a:gd name="T1" fmla="*/ 0 h 103"/>
                  <a:gd name="T2" fmla="*/ 0 w 21"/>
                  <a:gd name="T3" fmla="*/ 1 h 103"/>
                  <a:gd name="T4" fmla="*/ 0 w 21"/>
                  <a:gd name="T5" fmla="*/ 3 h 103"/>
                  <a:gd name="T6" fmla="*/ 0 w 21"/>
                  <a:gd name="T7" fmla="*/ 2 h 103"/>
                  <a:gd name="T8" fmla="*/ 0 w 21"/>
                  <a:gd name="T9" fmla="*/ 1 h 103"/>
                  <a:gd name="T10" fmla="*/ 0 w 21"/>
                  <a:gd name="T11" fmla="*/ 0 h 103"/>
                  <a:gd name="T12" fmla="*/ 0 w 21"/>
                  <a:gd name="T13" fmla="*/ 0 h 103"/>
                  <a:gd name="T14" fmla="*/ 0 w 21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03">
                    <a:moveTo>
                      <a:pt x="0" y="2"/>
                    </a:moveTo>
                    <a:lnTo>
                      <a:pt x="0" y="50"/>
                    </a:lnTo>
                    <a:lnTo>
                      <a:pt x="8" y="103"/>
                    </a:lnTo>
                    <a:lnTo>
                      <a:pt x="21" y="80"/>
                    </a:lnTo>
                    <a:lnTo>
                      <a:pt x="11" y="46"/>
                    </a:lnTo>
                    <a:lnTo>
                      <a:pt x="1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5" name="Freeform 192"/>
              <p:cNvSpPr>
                <a:spLocks/>
              </p:cNvSpPr>
              <p:nvPr/>
            </p:nvSpPr>
            <p:spPr bwMode="auto">
              <a:xfrm>
                <a:off x="2544" y="2243"/>
                <a:ext cx="72" cy="82"/>
              </a:xfrm>
              <a:custGeom>
                <a:avLst/>
                <a:gdLst>
                  <a:gd name="T0" fmla="*/ 0 w 145"/>
                  <a:gd name="T1" fmla="*/ 2 h 163"/>
                  <a:gd name="T2" fmla="*/ 0 w 145"/>
                  <a:gd name="T3" fmla="*/ 3 h 163"/>
                  <a:gd name="T4" fmla="*/ 2 w 145"/>
                  <a:gd name="T5" fmla="*/ 3 h 163"/>
                  <a:gd name="T6" fmla="*/ 4 w 145"/>
                  <a:gd name="T7" fmla="*/ 4 h 163"/>
                  <a:gd name="T8" fmla="*/ 4 w 145"/>
                  <a:gd name="T9" fmla="*/ 5 h 163"/>
                  <a:gd name="T10" fmla="*/ 2 w 145"/>
                  <a:gd name="T11" fmla="*/ 5 h 163"/>
                  <a:gd name="T12" fmla="*/ 3 w 145"/>
                  <a:gd name="T13" fmla="*/ 6 h 163"/>
                  <a:gd name="T14" fmla="*/ 4 w 145"/>
                  <a:gd name="T15" fmla="*/ 5 h 163"/>
                  <a:gd name="T16" fmla="*/ 4 w 145"/>
                  <a:gd name="T17" fmla="*/ 3 h 163"/>
                  <a:gd name="T18" fmla="*/ 3 w 145"/>
                  <a:gd name="T19" fmla="*/ 3 h 163"/>
                  <a:gd name="T20" fmla="*/ 1 w 145"/>
                  <a:gd name="T21" fmla="*/ 3 h 163"/>
                  <a:gd name="T22" fmla="*/ 0 w 145"/>
                  <a:gd name="T23" fmla="*/ 2 h 163"/>
                  <a:gd name="T24" fmla="*/ 0 w 145"/>
                  <a:gd name="T25" fmla="*/ 2 h 163"/>
                  <a:gd name="T26" fmla="*/ 1 w 145"/>
                  <a:gd name="T27" fmla="*/ 1 h 163"/>
                  <a:gd name="T28" fmla="*/ 0 w 145"/>
                  <a:gd name="T29" fmla="*/ 0 h 163"/>
                  <a:gd name="T30" fmla="*/ 0 w 145"/>
                  <a:gd name="T31" fmla="*/ 1 h 163"/>
                  <a:gd name="T32" fmla="*/ 0 w 145"/>
                  <a:gd name="T33" fmla="*/ 2 h 163"/>
                  <a:gd name="T34" fmla="*/ 0 w 145"/>
                  <a:gd name="T35" fmla="*/ 2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5" h="163">
                    <a:moveTo>
                      <a:pt x="0" y="49"/>
                    </a:moveTo>
                    <a:lnTo>
                      <a:pt x="0" y="68"/>
                    </a:lnTo>
                    <a:lnTo>
                      <a:pt x="84" y="91"/>
                    </a:lnTo>
                    <a:lnTo>
                      <a:pt x="128" y="102"/>
                    </a:lnTo>
                    <a:lnTo>
                      <a:pt x="128" y="144"/>
                    </a:lnTo>
                    <a:lnTo>
                      <a:pt x="95" y="157"/>
                    </a:lnTo>
                    <a:lnTo>
                      <a:pt x="114" y="163"/>
                    </a:lnTo>
                    <a:lnTo>
                      <a:pt x="145" y="146"/>
                    </a:lnTo>
                    <a:lnTo>
                      <a:pt x="143" y="95"/>
                    </a:lnTo>
                    <a:lnTo>
                      <a:pt x="99" y="81"/>
                    </a:lnTo>
                    <a:lnTo>
                      <a:pt x="33" y="68"/>
                    </a:lnTo>
                    <a:lnTo>
                      <a:pt x="14" y="55"/>
                    </a:lnTo>
                    <a:lnTo>
                      <a:pt x="29" y="34"/>
                    </a:lnTo>
                    <a:lnTo>
                      <a:pt x="38" y="17"/>
                    </a:lnTo>
                    <a:lnTo>
                      <a:pt x="29" y="0"/>
                    </a:lnTo>
                    <a:lnTo>
                      <a:pt x="17" y="2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6" name="Freeform 193"/>
              <p:cNvSpPr>
                <a:spLocks/>
              </p:cNvSpPr>
              <p:nvPr/>
            </p:nvSpPr>
            <p:spPr bwMode="auto">
              <a:xfrm>
                <a:off x="2445" y="2274"/>
                <a:ext cx="55" cy="46"/>
              </a:xfrm>
              <a:custGeom>
                <a:avLst/>
                <a:gdLst>
                  <a:gd name="T0" fmla="*/ 4 w 108"/>
                  <a:gd name="T1" fmla="*/ 1 h 92"/>
                  <a:gd name="T2" fmla="*/ 2 w 108"/>
                  <a:gd name="T3" fmla="*/ 1 h 92"/>
                  <a:gd name="T4" fmla="*/ 1 w 108"/>
                  <a:gd name="T5" fmla="*/ 2 h 92"/>
                  <a:gd name="T6" fmla="*/ 1 w 108"/>
                  <a:gd name="T7" fmla="*/ 2 h 92"/>
                  <a:gd name="T8" fmla="*/ 2 w 108"/>
                  <a:gd name="T9" fmla="*/ 3 h 92"/>
                  <a:gd name="T10" fmla="*/ 4 w 108"/>
                  <a:gd name="T11" fmla="*/ 3 h 92"/>
                  <a:gd name="T12" fmla="*/ 3 w 108"/>
                  <a:gd name="T13" fmla="*/ 3 h 92"/>
                  <a:gd name="T14" fmla="*/ 1 w 108"/>
                  <a:gd name="T15" fmla="*/ 3 h 92"/>
                  <a:gd name="T16" fmla="*/ 1 w 108"/>
                  <a:gd name="T17" fmla="*/ 3 h 92"/>
                  <a:gd name="T18" fmla="*/ 0 w 108"/>
                  <a:gd name="T19" fmla="*/ 1 h 92"/>
                  <a:gd name="T20" fmla="*/ 1 w 108"/>
                  <a:gd name="T21" fmla="*/ 1 h 92"/>
                  <a:gd name="T22" fmla="*/ 2 w 108"/>
                  <a:gd name="T23" fmla="*/ 1 h 92"/>
                  <a:gd name="T24" fmla="*/ 3 w 108"/>
                  <a:gd name="T25" fmla="*/ 0 h 92"/>
                  <a:gd name="T26" fmla="*/ 4 w 108"/>
                  <a:gd name="T27" fmla="*/ 1 h 92"/>
                  <a:gd name="T28" fmla="*/ 4 w 108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" h="92">
                    <a:moveTo>
                      <a:pt x="108" y="2"/>
                    </a:moveTo>
                    <a:lnTo>
                      <a:pt x="51" y="19"/>
                    </a:lnTo>
                    <a:lnTo>
                      <a:pt x="11" y="35"/>
                    </a:lnTo>
                    <a:lnTo>
                      <a:pt x="13" y="61"/>
                    </a:lnTo>
                    <a:lnTo>
                      <a:pt x="38" y="74"/>
                    </a:lnTo>
                    <a:lnTo>
                      <a:pt x="99" y="84"/>
                    </a:lnTo>
                    <a:lnTo>
                      <a:pt x="72" y="92"/>
                    </a:lnTo>
                    <a:lnTo>
                      <a:pt x="24" y="86"/>
                    </a:lnTo>
                    <a:lnTo>
                      <a:pt x="4" y="71"/>
                    </a:lnTo>
                    <a:lnTo>
                      <a:pt x="0" y="25"/>
                    </a:lnTo>
                    <a:lnTo>
                      <a:pt x="28" y="19"/>
                    </a:lnTo>
                    <a:lnTo>
                      <a:pt x="43" y="14"/>
                    </a:lnTo>
                    <a:lnTo>
                      <a:pt x="76" y="0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7" name="Freeform 194"/>
              <p:cNvSpPr>
                <a:spLocks/>
              </p:cNvSpPr>
              <p:nvPr/>
            </p:nvSpPr>
            <p:spPr bwMode="auto">
              <a:xfrm>
                <a:off x="2595" y="2211"/>
                <a:ext cx="94" cy="360"/>
              </a:xfrm>
              <a:custGeom>
                <a:avLst/>
                <a:gdLst>
                  <a:gd name="T0" fmla="*/ 1 w 186"/>
                  <a:gd name="T1" fmla="*/ 5 h 718"/>
                  <a:gd name="T2" fmla="*/ 2 w 186"/>
                  <a:gd name="T3" fmla="*/ 0 h 718"/>
                  <a:gd name="T4" fmla="*/ 3 w 186"/>
                  <a:gd name="T5" fmla="*/ 2 h 718"/>
                  <a:gd name="T6" fmla="*/ 4 w 186"/>
                  <a:gd name="T7" fmla="*/ 3 h 718"/>
                  <a:gd name="T8" fmla="*/ 4 w 186"/>
                  <a:gd name="T9" fmla="*/ 11 h 718"/>
                  <a:gd name="T10" fmla="*/ 6 w 186"/>
                  <a:gd name="T11" fmla="*/ 11 h 718"/>
                  <a:gd name="T12" fmla="*/ 6 w 186"/>
                  <a:gd name="T13" fmla="*/ 16 h 718"/>
                  <a:gd name="T14" fmla="*/ 6 w 186"/>
                  <a:gd name="T15" fmla="*/ 23 h 718"/>
                  <a:gd name="T16" fmla="*/ 6 w 186"/>
                  <a:gd name="T17" fmla="*/ 22 h 718"/>
                  <a:gd name="T18" fmla="*/ 6 w 186"/>
                  <a:gd name="T19" fmla="*/ 22 h 718"/>
                  <a:gd name="T20" fmla="*/ 5 w 186"/>
                  <a:gd name="T21" fmla="*/ 21 h 718"/>
                  <a:gd name="T22" fmla="*/ 5 w 186"/>
                  <a:gd name="T23" fmla="*/ 20 h 718"/>
                  <a:gd name="T24" fmla="*/ 5 w 186"/>
                  <a:gd name="T25" fmla="*/ 20 h 718"/>
                  <a:gd name="T26" fmla="*/ 4 w 186"/>
                  <a:gd name="T27" fmla="*/ 19 h 718"/>
                  <a:gd name="T28" fmla="*/ 4 w 186"/>
                  <a:gd name="T29" fmla="*/ 19 h 718"/>
                  <a:gd name="T30" fmla="*/ 4 w 186"/>
                  <a:gd name="T31" fmla="*/ 18 h 718"/>
                  <a:gd name="T32" fmla="*/ 3 w 186"/>
                  <a:gd name="T33" fmla="*/ 17 h 718"/>
                  <a:gd name="T34" fmla="*/ 3 w 186"/>
                  <a:gd name="T35" fmla="*/ 17 h 718"/>
                  <a:gd name="T36" fmla="*/ 2 w 186"/>
                  <a:gd name="T37" fmla="*/ 16 h 718"/>
                  <a:gd name="T38" fmla="*/ 2 w 186"/>
                  <a:gd name="T39" fmla="*/ 15 h 718"/>
                  <a:gd name="T40" fmla="*/ 2 w 186"/>
                  <a:gd name="T41" fmla="*/ 14 h 718"/>
                  <a:gd name="T42" fmla="*/ 2 w 186"/>
                  <a:gd name="T43" fmla="*/ 14 h 718"/>
                  <a:gd name="T44" fmla="*/ 2 w 186"/>
                  <a:gd name="T45" fmla="*/ 13 h 718"/>
                  <a:gd name="T46" fmla="*/ 1 w 186"/>
                  <a:gd name="T47" fmla="*/ 12 h 718"/>
                  <a:gd name="T48" fmla="*/ 1 w 186"/>
                  <a:gd name="T49" fmla="*/ 11 h 718"/>
                  <a:gd name="T50" fmla="*/ 1 w 186"/>
                  <a:gd name="T51" fmla="*/ 10 h 718"/>
                  <a:gd name="T52" fmla="*/ 1 w 186"/>
                  <a:gd name="T53" fmla="*/ 9 h 718"/>
                  <a:gd name="T54" fmla="*/ 0 w 186"/>
                  <a:gd name="T55" fmla="*/ 7 h 718"/>
                  <a:gd name="T56" fmla="*/ 1 w 186"/>
                  <a:gd name="T57" fmla="*/ 7 h 718"/>
                  <a:gd name="T58" fmla="*/ 1 w 186"/>
                  <a:gd name="T59" fmla="*/ 6 h 718"/>
                  <a:gd name="T60" fmla="*/ 1 w 186"/>
                  <a:gd name="T61" fmla="*/ 5 h 718"/>
                  <a:gd name="T62" fmla="*/ 1 w 186"/>
                  <a:gd name="T63" fmla="*/ 5 h 7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6" h="718">
                    <a:moveTo>
                      <a:pt x="4" y="152"/>
                    </a:moveTo>
                    <a:lnTo>
                      <a:pt x="47" y="0"/>
                    </a:lnTo>
                    <a:lnTo>
                      <a:pt x="91" y="44"/>
                    </a:lnTo>
                    <a:lnTo>
                      <a:pt x="122" y="84"/>
                    </a:lnTo>
                    <a:lnTo>
                      <a:pt x="118" y="351"/>
                    </a:lnTo>
                    <a:lnTo>
                      <a:pt x="175" y="323"/>
                    </a:lnTo>
                    <a:lnTo>
                      <a:pt x="161" y="498"/>
                    </a:lnTo>
                    <a:lnTo>
                      <a:pt x="186" y="718"/>
                    </a:lnTo>
                    <a:lnTo>
                      <a:pt x="175" y="697"/>
                    </a:lnTo>
                    <a:lnTo>
                      <a:pt x="161" y="675"/>
                    </a:lnTo>
                    <a:lnTo>
                      <a:pt x="146" y="648"/>
                    </a:lnTo>
                    <a:lnTo>
                      <a:pt x="139" y="633"/>
                    </a:lnTo>
                    <a:lnTo>
                      <a:pt x="129" y="619"/>
                    </a:lnTo>
                    <a:lnTo>
                      <a:pt x="122" y="604"/>
                    </a:lnTo>
                    <a:lnTo>
                      <a:pt x="112" y="589"/>
                    </a:lnTo>
                    <a:lnTo>
                      <a:pt x="97" y="564"/>
                    </a:lnTo>
                    <a:lnTo>
                      <a:pt x="84" y="543"/>
                    </a:lnTo>
                    <a:lnTo>
                      <a:pt x="70" y="515"/>
                    </a:lnTo>
                    <a:lnTo>
                      <a:pt x="63" y="494"/>
                    </a:lnTo>
                    <a:lnTo>
                      <a:pt x="57" y="471"/>
                    </a:lnTo>
                    <a:lnTo>
                      <a:pt x="49" y="445"/>
                    </a:lnTo>
                    <a:lnTo>
                      <a:pt x="42" y="418"/>
                    </a:lnTo>
                    <a:lnTo>
                      <a:pt x="36" y="389"/>
                    </a:lnTo>
                    <a:lnTo>
                      <a:pt x="28" y="361"/>
                    </a:lnTo>
                    <a:lnTo>
                      <a:pt x="23" y="332"/>
                    </a:lnTo>
                    <a:lnTo>
                      <a:pt x="17" y="306"/>
                    </a:lnTo>
                    <a:lnTo>
                      <a:pt x="8" y="260"/>
                    </a:lnTo>
                    <a:lnTo>
                      <a:pt x="0" y="215"/>
                    </a:lnTo>
                    <a:lnTo>
                      <a:pt x="30" y="207"/>
                    </a:lnTo>
                    <a:lnTo>
                      <a:pt x="30" y="167"/>
                    </a:lnTo>
                    <a:lnTo>
                      <a:pt x="4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8" name="Freeform 195"/>
              <p:cNvSpPr>
                <a:spLocks/>
              </p:cNvSpPr>
              <p:nvPr/>
            </p:nvSpPr>
            <p:spPr bwMode="auto">
              <a:xfrm>
                <a:off x="2774" y="2295"/>
                <a:ext cx="163" cy="220"/>
              </a:xfrm>
              <a:custGeom>
                <a:avLst/>
                <a:gdLst>
                  <a:gd name="T0" fmla="*/ 10 w 327"/>
                  <a:gd name="T1" fmla="*/ 9 h 439"/>
                  <a:gd name="T2" fmla="*/ 5 w 327"/>
                  <a:gd name="T3" fmla="*/ 5 h 439"/>
                  <a:gd name="T4" fmla="*/ 3 w 327"/>
                  <a:gd name="T5" fmla="*/ 2 h 439"/>
                  <a:gd name="T6" fmla="*/ 3 w 327"/>
                  <a:gd name="T7" fmla="*/ 2 h 439"/>
                  <a:gd name="T8" fmla="*/ 2 w 327"/>
                  <a:gd name="T9" fmla="*/ 2 h 439"/>
                  <a:gd name="T10" fmla="*/ 2 w 327"/>
                  <a:gd name="T11" fmla="*/ 3 h 439"/>
                  <a:gd name="T12" fmla="*/ 1 w 327"/>
                  <a:gd name="T13" fmla="*/ 2 h 439"/>
                  <a:gd name="T14" fmla="*/ 1 w 327"/>
                  <a:gd name="T15" fmla="*/ 2 h 439"/>
                  <a:gd name="T16" fmla="*/ 1 w 327"/>
                  <a:gd name="T17" fmla="*/ 2 h 439"/>
                  <a:gd name="T18" fmla="*/ 1 w 327"/>
                  <a:gd name="T19" fmla="*/ 1 h 439"/>
                  <a:gd name="T20" fmla="*/ 0 w 327"/>
                  <a:gd name="T21" fmla="*/ 1 h 439"/>
                  <a:gd name="T22" fmla="*/ 0 w 327"/>
                  <a:gd name="T23" fmla="*/ 1 h 439"/>
                  <a:gd name="T24" fmla="*/ 0 w 327"/>
                  <a:gd name="T25" fmla="*/ 1 h 439"/>
                  <a:gd name="T26" fmla="*/ 0 w 327"/>
                  <a:gd name="T27" fmla="*/ 0 h 439"/>
                  <a:gd name="T28" fmla="*/ 0 w 327"/>
                  <a:gd name="T29" fmla="*/ 2 h 439"/>
                  <a:gd name="T30" fmla="*/ 0 w 327"/>
                  <a:gd name="T31" fmla="*/ 3 h 439"/>
                  <a:gd name="T32" fmla="*/ 0 w 327"/>
                  <a:gd name="T33" fmla="*/ 3 h 439"/>
                  <a:gd name="T34" fmla="*/ 0 w 327"/>
                  <a:gd name="T35" fmla="*/ 3 h 439"/>
                  <a:gd name="T36" fmla="*/ 1 w 327"/>
                  <a:gd name="T37" fmla="*/ 4 h 439"/>
                  <a:gd name="T38" fmla="*/ 1 w 327"/>
                  <a:gd name="T39" fmla="*/ 4 h 439"/>
                  <a:gd name="T40" fmla="*/ 1 w 327"/>
                  <a:gd name="T41" fmla="*/ 4 h 439"/>
                  <a:gd name="T42" fmla="*/ 1 w 327"/>
                  <a:gd name="T43" fmla="*/ 4 h 439"/>
                  <a:gd name="T44" fmla="*/ 2 w 327"/>
                  <a:gd name="T45" fmla="*/ 4 h 439"/>
                  <a:gd name="T46" fmla="*/ 2 w 327"/>
                  <a:gd name="T47" fmla="*/ 5 h 439"/>
                  <a:gd name="T48" fmla="*/ 2 w 327"/>
                  <a:gd name="T49" fmla="*/ 5 h 439"/>
                  <a:gd name="T50" fmla="*/ 3 w 327"/>
                  <a:gd name="T51" fmla="*/ 5 h 439"/>
                  <a:gd name="T52" fmla="*/ 3 w 327"/>
                  <a:gd name="T53" fmla="*/ 5 h 439"/>
                  <a:gd name="T54" fmla="*/ 3 w 327"/>
                  <a:gd name="T55" fmla="*/ 6 h 439"/>
                  <a:gd name="T56" fmla="*/ 3 w 327"/>
                  <a:gd name="T57" fmla="*/ 6 h 439"/>
                  <a:gd name="T58" fmla="*/ 3 w 327"/>
                  <a:gd name="T59" fmla="*/ 6 h 439"/>
                  <a:gd name="T60" fmla="*/ 4 w 327"/>
                  <a:gd name="T61" fmla="*/ 6 h 439"/>
                  <a:gd name="T62" fmla="*/ 4 w 327"/>
                  <a:gd name="T63" fmla="*/ 6 h 439"/>
                  <a:gd name="T64" fmla="*/ 4 w 327"/>
                  <a:gd name="T65" fmla="*/ 6 h 439"/>
                  <a:gd name="T66" fmla="*/ 4 w 327"/>
                  <a:gd name="T67" fmla="*/ 6 h 439"/>
                  <a:gd name="T68" fmla="*/ 4 w 327"/>
                  <a:gd name="T69" fmla="*/ 7 h 439"/>
                  <a:gd name="T70" fmla="*/ 5 w 327"/>
                  <a:gd name="T71" fmla="*/ 7 h 439"/>
                  <a:gd name="T72" fmla="*/ 5 w 327"/>
                  <a:gd name="T73" fmla="*/ 7 h 439"/>
                  <a:gd name="T74" fmla="*/ 5 w 327"/>
                  <a:gd name="T75" fmla="*/ 8 h 439"/>
                  <a:gd name="T76" fmla="*/ 5 w 327"/>
                  <a:gd name="T77" fmla="*/ 8 h 439"/>
                  <a:gd name="T78" fmla="*/ 6 w 327"/>
                  <a:gd name="T79" fmla="*/ 8 h 439"/>
                  <a:gd name="T80" fmla="*/ 6 w 327"/>
                  <a:gd name="T81" fmla="*/ 8 h 439"/>
                  <a:gd name="T82" fmla="*/ 8 w 327"/>
                  <a:gd name="T83" fmla="*/ 14 h 439"/>
                  <a:gd name="T84" fmla="*/ 10 w 327"/>
                  <a:gd name="T85" fmla="*/ 9 h 439"/>
                  <a:gd name="T86" fmla="*/ 10 w 327"/>
                  <a:gd name="T87" fmla="*/ 9 h 4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7" h="439">
                    <a:moveTo>
                      <a:pt x="327" y="280"/>
                    </a:moveTo>
                    <a:lnTo>
                      <a:pt x="183" y="133"/>
                    </a:lnTo>
                    <a:lnTo>
                      <a:pt x="116" y="53"/>
                    </a:lnTo>
                    <a:lnTo>
                      <a:pt x="108" y="55"/>
                    </a:lnTo>
                    <a:lnTo>
                      <a:pt x="93" y="63"/>
                    </a:lnTo>
                    <a:lnTo>
                      <a:pt x="76" y="65"/>
                    </a:lnTo>
                    <a:lnTo>
                      <a:pt x="61" y="57"/>
                    </a:lnTo>
                    <a:lnTo>
                      <a:pt x="53" y="48"/>
                    </a:lnTo>
                    <a:lnTo>
                      <a:pt x="44" y="40"/>
                    </a:lnTo>
                    <a:lnTo>
                      <a:pt x="34" y="31"/>
                    </a:lnTo>
                    <a:lnTo>
                      <a:pt x="25" y="21"/>
                    </a:lnTo>
                    <a:lnTo>
                      <a:pt x="15" y="13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6" y="46"/>
                    </a:lnTo>
                    <a:lnTo>
                      <a:pt x="12" y="65"/>
                    </a:lnTo>
                    <a:lnTo>
                      <a:pt x="23" y="84"/>
                    </a:lnTo>
                    <a:lnTo>
                      <a:pt x="29" y="91"/>
                    </a:lnTo>
                    <a:lnTo>
                      <a:pt x="32" y="97"/>
                    </a:lnTo>
                    <a:lnTo>
                      <a:pt x="36" y="101"/>
                    </a:lnTo>
                    <a:lnTo>
                      <a:pt x="46" y="108"/>
                    </a:lnTo>
                    <a:lnTo>
                      <a:pt x="55" y="116"/>
                    </a:lnTo>
                    <a:lnTo>
                      <a:pt x="67" y="124"/>
                    </a:lnTo>
                    <a:lnTo>
                      <a:pt x="80" y="131"/>
                    </a:lnTo>
                    <a:lnTo>
                      <a:pt x="91" y="141"/>
                    </a:lnTo>
                    <a:lnTo>
                      <a:pt x="103" y="150"/>
                    </a:lnTo>
                    <a:lnTo>
                      <a:pt x="108" y="156"/>
                    </a:lnTo>
                    <a:lnTo>
                      <a:pt x="114" y="162"/>
                    </a:lnTo>
                    <a:lnTo>
                      <a:pt x="120" y="165"/>
                    </a:lnTo>
                    <a:lnTo>
                      <a:pt x="126" y="171"/>
                    </a:lnTo>
                    <a:lnTo>
                      <a:pt x="133" y="177"/>
                    </a:lnTo>
                    <a:lnTo>
                      <a:pt x="137" y="181"/>
                    </a:lnTo>
                    <a:lnTo>
                      <a:pt x="143" y="186"/>
                    </a:lnTo>
                    <a:lnTo>
                      <a:pt x="148" y="192"/>
                    </a:lnTo>
                    <a:lnTo>
                      <a:pt x="158" y="202"/>
                    </a:lnTo>
                    <a:lnTo>
                      <a:pt x="167" y="211"/>
                    </a:lnTo>
                    <a:lnTo>
                      <a:pt x="175" y="219"/>
                    </a:lnTo>
                    <a:lnTo>
                      <a:pt x="183" y="226"/>
                    </a:lnTo>
                    <a:lnTo>
                      <a:pt x="188" y="232"/>
                    </a:lnTo>
                    <a:lnTo>
                      <a:pt x="192" y="236"/>
                    </a:lnTo>
                    <a:lnTo>
                      <a:pt x="196" y="240"/>
                    </a:lnTo>
                    <a:lnTo>
                      <a:pt x="287" y="439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69" name="Freeform 196"/>
              <p:cNvSpPr>
                <a:spLocks/>
              </p:cNvSpPr>
              <p:nvPr/>
            </p:nvSpPr>
            <p:spPr bwMode="auto">
              <a:xfrm>
                <a:off x="2474" y="1809"/>
                <a:ext cx="156" cy="21"/>
              </a:xfrm>
              <a:custGeom>
                <a:avLst/>
                <a:gdLst>
                  <a:gd name="T0" fmla="*/ 10 w 311"/>
                  <a:gd name="T1" fmla="*/ 1 h 42"/>
                  <a:gd name="T2" fmla="*/ 6 w 311"/>
                  <a:gd name="T3" fmla="*/ 1 h 42"/>
                  <a:gd name="T4" fmla="*/ 3 w 311"/>
                  <a:gd name="T5" fmla="*/ 1 h 42"/>
                  <a:gd name="T6" fmla="*/ 0 w 311"/>
                  <a:gd name="T7" fmla="*/ 0 h 42"/>
                  <a:gd name="T8" fmla="*/ 2 w 311"/>
                  <a:gd name="T9" fmla="*/ 1 h 42"/>
                  <a:gd name="T10" fmla="*/ 3 w 311"/>
                  <a:gd name="T11" fmla="*/ 2 h 42"/>
                  <a:gd name="T12" fmla="*/ 7 w 311"/>
                  <a:gd name="T13" fmla="*/ 2 h 42"/>
                  <a:gd name="T14" fmla="*/ 10 w 311"/>
                  <a:gd name="T15" fmla="*/ 1 h 42"/>
                  <a:gd name="T16" fmla="*/ 10 w 311"/>
                  <a:gd name="T17" fmla="*/ 1 h 42"/>
                  <a:gd name="T18" fmla="*/ 10 w 311"/>
                  <a:gd name="T19" fmla="*/ 1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42">
                    <a:moveTo>
                      <a:pt x="311" y="19"/>
                    </a:moveTo>
                    <a:lnTo>
                      <a:pt x="184" y="27"/>
                    </a:lnTo>
                    <a:lnTo>
                      <a:pt x="87" y="23"/>
                    </a:lnTo>
                    <a:lnTo>
                      <a:pt x="0" y="0"/>
                    </a:lnTo>
                    <a:lnTo>
                      <a:pt x="40" y="23"/>
                    </a:lnTo>
                    <a:lnTo>
                      <a:pt x="78" y="36"/>
                    </a:lnTo>
                    <a:lnTo>
                      <a:pt x="222" y="42"/>
                    </a:lnTo>
                    <a:lnTo>
                      <a:pt x="294" y="32"/>
                    </a:lnTo>
                    <a:lnTo>
                      <a:pt x="3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70" name="Freeform 197"/>
              <p:cNvSpPr>
                <a:spLocks/>
              </p:cNvSpPr>
              <p:nvPr/>
            </p:nvSpPr>
            <p:spPr bwMode="auto">
              <a:xfrm>
                <a:off x="2534" y="1826"/>
                <a:ext cx="67" cy="79"/>
              </a:xfrm>
              <a:custGeom>
                <a:avLst/>
                <a:gdLst>
                  <a:gd name="T0" fmla="*/ 0 w 135"/>
                  <a:gd name="T1" fmla="*/ 0 h 158"/>
                  <a:gd name="T2" fmla="*/ 0 w 135"/>
                  <a:gd name="T3" fmla="*/ 2 h 158"/>
                  <a:gd name="T4" fmla="*/ 1 w 135"/>
                  <a:gd name="T5" fmla="*/ 3 h 158"/>
                  <a:gd name="T6" fmla="*/ 1 w 135"/>
                  <a:gd name="T7" fmla="*/ 3 h 158"/>
                  <a:gd name="T8" fmla="*/ 1 w 135"/>
                  <a:gd name="T9" fmla="*/ 4 h 158"/>
                  <a:gd name="T10" fmla="*/ 1 w 135"/>
                  <a:gd name="T11" fmla="*/ 5 h 158"/>
                  <a:gd name="T12" fmla="*/ 0 w 135"/>
                  <a:gd name="T13" fmla="*/ 5 h 158"/>
                  <a:gd name="T14" fmla="*/ 2 w 135"/>
                  <a:gd name="T15" fmla="*/ 5 h 158"/>
                  <a:gd name="T16" fmla="*/ 3 w 135"/>
                  <a:gd name="T17" fmla="*/ 4 h 158"/>
                  <a:gd name="T18" fmla="*/ 3 w 135"/>
                  <a:gd name="T19" fmla="*/ 2 h 158"/>
                  <a:gd name="T20" fmla="*/ 4 w 135"/>
                  <a:gd name="T21" fmla="*/ 0 h 158"/>
                  <a:gd name="T22" fmla="*/ 0 w 135"/>
                  <a:gd name="T23" fmla="*/ 0 h 158"/>
                  <a:gd name="T24" fmla="*/ 0 w 135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" h="158">
                    <a:moveTo>
                      <a:pt x="0" y="0"/>
                    </a:moveTo>
                    <a:lnTo>
                      <a:pt x="0" y="55"/>
                    </a:lnTo>
                    <a:lnTo>
                      <a:pt x="42" y="65"/>
                    </a:lnTo>
                    <a:lnTo>
                      <a:pt x="50" y="90"/>
                    </a:lnTo>
                    <a:lnTo>
                      <a:pt x="52" y="112"/>
                    </a:lnTo>
                    <a:lnTo>
                      <a:pt x="52" y="137"/>
                    </a:lnTo>
                    <a:lnTo>
                      <a:pt x="31" y="158"/>
                    </a:lnTo>
                    <a:lnTo>
                      <a:pt x="95" y="156"/>
                    </a:lnTo>
                    <a:lnTo>
                      <a:pt x="99" y="103"/>
                    </a:lnTo>
                    <a:lnTo>
                      <a:pt x="114" y="57"/>
                    </a:lnTo>
                    <a:lnTo>
                      <a:pt x="1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71" name="Freeform 198"/>
              <p:cNvSpPr>
                <a:spLocks/>
              </p:cNvSpPr>
              <p:nvPr/>
            </p:nvSpPr>
            <p:spPr bwMode="auto">
              <a:xfrm>
                <a:off x="3268" y="2773"/>
                <a:ext cx="172" cy="38"/>
              </a:xfrm>
              <a:custGeom>
                <a:avLst/>
                <a:gdLst>
                  <a:gd name="T0" fmla="*/ 0 w 344"/>
                  <a:gd name="T1" fmla="*/ 3 h 76"/>
                  <a:gd name="T2" fmla="*/ 1 w 344"/>
                  <a:gd name="T3" fmla="*/ 2 h 76"/>
                  <a:gd name="T4" fmla="*/ 2 w 344"/>
                  <a:gd name="T5" fmla="*/ 0 h 76"/>
                  <a:gd name="T6" fmla="*/ 2 w 344"/>
                  <a:gd name="T7" fmla="*/ 2 h 76"/>
                  <a:gd name="T8" fmla="*/ 6 w 344"/>
                  <a:gd name="T9" fmla="*/ 2 h 76"/>
                  <a:gd name="T10" fmla="*/ 11 w 344"/>
                  <a:gd name="T11" fmla="*/ 2 h 76"/>
                  <a:gd name="T12" fmla="*/ 9 w 344"/>
                  <a:gd name="T13" fmla="*/ 2 h 76"/>
                  <a:gd name="T14" fmla="*/ 2 w 344"/>
                  <a:gd name="T15" fmla="*/ 2 h 76"/>
                  <a:gd name="T16" fmla="*/ 0 w 344"/>
                  <a:gd name="T17" fmla="*/ 3 h 76"/>
                  <a:gd name="T18" fmla="*/ 0 w 344"/>
                  <a:gd name="T19" fmla="*/ 3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4" h="76">
                    <a:moveTo>
                      <a:pt x="0" y="76"/>
                    </a:moveTo>
                    <a:lnTo>
                      <a:pt x="21" y="46"/>
                    </a:lnTo>
                    <a:lnTo>
                      <a:pt x="46" y="0"/>
                    </a:lnTo>
                    <a:lnTo>
                      <a:pt x="44" y="36"/>
                    </a:lnTo>
                    <a:lnTo>
                      <a:pt x="162" y="36"/>
                    </a:lnTo>
                    <a:lnTo>
                      <a:pt x="344" y="38"/>
                    </a:lnTo>
                    <a:lnTo>
                      <a:pt x="272" y="55"/>
                    </a:lnTo>
                    <a:lnTo>
                      <a:pt x="36" y="5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72" name="Freeform 199"/>
              <p:cNvSpPr>
                <a:spLocks/>
              </p:cNvSpPr>
              <p:nvPr/>
            </p:nvSpPr>
            <p:spPr bwMode="auto">
              <a:xfrm>
                <a:off x="3032" y="1922"/>
                <a:ext cx="31" cy="58"/>
              </a:xfrm>
              <a:custGeom>
                <a:avLst/>
                <a:gdLst>
                  <a:gd name="T0" fmla="*/ 1 w 63"/>
                  <a:gd name="T1" fmla="*/ 0 h 116"/>
                  <a:gd name="T2" fmla="*/ 1 w 63"/>
                  <a:gd name="T3" fmla="*/ 2 h 116"/>
                  <a:gd name="T4" fmla="*/ 0 w 63"/>
                  <a:gd name="T5" fmla="*/ 4 h 116"/>
                  <a:gd name="T6" fmla="*/ 0 w 63"/>
                  <a:gd name="T7" fmla="*/ 4 h 116"/>
                  <a:gd name="T8" fmla="*/ 0 w 63"/>
                  <a:gd name="T9" fmla="*/ 4 h 116"/>
                  <a:gd name="T10" fmla="*/ 0 w 63"/>
                  <a:gd name="T11" fmla="*/ 3 h 116"/>
                  <a:gd name="T12" fmla="*/ 0 w 63"/>
                  <a:gd name="T13" fmla="*/ 2 h 116"/>
                  <a:gd name="T14" fmla="*/ 0 w 63"/>
                  <a:gd name="T15" fmla="*/ 2 h 116"/>
                  <a:gd name="T16" fmla="*/ 0 w 63"/>
                  <a:gd name="T17" fmla="*/ 1 h 116"/>
                  <a:gd name="T18" fmla="*/ 1 w 63"/>
                  <a:gd name="T19" fmla="*/ 1 h 116"/>
                  <a:gd name="T20" fmla="*/ 1 w 63"/>
                  <a:gd name="T21" fmla="*/ 0 h 116"/>
                  <a:gd name="T22" fmla="*/ 1 w 63"/>
                  <a:gd name="T23" fmla="*/ 0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116">
                    <a:moveTo>
                      <a:pt x="63" y="0"/>
                    </a:moveTo>
                    <a:lnTo>
                      <a:pt x="46" y="59"/>
                    </a:lnTo>
                    <a:lnTo>
                      <a:pt x="25" y="99"/>
                    </a:lnTo>
                    <a:lnTo>
                      <a:pt x="0" y="116"/>
                    </a:lnTo>
                    <a:lnTo>
                      <a:pt x="4" y="110"/>
                    </a:lnTo>
                    <a:lnTo>
                      <a:pt x="11" y="95"/>
                    </a:lnTo>
                    <a:lnTo>
                      <a:pt x="21" y="63"/>
                    </a:lnTo>
                    <a:lnTo>
                      <a:pt x="17" y="38"/>
                    </a:lnTo>
                    <a:lnTo>
                      <a:pt x="13" y="23"/>
                    </a:lnTo>
                    <a:lnTo>
                      <a:pt x="38" y="1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73" name="Freeform 200"/>
              <p:cNvSpPr>
                <a:spLocks/>
              </p:cNvSpPr>
              <p:nvPr/>
            </p:nvSpPr>
            <p:spPr bwMode="auto">
              <a:xfrm>
                <a:off x="2451" y="2280"/>
                <a:ext cx="61" cy="26"/>
              </a:xfrm>
              <a:custGeom>
                <a:avLst/>
                <a:gdLst>
                  <a:gd name="T0" fmla="*/ 4 w 122"/>
                  <a:gd name="T1" fmla="*/ 0 h 53"/>
                  <a:gd name="T2" fmla="*/ 3 w 122"/>
                  <a:gd name="T3" fmla="*/ 1 h 53"/>
                  <a:gd name="T4" fmla="*/ 3 w 122"/>
                  <a:gd name="T5" fmla="*/ 1 h 53"/>
                  <a:gd name="T6" fmla="*/ 2 w 122"/>
                  <a:gd name="T7" fmla="*/ 1 h 53"/>
                  <a:gd name="T8" fmla="*/ 0 w 122"/>
                  <a:gd name="T9" fmla="*/ 0 h 53"/>
                  <a:gd name="T10" fmla="*/ 2 w 122"/>
                  <a:gd name="T11" fmla="*/ 0 h 53"/>
                  <a:gd name="T12" fmla="*/ 3 w 122"/>
                  <a:gd name="T13" fmla="*/ 0 h 53"/>
                  <a:gd name="T14" fmla="*/ 4 w 122"/>
                  <a:gd name="T15" fmla="*/ 0 h 53"/>
                  <a:gd name="T16" fmla="*/ 4 w 122"/>
                  <a:gd name="T17" fmla="*/ 0 h 53"/>
                  <a:gd name="T18" fmla="*/ 4 w 122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53">
                    <a:moveTo>
                      <a:pt x="122" y="30"/>
                    </a:moveTo>
                    <a:lnTo>
                      <a:pt x="80" y="40"/>
                    </a:lnTo>
                    <a:lnTo>
                      <a:pt x="72" y="53"/>
                    </a:lnTo>
                    <a:lnTo>
                      <a:pt x="57" y="36"/>
                    </a:lnTo>
                    <a:lnTo>
                      <a:pt x="0" y="19"/>
                    </a:lnTo>
                    <a:lnTo>
                      <a:pt x="51" y="0"/>
                    </a:lnTo>
                    <a:lnTo>
                      <a:pt x="76" y="13"/>
                    </a:lnTo>
                    <a:lnTo>
                      <a:pt x="108" y="17"/>
                    </a:lnTo>
                    <a:lnTo>
                      <a:pt x="122" y="3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74" name="Freeform 201"/>
              <p:cNvSpPr>
                <a:spLocks/>
              </p:cNvSpPr>
              <p:nvPr/>
            </p:nvSpPr>
            <p:spPr bwMode="auto">
              <a:xfrm>
                <a:off x="2561" y="2282"/>
                <a:ext cx="47" cy="36"/>
              </a:xfrm>
              <a:custGeom>
                <a:avLst/>
                <a:gdLst>
                  <a:gd name="T0" fmla="*/ 1 w 93"/>
                  <a:gd name="T1" fmla="*/ 1 h 72"/>
                  <a:gd name="T2" fmla="*/ 3 w 93"/>
                  <a:gd name="T3" fmla="*/ 2 h 72"/>
                  <a:gd name="T4" fmla="*/ 2 w 93"/>
                  <a:gd name="T5" fmla="*/ 2 h 72"/>
                  <a:gd name="T6" fmla="*/ 2 w 93"/>
                  <a:gd name="T7" fmla="*/ 3 h 72"/>
                  <a:gd name="T8" fmla="*/ 3 w 93"/>
                  <a:gd name="T9" fmla="*/ 3 h 72"/>
                  <a:gd name="T10" fmla="*/ 3 w 93"/>
                  <a:gd name="T11" fmla="*/ 1 h 72"/>
                  <a:gd name="T12" fmla="*/ 0 w 93"/>
                  <a:gd name="T13" fmla="*/ 0 h 72"/>
                  <a:gd name="T14" fmla="*/ 1 w 93"/>
                  <a:gd name="T15" fmla="*/ 1 h 72"/>
                  <a:gd name="T16" fmla="*/ 1 w 93"/>
                  <a:gd name="T17" fmla="*/ 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72">
                    <a:moveTo>
                      <a:pt x="5" y="11"/>
                    </a:moveTo>
                    <a:lnTo>
                      <a:pt x="79" y="38"/>
                    </a:lnTo>
                    <a:lnTo>
                      <a:pt x="41" y="47"/>
                    </a:lnTo>
                    <a:lnTo>
                      <a:pt x="47" y="72"/>
                    </a:lnTo>
                    <a:lnTo>
                      <a:pt x="93" y="68"/>
                    </a:lnTo>
                    <a:lnTo>
                      <a:pt x="93" y="26"/>
                    </a:lnTo>
                    <a:lnTo>
                      <a:pt x="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75" name="Freeform 202"/>
              <p:cNvSpPr>
                <a:spLocks/>
              </p:cNvSpPr>
              <p:nvPr/>
            </p:nvSpPr>
            <p:spPr bwMode="auto">
              <a:xfrm>
                <a:off x="2969" y="2669"/>
                <a:ext cx="11" cy="22"/>
              </a:xfrm>
              <a:custGeom>
                <a:avLst/>
                <a:gdLst>
                  <a:gd name="T0" fmla="*/ 1 w 22"/>
                  <a:gd name="T1" fmla="*/ 0 h 46"/>
                  <a:gd name="T2" fmla="*/ 1 w 22"/>
                  <a:gd name="T3" fmla="*/ 0 h 46"/>
                  <a:gd name="T4" fmla="*/ 1 w 22"/>
                  <a:gd name="T5" fmla="*/ 0 h 46"/>
                  <a:gd name="T6" fmla="*/ 1 w 22"/>
                  <a:gd name="T7" fmla="*/ 1 h 46"/>
                  <a:gd name="T8" fmla="*/ 0 w 22"/>
                  <a:gd name="T9" fmla="*/ 0 h 46"/>
                  <a:gd name="T10" fmla="*/ 1 w 22"/>
                  <a:gd name="T11" fmla="*/ 0 h 46"/>
                  <a:gd name="T12" fmla="*/ 1 w 2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22" y="13"/>
                    </a:lnTo>
                    <a:lnTo>
                      <a:pt x="19" y="25"/>
                    </a:lnTo>
                    <a:lnTo>
                      <a:pt x="3" y="46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076" name="Freeform 203"/>
              <p:cNvSpPr>
                <a:spLocks/>
              </p:cNvSpPr>
              <p:nvPr/>
            </p:nvSpPr>
            <p:spPr bwMode="auto">
              <a:xfrm>
                <a:off x="2893" y="2786"/>
                <a:ext cx="63" cy="66"/>
              </a:xfrm>
              <a:custGeom>
                <a:avLst/>
                <a:gdLst>
                  <a:gd name="T0" fmla="*/ 3 w 125"/>
                  <a:gd name="T1" fmla="*/ 1 h 131"/>
                  <a:gd name="T2" fmla="*/ 3 w 125"/>
                  <a:gd name="T3" fmla="*/ 1 h 131"/>
                  <a:gd name="T4" fmla="*/ 3 w 125"/>
                  <a:gd name="T5" fmla="*/ 1 h 131"/>
                  <a:gd name="T6" fmla="*/ 4 w 125"/>
                  <a:gd name="T7" fmla="*/ 2 h 131"/>
                  <a:gd name="T8" fmla="*/ 4 w 125"/>
                  <a:gd name="T9" fmla="*/ 2 h 131"/>
                  <a:gd name="T10" fmla="*/ 4 w 125"/>
                  <a:gd name="T11" fmla="*/ 3 h 131"/>
                  <a:gd name="T12" fmla="*/ 4 w 125"/>
                  <a:gd name="T13" fmla="*/ 4 h 131"/>
                  <a:gd name="T14" fmla="*/ 2 w 125"/>
                  <a:gd name="T15" fmla="*/ 4 h 131"/>
                  <a:gd name="T16" fmla="*/ 1 w 125"/>
                  <a:gd name="T17" fmla="*/ 3 h 131"/>
                  <a:gd name="T18" fmla="*/ 1 w 125"/>
                  <a:gd name="T19" fmla="*/ 2 h 131"/>
                  <a:gd name="T20" fmla="*/ 0 w 125"/>
                  <a:gd name="T21" fmla="*/ 2 h 131"/>
                  <a:gd name="T22" fmla="*/ 1 w 125"/>
                  <a:gd name="T23" fmla="*/ 3 h 131"/>
                  <a:gd name="T24" fmla="*/ 1 w 125"/>
                  <a:gd name="T25" fmla="*/ 4 h 131"/>
                  <a:gd name="T26" fmla="*/ 1 w 125"/>
                  <a:gd name="T27" fmla="*/ 4 h 131"/>
                  <a:gd name="T28" fmla="*/ 2 w 125"/>
                  <a:gd name="T29" fmla="*/ 5 h 131"/>
                  <a:gd name="T30" fmla="*/ 3 w 125"/>
                  <a:gd name="T31" fmla="*/ 4 h 131"/>
                  <a:gd name="T32" fmla="*/ 4 w 125"/>
                  <a:gd name="T33" fmla="*/ 4 h 131"/>
                  <a:gd name="T34" fmla="*/ 4 w 125"/>
                  <a:gd name="T35" fmla="*/ 3 h 131"/>
                  <a:gd name="T36" fmla="*/ 4 w 125"/>
                  <a:gd name="T37" fmla="*/ 1 h 131"/>
                  <a:gd name="T38" fmla="*/ 3 w 125"/>
                  <a:gd name="T39" fmla="*/ 1 h 131"/>
                  <a:gd name="T40" fmla="*/ 3 w 125"/>
                  <a:gd name="T41" fmla="*/ 0 h 131"/>
                  <a:gd name="T42" fmla="*/ 1 w 125"/>
                  <a:gd name="T43" fmla="*/ 1 h 131"/>
                  <a:gd name="T44" fmla="*/ 1 w 125"/>
                  <a:gd name="T45" fmla="*/ 1 h 131"/>
                  <a:gd name="T46" fmla="*/ 1 w 125"/>
                  <a:gd name="T47" fmla="*/ 1 h 131"/>
                  <a:gd name="T48" fmla="*/ 2 w 125"/>
                  <a:gd name="T49" fmla="*/ 1 h 131"/>
                  <a:gd name="T50" fmla="*/ 3 w 125"/>
                  <a:gd name="T51" fmla="*/ 1 h 131"/>
                  <a:gd name="T52" fmla="*/ 3 w 125"/>
                  <a:gd name="T53" fmla="*/ 1 h 1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131">
                    <a:moveTo>
                      <a:pt x="66" y="13"/>
                    </a:moveTo>
                    <a:lnTo>
                      <a:pt x="81" y="13"/>
                    </a:lnTo>
                    <a:lnTo>
                      <a:pt x="93" y="22"/>
                    </a:lnTo>
                    <a:lnTo>
                      <a:pt x="102" y="40"/>
                    </a:lnTo>
                    <a:lnTo>
                      <a:pt x="106" y="64"/>
                    </a:lnTo>
                    <a:lnTo>
                      <a:pt x="102" y="85"/>
                    </a:lnTo>
                    <a:lnTo>
                      <a:pt x="97" y="108"/>
                    </a:lnTo>
                    <a:lnTo>
                      <a:pt x="41" y="114"/>
                    </a:lnTo>
                    <a:lnTo>
                      <a:pt x="9" y="78"/>
                    </a:lnTo>
                    <a:lnTo>
                      <a:pt x="13" y="41"/>
                    </a:lnTo>
                    <a:lnTo>
                      <a:pt x="0" y="55"/>
                    </a:lnTo>
                    <a:lnTo>
                      <a:pt x="2" y="95"/>
                    </a:lnTo>
                    <a:lnTo>
                      <a:pt x="15" y="112"/>
                    </a:lnTo>
                    <a:lnTo>
                      <a:pt x="22" y="121"/>
                    </a:lnTo>
                    <a:lnTo>
                      <a:pt x="47" y="131"/>
                    </a:lnTo>
                    <a:lnTo>
                      <a:pt x="89" y="125"/>
                    </a:lnTo>
                    <a:lnTo>
                      <a:pt x="112" y="114"/>
                    </a:lnTo>
                    <a:lnTo>
                      <a:pt x="125" y="68"/>
                    </a:lnTo>
                    <a:lnTo>
                      <a:pt x="123" y="30"/>
                    </a:lnTo>
                    <a:lnTo>
                      <a:pt x="85" y="3"/>
                    </a:lnTo>
                    <a:lnTo>
                      <a:pt x="70" y="0"/>
                    </a:lnTo>
                    <a:lnTo>
                      <a:pt x="32" y="7"/>
                    </a:lnTo>
                    <a:lnTo>
                      <a:pt x="15" y="21"/>
                    </a:lnTo>
                    <a:lnTo>
                      <a:pt x="30" y="28"/>
                    </a:lnTo>
                    <a:lnTo>
                      <a:pt x="47" y="19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6871" name="Freeform 204"/>
            <p:cNvSpPr>
              <a:spLocks/>
            </p:cNvSpPr>
            <p:nvPr/>
          </p:nvSpPr>
          <p:spPr bwMode="auto">
            <a:xfrm>
              <a:off x="2872" y="2934"/>
              <a:ext cx="68" cy="74"/>
            </a:xfrm>
            <a:custGeom>
              <a:avLst/>
              <a:gdLst>
                <a:gd name="T0" fmla="*/ 2 w 137"/>
                <a:gd name="T1" fmla="*/ 1 h 148"/>
                <a:gd name="T2" fmla="*/ 2 w 137"/>
                <a:gd name="T3" fmla="*/ 1 h 148"/>
                <a:gd name="T4" fmla="*/ 3 w 137"/>
                <a:gd name="T5" fmla="*/ 2 h 148"/>
                <a:gd name="T6" fmla="*/ 3 w 137"/>
                <a:gd name="T7" fmla="*/ 2 h 148"/>
                <a:gd name="T8" fmla="*/ 3 w 137"/>
                <a:gd name="T9" fmla="*/ 3 h 148"/>
                <a:gd name="T10" fmla="*/ 3 w 137"/>
                <a:gd name="T11" fmla="*/ 3 h 148"/>
                <a:gd name="T12" fmla="*/ 3 w 137"/>
                <a:gd name="T13" fmla="*/ 4 h 148"/>
                <a:gd name="T14" fmla="*/ 2 w 137"/>
                <a:gd name="T15" fmla="*/ 5 h 148"/>
                <a:gd name="T16" fmla="*/ 1 w 137"/>
                <a:gd name="T17" fmla="*/ 5 h 148"/>
                <a:gd name="T18" fmla="*/ 0 w 137"/>
                <a:gd name="T19" fmla="*/ 4 h 148"/>
                <a:gd name="T20" fmla="*/ 0 w 137"/>
                <a:gd name="T21" fmla="*/ 3 h 148"/>
                <a:gd name="T22" fmla="*/ 0 w 137"/>
                <a:gd name="T23" fmla="*/ 2 h 148"/>
                <a:gd name="T24" fmla="*/ 0 w 137"/>
                <a:gd name="T25" fmla="*/ 2 h 148"/>
                <a:gd name="T26" fmla="*/ 0 w 137"/>
                <a:gd name="T27" fmla="*/ 4 h 148"/>
                <a:gd name="T28" fmla="*/ 1 w 137"/>
                <a:gd name="T29" fmla="*/ 5 h 148"/>
                <a:gd name="T30" fmla="*/ 2 w 137"/>
                <a:gd name="T31" fmla="*/ 5 h 148"/>
                <a:gd name="T32" fmla="*/ 3 w 137"/>
                <a:gd name="T33" fmla="*/ 5 h 148"/>
                <a:gd name="T34" fmla="*/ 4 w 137"/>
                <a:gd name="T35" fmla="*/ 3 h 148"/>
                <a:gd name="T36" fmla="*/ 4 w 137"/>
                <a:gd name="T37" fmla="*/ 2 h 148"/>
                <a:gd name="T38" fmla="*/ 3 w 137"/>
                <a:gd name="T39" fmla="*/ 1 h 148"/>
                <a:gd name="T40" fmla="*/ 2 w 137"/>
                <a:gd name="T41" fmla="*/ 0 h 148"/>
                <a:gd name="T42" fmla="*/ 1 w 137"/>
                <a:gd name="T43" fmla="*/ 1 h 148"/>
                <a:gd name="T44" fmla="*/ 0 w 137"/>
                <a:gd name="T45" fmla="*/ 1 h 148"/>
                <a:gd name="T46" fmla="*/ 0 w 137"/>
                <a:gd name="T47" fmla="*/ 2 h 148"/>
                <a:gd name="T48" fmla="*/ 0 w 137"/>
                <a:gd name="T49" fmla="*/ 2 h 148"/>
                <a:gd name="T50" fmla="*/ 1 w 137"/>
                <a:gd name="T51" fmla="*/ 1 h 148"/>
                <a:gd name="T52" fmla="*/ 2 w 137"/>
                <a:gd name="T53" fmla="*/ 1 h 148"/>
                <a:gd name="T54" fmla="*/ 2 w 137"/>
                <a:gd name="T55" fmla="*/ 1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7" h="148">
                  <a:moveTo>
                    <a:pt x="76" y="15"/>
                  </a:moveTo>
                  <a:lnTo>
                    <a:pt x="95" y="21"/>
                  </a:lnTo>
                  <a:lnTo>
                    <a:pt x="108" y="33"/>
                  </a:lnTo>
                  <a:lnTo>
                    <a:pt x="118" y="50"/>
                  </a:lnTo>
                  <a:lnTo>
                    <a:pt x="118" y="74"/>
                  </a:lnTo>
                  <a:lnTo>
                    <a:pt x="114" y="95"/>
                  </a:lnTo>
                  <a:lnTo>
                    <a:pt x="108" y="120"/>
                  </a:lnTo>
                  <a:lnTo>
                    <a:pt x="82" y="133"/>
                  </a:lnTo>
                  <a:lnTo>
                    <a:pt x="45" y="129"/>
                  </a:lnTo>
                  <a:lnTo>
                    <a:pt x="19" y="116"/>
                  </a:lnTo>
                  <a:lnTo>
                    <a:pt x="19" y="80"/>
                  </a:lnTo>
                  <a:lnTo>
                    <a:pt x="19" y="57"/>
                  </a:lnTo>
                  <a:lnTo>
                    <a:pt x="0" y="59"/>
                  </a:lnTo>
                  <a:lnTo>
                    <a:pt x="9" y="122"/>
                  </a:lnTo>
                  <a:lnTo>
                    <a:pt x="44" y="145"/>
                  </a:lnTo>
                  <a:lnTo>
                    <a:pt x="95" y="148"/>
                  </a:lnTo>
                  <a:lnTo>
                    <a:pt x="120" y="135"/>
                  </a:lnTo>
                  <a:lnTo>
                    <a:pt x="137" y="93"/>
                  </a:lnTo>
                  <a:lnTo>
                    <a:pt x="137" y="46"/>
                  </a:lnTo>
                  <a:lnTo>
                    <a:pt x="108" y="8"/>
                  </a:lnTo>
                  <a:lnTo>
                    <a:pt x="83" y="0"/>
                  </a:lnTo>
                  <a:lnTo>
                    <a:pt x="49" y="4"/>
                  </a:lnTo>
                  <a:lnTo>
                    <a:pt x="17" y="25"/>
                  </a:lnTo>
                  <a:lnTo>
                    <a:pt x="9" y="44"/>
                  </a:lnTo>
                  <a:lnTo>
                    <a:pt x="21" y="46"/>
                  </a:lnTo>
                  <a:lnTo>
                    <a:pt x="45" y="25"/>
                  </a:lnTo>
                  <a:lnTo>
                    <a:pt x="7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872" name="Freeform 205"/>
            <p:cNvSpPr>
              <a:spLocks/>
            </p:cNvSpPr>
            <p:nvPr/>
          </p:nvSpPr>
          <p:spPr bwMode="auto">
            <a:xfrm>
              <a:off x="2910" y="2633"/>
              <a:ext cx="39" cy="66"/>
            </a:xfrm>
            <a:custGeom>
              <a:avLst/>
              <a:gdLst>
                <a:gd name="T0" fmla="*/ 2 w 78"/>
                <a:gd name="T1" fmla="*/ 1 h 131"/>
                <a:gd name="T2" fmla="*/ 1 w 78"/>
                <a:gd name="T3" fmla="*/ 1 h 131"/>
                <a:gd name="T4" fmla="*/ 1 w 78"/>
                <a:gd name="T5" fmla="*/ 1 h 131"/>
                <a:gd name="T6" fmla="*/ 1 w 78"/>
                <a:gd name="T7" fmla="*/ 2 h 131"/>
                <a:gd name="T8" fmla="*/ 1 w 78"/>
                <a:gd name="T9" fmla="*/ 3 h 131"/>
                <a:gd name="T10" fmla="*/ 1 w 78"/>
                <a:gd name="T11" fmla="*/ 3 h 131"/>
                <a:gd name="T12" fmla="*/ 1 w 78"/>
                <a:gd name="T13" fmla="*/ 4 h 131"/>
                <a:gd name="T14" fmla="*/ 2 w 78"/>
                <a:gd name="T15" fmla="*/ 4 h 131"/>
                <a:gd name="T16" fmla="*/ 3 w 78"/>
                <a:gd name="T17" fmla="*/ 4 h 131"/>
                <a:gd name="T18" fmla="*/ 3 w 78"/>
                <a:gd name="T19" fmla="*/ 5 h 131"/>
                <a:gd name="T20" fmla="*/ 1 w 78"/>
                <a:gd name="T21" fmla="*/ 4 h 131"/>
                <a:gd name="T22" fmla="*/ 1 w 78"/>
                <a:gd name="T23" fmla="*/ 3 h 131"/>
                <a:gd name="T24" fmla="*/ 0 w 78"/>
                <a:gd name="T25" fmla="*/ 2 h 131"/>
                <a:gd name="T26" fmla="*/ 1 w 78"/>
                <a:gd name="T27" fmla="*/ 1 h 131"/>
                <a:gd name="T28" fmla="*/ 1 w 78"/>
                <a:gd name="T29" fmla="*/ 1 h 131"/>
                <a:gd name="T30" fmla="*/ 2 w 78"/>
                <a:gd name="T31" fmla="*/ 0 h 131"/>
                <a:gd name="T32" fmla="*/ 2 w 78"/>
                <a:gd name="T33" fmla="*/ 1 h 131"/>
                <a:gd name="T34" fmla="*/ 2 w 78"/>
                <a:gd name="T35" fmla="*/ 1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" h="131">
                  <a:moveTo>
                    <a:pt x="34" y="15"/>
                  </a:moveTo>
                  <a:lnTo>
                    <a:pt x="30" y="19"/>
                  </a:lnTo>
                  <a:lnTo>
                    <a:pt x="25" y="28"/>
                  </a:lnTo>
                  <a:lnTo>
                    <a:pt x="15" y="53"/>
                  </a:lnTo>
                  <a:lnTo>
                    <a:pt x="17" y="66"/>
                  </a:lnTo>
                  <a:lnTo>
                    <a:pt x="23" y="81"/>
                  </a:lnTo>
                  <a:lnTo>
                    <a:pt x="30" y="99"/>
                  </a:lnTo>
                  <a:lnTo>
                    <a:pt x="53" y="108"/>
                  </a:lnTo>
                  <a:lnTo>
                    <a:pt x="78" y="110"/>
                  </a:lnTo>
                  <a:lnTo>
                    <a:pt x="76" y="131"/>
                  </a:lnTo>
                  <a:lnTo>
                    <a:pt x="28" y="116"/>
                  </a:lnTo>
                  <a:lnTo>
                    <a:pt x="6" y="8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25" y="5"/>
                  </a:lnTo>
                  <a:lnTo>
                    <a:pt x="47" y="0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873" name="Freeform 206"/>
            <p:cNvSpPr>
              <a:spLocks/>
            </p:cNvSpPr>
            <p:nvPr/>
          </p:nvSpPr>
          <p:spPr bwMode="auto">
            <a:xfrm>
              <a:off x="2939" y="2466"/>
              <a:ext cx="69" cy="71"/>
            </a:xfrm>
            <a:custGeom>
              <a:avLst/>
              <a:gdLst>
                <a:gd name="T0" fmla="*/ 2 w 137"/>
                <a:gd name="T1" fmla="*/ 3 h 143"/>
                <a:gd name="T2" fmla="*/ 1 w 137"/>
                <a:gd name="T3" fmla="*/ 2 h 143"/>
                <a:gd name="T4" fmla="*/ 1 w 137"/>
                <a:gd name="T5" fmla="*/ 1 h 143"/>
                <a:gd name="T6" fmla="*/ 2 w 137"/>
                <a:gd name="T7" fmla="*/ 0 h 143"/>
                <a:gd name="T8" fmla="*/ 2 w 137"/>
                <a:gd name="T9" fmla="*/ 0 h 143"/>
                <a:gd name="T10" fmla="*/ 4 w 137"/>
                <a:gd name="T11" fmla="*/ 0 h 143"/>
                <a:gd name="T12" fmla="*/ 4 w 137"/>
                <a:gd name="T13" fmla="*/ 1 h 143"/>
                <a:gd name="T14" fmla="*/ 4 w 137"/>
                <a:gd name="T15" fmla="*/ 2 h 143"/>
                <a:gd name="T16" fmla="*/ 5 w 137"/>
                <a:gd name="T17" fmla="*/ 2 h 143"/>
                <a:gd name="T18" fmla="*/ 5 w 137"/>
                <a:gd name="T19" fmla="*/ 1 h 143"/>
                <a:gd name="T20" fmla="*/ 4 w 137"/>
                <a:gd name="T21" fmla="*/ 0 h 143"/>
                <a:gd name="T22" fmla="*/ 4 w 137"/>
                <a:gd name="T23" fmla="*/ 0 h 143"/>
                <a:gd name="T24" fmla="*/ 2 w 137"/>
                <a:gd name="T25" fmla="*/ 0 h 143"/>
                <a:gd name="T26" fmla="*/ 1 w 137"/>
                <a:gd name="T27" fmla="*/ 0 h 143"/>
                <a:gd name="T28" fmla="*/ 1 w 137"/>
                <a:gd name="T29" fmla="*/ 1 h 143"/>
                <a:gd name="T30" fmla="*/ 0 w 137"/>
                <a:gd name="T31" fmla="*/ 2 h 143"/>
                <a:gd name="T32" fmla="*/ 1 w 137"/>
                <a:gd name="T33" fmla="*/ 3 h 143"/>
                <a:gd name="T34" fmla="*/ 1 w 137"/>
                <a:gd name="T35" fmla="*/ 4 h 143"/>
                <a:gd name="T36" fmla="*/ 2 w 137"/>
                <a:gd name="T37" fmla="*/ 4 h 143"/>
                <a:gd name="T38" fmla="*/ 2 w 137"/>
                <a:gd name="T39" fmla="*/ 3 h 143"/>
                <a:gd name="T40" fmla="*/ 2 w 137"/>
                <a:gd name="T41" fmla="*/ 3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7" h="143">
                  <a:moveTo>
                    <a:pt x="64" y="120"/>
                  </a:moveTo>
                  <a:lnTo>
                    <a:pt x="17" y="95"/>
                  </a:lnTo>
                  <a:lnTo>
                    <a:pt x="17" y="50"/>
                  </a:lnTo>
                  <a:lnTo>
                    <a:pt x="36" y="23"/>
                  </a:lnTo>
                  <a:lnTo>
                    <a:pt x="62" y="15"/>
                  </a:lnTo>
                  <a:lnTo>
                    <a:pt x="100" y="27"/>
                  </a:lnTo>
                  <a:lnTo>
                    <a:pt x="121" y="50"/>
                  </a:lnTo>
                  <a:lnTo>
                    <a:pt x="123" y="78"/>
                  </a:lnTo>
                  <a:lnTo>
                    <a:pt x="137" y="74"/>
                  </a:lnTo>
                  <a:lnTo>
                    <a:pt x="137" y="48"/>
                  </a:lnTo>
                  <a:lnTo>
                    <a:pt x="121" y="21"/>
                  </a:lnTo>
                  <a:lnTo>
                    <a:pt x="97" y="4"/>
                  </a:lnTo>
                  <a:lnTo>
                    <a:pt x="55" y="0"/>
                  </a:lnTo>
                  <a:lnTo>
                    <a:pt x="26" y="14"/>
                  </a:lnTo>
                  <a:lnTo>
                    <a:pt x="11" y="34"/>
                  </a:lnTo>
                  <a:lnTo>
                    <a:pt x="0" y="76"/>
                  </a:lnTo>
                  <a:lnTo>
                    <a:pt x="4" y="109"/>
                  </a:lnTo>
                  <a:lnTo>
                    <a:pt x="23" y="129"/>
                  </a:lnTo>
                  <a:lnTo>
                    <a:pt x="61" y="143"/>
                  </a:lnTo>
                  <a:lnTo>
                    <a:pt x="64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874" name="Freeform 207"/>
            <p:cNvSpPr>
              <a:spLocks/>
            </p:cNvSpPr>
            <p:nvPr/>
          </p:nvSpPr>
          <p:spPr bwMode="auto">
            <a:xfrm>
              <a:off x="2701" y="2188"/>
              <a:ext cx="43" cy="291"/>
            </a:xfrm>
            <a:custGeom>
              <a:avLst/>
              <a:gdLst>
                <a:gd name="T0" fmla="*/ 1 w 85"/>
                <a:gd name="T1" fmla="*/ 1 h 584"/>
                <a:gd name="T2" fmla="*/ 1 w 85"/>
                <a:gd name="T3" fmla="*/ 5 h 584"/>
                <a:gd name="T4" fmla="*/ 1 w 85"/>
                <a:gd name="T5" fmla="*/ 11 h 584"/>
                <a:gd name="T6" fmla="*/ 1 w 85"/>
                <a:gd name="T7" fmla="*/ 15 h 584"/>
                <a:gd name="T8" fmla="*/ 0 w 85"/>
                <a:gd name="T9" fmla="*/ 18 h 584"/>
                <a:gd name="T10" fmla="*/ 1 w 85"/>
                <a:gd name="T11" fmla="*/ 17 h 584"/>
                <a:gd name="T12" fmla="*/ 1 w 85"/>
                <a:gd name="T13" fmla="*/ 16 h 584"/>
                <a:gd name="T14" fmla="*/ 2 w 85"/>
                <a:gd name="T15" fmla="*/ 15 h 584"/>
                <a:gd name="T16" fmla="*/ 2 w 85"/>
                <a:gd name="T17" fmla="*/ 15 h 584"/>
                <a:gd name="T18" fmla="*/ 3 w 85"/>
                <a:gd name="T19" fmla="*/ 14 h 584"/>
                <a:gd name="T20" fmla="*/ 3 w 85"/>
                <a:gd name="T21" fmla="*/ 13 h 584"/>
                <a:gd name="T22" fmla="*/ 3 w 85"/>
                <a:gd name="T23" fmla="*/ 4 h 584"/>
                <a:gd name="T24" fmla="*/ 3 w 85"/>
                <a:gd name="T25" fmla="*/ 4 h 584"/>
                <a:gd name="T26" fmla="*/ 3 w 85"/>
                <a:gd name="T27" fmla="*/ 3 h 584"/>
                <a:gd name="T28" fmla="*/ 3 w 85"/>
                <a:gd name="T29" fmla="*/ 2 h 584"/>
                <a:gd name="T30" fmla="*/ 2 w 85"/>
                <a:gd name="T31" fmla="*/ 1 h 584"/>
                <a:gd name="T32" fmla="*/ 2 w 85"/>
                <a:gd name="T33" fmla="*/ 1 h 584"/>
                <a:gd name="T34" fmla="*/ 2 w 85"/>
                <a:gd name="T35" fmla="*/ 0 h 584"/>
                <a:gd name="T36" fmla="*/ 1 w 85"/>
                <a:gd name="T37" fmla="*/ 0 h 584"/>
                <a:gd name="T38" fmla="*/ 1 w 85"/>
                <a:gd name="T39" fmla="*/ 1 h 584"/>
                <a:gd name="T40" fmla="*/ 1 w 85"/>
                <a:gd name="T41" fmla="*/ 1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584">
                  <a:moveTo>
                    <a:pt x="9" y="44"/>
                  </a:moveTo>
                  <a:lnTo>
                    <a:pt x="30" y="181"/>
                  </a:lnTo>
                  <a:lnTo>
                    <a:pt x="26" y="361"/>
                  </a:lnTo>
                  <a:lnTo>
                    <a:pt x="11" y="495"/>
                  </a:lnTo>
                  <a:lnTo>
                    <a:pt x="0" y="584"/>
                  </a:lnTo>
                  <a:lnTo>
                    <a:pt x="13" y="561"/>
                  </a:lnTo>
                  <a:lnTo>
                    <a:pt x="25" y="538"/>
                  </a:lnTo>
                  <a:lnTo>
                    <a:pt x="40" y="512"/>
                  </a:lnTo>
                  <a:lnTo>
                    <a:pt x="55" y="485"/>
                  </a:lnTo>
                  <a:lnTo>
                    <a:pt x="66" y="460"/>
                  </a:lnTo>
                  <a:lnTo>
                    <a:pt x="80" y="428"/>
                  </a:lnTo>
                  <a:lnTo>
                    <a:pt x="85" y="145"/>
                  </a:lnTo>
                  <a:lnTo>
                    <a:pt x="82" y="132"/>
                  </a:lnTo>
                  <a:lnTo>
                    <a:pt x="76" y="111"/>
                  </a:lnTo>
                  <a:lnTo>
                    <a:pt x="66" y="88"/>
                  </a:lnTo>
                  <a:lnTo>
                    <a:pt x="57" y="63"/>
                  </a:lnTo>
                  <a:lnTo>
                    <a:pt x="45" y="38"/>
                  </a:lnTo>
                  <a:lnTo>
                    <a:pt x="38" y="19"/>
                  </a:lnTo>
                  <a:lnTo>
                    <a:pt x="30" y="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875" name="Freeform 208"/>
            <p:cNvSpPr>
              <a:spLocks/>
            </p:cNvSpPr>
            <p:nvPr/>
          </p:nvSpPr>
          <p:spPr bwMode="auto">
            <a:xfrm>
              <a:off x="2250" y="2344"/>
              <a:ext cx="25" cy="60"/>
            </a:xfrm>
            <a:custGeom>
              <a:avLst/>
              <a:gdLst>
                <a:gd name="T0" fmla="*/ 0 w 52"/>
                <a:gd name="T1" fmla="*/ 0 h 122"/>
                <a:gd name="T2" fmla="*/ 1 w 52"/>
                <a:gd name="T3" fmla="*/ 0 h 122"/>
                <a:gd name="T4" fmla="*/ 1 w 52"/>
                <a:gd name="T5" fmla="*/ 1 h 122"/>
                <a:gd name="T6" fmla="*/ 0 w 52"/>
                <a:gd name="T7" fmla="*/ 2 h 122"/>
                <a:gd name="T8" fmla="*/ 0 w 52"/>
                <a:gd name="T9" fmla="*/ 3 h 122"/>
                <a:gd name="T10" fmla="*/ 1 w 52"/>
                <a:gd name="T11" fmla="*/ 2 h 122"/>
                <a:gd name="T12" fmla="*/ 1 w 52"/>
                <a:gd name="T13" fmla="*/ 1 h 122"/>
                <a:gd name="T14" fmla="*/ 1 w 52"/>
                <a:gd name="T15" fmla="*/ 0 h 122"/>
                <a:gd name="T16" fmla="*/ 1 w 52"/>
                <a:gd name="T17" fmla="*/ 0 h 122"/>
                <a:gd name="T18" fmla="*/ 0 w 52"/>
                <a:gd name="T19" fmla="*/ 0 h 122"/>
                <a:gd name="T20" fmla="*/ 0 w 52"/>
                <a:gd name="T21" fmla="*/ 0 h 122"/>
                <a:gd name="T22" fmla="*/ 0 w 52"/>
                <a:gd name="T23" fmla="*/ 1 h 122"/>
                <a:gd name="T24" fmla="*/ 0 w 52"/>
                <a:gd name="T25" fmla="*/ 2 h 122"/>
                <a:gd name="T26" fmla="*/ 0 w 52"/>
                <a:gd name="T27" fmla="*/ 1 h 122"/>
                <a:gd name="T28" fmla="*/ 0 w 52"/>
                <a:gd name="T29" fmla="*/ 0 h 122"/>
                <a:gd name="T30" fmla="*/ 0 w 52"/>
                <a:gd name="T31" fmla="*/ 0 h 1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122">
                  <a:moveTo>
                    <a:pt x="14" y="19"/>
                  </a:moveTo>
                  <a:lnTo>
                    <a:pt x="33" y="13"/>
                  </a:lnTo>
                  <a:lnTo>
                    <a:pt x="40" y="38"/>
                  </a:lnTo>
                  <a:lnTo>
                    <a:pt x="23" y="82"/>
                  </a:lnTo>
                  <a:lnTo>
                    <a:pt x="8" y="122"/>
                  </a:lnTo>
                  <a:lnTo>
                    <a:pt x="38" y="87"/>
                  </a:lnTo>
                  <a:lnTo>
                    <a:pt x="50" y="42"/>
                  </a:lnTo>
                  <a:lnTo>
                    <a:pt x="52" y="21"/>
                  </a:lnTo>
                  <a:lnTo>
                    <a:pt x="46" y="0"/>
                  </a:lnTo>
                  <a:lnTo>
                    <a:pt x="16" y="4"/>
                  </a:lnTo>
                  <a:lnTo>
                    <a:pt x="2" y="21"/>
                  </a:lnTo>
                  <a:lnTo>
                    <a:pt x="0" y="53"/>
                  </a:lnTo>
                  <a:lnTo>
                    <a:pt x="8" y="91"/>
                  </a:lnTo>
                  <a:lnTo>
                    <a:pt x="12" y="63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876" name="Freeform 209"/>
            <p:cNvSpPr>
              <a:spLocks/>
            </p:cNvSpPr>
            <p:nvPr/>
          </p:nvSpPr>
          <p:spPr bwMode="auto">
            <a:xfrm>
              <a:off x="3287" y="2749"/>
              <a:ext cx="42" cy="46"/>
            </a:xfrm>
            <a:custGeom>
              <a:avLst/>
              <a:gdLst>
                <a:gd name="T0" fmla="*/ 2 w 84"/>
                <a:gd name="T1" fmla="*/ 1 h 91"/>
                <a:gd name="T2" fmla="*/ 1 w 84"/>
                <a:gd name="T3" fmla="*/ 1 h 91"/>
                <a:gd name="T4" fmla="*/ 1 w 84"/>
                <a:gd name="T5" fmla="*/ 2 h 91"/>
                <a:gd name="T6" fmla="*/ 1 w 84"/>
                <a:gd name="T7" fmla="*/ 3 h 91"/>
                <a:gd name="T8" fmla="*/ 0 w 84"/>
                <a:gd name="T9" fmla="*/ 3 h 91"/>
                <a:gd name="T10" fmla="*/ 0 w 84"/>
                <a:gd name="T11" fmla="*/ 2 h 91"/>
                <a:gd name="T12" fmla="*/ 1 w 84"/>
                <a:gd name="T13" fmla="*/ 1 h 91"/>
                <a:gd name="T14" fmla="*/ 2 w 84"/>
                <a:gd name="T15" fmla="*/ 0 h 91"/>
                <a:gd name="T16" fmla="*/ 3 w 84"/>
                <a:gd name="T17" fmla="*/ 1 h 91"/>
                <a:gd name="T18" fmla="*/ 3 w 84"/>
                <a:gd name="T19" fmla="*/ 2 h 91"/>
                <a:gd name="T20" fmla="*/ 3 w 84"/>
                <a:gd name="T21" fmla="*/ 2 h 91"/>
                <a:gd name="T22" fmla="*/ 2 w 84"/>
                <a:gd name="T23" fmla="*/ 3 h 91"/>
                <a:gd name="T24" fmla="*/ 3 w 84"/>
                <a:gd name="T25" fmla="*/ 2 h 91"/>
                <a:gd name="T26" fmla="*/ 3 w 84"/>
                <a:gd name="T27" fmla="*/ 1 h 91"/>
                <a:gd name="T28" fmla="*/ 2 w 84"/>
                <a:gd name="T29" fmla="*/ 1 h 91"/>
                <a:gd name="T30" fmla="*/ 2 w 84"/>
                <a:gd name="T31" fmla="*/ 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" h="91">
                  <a:moveTo>
                    <a:pt x="55" y="13"/>
                  </a:moveTo>
                  <a:lnTo>
                    <a:pt x="32" y="28"/>
                  </a:lnTo>
                  <a:lnTo>
                    <a:pt x="13" y="64"/>
                  </a:lnTo>
                  <a:lnTo>
                    <a:pt x="23" y="91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27" y="13"/>
                  </a:lnTo>
                  <a:lnTo>
                    <a:pt x="53" y="0"/>
                  </a:lnTo>
                  <a:lnTo>
                    <a:pt x="74" y="3"/>
                  </a:lnTo>
                  <a:lnTo>
                    <a:pt x="82" y="34"/>
                  </a:lnTo>
                  <a:lnTo>
                    <a:pt x="84" y="62"/>
                  </a:lnTo>
                  <a:lnTo>
                    <a:pt x="57" y="85"/>
                  </a:lnTo>
                  <a:lnTo>
                    <a:pt x="72" y="53"/>
                  </a:lnTo>
                  <a:lnTo>
                    <a:pt x="69" y="2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6868" name="AutoShape 210"/>
          <p:cNvSpPr>
            <a:spLocks noChangeArrowheads="1"/>
          </p:cNvSpPr>
          <p:nvPr/>
        </p:nvSpPr>
        <p:spPr bwMode="auto">
          <a:xfrm>
            <a:off x="3505200" y="1371600"/>
            <a:ext cx="44196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Correct!  Click on my glass to move on.</a:t>
            </a:r>
          </a:p>
        </p:txBody>
      </p:sp>
      <p:sp>
        <p:nvSpPr>
          <p:cNvPr id="36869" name="AutoShape 2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3810000"/>
            <a:ext cx="609600" cy="1219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66B672-B0AC-4496-8F87-6E9A4E621DCD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752600" y="3048000"/>
            <a:ext cx="2166938" cy="3400425"/>
            <a:chOff x="2189" y="1243"/>
            <a:chExt cx="1365" cy="2142"/>
          </a:xfrm>
        </p:grpSpPr>
        <p:grpSp>
          <p:nvGrpSpPr>
            <p:cNvPr id="37894" name="Group 3"/>
            <p:cNvGrpSpPr>
              <a:grpSpLocks/>
            </p:cNvGrpSpPr>
            <p:nvPr/>
          </p:nvGrpSpPr>
          <p:grpSpPr bwMode="auto">
            <a:xfrm>
              <a:off x="2189" y="1243"/>
              <a:ext cx="1365" cy="2142"/>
              <a:chOff x="2189" y="1243"/>
              <a:chExt cx="1365" cy="2142"/>
            </a:xfrm>
          </p:grpSpPr>
          <p:sp>
            <p:nvSpPr>
              <p:cNvPr id="37901" name="Freeform 4"/>
              <p:cNvSpPr>
                <a:spLocks/>
              </p:cNvSpPr>
              <p:nvPr/>
            </p:nvSpPr>
            <p:spPr bwMode="auto">
              <a:xfrm>
                <a:off x="3302" y="2320"/>
                <a:ext cx="219" cy="194"/>
              </a:xfrm>
              <a:custGeom>
                <a:avLst/>
                <a:gdLst>
                  <a:gd name="T0" fmla="*/ 1 w 437"/>
                  <a:gd name="T1" fmla="*/ 5 h 387"/>
                  <a:gd name="T2" fmla="*/ 0 w 437"/>
                  <a:gd name="T3" fmla="*/ 13 h 387"/>
                  <a:gd name="T4" fmla="*/ 11 w 437"/>
                  <a:gd name="T5" fmla="*/ 9 h 387"/>
                  <a:gd name="T6" fmla="*/ 14 w 437"/>
                  <a:gd name="T7" fmla="*/ 7 h 387"/>
                  <a:gd name="T8" fmla="*/ 14 w 437"/>
                  <a:gd name="T9" fmla="*/ 3 h 387"/>
                  <a:gd name="T10" fmla="*/ 13 w 437"/>
                  <a:gd name="T11" fmla="*/ 0 h 387"/>
                  <a:gd name="T12" fmla="*/ 2 w 437"/>
                  <a:gd name="T13" fmla="*/ 5 h 387"/>
                  <a:gd name="T14" fmla="*/ 1 w 437"/>
                  <a:gd name="T15" fmla="*/ 5 h 387"/>
                  <a:gd name="T16" fmla="*/ 1 w 437"/>
                  <a:gd name="T17" fmla="*/ 5 h 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7" h="387">
                    <a:moveTo>
                      <a:pt x="11" y="157"/>
                    </a:moveTo>
                    <a:lnTo>
                      <a:pt x="0" y="387"/>
                    </a:lnTo>
                    <a:lnTo>
                      <a:pt x="323" y="288"/>
                    </a:lnTo>
                    <a:lnTo>
                      <a:pt x="433" y="216"/>
                    </a:lnTo>
                    <a:lnTo>
                      <a:pt x="437" y="89"/>
                    </a:lnTo>
                    <a:lnTo>
                      <a:pt x="391" y="0"/>
                    </a:lnTo>
                    <a:lnTo>
                      <a:pt x="34" y="133"/>
                    </a:lnTo>
                    <a:lnTo>
                      <a:pt x="11" y="157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2" name="Freeform 5"/>
              <p:cNvSpPr>
                <a:spLocks/>
              </p:cNvSpPr>
              <p:nvPr/>
            </p:nvSpPr>
            <p:spPr bwMode="auto">
              <a:xfrm>
                <a:off x="2193" y="1837"/>
                <a:ext cx="1355" cy="1544"/>
              </a:xfrm>
              <a:custGeom>
                <a:avLst/>
                <a:gdLst>
                  <a:gd name="T0" fmla="*/ 16 w 2712"/>
                  <a:gd name="T1" fmla="*/ 8 h 3088"/>
                  <a:gd name="T2" fmla="*/ 14 w 2712"/>
                  <a:gd name="T3" fmla="*/ 12 h 3088"/>
                  <a:gd name="T4" fmla="*/ 4 w 2712"/>
                  <a:gd name="T5" fmla="*/ 23 h 3088"/>
                  <a:gd name="T6" fmla="*/ 1 w 2712"/>
                  <a:gd name="T7" fmla="*/ 26 h 3088"/>
                  <a:gd name="T8" fmla="*/ 0 w 2712"/>
                  <a:gd name="T9" fmla="*/ 31 h 3088"/>
                  <a:gd name="T10" fmla="*/ 0 w 2712"/>
                  <a:gd name="T11" fmla="*/ 36 h 3088"/>
                  <a:gd name="T12" fmla="*/ 4 w 2712"/>
                  <a:gd name="T13" fmla="*/ 42 h 3088"/>
                  <a:gd name="T14" fmla="*/ 13 w 2712"/>
                  <a:gd name="T15" fmla="*/ 42 h 3088"/>
                  <a:gd name="T16" fmla="*/ 21 w 2712"/>
                  <a:gd name="T17" fmla="*/ 31 h 3088"/>
                  <a:gd name="T18" fmla="*/ 25 w 2712"/>
                  <a:gd name="T19" fmla="*/ 32 h 3088"/>
                  <a:gd name="T20" fmla="*/ 25 w 2712"/>
                  <a:gd name="T21" fmla="*/ 45 h 3088"/>
                  <a:gd name="T22" fmla="*/ 24 w 2712"/>
                  <a:gd name="T23" fmla="*/ 50 h 3088"/>
                  <a:gd name="T24" fmla="*/ 19 w 2712"/>
                  <a:gd name="T25" fmla="*/ 62 h 3088"/>
                  <a:gd name="T26" fmla="*/ 17 w 2712"/>
                  <a:gd name="T27" fmla="*/ 73 h 3088"/>
                  <a:gd name="T28" fmla="*/ 15 w 2712"/>
                  <a:gd name="T29" fmla="*/ 86 h 3088"/>
                  <a:gd name="T30" fmla="*/ 18 w 2712"/>
                  <a:gd name="T31" fmla="*/ 97 h 3088"/>
                  <a:gd name="T32" fmla="*/ 65 w 2712"/>
                  <a:gd name="T33" fmla="*/ 92 h 3088"/>
                  <a:gd name="T34" fmla="*/ 68 w 2712"/>
                  <a:gd name="T35" fmla="*/ 89 h 3088"/>
                  <a:gd name="T36" fmla="*/ 67 w 2712"/>
                  <a:gd name="T37" fmla="*/ 67 h 3088"/>
                  <a:gd name="T38" fmla="*/ 68 w 2712"/>
                  <a:gd name="T39" fmla="*/ 60 h 3088"/>
                  <a:gd name="T40" fmla="*/ 78 w 2712"/>
                  <a:gd name="T41" fmla="*/ 60 h 3088"/>
                  <a:gd name="T42" fmla="*/ 83 w 2712"/>
                  <a:gd name="T43" fmla="*/ 48 h 3088"/>
                  <a:gd name="T44" fmla="*/ 84 w 2712"/>
                  <a:gd name="T45" fmla="*/ 44 h 3088"/>
                  <a:gd name="T46" fmla="*/ 84 w 2712"/>
                  <a:gd name="T47" fmla="*/ 41 h 3088"/>
                  <a:gd name="T48" fmla="*/ 82 w 2712"/>
                  <a:gd name="T49" fmla="*/ 36 h 3088"/>
                  <a:gd name="T50" fmla="*/ 65 w 2712"/>
                  <a:gd name="T51" fmla="*/ 44 h 3088"/>
                  <a:gd name="T52" fmla="*/ 68 w 2712"/>
                  <a:gd name="T53" fmla="*/ 36 h 3088"/>
                  <a:gd name="T54" fmla="*/ 82 w 2712"/>
                  <a:gd name="T55" fmla="*/ 24 h 3088"/>
                  <a:gd name="T56" fmla="*/ 80 w 2712"/>
                  <a:gd name="T57" fmla="*/ 9 h 3088"/>
                  <a:gd name="T58" fmla="*/ 77 w 2712"/>
                  <a:gd name="T59" fmla="*/ 7 h 3088"/>
                  <a:gd name="T60" fmla="*/ 67 w 2712"/>
                  <a:gd name="T61" fmla="*/ 4 h 3088"/>
                  <a:gd name="T62" fmla="*/ 60 w 2712"/>
                  <a:gd name="T63" fmla="*/ 0 h 3088"/>
                  <a:gd name="T64" fmla="*/ 59 w 2712"/>
                  <a:gd name="T65" fmla="*/ 8 h 3088"/>
                  <a:gd name="T66" fmla="*/ 53 w 2712"/>
                  <a:gd name="T67" fmla="*/ 25 h 3088"/>
                  <a:gd name="T68" fmla="*/ 46 w 2712"/>
                  <a:gd name="T69" fmla="*/ 30 h 3088"/>
                  <a:gd name="T70" fmla="*/ 43 w 2712"/>
                  <a:gd name="T71" fmla="*/ 20 h 3088"/>
                  <a:gd name="T72" fmla="*/ 18 w 2712"/>
                  <a:gd name="T73" fmla="*/ 4 h 30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12" h="3088">
                    <a:moveTo>
                      <a:pt x="586" y="118"/>
                    </a:moveTo>
                    <a:lnTo>
                      <a:pt x="542" y="226"/>
                    </a:lnTo>
                    <a:lnTo>
                      <a:pt x="502" y="342"/>
                    </a:lnTo>
                    <a:lnTo>
                      <a:pt x="477" y="382"/>
                    </a:lnTo>
                    <a:lnTo>
                      <a:pt x="215" y="675"/>
                    </a:lnTo>
                    <a:lnTo>
                      <a:pt x="150" y="736"/>
                    </a:lnTo>
                    <a:lnTo>
                      <a:pt x="116" y="777"/>
                    </a:lnTo>
                    <a:lnTo>
                      <a:pt x="57" y="827"/>
                    </a:lnTo>
                    <a:lnTo>
                      <a:pt x="40" y="852"/>
                    </a:lnTo>
                    <a:lnTo>
                      <a:pt x="2" y="983"/>
                    </a:lnTo>
                    <a:lnTo>
                      <a:pt x="0" y="1051"/>
                    </a:lnTo>
                    <a:lnTo>
                      <a:pt x="14" y="1144"/>
                    </a:lnTo>
                    <a:lnTo>
                      <a:pt x="38" y="1199"/>
                    </a:lnTo>
                    <a:lnTo>
                      <a:pt x="130" y="1315"/>
                    </a:lnTo>
                    <a:lnTo>
                      <a:pt x="352" y="1287"/>
                    </a:lnTo>
                    <a:lnTo>
                      <a:pt x="443" y="1315"/>
                    </a:lnTo>
                    <a:lnTo>
                      <a:pt x="700" y="1076"/>
                    </a:lnTo>
                    <a:lnTo>
                      <a:pt x="701" y="985"/>
                    </a:lnTo>
                    <a:lnTo>
                      <a:pt x="853" y="926"/>
                    </a:lnTo>
                    <a:lnTo>
                      <a:pt x="800" y="1007"/>
                    </a:lnTo>
                    <a:lnTo>
                      <a:pt x="802" y="1275"/>
                    </a:lnTo>
                    <a:lnTo>
                      <a:pt x="804" y="1416"/>
                    </a:lnTo>
                    <a:lnTo>
                      <a:pt x="793" y="1498"/>
                    </a:lnTo>
                    <a:lnTo>
                      <a:pt x="774" y="1572"/>
                    </a:lnTo>
                    <a:lnTo>
                      <a:pt x="722" y="1726"/>
                    </a:lnTo>
                    <a:lnTo>
                      <a:pt x="633" y="1971"/>
                    </a:lnTo>
                    <a:lnTo>
                      <a:pt x="614" y="2089"/>
                    </a:lnTo>
                    <a:lnTo>
                      <a:pt x="546" y="2326"/>
                    </a:lnTo>
                    <a:lnTo>
                      <a:pt x="519" y="2437"/>
                    </a:lnTo>
                    <a:lnTo>
                      <a:pt x="483" y="2743"/>
                    </a:lnTo>
                    <a:lnTo>
                      <a:pt x="559" y="2807"/>
                    </a:lnTo>
                    <a:lnTo>
                      <a:pt x="586" y="3088"/>
                    </a:lnTo>
                    <a:lnTo>
                      <a:pt x="2058" y="3081"/>
                    </a:lnTo>
                    <a:lnTo>
                      <a:pt x="2111" y="2936"/>
                    </a:lnTo>
                    <a:lnTo>
                      <a:pt x="2164" y="2893"/>
                    </a:lnTo>
                    <a:lnTo>
                      <a:pt x="2178" y="2832"/>
                    </a:lnTo>
                    <a:lnTo>
                      <a:pt x="2172" y="2425"/>
                    </a:lnTo>
                    <a:lnTo>
                      <a:pt x="2159" y="2113"/>
                    </a:lnTo>
                    <a:lnTo>
                      <a:pt x="2147" y="1950"/>
                    </a:lnTo>
                    <a:lnTo>
                      <a:pt x="2189" y="1920"/>
                    </a:lnTo>
                    <a:lnTo>
                      <a:pt x="2455" y="1923"/>
                    </a:lnTo>
                    <a:lnTo>
                      <a:pt x="2503" y="1901"/>
                    </a:lnTo>
                    <a:lnTo>
                      <a:pt x="2662" y="1781"/>
                    </a:lnTo>
                    <a:lnTo>
                      <a:pt x="2687" y="1513"/>
                    </a:lnTo>
                    <a:lnTo>
                      <a:pt x="2693" y="1458"/>
                    </a:lnTo>
                    <a:lnTo>
                      <a:pt x="2712" y="1382"/>
                    </a:lnTo>
                    <a:lnTo>
                      <a:pt x="2712" y="1346"/>
                    </a:lnTo>
                    <a:lnTo>
                      <a:pt x="2698" y="1304"/>
                    </a:lnTo>
                    <a:lnTo>
                      <a:pt x="2655" y="1245"/>
                    </a:lnTo>
                    <a:lnTo>
                      <a:pt x="2655" y="1152"/>
                    </a:lnTo>
                    <a:lnTo>
                      <a:pt x="2121" y="1427"/>
                    </a:lnTo>
                    <a:lnTo>
                      <a:pt x="2104" y="1401"/>
                    </a:lnTo>
                    <a:lnTo>
                      <a:pt x="2144" y="1310"/>
                    </a:lnTo>
                    <a:lnTo>
                      <a:pt x="2182" y="1148"/>
                    </a:lnTo>
                    <a:lnTo>
                      <a:pt x="2615" y="983"/>
                    </a:lnTo>
                    <a:lnTo>
                      <a:pt x="2641" y="768"/>
                    </a:lnTo>
                    <a:lnTo>
                      <a:pt x="2638" y="580"/>
                    </a:lnTo>
                    <a:lnTo>
                      <a:pt x="2562" y="278"/>
                    </a:lnTo>
                    <a:lnTo>
                      <a:pt x="2537" y="228"/>
                    </a:lnTo>
                    <a:lnTo>
                      <a:pt x="2491" y="209"/>
                    </a:lnTo>
                    <a:lnTo>
                      <a:pt x="2368" y="162"/>
                    </a:lnTo>
                    <a:lnTo>
                      <a:pt x="2166" y="97"/>
                    </a:lnTo>
                    <a:lnTo>
                      <a:pt x="2094" y="57"/>
                    </a:lnTo>
                    <a:lnTo>
                      <a:pt x="1936" y="0"/>
                    </a:lnTo>
                    <a:lnTo>
                      <a:pt x="1942" y="74"/>
                    </a:lnTo>
                    <a:lnTo>
                      <a:pt x="1910" y="230"/>
                    </a:lnTo>
                    <a:lnTo>
                      <a:pt x="1859" y="420"/>
                    </a:lnTo>
                    <a:lnTo>
                      <a:pt x="1724" y="783"/>
                    </a:lnTo>
                    <a:lnTo>
                      <a:pt x="1551" y="1099"/>
                    </a:lnTo>
                    <a:lnTo>
                      <a:pt x="1496" y="948"/>
                    </a:lnTo>
                    <a:lnTo>
                      <a:pt x="1446" y="808"/>
                    </a:lnTo>
                    <a:lnTo>
                      <a:pt x="1406" y="637"/>
                    </a:lnTo>
                    <a:lnTo>
                      <a:pt x="1328" y="530"/>
                    </a:lnTo>
                    <a:lnTo>
                      <a:pt x="586" y="118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3" name="Freeform 6"/>
              <p:cNvSpPr>
                <a:spLocks/>
              </p:cNvSpPr>
              <p:nvPr/>
            </p:nvSpPr>
            <p:spPr bwMode="auto">
              <a:xfrm>
                <a:off x="2896" y="2789"/>
                <a:ext cx="54" cy="59"/>
              </a:xfrm>
              <a:custGeom>
                <a:avLst/>
                <a:gdLst>
                  <a:gd name="T0" fmla="*/ 3 w 109"/>
                  <a:gd name="T1" fmla="*/ 2 h 118"/>
                  <a:gd name="T2" fmla="*/ 3 w 109"/>
                  <a:gd name="T3" fmla="*/ 3 h 118"/>
                  <a:gd name="T4" fmla="*/ 3 w 109"/>
                  <a:gd name="T5" fmla="*/ 4 h 118"/>
                  <a:gd name="T6" fmla="*/ 2 w 109"/>
                  <a:gd name="T7" fmla="*/ 4 h 118"/>
                  <a:gd name="T8" fmla="*/ 2 w 109"/>
                  <a:gd name="T9" fmla="*/ 4 h 118"/>
                  <a:gd name="T10" fmla="*/ 2 w 109"/>
                  <a:gd name="T11" fmla="*/ 4 h 118"/>
                  <a:gd name="T12" fmla="*/ 1 w 109"/>
                  <a:gd name="T13" fmla="*/ 4 h 118"/>
                  <a:gd name="T14" fmla="*/ 0 w 109"/>
                  <a:gd name="T15" fmla="*/ 4 h 118"/>
                  <a:gd name="T16" fmla="*/ 0 w 109"/>
                  <a:gd name="T17" fmla="*/ 3 h 118"/>
                  <a:gd name="T18" fmla="*/ 0 w 109"/>
                  <a:gd name="T19" fmla="*/ 2 h 118"/>
                  <a:gd name="T20" fmla="*/ 0 w 109"/>
                  <a:gd name="T21" fmla="*/ 2 h 118"/>
                  <a:gd name="T22" fmla="*/ 0 w 109"/>
                  <a:gd name="T23" fmla="*/ 1 h 118"/>
                  <a:gd name="T24" fmla="*/ 1 w 109"/>
                  <a:gd name="T25" fmla="*/ 1 h 118"/>
                  <a:gd name="T26" fmla="*/ 2 w 109"/>
                  <a:gd name="T27" fmla="*/ 0 h 118"/>
                  <a:gd name="T28" fmla="*/ 3 w 109"/>
                  <a:gd name="T29" fmla="*/ 1 h 118"/>
                  <a:gd name="T30" fmla="*/ 3 w 109"/>
                  <a:gd name="T31" fmla="*/ 2 h 118"/>
                  <a:gd name="T32" fmla="*/ 3 w 109"/>
                  <a:gd name="T33" fmla="*/ 2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118">
                    <a:moveTo>
                      <a:pt x="109" y="33"/>
                    </a:moveTo>
                    <a:lnTo>
                      <a:pt x="109" y="78"/>
                    </a:lnTo>
                    <a:lnTo>
                      <a:pt x="101" y="103"/>
                    </a:lnTo>
                    <a:lnTo>
                      <a:pt x="93" y="111"/>
                    </a:lnTo>
                    <a:lnTo>
                      <a:pt x="86" y="114"/>
                    </a:lnTo>
                    <a:lnTo>
                      <a:pt x="78" y="116"/>
                    </a:lnTo>
                    <a:lnTo>
                      <a:pt x="44" y="118"/>
                    </a:lnTo>
                    <a:lnTo>
                      <a:pt x="19" y="109"/>
                    </a:lnTo>
                    <a:lnTo>
                      <a:pt x="4" y="84"/>
                    </a:lnTo>
                    <a:lnTo>
                      <a:pt x="0" y="61"/>
                    </a:lnTo>
                    <a:lnTo>
                      <a:pt x="2" y="44"/>
                    </a:lnTo>
                    <a:lnTo>
                      <a:pt x="23" y="16"/>
                    </a:lnTo>
                    <a:lnTo>
                      <a:pt x="52" y="2"/>
                    </a:lnTo>
                    <a:lnTo>
                      <a:pt x="76" y="0"/>
                    </a:lnTo>
                    <a:lnTo>
                      <a:pt x="97" y="17"/>
                    </a:lnTo>
                    <a:lnTo>
                      <a:pt x="109" y="33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4" name="Freeform 7"/>
              <p:cNvSpPr>
                <a:spLocks/>
              </p:cNvSpPr>
              <p:nvPr/>
            </p:nvSpPr>
            <p:spPr bwMode="auto">
              <a:xfrm>
                <a:off x="3290" y="2753"/>
                <a:ext cx="36" cy="44"/>
              </a:xfrm>
              <a:custGeom>
                <a:avLst/>
                <a:gdLst>
                  <a:gd name="T0" fmla="*/ 2 w 72"/>
                  <a:gd name="T1" fmla="*/ 1 h 88"/>
                  <a:gd name="T2" fmla="*/ 3 w 72"/>
                  <a:gd name="T3" fmla="*/ 2 h 88"/>
                  <a:gd name="T4" fmla="*/ 3 w 72"/>
                  <a:gd name="T5" fmla="*/ 2 h 88"/>
                  <a:gd name="T6" fmla="*/ 2 w 72"/>
                  <a:gd name="T7" fmla="*/ 3 h 88"/>
                  <a:gd name="T8" fmla="*/ 2 w 72"/>
                  <a:gd name="T9" fmla="*/ 3 h 88"/>
                  <a:gd name="T10" fmla="*/ 1 w 72"/>
                  <a:gd name="T11" fmla="*/ 3 h 88"/>
                  <a:gd name="T12" fmla="*/ 1 w 72"/>
                  <a:gd name="T13" fmla="*/ 3 h 88"/>
                  <a:gd name="T14" fmla="*/ 0 w 72"/>
                  <a:gd name="T15" fmla="*/ 3 h 88"/>
                  <a:gd name="T16" fmla="*/ 1 w 72"/>
                  <a:gd name="T17" fmla="*/ 2 h 88"/>
                  <a:gd name="T18" fmla="*/ 1 w 72"/>
                  <a:gd name="T19" fmla="*/ 1 h 88"/>
                  <a:gd name="T20" fmla="*/ 1 w 72"/>
                  <a:gd name="T21" fmla="*/ 1 h 88"/>
                  <a:gd name="T22" fmla="*/ 2 w 72"/>
                  <a:gd name="T23" fmla="*/ 0 h 88"/>
                  <a:gd name="T24" fmla="*/ 2 w 72"/>
                  <a:gd name="T25" fmla="*/ 1 h 88"/>
                  <a:gd name="T26" fmla="*/ 2 w 72"/>
                  <a:gd name="T27" fmla="*/ 1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88">
                    <a:moveTo>
                      <a:pt x="63" y="2"/>
                    </a:moveTo>
                    <a:lnTo>
                      <a:pt x="72" y="38"/>
                    </a:lnTo>
                    <a:lnTo>
                      <a:pt x="68" y="51"/>
                    </a:lnTo>
                    <a:lnTo>
                      <a:pt x="57" y="80"/>
                    </a:lnTo>
                    <a:lnTo>
                      <a:pt x="45" y="84"/>
                    </a:lnTo>
                    <a:lnTo>
                      <a:pt x="26" y="88"/>
                    </a:lnTo>
                    <a:lnTo>
                      <a:pt x="7" y="80"/>
                    </a:lnTo>
                    <a:lnTo>
                      <a:pt x="0" y="72"/>
                    </a:lnTo>
                    <a:lnTo>
                      <a:pt x="2" y="59"/>
                    </a:lnTo>
                    <a:lnTo>
                      <a:pt x="7" y="32"/>
                    </a:lnTo>
                    <a:lnTo>
                      <a:pt x="32" y="8"/>
                    </a:lnTo>
                    <a:lnTo>
                      <a:pt x="53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7C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5" name="Freeform 8"/>
              <p:cNvSpPr>
                <a:spLocks/>
              </p:cNvSpPr>
              <p:nvPr/>
            </p:nvSpPr>
            <p:spPr bwMode="auto">
              <a:xfrm>
                <a:off x="2878" y="2938"/>
                <a:ext cx="59" cy="66"/>
              </a:xfrm>
              <a:custGeom>
                <a:avLst/>
                <a:gdLst>
                  <a:gd name="T0" fmla="*/ 3 w 118"/>
                  <a:gd name="T1" fmla="*/ 1 h 131"/>
                  <a:gd name="T2" fmla="*/ 4 w 118"/>
                  <a:gd name="T3" fmla="*/ 2 h 131"/>
                  <a:gd name="T4" fmla="*/ 4 w 118"/>
                  <a:gd name="T5" fmla="*/ 3 h 131"/>
                  <a:gd name="T6" fmla="*/ 4 w 118"/>
                  <a:gd name="T7" fmla="*/ 4 h 131"/>
                  <a:gd name="T8" fmla="*/ 3 w 118"/>
                  <a:gd name="T9" fmla="*/ 5 h 131"/>
                  <a:gd name="T10" fmla="*/ 2 w 118"/>
                  <a:gd name="T11" fmla="*/ 5 h 131"/>
                  <a:gd name="T12" fmla="*/ 1 w 118"/>
                  <a:gd name="T13" fmla="*/ 4 h 131"/>
                  <a:gd name="T14" fmla="*/ 0 w 118"/>
                  <a:gd name="T15" fmla="*/ 3 h 131"/>
                  <a:gd name="T16" fmla="*/ 0 w 118"/>
                  <a:gd name="T17" fmla="*/ 2 h 131"/>
                  <a:gd name="T18" fmla="*/ 1 w 118"/>
                  <a:gd name="T19" fmla="*/ 2 h 131"/>
                  <a:gd name="T20" fmla="*/ 1 w 118"/>
                  <a:gd name="T21" fmla="*/ 1 h 131"/>
                  <a:gd name="T22" fmla="*/ 2 w 118"/>
                  <a:gd name="T23" fmla="*/ 1 h 131"/>
                  <a:gd name="T24" fmla="*/ 3 w 118"/>
                  <a:gd name="T25" fmla="*/ 0 h 131"/>
                  <a:gd name="T26" fmla="*/ 3 w 118"/>
                  <a:gd name="T27" fmla="*/ 1 h 131"/>
                  <a:gd name="T28" fmla="*/ 3 w 118"/>
                  <a:gd name="T29" fmla="*/ 1 h 1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31">
                    <a:moveTo>
                      <a:pt x="93" y="5"/>
                    </a:moveTo>
                    <a:lnTo>
                      <a:pt x="118" y="40"/>
                    </a:lnTo>
                    <a:lnTo>
                      <a:pt x="116" y="78"/>
                    </a:lnTo>
                    <a:lnTo>
                      <a:pt x="107" y="112"/>
                    </a:lnTo>
                    <a:lnTo>
                      <a:pt x="82" y="131"/>
                    </a:lnTo>
                    <a:lnTo>
                      <a:pt x="48" y="129"/>
                    </a:lnTo>
                    <a:lnTo>
                      <a:pt x="12" y="116"/>
                    </a:lnTo>
                    <a:lnTo>
                      <a:pt x="0" y="95"/>
                    </a:lnTo>
                    <a:lnTo>
                      <a:pt x="0" y="51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38" y="2"/>
                    </a:lnTo>
                    <a:lnTo>
                      <a:pt x="69" y="0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6" name="Freeform 9"/>
              <p:cNvSpPr>
                <a:spLocks/>
              </p:cNvSpPr>
              <p:nvPr/>
            </p:nvSpPr>
            <p:spPr bwMode="auto">
              <a:xfrm>
                <a:off x="3317" y="2151"/>
                <a:ext cx="201" cy="339"/>
              </a:xfrm>
              <a:custGeom>
                <a:avLst/>
                <a:gdLst>
                  <a:gd name="T0" fmla="*/ 11 w 403"/>
                  <a:gd name="T1" fmla="*/ 0 h 679"/>
                  <a:gd name="T2" fmla="*/ 11 w 403"/>
                  <a:gd name="T3" fmla="*/ 6 h 679"/>
                  <a:gd name="T4" fmla="*/ 10 w 403"/>
                  <a:gd name="T5" fmla="*/ 10 h 679"/>
                  <a:gd name="T6" fmla="*/ 7 w 403"/>
                  <a:gd name="T7" fmla="*/ 14 h 679"/>
                  <a:gd name="T8" fmla="*/ 10 w 403"/>
                  <a:gd name="T9" fmla="*/ 14 h 679"/>
                  <a:gd name="T10" fmla="*/ 12 w 403"/>
                  <a:gd name="T11" fmla="*/ 17 h 679"/>
                  <a:gd name="T12" fmla="*/ 12 w 403"/>
                  <a:gd name="T13" fmla="*/ 19 h 679"/>
                  <a:gd name="T14" fmla="*/ 6 w 403"/>
                  <a:gd name="T15" fmla="*/ 18 h 679"/>
                  <a:gd name="T16" fmla="*/ 0 w 403"/>
                  <a:gd name="T17" fmla="*/ 21 h 679"/>
                  <a:gd name="T18" fmla="*/ 0 w 403"/>
                  <a:gd name="T19" fmla="*/ 20 h 679"/>
                  <a:gd name="T20" fmla="*/ 0 w 403"/>
                  <a:gd name="T21" fmla="*/ 20 h 679"/>
                  <a:gd name="T22" fmla="*/ 0 w 403"/>
                  <a:gd name="T23" fmla="*/ 19 h 679"/>
                  <a:gd name="T24" fmla="*/ 0 w 403"/>
                  <a:gd name="T25" fmla="*/ 18 h 679"/>
                  <a:gd name="T26" fmla="*/ 1 w 403"/>
                  <a:gd name="T27" fmla="*/ 17 h 679"/>
                  <a:gd name="T28" fmla="*/ 1 w 403"/>
                  <a:gd name="T29" fmla="*/ 17 h 679"/>
                  <a:gd name="T30" fmla="*/ 1 w 403"/>
                  <a:gd name="T31" fmla="*/ 16 h 679"/>
                  <a:gd name="T32" fmla="*/ 2 w 403"/>
                  <a:gd name="T33" fmla="*/ 16 h 679"/>
                  <a:gd name="T34" fmla="*/ 2 w 403"/>
                  <a:gd name="T35" fmla="*/ 16 h 679"/>
                  <a:gd name="T36" fmla="*/ 2 w 403"/>
                  <a:gd name="T37" fmla="*/ 16 h 679"/>
                  <a:gd name="T38" fmla="*/ 2 w 403"/>
                  <a:gd name="T39" fmla="*/ 15 h 679"/>
                  <a:gd name="T40" fmla="*/ 3 w 403"/>
                  <a:gd name="T41" fmla="*/ 15 h 679"/>
                  <a:gd name="T42" fmla="*/ 3 w 403"/>
                  <a:gd name="T43" fmla="*/ 15 h 679"/>
                  <a:gd name="T44" fmla="*/ 3 w 403"/>
                  <a:gd name="T45" fmla="*/ 15 h 679"/>
                  <a:gd name="T46" fmla="*/ 3 w 403"/>
                  <a:gd name="T47" fmla="*/ 15 h 679"/>
                  <a:gd name="T48" fmla="*/ 4 w 403"/>
                  <a:gd name="T49" fmla="*/ 15 h 679"/>
                  <a:gd name="T50" fmla="*/ 4 w 403"/>
                  <a:gd name="T51" fmla="*/ 14 h 679"/>
                  <a:gd name="T52" fmla="*/ 4 w 403"/>
                  <a:gd name="T53" fmla="*/ 14 h 679"/>
                  <a:gd name="T54" fmla="*/ 5 w 403"/>
                  <a:gd name="T55" fmla="*/ 14 h 679"/>
                  <a:gd name="T56" fmla="*/ 4 w 403"/>
                  <a:gd name="T57" fmla="*/ 14 h 679"/>
                  <a:gd name="T58" fmla="*/ 3 w 403"/>
                  <a:gd name="T59" fmla="*/ 12 h 679"/>
                  <a:gd name="T60" fmla="*/ 3 w 403"/>
                  <a:gd name="T61" fmla="*/ 11 h 679"/>
                  <a:gd name="T62" fmla="*/ 3 w 403"/>
                  <a:gd name="T63" fmla="*/ 11 h 679"/>
                  <a:gd name="T64" fmla="*/ 3 w 403"/>
                  <a:gd name="T65" fmla="*/ 10 h 679"/>
                  <a:gd name="T66" fmla="*/ 4 w 403"/>
                  <a:gd name="T67" fmla="*/ 10 h 679"/>
                  <a:gd name="T68" fmla="*/ 4 w 403"/>
                  <a:gd name="T69" fmla="*/ 9 h 679"/>
                  <a:gd name="T70" fmla="*/ 4 w 403"/>
                  <a:gd name="T71" fmla="*/ 9 h 679"/>
                  <a:gd name="T72" fmla="*/ 5 w 403"/>
                  <a:gd name="T73" fmla="*/ 9 h 679"/>
                  <a:gd name="T74" fmla="*/ 5 w 403"/>
                  <a:gd name="T75" fmla="*/ 8 h 679"/>
                  <a:gd name="T76" fmla="*/ 5 w 403"/>
                  <a:gd name="T77" fmla="*/ 8 h 679"/>
                  <a:gd name="T78" fmla="*/ 5 w 403"/>
                  <a:gd name="T79" fmla="*/ 8 h 679"/>
                  <a:gd name="T80" fmla="*/ 5 w 403"/>
                  <a:gd name="T81" fmla="*/ 8 h 679"/>
                  <a:gd name="T82" fmla="*/ 6 w 403"/>
                  <a:gd name="T83" fmla="*/ 7 h 679"/>
                  <a:gd name="T84" fmla="*/ 6 w 403"/>
                  <a:gd name="T85" fmla="*/ 7 h 679"/>
                  <a:gd name="T86" fmla="*/ 6 w 403"/>
                  <a:gd name="T87" fmla="*/ 7 h 679"/>
                  <a:gd name="T88" fmla="*/ 6 w 403"/>
                  <a:gd name="T89" fmla="*/ 7 h 679"/>
                  <a:gd name="T90" fmla="*/ 7 w 403"/>
                  <a:gd name="T91" fmla="*/ 7 h 679"/>
                  <a:gd name="T92" fmla="*/ 7 w 403"/>
                  <a:gd name="T93" fmla="*/ 6 h 679"/>
                  <a:gd name="T94" fmla="*/ 7 w 403"/>
                  <a:gd name="T95" fmla="*/ 6 h 679"/>
                  <a:gd name="T96" fmla="*/ 7 w 403"/>
                  <a:gd name="T97" fmla="*/ 6 h 679"/>
                  <a:gd name="T98" fmla="*/ 8 w 403"/>
                  <a:gd name="T99" fmla="*/ 6 h 679"/>
                  <a:gd name="T100" fmla="*/ 11 w 403"/>
                  <a:gd name="T101" fmla="*/ 0 h 679"/>
                  <a:gd name="T102" fmla="*/ 11 w 403"/>
                  <a:gd name="T103" fmla="*/ 0 h 6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03" h="679">
                    <a:moveTo>
                      <a:pt x="363" y="0"/>
                    </a:moveTo>
                    <a:lnTo>
                      <a:pt x="359" y="219"/>
                    </a:lnTo>
                    <a:lnTo>
                      <a:pt x="329" y="337"/>
                    </a:lnTo>
                    <a:lnTo>
                      <a:pt x="249" y="453"/>
                    </a:lnTo>
                    <a:lnTo>
                      <a:pt x="348" y="475"/>
                    </a:lnTo>
                    <a:lnTo>
                      <a:pt x="384" y="544"/>
                    </a:lnTo>
                    <a:lnTo>
                      <a:pt x="403" y="616"/>
                    </a:lnTo>
                    <a:lnTo>
                      <a:pt x="220" y="603"/>
                    </a:lnTo>
                    <a:lnTo>
                      <a:pt x="0" y="679"/>
                    </a:lnTo>
                    <a:lnTo>
                      <a:pt x="4" y="662"/>
                    </a:lnTo>
                    <a:lnTo>
                      <a:pt x="10" y="645"/>
                    </a:lnTo>
                    <a:lnTo>
                      <a:pt x="17" y="622"/>
                    </a:lnTo>
                    <a:lnTo>
                      <a:pt x="27" y="597"/>
                    </a:lnTo>
                    <a:lnTo>
                      <a:pt x="38" y="574"/>
                    </a:lnTo>
                    <a:lnTo>
                      <a:pt x="51" y="551"/>
                    </a:lnTo>
                    <a:lnTo>
                      <a:pt x="59" y="540"/>
                    </a:lnTo>
                    <a:lnTo>
                      <a:pt x="67" y="532"/>
                    </a:lnTo>
                    <a:lnTo>
                      <a:pt x="76" y="525"/>
                    </a:lnTo>
                    <a:lnTo>
                      <a:pt x="84" y="517"/>
                    </a:lnTo>
                    <a:lnTo>
                      <a:pt x="93" y="510"/>
                    </a:lnTo>
                    <a:lnTo>
                      <a:pt x="101" y="504"/>
                    </a:lnTo>
                    <a:lnTo>
                      <a:pt x="108" y="496"/>
                    </a:lnTo>
                    <a:lnTo>
                      <a:pt x="118" y="491"/>
                    </a:lnTo>
                    <a:lnTo>
                      <a:pt x="125" y="487"/>
                    </a:lnTo>
                    <a:lnTo>
                      <a:pt x="133" y="481"/>
                    </a:lnTo>
                    <a:lnTo>
                      <a:pt x="146" y="473"/>
                    </a:lnTo>
                    <a:lnTo>
                      <a:pt x="156" y="470"/>
                    </a:lnTo>
                    <a:lnTo>
                      <a:pt x="165" y="464"/>
                    </a:lnTo>
                    <a:lnTo>
                      <a:pt x="150" y="458"/>
                    </a:lnTo>
                    <a:lnTo>
                      <a:pt x="114" y="401"/>
                    </a:lnTo>
                    <a:lnTo>
                      <a:pt x="112" y="373"/>
                    </a:lnTo>
                    <a:lnTo>
                      <a:pt x="118" y="358"/>
                    </a:lnTo>
                    <a:lnTo>
                      <a:pt x="125" y="340"/>
                    </a:lnTo>
                    <a:lnTo>
                      <a:pt x="135" y="323"/>
                    </a:lnTo>
                    <a:lnTo>
                      <a:pt x="146" y="308"/>
                    </a:lnTo>
                    <a:lnTo>
                      <a:pt x="154" y="299"/>
                    </a:lnTo>
                    <a:lnTo>
                      <a:pt x="162" y="291"/>
                    </a:lnTo>
                    <a:lnTo>
                      <a:pt x="167" y="282"/>
                    </a:lnTo>
                    <a:lnTo>
                      <a:pt x="175" y="274"/>
                    </a:lnTo>
                    <a:lnTo>
                      <a:pt x="182" y="266"/>
                    </a:lnTo>
                    <a:lnTo>
                      <a:pt x="190" y="259"/>
                    </a:lnTo>
                    <a:lnTo>
                      <a:pt x="198" y="251"/>
                    </a:lnTo>
                    <a:lnTo>
                      <a:pt x="205" y="245"/>
                    </a:lnTo>
                    <a:lnTo>
                      <a:pt x="211" y="238"/>
                    </a:lnTo>
                    <a:lnTo>
                      <a:pt x="219" y="232"/>
                    </a:lnTo>
                    <a:lnTo>
                      <a:pt x="224" y="226"/>
                    </a:lnTo>
                    <a:lnTo>
                      <a:pt x="230" y="221"/>
                    </a:lnTo>
                    <a:lnTo>
                      <a:pt x="241" y="211"/>
                    </a:lnTo>
                    <a:lnTo>
                      <a:pt x="249" y="204"/>
                    </a:lnTo>
                    <a:lnTo>
                      <a:pt x="257" y="19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7" name="Freeform 10"/>
              <p:cNvSpPr>
                <a:spLocks/>
              </p:cNvSpPr>
              <p:nvPr/>
            </p:nvSpPr>
            <p:spPr bwMode="auto">
              <a:xfrm>
                <a:off x="2914" y="2627"/>
                <a:ext cx="60" cy="65"/>
              </a:xfrm>
              <a:custGeom>
                <a:avLst/>
                <a:gdLst>
                  <a:gd name="T0" fmla="*/ 3 w 120"/>
                  <a:gd name="T1" fmla="*/ 0 h 132"/>
                  <a:gd name="T2" fmla="*/ 4 w 120"/>
                  <a:gd name="T3" fmla="*/ 0 h 132"/>
                  <a:gd name="T4" fmla="*/ 4 w 120"/>
                  <a:gd name="T5" fmla="*/ 1 h 132"/>
                  <a:gd name="T6" fmla="*/ 4 w 120"/>
                  <a:gd name="T7" fmla="*/ 3 h 132"/>
                  <a:gd name="T8" fmla="*/ 3 w 120"/>
                  <a:gd name="T9" fmla="*/ 4 h 132"/>
                  <a:gd name="T10" fmla="*/ 2 w 120"/>
                  <a:gd name="T11" fmla="*/ 4 h 132"/>
                  <a:gd name="T12" fmla="*/ 1 w 120"/>
                  <a:gd name="T13" fmla="*/ 3 h 132"/>
                  <a:gd name="T14" fmla="*/ 0 w 120"/>
                  <a:gd name="T15" fmla="*/ 2 h 132"/>
                  <a:gd name="T16" fmla="*/ 1 w 120"/>
                  <a:gd name="T17" fmla="*/ 1 h 132"/>
                  <a:gd name="T18" fmla="*/ 1 w 120"/>
                  <a:gd name="T19" fmla="*/ 1 h 132"/>
                  <a:gd name="T20" fmla="*/ 2 w 120"/>
                  <a:gd name="T21" fmla="*/ 0 h 132"/>
                  <a:gd name="T22" fmla="*/ 3 w 120"/>
                  <a:gd name="T23" fmla="*/ 0 h 132"/>
                  <a:gd name="T24" fmla="*/ 3 w 120"/>
                  <a:gd name="T25" fmla="*/ 0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32">
                    <a:moveTo>
                      <a:pt x="73" y="0"/>
                    </a:moveTo>
                    <a:lnTo>
                      <a:pt x="103" y="12"/>
                    </a:lnTo>
                    <a:lnTo>
                      <a:pt x="120" y="40"/>
                    </a:lnTo>
                    <a:lnTo>
                      <a:pt x="113" y="99"/>
                    </a:lnTo>
                    <a:lnTo>
                      <a:pt x="84" y="132"/>
                    </a:lnTo>
                    <a:lnTo>
                      <a:pt x="50" y="132"/>
                    </a:lnTo>
                    <a:lnTo>
                      <a:pt x="19" y="122"/>
                    </a:lnTo>
                    <a:lnTo>
                      <a:pt x="0" y="88"/>
                    </a:lnTo>
                    <a:lnTo>
                      <a:pt x="2" y="63"/>
                    </a:lnTo>
                    <a:lnTo>
                      <a:pt x="16" y="35"/>
                    </a:lnTo>
                    <a:lnTo>
                      <a:pt x="35" y="1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8" name="Freeform 11"/>
              <p:cNvSpPr>
                <a:spLocks/>
              </p:cNvSpPr>
              <p:nvPr/>
            </p:nvSpPr>
            <p:spPr bwMode="auto">
              <a:xfrm>
                <a:off x="2535" y="2207"/>
                <a:ext cx="333" cy="969"/>
              </a:xfrm>
              <a:custGeom>
                <a:avLst/>
                <a:gdLst>
                  <a:gd name="T0" fmla="*/ 13 w 667"/>
                  <a:gd name="T1" fmla="*/ 2 h 1939"/>
                  <a:gd name="T2" fmla="*/ 14 w 667"/>
                  <a:gd name="T3" fmla="*/ 13 h 1939"/>
                  <a:gd name="T4" fmla="*/ 13 w 667"/>
                  <a:gd name="T5" fmla="*/ 19 h 1939"/>
                  <a:gd name="T6" fmla="*/ 13 w 667"/>
                  <a:gd name="T7" fmla="*/ 22 h 1939"/>
                  <a:gd name="T8" fmla="*/ 12 w 667"/>
                  <a:gd name="T9" fmla="*/ 23 h 1939"/>
                  <a:gd name="T10" fmla="*/ 12 w 667"/>
                  <a:gd name="T11" fmla="*/ 24 h 1939"/>
                  <a:gd name="T12" fmla="*/ 11 w 667"/>
                  <a:gd name="T13" fmla="*/ 27 h 1939"/>
                  <a:gd name="T14" fmla="*/ 11 w 667"/>
                  <a:gd name="T15" fmla="*/ 29 h 1939"/>
                  <a:gd name="T16" fmla="*/ 10 w 667"/>
                  <a:gd name="T17" fmla="*/ 31 h 1939"/>
                  <a:gd name="T18" fmla="*/ 10 w 667"/>
                  <a:gd name="T19" fmla="*/ 32 h 1939"/>
                  <a:gd name="T20" fmla="*/ 10 w 667"/>
                  <a:gd name="T21" fmla="*/ 33 h 1939"/>
                  <a:gd name="T22" fmla="*/ 9 w 667"/>
                  <a:gd name="T23" fmla="*/ 34 h 1939"/>
                  <a:gd name="T24" fmla="*/ 9 w 667"/>
                  <a:gd name="T25" fmla="*/ 35 h 1939"/>
                  <a:gd name="T26" fmla="*/ 8 w 667"/>
                  <a:gd name="T27" fmla="*/ 36 h 1939"/>
                  <a:gd name="T28" fmla="*/ 6 w 667"/>
                  <a:gd name="T29" fmla="*/ 37 h 1939"/>
                  <a:gd name="T30" fmla="*/ 5 w 667"/>
                  <a:gd name="T31" fmla="*/ 38 h 1939"/>
                  <a:gd name="T32" fmla="*/ 5 w 667"/>
                  <a:gd name="T33" fmla="*/ 39 h 1939"/>
                  <a:gd name="T34" fmla="*/ 4 w 667"/>
                  <a:gd name="T35" fmla="*/ 40 h 1939"/>
                  <a:gd name="T36" fmla="*/ 4 w 667"/>
                  <a:gd name="T37" fmla="*/ 41 h 1939"/>
                  <a:gd name="T38" fmla="*/ 3 w 667"/>
                  <a:gd name="T39" fmla="*/ 43 h 1939"/>
                  <a:gd name="T40" fmla="*/ 2 w 667"/>
                  <a:gd name="T41" fmla="*/ 45 h 1939"/>
                  <a:gd name="T42" fmla="*/ 1 w 667"/>
                  <a:gd name="T43" fmla="*/ 47 h 1939"/>
                  <a:gd name="T44" fmla="*/ 1 w 667"/>
                  <a:gd name="T45" fmla="*/ 49 h 1939"/>
                  <a:gd name="T46" fmla="*/ 0 w 667"/>
                  <a:gd name="T47" fmla="*/ 53 h 1939"/>
                  <a:gd name="T48" fmla="*/ 0 w 667"/>
                  <a:gd name="T49" fmla="*/ 60 h 1939"/>
                  <a:gd name="T50" fmla="*/ 7 w 667"/>
                  <a:gd name="T51" fmla="*/ 60 h 1939"/>
                  <a:gd name="T52" fmla="*/ 12 w 667"/>
                  <a:gd name="T53" fmla="*/ 60 h 1939"/>
                  <a:gd name="T54" fmla="*/ 14 w 667"/>
                  <a:gd name="T55" fmla="*/ 59 h 1939"/>
                  <a:gd name="T56" fmla="*/ 15 w 667"/>
                  <a:gd name="T57" fmla="*/ 59 h 1939"/>
                  <a:gd name="T58" fmla="*/ 16 w 667"/>
                  <a:gd name="T59" fmla="*/ 58 h 1939"/>
                  <a:gd name="T60" fmla="*/ 17 w 667"/>
                  <a:gd name="T61" fmla="*/ 55 h 1939"/>
                  <a:gd name="T62" fmla="*/ 18 w 667"/>
                  <a:gd name="T63" fmla="*/ 51 h 1939"/>
                  <a:gd name="T64" fmla="*/ 18 w 667"/>
                  <a:gd name="T65" fmla="*/ 41 h 1939"/>
                  <a:gd name="T66" fmla="*/ 19 w 667"/>
                  <a:gd name="T67" fmla="*/ 38 h 1939"/>
                  <a:gd name="T68" fmla="*/ 19 w 667"/>
                  <a:gd name="T69" fmla="*/ 34 h 1939"/>
                  <a:gd name="T70" fmla="*/ 19 w 667"/>
                  <a:gd name="T71" fmla="*/ 31 h 1939"/>
                  <a:gd name="T72" fmla="*/ 20 w 667"/>
                  <a:gd name="T73" fmla="*/ 28 h 1939"/>
                  <a:gd name="T74" fmla="*/ 20 w 667"/>
                  <a:gd name="T75" fmla="*/ 22 h 1939"/>
                  <a:gd name="T76" fmla="*/ 20 w 667"/>
                  <a:gd name="T77" fmla="*/ 18 h 1939"/>
                  <a:gd name="T78" fmla="*/ 20 w 667"/>
                  <a:gd name="T79" fmla="*/ 16 h 1939"/>
                  <a:gd name="T80" fmla="*/ 20 w 667"/>
                  <a:gd name="T81" fmla="*/ 15 h 1939"/>
                  <a:gd name="T82" fmla="*/ 19 w 667"/>
                  <a:gd name="T83" fmla="*/ 14 h 1939"/>
                  <a:gd name="T84" fmla="*/ 18 w 667"/>
                  <a:gd name="T85" fmla="*/ 12 h 1939"/>
                  <a:gd name="T86" fmla="*/ 18 w 667"/>
                  <a:gd name="T87" fmla="*/ 11 h 1939"/>
                  <a:gd name="T88" fmla="*/ 17 w 667"/>
                  <a:gd name="T89" fmla="*/ 10 h 1939"/>
                  <a:gd name="T90" fmla="*/ 16 w 667"/>
                  <a:gd name="T91" fmla="*/ 9 h 1939"/>
                  <a:gd name="T92" fmla="*/ 16 w 667"/>
                  <a:gd name="T93" fmla="*/ 9 h 1939"/>
                  <a:gd name="T94" fmla="*/ 16 w 667"/>
                  <a:gd name="T95" fmla="*/ 8 h 1939"/>
                  <a:gd name="T96" fmla="*/ 15 w 667"/>
                  <a:gd name="T97" fmla="*/ 8 h 1939"/>
                  <a:gd name="T98" fmla="*/ 17 w 667"/>
                  <a:gd name="T99" fmla="*/ 6 h 1939"/>
                  <a:gd name="T100" fmla="*/ 13 w 667"/>
                  <a:gd name="T101" fmla="*/ 1 h 19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67" h="1939">
                    <a:moveTo>
                      <a:pt x="430" y="33"/>
                    </a:moveTo>
                    <a:lnTo>
                      <a:pt x="435" y="94"/>
                    </a:lnTo>
                    <a:lnTo>
                      <a:pt x="445" y="246"/>
                    </a:lnTo>
                    <a:lnTo>
                      <a:pt x="449" y="436"/>
                    </a:lnTo>
                    <a:lnTo>
                      <a:pt x="447" y="533"/>
                    </a:lnTo>
                    <a:lnTo>
                      <a:pt x="439" y="618"/>
                    </a:lnTo>
                    <a:lnTo>
                      <a:pt x="434" y="660"/>
                    </a:lnTo>
                    <a:lnTo>
                      <a:pt x="424" y="704"/>
                    </a:lnTo>
                    <a:lnTo>
                      <a:pt x="420" y="726"/>
                    </a:lnTo>
                    <a:lnTo>
                      <a:pt x="415" y="749"/>
                    </a:lnTo>
                    <a:lnTo>
                      <a:pt x="409" y="772"/>
                    </a:lnTo>
                    <a:lnTo>
                      <a:pt x="403" y="795"/>
                    </a:lnTo>
                    <a:lnTo>
                      <a:pt x="392" y="840"/>
                    </a:lnTo>
                    <a:lnTo>
                      <a:pt x="378" y="886"/>
                    </a:lnTo>
                    <a:lnTo>
                      <a:pt x="365" y="932"/>
                    </a:lnTo>
                    <a:lnTo>
                      <a:pt x="358" y="953"/>
                    </a:lnTo>
                    <a:lnTo>
                      <a:pt x="352" y="973"/>
                    </a:lnTo>
                    <a:lnTo>
                      <a:pt x="344" y="994"/>
                    </a:lnTo>
                    <a:lnTo>
                      <a:pt x="339" y="1013"/>
                    </a:lnTo>
                    <a:lnTo>
                      <a:pt x="331" y="1032"/>
                    </a:lnTo>
                    <a:lnTo>
                      <a:pt x="325" y="1051"/>
                    </a:lnTo>
                    <a:lnTo>
                      <a:pt x="320" y="1067"/>
                    </a:lnTo>
                    <a:lnTo>
                      <a:pt x="314" y="1084"/>
                    </a:lnTo>
                    <a:lnTo>
                      <a:pt x="308" y="1099"/>
                    </a:lnTo>
                    <a:lnTo>
                      <a:pt x="304" y="1112"/>
                    </a:lnTo>
                    <a:lnTo>
                      <a:pt x="295" y="1135"/>
                    </a:lnTo>
                    <a:lnTo>
                      <a:pt x="289" y="1152"/>
                    </a:lnTo>
                    <a:lnTo>
                      <a:pt x="283" y="1167"/>
                    </a:lnTo>
                    <a:lnTo>
                      <a:pt x="202" y="1388"/>
                    </a:lnTo>
                    <a:lnTo>
                      <a:pt x="206" y="1196"/>
                    </a:lnTo>
                    <a:lnTo>
                      <a:pt x="202" y="1201"/>
                    </a:lnTo>
                    <a:lnTo>
                      <a:pt x="190" y="1222"/>
                    </a:lnTo>
                    <a:lnTo>
                      <a:pt x="183" y="1236"/>
                    </a:lnTo>
                    <a:lnTo>
                      <a:pt x="173" y="1253"/>
                    </a:lnTo>
                    <a:lnTo>
                      <a:pt x="164" y="1272"/>
                    </a:lnTo>
                    <a:lnTo>
                      <a:pt x="152" y="1295"/>
                    </a:lnTo>
                    <a:lnTo>
                      <a:pt x="141" y="1317"/>
                    </a:lnTo>
                    <a:lnTo>
                      <a:pt x="128" y="1342"/>
                    </a:lnTo>
                    <a:lnTo>
                      <a:pt x="116" y="1367"/>
                    </a:lnTo>
                    <a:lnTo>
                      <a:pt x="103" y="1393"/>
                    </a:lnTo>
                    <a:lnTo>
                      <a:pt x="92" y="1422"/>
                    </a:lnTo>
                    <a:lnTo>
                      <a:pt x="80" y="1449"/>
                    </a:lnTo>
                    <a:lnTo>
                      <a:pt x="71" y="1477"/>
                    </a:lnTo>
                    <a:lnTo>
                      <a:pt x="59" y="1506"/>
                    </a:lnTo>
                    <a:lnTo>
                      <a:pt x="52" y="1536"/>
                    </a:lnTo>
                    <a:lnTo>
                      <a:pt x="42" y="1568"/>
                    </a:lnTo>
                    <a:lnTo>
                      <a:pt x="29" y="1637"/>
                    </a:lnTo>
                    <a:lnTo>
                      <a:pt x="19" y="1707"/>
                    </a:lnTo>
                    <a:lnTo>
                      <a:pt x="12" y="1775"/>
                    </a:lnTo>
                    <a:lnTo>
                      <a:pt x="0" y="1931"/>
                    </a:lnTo>
                    <a:lnTo>
                      <a:pt x="69" y="1935"/>
                    </a:lnTo>
                    <a:lnTo>
                      <a:pt x="228" y="1939"/>
                    </a:lnTo>
                    <a:lnTo>
                      <a:pt x="318" y="1935"/>
                    </a:lnTo>
                    <a:lnTo>
                      <a:pt x="403" y="1924"/>
                    </a:lnTo>
                    <a:lnTo>
                      <a:pt x="441" y="1916"/>
                    </a:lnTo>
                    <a:lnTo>
                      <a:pt x="473" y="1905"/>
                    </a:lnTo>
                    <a:lnTo>
                      <a:pt x="489" y="1899"/>
                    </a:lnTo>
                    <a:lnTo>
                      <a:pt x="502" y="1893"/>
                    </a:lnTo>
                    <a:lnTo>
                      <a:pt x="511" y="1886"/>
                    </a:lnTo>
                    <a:lnTo>
                      <a:pt x="521" y="1876"/>
                    </a:lnTo>
                    <a:lnTo>
                      <a:pt x="549" y="1823"/>
                    </a:lnTo>
                    <a:lnTo>
                      <a:pt x="561" y="1785"/>
                    </a:lnTo>
                    <a:lnTo>
                      <a:pt x="570" y="1741"/>
                    </a:lnTo>
                    <a:lnTo>
                      <a:pt x="586" y="1639"/>
                    </a:lnTo>
                    <a:lnTo>
                      <a:pt x="595" y="1528"/>
                    </a:lnTo>
                    <a:lnTo>
                      <a:pt x="603" y="1335"/>
                    </a:lnTo>
                    <a:lnTo>
                      <a:pt x="603" y="1249"/>
                    </a:lnTo>
                    <a:lnTo>
                      <a:pt x="608" y="1226"/>
                    </a:lnTo>
                    <a:lnTo>
                      <a:pt x="618" y="1162"/>
                    </a:lnTo>
                    <a:lnTo>
                      <a:pt x="624" y="1118"/>
                    </a:lnTo>
                    <a:lnTo>
                      <a:pt x="631" y="1068"/>
                    </a:lnTo>
                    <a:lnTo>
                      <a:pt x="637" y="1015"/>
                    </a:lnTo>
                    <a:lnTo>
                      <a:pt x="644" y="958"/>
                    </a:lnTo>
                    <a:lnTo>
                      <a:pt x="652" y="897"/>
                    </a:lnTo>
                    <a:lnTo>
                      <a:pt x="658" y="839"/>
                    </a:lnTo>
                    <a:lnTo>
                      <a:pt x="665" y="723"/>
                    </a:lnTo>
                    <a:lnTo>
                      <a:pt x="667" y="622"/>
                    </a:lnTo>
                    <a:lnTo>
                      <a:pt x="663" y="580"/>
                    </a:lnTo>
                    <a:lnTo>
                      <a:pt x="658" y="546"/>
                    </a:lnTo>
                    <a:lnTo>
                      <a:pt x="650" y="515"/>
                    </a:lnTo>
                    <a:lnTo>
                      <a:pt x="646" y="502"/>
                    </a:lnTo>
                    <a:lnTo>
                      <a:pt x="641" y="487"/>
                    </a:lnTo>
                    <a:lnTo>
                      <a:pt x="637" y="474"/>
                    </a:lnTo>
                    <a:lnTo>
                      <a:pt x="631" y="460"/>
                    </a:lnTo>
                    <a:lnTo>
                      <a:pt x="620" y="434"/>
                    </a:lnTo>
                    <a:lnTo>
                      <a:pt x="606" y="409"/>
                    </a:lnTo>
                    <a:lnTo>
                      <a:pt x="595" y="386"/>
                    </a:lnTo>
                    <a:lnTo>
                      <a:pt x="582" y="365"/>
                    </a:lnTo>
                    <a:lnTo>
                      <a:pt x="568" y="346"/>
                    </a:lnTo>
                    <a:lnTo>
                      <a:pt x="557" y="327"/>
                    </a:lnTo>
                    <a:lnTo>
                      <a:pt x="546" y="312"/>
                    </a:lnTo>
                    <a:lnTo>
                      <a:pt x="540" y="304"/>
                    </a:lnTo>
                    <a:lnTo>
                      <a:pt x="534" y="299"/>
                    </a:lnTo>
                    <a:lnTo>
                      <a:pt x="530" y="293"/>
                    </a:lnTo>
                    <a:lnTo>
                      <a:pt x="527" y="287"/>
                    </a:lnTo>
                    <a:lnTo>
                      <a:pt x="519" y="278"/>
                    </a:lnTo>
                    <a:lnTo>
                      <a:pt x="511" y="272"/>
                    </a:lnTo>
                    <a:lnTo>
                      <a:pt x="508" y="266"/>
                    </a:lnTo>
                    <a:lnTo>
                      <a:pt x="475" y="170"/>
                    </a:lnTo>
                    <a:lnTo>
                      <a:pt x="563" y="208"/>
                    </a:lnTo>
                    <a:lnTo>
                      <a:pt x="449" y="0"/>
                    </a:lnTo>
                    <a:lnTo>
                      <a:pt x="430" y="33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09" name="Freeform 12"/>
              <p:cNvSpPr>
                <a:spLocks/>
              </p:cNvSpPr>
              <p:nvPr/>
            </p:nvSpPr>
            <p:spPr bwMode="auto">
              <a:xfrm>
                <a:off x="2902" y="2812"/>
                <a:ext cx="29" cy="27"/>
              </a:xfrm>
              <a:custGeom>
                <a:avLst/>
                <a:gdLst>
                  <a:gd name="T0" fmla="*/ 1 w 57"/>
                  <a:gd name="T1" fmla="*/ 0 h 53"/>
                  <a:gd name="T2" fmla="*/ 1 w 57"/>
                  <a:gd name="T3" fmla="*/ 1 h 53"/>
                  <a:gd name="T4" fmla="*/ 2 w 57"/>
                  <a:gd name="T5" fmla="*/ 2 h 53"/>
                  <a:gd name="T6" fmla="*/ 2 w 57"/>
                  <a:gd name="T7" fmla="*/ 2 h 53"/>
                  <a:gd name="T8" fmla="*/ 2 w 57"/>
                  <a:gd name="T9" fmla="*/ 2 h 53"/>
                  <a:gd name="T10" fmla="*/ 2 w 57"/>
                  <a:gd name="T11" fmla="*/ 2 h 53"/>
                  <a:gd name="T12" fmla="*/ 1 w 57"/>
                  <a:gd name="T13" fmla="*/ 2 h 53"/>
                  <a:gd name="T14" fmla="*/ 1 w 57"/>
                  <a:gd name="T15" fmla="*/ 2 h 53"/>
                  <a:gd name="T16" fmla="*/ 1 w 57"/>
                  <a:gd name="T17" fmla="*/ 2 h 53"/>
                  <a:gd name="T18" fmla="*/ 1 w 57"/>
                  <a:gd name="T19" fmla="*/ 2 h 53"/>
                  <a:gd name="T20" fmla="*/ 0 w 57"/>
                  <a:gd name="T21" fmla="*/ 1 h 53"/>
                  <a:gd name="T22" fmla="*/ 1 w 57"/>
                  <a:gd name="T23" fmla="*/ 0 h 53"/>
                  <a:gd name="T24" fmla="*/ 1 w 57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53">
                    <a:moveTo>
                      <a:pt x="15" y="0"/>
                    </a:moveTo>
                    <a:lnTo>
                      <a:pt x="21" y="23"/>
                    </a:lnTo>
                    <a:lnTo>
                      <a:pt x="36" y="40"/>
                    </a:lnTo>
                    <a:lnTo>
                      <a:pt x="57" y="46"/>
                    </a:lnTo>
                    <a:lnTo>
                      <a:pt x="53" y="49"/>
                    </a:lnTo>
                    <a:lnTo>
                      <a:pt x="38" y="53"/>
                    </a:lnTo>
                    <a:lnTo>
                      <a:pt x="26" y="49"/>
                    </a:lnTo>
                    <a:lnTo>
                      <a:pt x="19" y="44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0" name="Freeform 13"/>
              <p:cNvSpPr>
                <a:spLocks/>
              </p:cNvSpPr>
              <p:nvPr/>
            </p:nvSpPr>
            <p:spPr bwMode="auto">
              <a:xfrm>
                <a:off x="3306" y="2759"/>
                <a:ext cx="18" cy="13"/>
              </a:xfrm>
              <a:custGeom>
                <a:avLst/>
                <a:gdLst>
                  <a:gd name="T0" fmla="*/ 0 w 36"/>
                  <a:gd name="T1" fmla="*/ 1 h 26"/>
                  <a:gd name="T2" fmla="*/ 1 w 36"/>
                  <a:gd name="T3" fmla="*/ 1 h 26"/>
                  <a:gd name="T4" fmla="*/ 1 w 36"/>
                  <a:gd name="T5" fmla="*/ 1 h 26"/>
                  <a:gd name="T6" fmla="*/ 2 w 36"/>
                  <a:gd name="T7" fmla="*/ 1 h 26"/>
                  <a:gd name="T8" fmla="*/ 1 w 36"/>
                  <a:gd name="T9" fmla="*/ 0 h 26"/>
                  <a:gd name="T10" fmla="*/ 0 w 36"/>
                  <a:gd name="T11" fmla="*/ 1 h 26"/>
                  <a:gd name="T12" fmla="*/ 0 w 36"/>
                  <a:gd name="T13" fmla="*/ 1 h 26"/>
                  <a:gd name="T14" fmla="*/ 0 w 36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26">
                    <a:moveTo>
                      <a:pt x="0" y="22"/>
                    </a:moveTo>
                    <a:lnTo>
                      <a:pt x="15" y="15"/>
                    </a:lnTo>
                    <a:lnTo>
                      <a:pt x="31" y="26"/>
                    </a:lnTo>
                    <a:lnTo>
                      <a:pt x="36" y="7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1" name="Freeform 14"/>
              <p:cNvSpPr>
                <a:spLocks/>
              </p:cNvSpPr>
              <p:nvPr/>
            </p:nvSpPr>
            <p:spPr bwMode="auto">
              <a:xfrm>
                <a:off x="2945" y="2471"/>
                <a:ext cx="61" cy="64"/>
              </a:xfrm>
              <a:custGeom>
                <a:avLst/>
                <a:gdLst>
                  <a:gd name="T0" fmla="*/ 4 w 122"/>
                  <a:gd name="T1" fmla="*/ 1 h 127"/>
                  <a:gd name="T2" fmla="*/ 4 w 122"/>
                  <a:gd name="T3" fmla="*/ 3 h 127"/>
                  <a:gd name="T4" fmla="*/ 4 w 122"/>
                  <a:gd name="T5" fmla="*/ 4 h 127"/>
                  <a:gd name="T6" fmla="*/ 2 w 122"/>
                  <a:gd name="T7" fmla="*/ 4 h 127"/>
                  <a:gd name="T8" fmla="*/ 1 w 122"/>
                  <a:gd name="T9" fmla="*/ 4 h 127"/>
                  <a:gd name="T10" fmla="*/ 0 w 122"/>
                  <a:gd name="T11" fmla="*/ 3 h 127"/>
                  <a:gd name="T12" fmla="*/ 0 w 122"/>
                  <a:gd name="T13" fmla="*/ 2 h 127"/>
                  <a:gd name="T14" fmla="*/ 1 w 122"/>
                  <a:gd name="T15" fmla="*/ 1 h 127"/>
                  <a:gd name="T16" fmla="*/ 1 w 122"/>
                  <a:gd name="T17" fmla="*/ 1 h 127"/>
                  <a:gd name="T18" fmla="*/ 2 w 122"/>
                  <a:gd name="T19" fmla="*/ 0 h 127"/>
                  <a:gd name="T20" fmla="*/ 3 w 122"/>
                  <a:gd name="T21" fmla="*/ 1 h 127"/>
                  <a:gd name="T22" fmla="*/ 4 w 122"/>
                  <a:gd name="T23" fmla="*/ 1 h 127"/>
                  <a:gd name="T24" fmla="*/ 4 w 122"/>
                  <a:gd name="T25" fmla="*/ 1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2" h="127">
                    <a:moveTo>
                      <a:pt x="108" y="28"/>
                    </a:moveTo>
                    <a:lnTo>
                      <a:pt x="122" y="66"/>
                    </a:lnTo>
                    <a:lnTo>
                      <a:pt x="101" y="97"/>
                    </a:lnTo>
                    <a:lnTo>
                      <a:pt x="50" y="127"/>
                    </a:lnTo>
                    <a:lnTo>
                      <a:pt x="13" y="104"/>
                    </a:lnTo>
                    <a:lnTo>
                      <a:pt x="0" y="87"/>
                    </a:lnTo>
                    <a:lnTo>
                      <a:pt x="0" y="53"/>
                    </a:lnTo>
                    <a:lnTo>
                      <a:pt x="8" y="28"/>
                    </a:lnTo>
                    <a:lnTo>
                      <a:pt x="25" y="11"/>
                    </a:lnTo>
                    <a:lnTo>
                      <a:pt x="48" y="0"/>
                    </a:lnTo>
                    <a:lnTo>
                      <a:pt x="88" y="4"/>
                    </a:lnTo>
                    <a:lnTo>
                      <a:pt x="108" y="28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2" name="Freeform 15"/>
              <p:cNvSpPr>
                <a:spLocks/>
              </p:cNvSpPr>
              <p:nvPr/>
            </p:nvSpPr>
            <p:spPr bwMode="auto">
              <a:xfrm>
                <a:off x="2902" y="2945"/>
                <a:ext cx="26" cy="39"/>
              </a:xfrm>
              <a:custGeom>
                <a:avLst/>
                <a:gdLst>
                  <a:gd name="T0" fmla="*/ 0 w 51"/>
                  <a:gd name="T1" fmla="*/ 1 h 78"/>
                  <a:gd name="T2" fmla="*/ 1 w 51"/>
                  <a:gd name="T3" fmla="*/ 1 h 78"/>
                  <a:gd name="T4" fmla="*/ 2 w 51"/>
                  <a:gd name="T5" fmla="*/ 2 h 78"/>
                  <a:gd name="T6" fmla="*/ 2 w 51"/>
                  <a:gd name="T7" fmla="*/ 3 h 78"/>
                  <a:gd name="T8" fmla="*/ 2 w 51"/>
                  <a:gd name="T9" fmla="*/ 2 h 78"/>
                  <a:gd name="T10" fmla="*/ 2 w 51"/>
                  <a:gd name="T11" fmla="*/ 1 h 78"/>
                  <a:gd name="T12" fmla="*/ 1 w 51"/>
                  <a:gd name="T13" fmla="*/ 0 h 78"/>
                  <a:gd name="T14" fmla="*/ 1 w 51"/>
                  <a:gd name="T15" fmla="*/ 1 h 78"/>
                  <a:gd name="T16" fmla="*/ 0 w 51"/>
                  <a:gd name="T17" fmla="*/ 1 h 78"/>
                  <a:gd name="T18" fmla="*/ 0 w 51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78">
                    <a:moveTo>
                      <a:pt x="0" y="13"/>
                    </a:moveTo>
                    <a:lnTo>
                      <a:pt x="21" y="17"/>
                    </a:lnTo>
                    <a:lnTo>
                      <a:pt x="36" y="40"/>
                    </a:lnTo>
                    <a:lnTo>
                      <a:pt x="36" y="78"/>
                    </a:lnTo>
                    <a:lnTo>
                      <a:pt x="51" y="48"/>
                    </a:lnTo>
                    <a:lnTo>
                      <a:pt x="45" y="13"/>
                    </a:lnTo>
                    <a:lnTo>
                      <a:pt x="19" y="0"/>
                    </a:lnTo>
                    <a:lnTo>
                      <a:pt x="2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3" name="Freeform 16"/>
              <p:cNvSpPr>
                <a:spLocks/>
              </p:cNvSpPr>
              <p:nvPr/>
            </p:nvSpPr>
            <p:spPr bwMode="auto">
              <a:xfrm>
                <a:off x="2919" y="2794"/>
                <a:ext cx="25" cy="31"/>
              </a:xfrm>
              <a:custGeom>
                <a:avLst/>
                <a:gdLst>
                  <a:gd name="T0" fmla="*/ 0 w 49"/>
                  <a:gd name="T1" fmla="*/ 0 h 63"/>
                  <a:gd name="T2" fmla="*/ 1 w 49"/>
                  <a:gd name="T3" fmla="*/ 0 h 63"/>
                  <a:gd name="T4" fmla="*/ 2 w 49"/>
                  <a:gd name="T5" fmla="*/ 1 h 63"/>
                  <a:gd name="T6" fmla="*/ 2 w 49"/>
                  <a:gd name="T7" fmla="*/ 1 h 63"/>
                  <a:gd name="T8" fmla="*/ 2 w 49"/>
                  <a:gd name="T9" fmla="*/ 1 h 63"/>
                  <a:gd name="T10" fmla="*/ 2 w 49"/>
                  <a:gd name="T11" fmla="*/ 0 h 63"/>
                  <a:gd name="T12" fmla="*/ 1 w 49"/>
                  <a:gd name="T13" fmla="*/ 0 h 63"/>
                  <a:gd name="T14" fmla="*/ 1 w 49"/>
                  <a:gd name="T15" fmla="*/ 0 h 63"/>
                  <a:gd name="T16" fmla="*/ 0 w 49"/>
                  <a:gd name="T17" fmla="*/ 0 h 63"/>
                  <a:gd name="T18" fmla="*/ 0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0" y="11"/>
                    </a:moveTo>
                    <a:lnTo>
                      <a:pt x="19" y="15"/>
                    </a:lnTo>
                    <a:lnTo>
                      <a:pt x="36" y="34"/>
                    </a:lnTo>
                    <a:lnTo>
                      <a:pt x="36" y="63"/>
                    </a:lnTo>
                    <a:lnTo>
                      <a:pt x="49" y="51"/>
                    </a:lnTo>
                    <a:lnTo>
                      <a:pt x="40" y="17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4" name="Freeform 17"/>
              <p:cNvSpPr>
                <a:spLocks/>
              </p:cNvSpPr>
              <p:nvPr/>
            </p:nvSpPr>
            <p:spPr bwMode="auto">
              <a:xfrm>
                <a:off x="3267" y="2484"/>
                <a:ext cx="265" cy="266"/>
              </a:xfrm>
              <a:custGeom>
                <a:avLst/>
                <a:gdLst>
                  <a:gd name="T0" fmla="*/ 11 w 530"/>
                  <a:gd name="T1" fmla="*/ 0 h 532"/>
                  <a:gd name="T2" fmla="*/ 16 w 530"/>
                  <a:gd name="T3" fmla="*/ 1 h 532"/>
                  <a:gd name="T4" fmla="*/ 16 w 530"/>
                  <a:gd name="T5" fmla="*/ 1 h 532"/>
                  <a:gd name="T6" fmla="*/ 16 w 530"/>
                  <a:gd name="T7" fmla="*/ 2 h 532"/>
                  <a:gd name="T8" fmla="*/ 16 w 530"/>
                  <a:gd name="T9" fmla="*/ 2 h 532"/>
                  <a:gd name="T10" fmla="*/ 13 w 530"/>
                  <a:gd name="T11" fmla="*/ 3 h 532"/>
                  <a:gd name="T12" fmla="*/ 16 w 530"/>
                  <a:gd name="T13" fmla="*/ 7 h 532"/>
                  <a:gd name="T14" fmla="*/ 16 w 530"/>
                  <a:gd name="T15" fmla="*/ 8 h 532"/>
                  <a:gd name="T16" fmla="*/ 17 w 530"/>
                  <a:gd name="T17" fmla="*/ 9 h 532"/>
                  <a:gd name="T18" fmla="*/ 17 w 530"/>
                  <a:gd name="T19" fmla="*/ 10 h 532"/>
                  <a:gd name="T20" fmla="*/ 17 w 530"/>
                  <a:gd name="T21" fmla="*/ 10 h 532"/>
                  <a:gd name="T22" fmla="*/ 16 w 530"/>
                  <a:gd name="T23" fmla="*/ 9 h 532"/>
                  <a:gd name="T24" fmla="*/ 15 w 530"/>
                  <a:gd name="T25" fmla="*/ 9 h 532"/>
                  <a:gd name="T26" fmla="*/ 15 w 530"/>
                  <a:gd name="T27" fmla="*/ 8 h 532"/>
                  <a:gd name="T28" fmla="*/ 14 w 530"/>
                  <a:gd name="T29" fmla="*/ 8 h 532"/>
                  <a:gd name="T30" fmla="*/ 14 w 530"/>
                  <a:gd name="T31" fmla="*/ 7 h 532"/>
                  <a:gd name="T32" fmla="*/ 13 w 530"/>
                  <a:gd name="T33" fmla="*/ 7 h 532"/>
                  <a:gd name="T34" fmla="*/ 13 w 530"/>
                  <a:gd name="T35" fmla="*/ 13 h 532"/>
                  <a:gd name="T36" fmla="*/ 13 w 530"/>
                  <a:gd name="T37" fmla="*/ 16 h 532"/>
                  <a:gd name="T38" fmla="*/ 12 w 530"/>
                  <a:gd name="T39" fmla="*/ 17 h 532"/>
                  <a:gd name="T40" fmla="*/ 12 w 530"/>
                  <a:gd name="T41" fmla="*/ 17 h 532"/>
                  <a:gd name="T42" fmla="*/ 11 w 530"/>
                  <a:gd name="T43" fmla="*/ 15 h 532"/>
                  <a:gd name="T44" fmla="*/ 11 w 530"/>
                  <a:gd name="T45" fmla="*/ 13 h 532"/>
                  <a:gd name="T46" fmla="*/ 11 w 530"/>
                  <a:gd name="T47" fmla="*/ 11 h 532"/>
                  <a:gd name="T48" fmla="*/ 10 w 530"/>
                  <a:gd name="T49" fmla="*/ 11 h 532"/>
                  <a:gd name="T50" fmla="*/ 10 w 530"/>
                  <a:gd name="T51" fmla="*/ 11 h 532"/>
                  <a:gd name="T52" fmla="*/ 9 w 530"/>
                  <a:gd name="T53" fmla="*/ 10 h 532"/>
                  <a:gd name="T54" fmla="*/ 9 w 530"/>
                  <a:gd name="T55" fmla="*/ 9 h 532"/>
                  <a:gd name="T56" fmla="*/ 8 w 530"/>
                  <a:gd name="T57" fmla="*/ 9 h 532"/>
                  <a:gd name="T58" fmla="*/ 8 w 530"/>
                  <a:gd name="T59" fmla="*/ 9 h 532"/>
                  <a:gd name="T60" fmla="*/ 7 w 530"/>
                  <a:gd name="T61" fmla="*/ 8 h 532"/>
                  <a:gd name="T62" fmla="*/ 7 w 530"/>
                  <a:gd name="T63" fmla="*/ 10 h 532"/>
                  <a:gd name="T64" fmla="*/ 3 w 530"/>
                  <a:gd name="T65" fmla="*/ 15 h 532"/>
                  <a:gd name="T66" fmla="*/ 2 w 530"/>
                  <a:gd name="T67" fmla="*/ 15 h 532"/>
                  <a:gd name="T68" fmla="*/ 2 w 530"/>
                  <a:gd name="T69" fmla="*/ 13 h 532"/>
                  <a:gd name="T70" fmla="*/ 3 w 530"/>
                  <a:gd name="T71" fmla="*/ 10 h 532"/>
                  <a:gd name="T72" fmla="*/ 3 w 530"/>
                  <a:gd name="T73" fmla="*/ 8 h 532"/>
                  <a:gd name="T74" fmla="*/ 3 w 530"/>
                  <a:gd name="T75" fmla="*/ 7 h 532"/>
                  <a:gd name="T76" fmla="*/ 2 w 530"/>
                  <a:gd name="T77" fmla="*/ 6 h 532"/>
                  <a:gd name="T78" fmla="*/ 1 w 530"/>
                  <a:gd name="T79" fmla="*/ 6 h 532"/>
                  <a:gd name="T80" fmla="*/ 1 w 530"/>
                  <a:gd name="T81" fmla="*/ 5 h 532"/>
                  <a:gd name="T82" fmla="*/ 0 w 530"/>
                  <a:gd name="T83" fmla="*/ 5 h 532"/>
                  <a:gd name="T84" fmla="*/ 5 w 530"/>
                  <a:gd name="T85" fmla="*/ 5 h 532"/>
                  <a:gd name="T86" fmla="*/ 5 w 530"/>
                  <a:gd name="T87" fmla="*/ 3 h 532"/>
                  <a:gd name="T88" fmla="*/ 8 w 530"/>
                  <a:gd name="T89" fmla="*/ 2 h 5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30" h="532">
                    <a:moveTo>
                      <a:pt x="234" y="48"/>
                    </a:moveTo>
                    <a:lnTo>
                      <a:pt x="340" y="0"/>
                    </a:lnTo>
                    <a:lnTo>
                      <a:pt x="494" y="8"/>
                    </a:lnTo>
                    <a:lnTo>
                      <a:pt x="500" y="14"/>
                    </a:lnTo>
                    <a:lnTo>
                      <a:pt x="506" y="17"/>
                    </a:lnTo>
                    <a:lnTo>
                      <a:pt x="511" y="25"/>
                    </a:lnTo>
                    <a:lnTo>
                      <a:pt x="519" y="40"/>
                    </a:lnTo>
                    <a:lnTo>
                      <a:pt x="511" y="52"/>
                    </a:lnTo>
                    <a:lnTo>
                      <a:pt x="498" y="55"/>
                    </a:lnTo>
                    <a:lnTo>
                      <a:pt x="483" y="59"/>
                    </a:lnTo>
                    <a:lnTo>
                      <a:pt x="443" y="67"/>
                    </a:lnTo>
                    <a:lnTo>
                      <a:pt x="407" y="73"/>
                    </a:lnTo>
                    <a:lnTo>
                      <a:pt x="392" y="74"/>
                    </a:lnTo>
                    <a:lnTo>
                      <a:pt x="487" y="194"/>
                    </a:lnTo>
                    <a:lnTo>
                      <a:pt x="496" y="211"/>
                    </a:lnTo>
                    <a:lnTo>
                      <a:pt x="504" y="230"/>
                    </a:lnTo>
                    <a:lnTo>
                      <a:pt x="515" y="249"/>
                    </a:lnTo>
                    <a:lnTo>
                      <a:pt x="523" y="270"/>
                    </a:lnTo>
                    <a:lnTo>
                      <a:pt x="530" y="287"/>
                    </a:lnTo>
                    <a:lnTo>
                      <a:pt x="530" y="304"/>
                    </a:lnTo>
                    <a:lnTo>
                      <a:pt x="521" y="301"/>
                    </a:lnTo>
                    <a:lnTo>
                      <a:pt x="513" y="297"/>
                    </a:lnTo>
                    <a:lnTo>
                      <a:pt x="506" y="289"/>
                    </a:lnTo>
                    <a:lnTo>
                      <a:pt x="496" y="282"/>
                    </a:lnTo>
                    <a:lnTo>
                      <a:pt x="485" y="274"/>
                    </a:lnTo>
                    <a:lnTo>
                      <a:pt x="475" y="265"/>
                    </a:lnTo>
                    <a:lnTo>
                      <a:pt x="466" y="255"/>
                    </a:lnTo>
                    <a:lnTo>
                      <a:pt x="454" y="245"/>
                    </a:lnTo>
                    <a:lnTo>
                      <a:pt x="445" y="238"/>
                    </a:lnTo>
                    <a:lnTo>
                      <a:pt x="435" y="228"/>
                    </a:lnTo>
                    <a:lnTo>
                      <a:pt x="428" y="221"/>
                    </a:lnTo>
                    <a:lnTo>
                      <a:pt x="420" y="215"/>
                    </a:lnTo>
                    <a:lnTo>
                      <a:pt x="416" y="209"/>
                    </a:lnTo>
                    <a:lnTo>
                      <a:pt x="411" y="206"/>
                    </a:lnTo>
                    <a:lnTo>
                      <a:pt x="405" y="352"/>
                    </a:lnTo>
                    <a:lnTo>
                      <a:pt x="399" y="409"/>
                    </a:lnTo>
                    <a:lnTo>
                      <a:pt x="395" y="460"/>
                    </a:lnTo>
                    <a:lnTo>
                      <a:pt x="388" y="502"/>
                    </a:lnTo>
                    <a:lnTo>
                      <a:pt x="384" y="517"/>
                    </a:lnTo>
                    <a:lnTo>
                      <a:pt x="380" y="527"/>
                    </a:lnTo>
                    <a:lnTo>
                      <a:pt x="375" y="532"/>
                    </a:lnTo>
                    <a:lnTo>
                      <a:pt x="371" y="532"/>
                    </a:lnTo>
                    <a:lnTo>
                      <a:pt x="363" y="519"/>
                    </a:lnTo>
                    <a:lnTo>
                      <a:pt x="350" y="458"/>
                    </a:lnTo>
                    <a:lnTo>
                      <a:pt x="344" y="422"/>
                    </a:lnTo>
                    <a:lnTo>
                      <a:pt x="338" y="388"/>
                    </a:lnTo>
                    <a:lnTo>
                      <a:pt x="333" y="360"/>
                    </a:lnTo>
                    <a:lnTo>
                      <a:pt x="329" y="344"/>
                    </a:lnTo>
                    <a:lnTo>
                      <a:pt x="325" y="341"/>
                    </a:lnTo>
                    <a:lnTo>
                      <a:pt x="319" y="335"/>
                    </a:lnTo>
                    <a:lnTo>
                      <a:pt x="312" y="329"/>
                    </a:lnTo>
                    <a:lnTo>
                      <a:pt x="304" y="322"/>
                    </a:lnTo>
                    <a:lnTo>
                      <a:pt x="295" y="314"/>
                    </a:lnTo>
                    <a:lnTo>
                      <a:pt x="285" y="304"/>
                    </a:lnTo>
                    <a:lnTo>
                      <a:pt x="276" y="297"/>
                    </a:lnTo>
                    <a:lnTo>
                      <a:pt x="264" y="287"/>
                    </a:lnTo>
                    <a:lnTo>
                      <a:pt x="253" y="280"/>
                    </a:lnTo>
                    <a:lnTo>
                      <a:pt x="243" y="272"/>
                    </a:lnTo>
                    <a:lnTo>
                      <a:pt x="234" y="265"/>
                    </a:lnTo>
                    <a:lnTo>
                      <a:pt x="226" y="259"/>
                    </a:lnTo>
                    <a:lnTo>
                      <a:pt x="213" y="249"/>
                    </a:lnTo>
                    <a:lnTo>
                      <a:pt x="209" y="245"/>
                    </a:lnTo>
                    <a:lnTo>
                      <a:pt x="162" y="213"/>
                    </a:lnTo>
                    <a:lnTo>
                      <a:pt x="198" y="318"/>
                    </a:lnTo>
                    <a:lnTo>
                      <a:pt x="224" y="527"/>
                    </a:lnTo>
                    <a:lnTo>
                      <a:pt x="86" y="468"/>
                    </a:lnTo>
                    <a:lnTo>
                      <a:pt x="38" y="515"/>
                    </a:lnTo>
                    <a:lnTo>
                      <a:pt x="46" y="477"/>
                    </a:lnTo>
                    <a:lnTo>
                      <a:pt x="52" y="439"/>
                    </a:lnTo>
                    <a:lnTo>
                      <a:pt x="59" y="394"/>
                    </a:lnTo>
                    <a:lnTo>
                      <a:pt x="67" y="348"/>
                    </a:lnTo>
                    <a:lnTo>
                      <a:pt x="72" y="306"/>
                    </a:lnTo>
                    <a:lnTo>
                      <a:pt x="78" y="257"/>
                    </a:lnTo>
                    <a:lnTo>
                      <a:pt x="78" y="225"/>
                    </a:lnTo>
                    <a:lnTo>
                      <a:pt x="72" y="209"/>
                    </a:lnTo>
                    <a:lnTo>
                      <a:pt x="67" y="204"/>
                    </a:lnTo>
                    <a:lnTo>
                      <a:pt x="59" y="198"/>
                    </a:lnTo>
                    <a:lnTo>
                      <a:pt x="50" y="192"/>
                    </a:lnTo>
                    <a:lnTo>
                      <a:pt x="40" y="185"/>
                    </a:lnTo>
                    <a:lnTo>
                      <a:pt x="29" y="175"/>
                    </a:lnTo>
                    <a:lnTo>
                      <a:pt x="19" y="166"/>
                    </a:lnTo>
                    <a:lnTo>
                      <a:pt x="12" y="156"/>
                    </a:lnTo>
                    <a:lnTo>
                      <a:pt x="6" y="150"/>
                    </a:lnTo>
                    <a:lnTo>
                      <a:pt x="0" y="143"/>
                    </a:lnTo>
                    <a:lnTo>
                      <a:pt x="78" y="150"/>
                    </a:lnTo>
                    <a:lnTo>
                      <a:pt x="129" y="150"/>
                    </a:lnTo>
                    <a:lnTo>
                      <a:pt x="95" y="99"/>
                    </a:lnTo>
                    <a:lnTo>
                      <a:pt x="154" y="95"/>
                    </a:lnTo>
                    <a:lnTo>
                      <a:pt x="316" y="122"/>
                    </a:lnTo>
                    <a:lnTo>
                      <a:pt x="234" y="4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5" name="Freeform 18"/>
              <p:cNvSpPr>
                <a:spLocks/>
              </p:cNvSpPr>
              <p:nvPr/>
            </p:nvSpPr>
            <p:spPr bwMode="auto">
              <a:xfrm>
                <a:off x="3392" y="1943"/>
                <a:ext cx="104" cy="346"/>
              </a:xfrm>
              <a:custGeom>
                <a:avLst/>
                <a:gdLst>
                  <a:gd name="T0" fmla="*/ 1 w 209"/>
                  <a:gd name="T1" fmla="*/ 10 h 694"/>
                  <a:gd name="T2" fmla="*/ 2 w 209"/>
                  <a:gd name="T3" fmla="*/ 7 h 694"/>
                  <a:gd name="T4" fmla="*/ 3 w 209"/>
                  <a:gd name="T5" fmla="*/ 0 h 694"/>
                  <a:gd name="T6" fmla="*/ 3 w 209"/>
                  <a:gd name="T7" fmla="*/ 0 h 694"/>
                  <a:gd name="T8" fmla="*/ 3 w 209"/>
                  <a:gd name="T9" fmla="*/ 1 h 694"/>
                  <a:gd name="T10" fmla="*/ 4 w 209"/>
                  <a:gd name="T11" fmla="*/ 1 h 694"/>
                  <a:gd name="T12" fmla="*/ 4 w 209"/>
                  <a:gd name="T13" fmla="*/ 2 h 694"/>
                  <a:gd name="T14" fmla="*/ 4 w 209"/>
                  <a:gd name="T15" fmla="*/ 2 h 694"/>
                  <a:gd name="T16" fmla="*/ 5 w 209"/>
                  <a:gd name="T17" fmla="*/ 3 h 694"/>
                  <a:gd name="T18" fmla="*/ 5 w 209"/>
                  <a:gd name="T19" fmla="*/ 4 h 694"/>
                  <a:gd name="T20" fmla="*/ 5 w 209"/>
                  <a:gd name="T21" fmla="*/ 4 h 694"/>
                  <a:gd name="T22" fmla="*/ 5 w 209"/>
                  <a:gd name="T23" fmla="*/ 5 h 694"/>
                  <a:gd name="T24" fmla="*/ 6 w 209"/>
                  <a:gd name="T25" fmla="*/ 6 h 694"/>
                  <a:gd name="T26" fmla="*/ 6 w 209"/>
                  <a:gd name="T27" fmla="*/ 8 h 694"/>
                  <a:gd name="T28" fmla="*/ 6 w 209"/>
                  <a:gd name="T29" fmla="*/ 9 h 694"/>
                  <a:gd name="T30" fmla="*/ 6 w 209"/>
                  <a:gd name="T31" fmla="*/ 10 h 694"/>
                  <a:gd name="T32" fmla="*/ 6 w 209"/>
                  <a:gd name="T33" fmla="*/ 11 h 694"/>
                  <a:gd name="T34" fmla="*/ 6 w 209"/>
                  <a:gd name="T35" fmla="*/ 11 h 694"/>
                  <a:gd name="T36" fmla="*/ 5 w 209"/>
                  <a:gd name="T37" fmla="*/ 12 h 694"/>
                  <a:gd name="T38" fmla="*/ 5 w 209"/>
                  <a:gd name="T39" fmla="*/ 13 h 694"/>
                  <a:gd name="T40" fmla="*/ 5 w 209"/>
                  <a:gd name="T41" fmla="*/ 13 h 694"/>
                  <a:gd name="T42" fmla="*/ 0 w 209"/>
                  <a:gd name="T43" fmla="*/ 21 h 694"/>
                  <a:gd name="T44" fmla="*/ 2 w 209"/>
                  <a:gd name="T45" fmla="*/ 16 h 694"/>
                  <a:gd name="T46" fmla="*/ 1 w 209"/>
                  <a:gd name="T47" fmla="*/ 14 h 694"/>
                  <a:gd name="T48" fmla="*/ 0 w 209"/>
                  <a:gd name="T49" fmla="*/ 15 h 694"/>
                  <a:gd name="T50" fmla="*/ 5 w 209"/>
                  <a:gd name="T51" fmla="*/ 9 h 694"/>
                  <a:gd name="T52" fmla="*/ 4 w 209"/>
                  <a:gd name="T53" fmla="*/ 8 h 694"/>
                  <a:gd name="T54" fmla="*/ 1 w 209"/>
                  <a:gd name="T55" fmla="*/ 10 h 694"/>
                  <a:gd name="T56" fmla="*/ 1 w 209"/>
                  <a:gd name="T57" fmla="*/ 10 h 6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9" h="694">
                    <a:moveTo>
                      <a:pt x="51" y="344"/>
                    </a:moveTo>
                    <a:lnTo>
                      <a:pt x="88" y="241"/>
                    </a:lnTo>
                    <a:lnTo>
                      <a:pt x="110" y="0"/>
                    </a:lnTo>
                    <a:lnTo>
                      <a:pt x="114" y="8"/>
                    </a:lnTo>
                    <a:lnTo>
                      <a:pt x="126" y="32"/>
                    </a:lnTo>
                    <a:lnTo>
                      <a:pt x="133" y="48"/>
                    </a:lnTo>
                    <a:lnTo>
                      <a:pt x="141" y="67"/>
                    </a:lnTo>
                    <a:lnTo>
                      <a:pt x="150" y="87"/>
                    </a:lnTo>
                    <a:lnTo>
                      <a:pt x="160" y="108"/>
                    </a:lnTo>
                    <a:lnTo>
                      <a:pt x="167" y="131"/>
                    </a:lnTo>
                    <a:lnTo>
                      <a:pt x="177" y="154"/>
                    </a:lnTo>
                    <a:lnTo>
                      <a:pt x="184" y="177"/>
                    </a:lnTo>
                    <a:lnTo>
                      <a:pt x="192" y="200"/>
                    </a:lnTo>
                    <a:lnTo>
                      <a:pt x="209" y="278"/>
                    </a:lnTo>
                    <a:lnTo>
                      <a:pt x="209" y="306"/>
                    </a:lnTo>
                    <a:lnTo>
                      <a:pt x="205" y="335"/>
                    </a:lnTo>
                    <a:lnTo>
                      <a:pt x="200" y="361"/>
                    </a:lnTo>
                    <a:lnTo>
                      <a:pt x="192" y="384"/>
                    </a:lnTo>
                    <a:lnTo>
                      <a:pt x="184" y="405"/>
                    </a:lnTo>
                    <a:lnTo>
                      <a:pt x="177" y="418"/>
                    </a:lnTo>
                    <a:lnTo>
                      <a:pt x="171" y="431"/>
                    </a:lnTo>
                    <a:lnTo>
                      <a:pt x="0" y="694"/>
                    </a:lnTo>
                    <a:lnTo>
                      <a:pt x="67" y="530"/>
                    </a:lnTo>
                    <a:lnTo>
                      <a:pt x="59" y="471"/>
                    </a:lnTo>
                    <a:lnTo>
                      <a:pt x="0" y="483"/>
                    </a:lnTo>
                    <a:lnTo>
                      <a:pt x="167" y="293"/>
                    </a:lnTo>
                    <a:lnTo>
                      <a:pt x="150" y="274"/>
                    </a:lnTo>
                    <a:lnTo>
                      <a:pt x="51" y="344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6" name="Freeform 19"/>
              <p:cNvSpPr>
                <a:spLocks/>
              </p:cNvSpPr>
              <p:nvPr/>
            </p:nvSpPr>
            <p:spPr bwMode="auto">
              <a:xfrm>
                <a:off x="2937" y="2634"/>
                <a:ext cx="26" cy="17"/>
              </a:xfrm>
              <a:custGeom>
                <a:avLst/>
                <a:gdLst>
                  <a:gd name="T0" fmla="*/ 0 w 51"/>
                  <a:gd name="T1" fmla="*/ 1 h 34"/>
                  <a:gd name="T2" fmla="*/ 1 w 51"/>
                  <a:gd name="T3" fmla="*/ 1 h 34"/>
                  <a:gd name="T4" fmla="*/ 2 w 51"/>
                  <a:gd name="T5" fmla="*/ 2 h 34"/>
                  <a:gd name="T6" fmla="*/ 2 w 51"/>
                  <a:gd name="T7" fmla="*/ 1 h 34"/>
                  <a:gd name="T8" fmla="*/ 2 w 51"/>
                  <a:gd name="T9" fmla="*/ 1 h 34"/>
                  <a:gd name="T10" fmla="*/ 1 w 51"/>
                  <a:gd name="T11" fmla="*/ 0 h 34"/>
                  <a:gd name="T12" fmla="*/ 0 w 51"/>
                  <a:gd name="T13" fmla="*/ 1 h 34"/>
                  <a:gd name="T14" fmla="*/ 0 w 51"/>
                  <a:gd name="T15" fmla="*/ 1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4">
                    <a:moveTo>
                      <a:pt x="0" y="13"/>
                    </a:moveTo>
                    <a:lnTo>
                      <a:pt x="25" y="19"/>
                    </a:lnTo>
                    <a:lnTo>
                      <a:pt x="44" y="34"/>
                    </a:lnTo>
                    <a:lnTo>
                      <a:pt x="51" y="15"/>
                    </a:lnTo>
                    <a:lnTo>
                      <a:pt x="36" y="5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9A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7" name="Freeform 20"/>
              <p:cNvSpPr>
                <a:spLocks/>
              </p:cNvSpPr>
              <p:nvPr/>
            </p:nvSpPr>
            <p:spPr bwMode="auto">
              <a:xfrm>
                <a:off x="2872" y="1985"/>
                <a:ext cx="259" cy="407"/>
              </a:xfrm>
              <a:custGeom>
                <a:avLst/>
                <a:gdLst>
                  <a:gd name="T0" fmla="*/ 0 w 519"/>
                  <a:gd name="T1" fmla="*/ 0 h 813"/>
                  <a:gd name="T2" fmla="*/ 3 w 519"/>
                  <a:gd name="T3" fmla="*/ 2 h 813"/>
                  <a:gd name="T4" fmla="*/ 6 w 519"/>
                  <a:gd name="T5" fmla="*/ 3 h 813"/>
                  <a:gd name="T6" fmla="*/ 7 w 519"/>
                  <a:gd name="T7" fmla="*/ 4 h 813"/>
                  <a:gd name="T8" fmla="*/ 10 w 519"/>
                  <a:gd name="T9" fmla="*/ 4 h 813"/>
                  <a:gd name="T10" fmla="*/ 13 w 519"/>
                  <a:gd name="T11" fmla="*/ 3 h 813"/>
                  <a:gd name="T12" fmla="*/ 16 w 519"/>
                  <a:gd name="T13" fmla="*/ 2 h 813"/>
                  <a:gd name="T14" fmla="*/ 13 w 519"/>
                  <a:gd name="T15" fmla="*/ 10 h 813"/>
                  <a:gd name="T16" fmla="*/ 10 w 519"/>
                  <a:gd name="T17" fmla="*/ 17 h 813"/>
                  <a:gd name="T18" fmla="*/ 5 w 519"/>
                  <a:gd name="T19" fmla="*/ 26 h 813"/>
                  <a:gd name="T20" fmla="*/ 4 w 519"/>
                  <a:gd name="T21" fmla="*/ 22 h 813"/>
                  <a:gd name="T22" fmla="*/ 2 w 519"/>
                  <a:gd name="T23" fmla="*/ 17 h 813"/>
                  <a:gd name="T24" fmla="*/ 1 w 519"/>
                  <a:gd name="T25" fmla="*/ 12 h 813"/>
                  <a:gd name="T26" fmla="*/ 0 w 519"/>
                  <a:gd name="T27" fmla="*/ 7 h 813"/>
                  <a:gd name="T28" fmla="*/ 0 w 519"/>
                  <a:gd name="T29" fmla="*/ 0 h 813"/>
                  <a:gd name="T30" fmla="*/ 0 w 519"/>
                  <a:gd name="T31" fmla="*/ 0 h 8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9" h="813">
                    <a:moveTo>
                      <a:pt x="6" y="0"/>
                    </a:moveTo>
                    <a:lnTo>
                      <a:pt x="120" y="58"/>
                    </a:lnTo>
                    <a:lnTo>
                      <a:pt x="199" y="91"/>
                    </a:lnTo>
                    <a:lnTo>
                      <a:pt x="249" y="100"/>
                    </a:lnTo>
                    <a:lnTo>
                      <a:pt x="344" y="98"/>
                    </a:lnTo>
                    <a:lnTo>
                      <a:pt x="420" y="87"/>
                    </a:lnTo>
                    <a:lnTo>
                      <a:pt x="519" y="55"/>
                    </a:lnTo>
                    <a:lnTo>
                      <a:pt x="431" y="306"/>
                    </a:lnTo>
                    <a:lnTo>
                      <a:pt x="338" y="539"/>
                    </a:lnTo>
                    <a:lnTo>
                      <a:pt x="188" y="813"/>
                    </a:lnTo>
                    <a:lnTo>
                      <a:pt x="140" y="678"/>
                    </a:lnTo>
                    <a:lnTo>
                      <a:pt x="89" y="524"/>
                    </a:lnTo>
                    <a:lnTo>
                      <a:pt x="51" y="353"/>
                    </a:lnTo>
                    <a:lnTo>
                      <a:pt x="0" y="2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8" name="Freeform 21"/>
              <p:cNvSpPr>
                <a:spLocks/>
              </p:cNvSpPr>
              <p:nvPr/>
            </p:nvSpPr>
            <p:spPr bwMode="auto">
              <a:xfrm>
                <a:off x="2975" y="2477"/>
                <a:ext cx="23" cy="2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1 w 48"/>
                  <a:gd name="T5" fmla="*/ 1 h 57"/>
                  <a:gd name="T6" fmla="*/ 1 w 48"/>
                  <a:gd name="T7" fmla="*/ 1 h 57"/>
                  <a:gd name="T8" fmla="*/ 1 w 48"/>
                  <a:gd name="T9" fmla="*/ 1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8"/>
                    </a:moveTo>
                    <a:lnTo>
                      <a:pt x="25" y="29"/>
                    </a:lnTo>
                    <a:lnTo>
                      <a:pt x="34" y="57"/>
                    </a:lnTo>
                    <a:lnTo>
                      <a:pt x="48" y="57"/>
                    </a:lnTo>
                    <a:lnTo>
                      <a:pt x="44" y="36"/>
                    </a:lnTo>
                    <a:lnTo>
                      <a:pt x="25" y="8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19" name="Freeform 22"/>
              <p:cNvSpPr>
                <a:spLocks/>
              </p:cNvSpPr>
              <p:nvPr/>
            </p:nvSpPr>
            <p:spPr bwMode="auto">
              <a:xfrm>
                <a:off x="2998" y="1870"/>
                <a:ext cx="432" cy="664"/>
              </a:xfrm>
              <a:custGeom>
                <a:avLst/>
                <a:gdLst>
                  <a:gd name="T0" fmla="*/ 10 w 862"/>
                  <a:gd name="T1" fmla="*/ 8 h 1326"/>
                  <a:gd name="T2" fmla="*/ 0 w 862"/>
                  <a:gd name="T3" fmla="*/ 31 h 1326"/>
                  <a:gd name="T4" fmla="*/ 6 w 862"/>
                  <a:gd name="T5" fmla="*/ 35 h 1326"/>
                  <a:gd name="T6" fmla="*/ 7 w 862"/>
                  <a:gd name="T7" fmla="*/ 34 h 1326"/>
                  <a:gd name="T8" fmla="*/ 7 w 862"/>
                  <a:gd name="T9" fmla="*/ 34 h 1326"/>
                  <a:gd name="T10" fmla="*/ 8 w 862"/>
                  <a:gd name="T11" fmla="*/ 33 h 1326"/>
                  <a:gd name="T12" fmla="*/ 9 w 862"/>
                  <a:gd name="T13" fmla="*/ 32 h 1326"/>
                  <a:gd name="T14" fmla="*/ 9 w 862"/>
                  <a:gd name="T15" fmla="*/ 31 h 1326"/>
                  <a:gd name="T16" fmla="*/ 10 w 862"/>
                  <a:gd name="T17" fmla="*/ 30 h 1326"/>
                  <a:gd name="T18" fmla="*/ 11 w 862"/>
                  <a:gd name="T19" fmla="*/ 29 h 1326"/>
                  <a:gd name="T20" fmla="*/ 12 w 862"/>
                  <a:gd name="T21" fmla="*/ 27 h 1326"/>
                  <a:gd name="T22" fmla="*/ 12 w 862"/>
                  <a:gd name="T23" fmla="*/ 26 h 1326"/>
                  <a:gd name="T24" fmla="*/ 13 w 862"/>
                  <a:gd name="T25" fmla="*/ 25 h 1326"/>
                  <a:gd name="T26" fmla="*/ 14 w 862"/>
                  <a:gd name="T27" fmla="*/ 23 h 1326"/>
                  <a:gd name="T28" fmla="*/ 15 w 862"/>
                  <a:gd name="T29" fmla="*/ 22 h 1326"/>
                  <a:gd name="T30" fmla="*/ 15 w 862"/>
                  <a:gd name="T31" fmla="*/ 21 h 1326"/>
                  <a:gd name="T32" fmla="*/ 16 w 862"/>
                  <a:gd name="T33" fmla="*/ 19 h 1326"/>
                  <a:gd name="T34" fmla="*/ 16 w 862"/>
                  <a:gd name="T35" fmla="*/ 18 h 1326"/>
                  <a:gd name="T36" fmla="*/ 17 w 862"/>
                  <a:gd name="T37" fmla="*/ 17 h 1326"/>
                  <a:gd name="T38" fmla="*/ 17 w 862"/>
                  <a:gd name="T39" fmla="*/ 15 h 1326"/>
                  <a:gd name="T40" fmla="*/ 18 w 862"/>
                  <a:gd name="T41" fmla="*/ 13 h 1326"/>
                  <a:gd name="T42" fmla="*/ 19 w 862"/>
                  <a:gd name="T43" fmla="*/ 10 h 1326"/>
                  <a:gd name="T44" fmla="*/ 19 w 862"/>
                  <a:gd name="T45" fmla="*/ 8 h 1326"/>
                  <a:gd name="T46" fmla="*/ 19 w 862"/>
                  <a:gd name="T47" fmla="*/ 8 h 1326"/>
                  <a:gd name="T48" fmla="*/ 20 w 862"/>
                  <a:gd name="T49" fmla="*/ 8 h 1326"/>
                  <a:gd name="T50" fmla="*/ 20 w 862"/>
                  <a:gd name="T51" fmla="*/ 9 h 1326"/>
                  <a:gd name="T52" fmla="*/ 21 w 862"/>
                  <a:gd name="T53" fmla="*/ 10 h 1326"/>
                  <a:gd name="T54" fmla="*/ 21 w 862"/>
                  <a:gd name="T55" fmla="*/ 12 h 1326"/>
                  <a:gd name="T56" fmla="*/ 21 w 862"/>
                  <a:gd name="T57" fmla="*/ 13 h 1326"/>
                  <a:gd name="T58" fmla="*/ 21 w 862"/>
                  <a:gd name="T59" fmla="*/ 14 h 1326"/>
                  <a:gd name="T60" fmla="*/ 20 w 862"/>
                  <a:gd name="T61" fmla="*/ 15 h 1326"/>
                  <a:gd name="T62" fmla="*/ 20 w 862"/>
                  <a:gd name="T63" fmla="*/ 17 h 1326"/>
                  <a:gd name="T64" fmla="*/ 19 w 862"/>
                  <a:gd name="T65" fmla="*/ 18 h 1326"/>
                  <a:gd name="T66" fmla="*/ 18 w 862"/>
                  <a:gd name="T67" fmla="*/ 19 h 1326"/>
                  <a:gd name="T68" fmla="*/ 17 w 862"/>
                  <a:gd name="T69" fmla="*/ 21 h 1326"/>
                  <a:gd name="T70" fmla="*/ 17 w 862"/>
                  <a:gd name="T71" fmla="*/ 23 h 1326"/>
                  <a:gd name="T72" fmla="*/ 16 w 862"/>
                  <a:gd name="T73" fmla="*/ 24 h 1326"/>
                  <a:gd name="T74" fmla="*/ 15 w 862"/>
                  <a:gd name="T75" fmla="*/ 25 h 1326"/>
                  <a:gd name="T76" fmla="*/ 15 w 862"/>
                  <a:gd name="T77" fmla="*/ 27 h 1326"/>
                  <a:gd name="T78" fmla="*/ 14 w 862"/>
                  <a:gd name="T79" fmla="*/ 28 h 1326"/>
                  <a:gd name="T80" fmla="*/ 13 w 862"/>
                  <a:gd name="T81" fmla="*/ 29 h 1326"/>
                  <a:gd name="T82" fmla="*/ 11 w 862"/>
                  <a:gd name="T83" fmla="*/ 36 h 1326"/>
                  <a:gd name="T84" fmla="*/ 15 w 862"/>
                  <a:gd name="T85" fmla="*/ 42 h 1326"/>
                  <a:gd name="T86" fmla="*/ 21 w 862"/>
                  <a:gd name="T87" fmla="*/ 24 h 1326"/>
                  <a:gd name="T88" fmla="*/ 26 w 862"/>
                  <a:gd name="T89" fmla="*/ 11 h 1326"/>
                  <a:gd name="T90" fmla="*/ 21 w 862"/>
                  <a:gd name="T91" fmla="*/ 4 h 1326"/>
                  <a:gd name="T92" fmla="*/ 12 w 862"/>
                  <a:gd name="T93" fmla="*/ 0 h 13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62" h="1326">
                    <a:moveTo>
                      <a:pt x="359" y="0"/>
                    </a:moveTo>
                    <a:lnTo>
                      <a:pt x="319" y="247"/>
                    </a:lnTo>
                    <a:lnTo>
                      <a:pt x="142" y="735"/>
                    </a:lnTo>
                    <a:lnTo>
                      <a:pt x="0" y="990"/>
                    </a:lnTo>
                    <a:lnTo>
                      <a:pt x="286" y="800"/>
                    </a:lnTo>
                    <a:lnTo>
                      <a:pt x="191" y="1094"/>
                    </a:lnTo>
                    <a:lnTo>
                      <a:pt x="193" y="1091"/>
                    </a:lnTo>
                    <a:lnTo>
                      <a:pt x="201" y="1081"/>
                    </a:lnTo>
                    <a:lnTo>
                      <a:pt x="207" y="1075"/>
                    </a:lnTo>
                    <a:lnTo>
                      <a:pt x="212" y="1066"/>
                    </a:lnTo>
                    <a:lnTo>
                      <a:pt x="220" y="1056"/>
                    </a:lnTo>
                    <a:lnTo>
                      <a:pt x="228" y="1047"/>
                    </a:lnTo>
                    <a:lnTo>
                      <a:pt x="247" y="1020"/>
                    </a:lnTo>
                    <a:lnTo>
                      <a:pt x="258" y="1007"/>
                    </a:lnTo>
                    <a:lnTo>
                      <a:pt x="267" y="992"/>
                    </a:lnTo>
                    <a:lnTo>
                      <a:pt x="279" y="975"/>
                    </a:lnTo>
                    <a:lnTo>
                      <a:pt x="292" y="957"/>
                    </a:lnTo>
                    <a:lnTo>
                      <a:pt x="304" y="940"/>
                    </a:lnTo>
                    <a:lnTo>
                      <a:pt x="317" y="921"/>
                    </a:lnTo>
                    <a:lnTo>
                      <a:pt x="330" y="902"/>
                    </a:lnTo>
                    <a:lnTo>
                      <a:pt x="342" y="883"/>
                    </a:lnTo>
                    <a:lnTo>
                      <a:pt x="355" y="862"/>
                    </a:lnTo>
                    <a:lnTo>
                      <a:pt x="368" y="842"/>
                    </a:lnTo>
                    <a:lnTo>
                      <a:pt x="381" y="821"/>
                    </a:lnTo>
                    <a:lnTo>
                      <a:pt x="395" y="798"/>
                    </a:lnTo>
                    <a:lnTo>
                      <a:pt x="406" y="777"/>
                    </a:lnTo>
                    <a:lnTo>
                      <a:pt x="419" y="754"/>
                    </a:lnTo>
                    <a:lnTo>
                      <a:pt x="433" y="731"/>
                    </a:lnTo>
                    <a:lnTo>
                      <a:pt x="444" y="709"/>
                    </a:lnTo>
                    <a:lnTo>
                      <a:pt x="456" y="686"/>
                    </a:lnTo>
                    <a:lnTo>
                      <a:pt x="465" y="663"/>
                    </a:lnTo>
                    <a:lnTo>
                      <a:pt x="476" y="642"/>
                    </a:lnTo>
                    <a:lnTo>
                      <a:pt x="486" y="619"/>
                    </a:lnTo>
                    <a:lnTo>
                      <a:pt x="494" y="596"/>
                    </a:lnTo>
                    <a:lnTo>
                      <a:pt x="501" y="575"/>
                    </a:lnTo>
                    <a:lnTo>
                      <a:pt x="509" y="555"/>
                    </a:lnTo>
                    <a:lnTo>
                      <a:pt x="516" y="534"/>
                    </a:lnTo>
                    <a:lnTo>
                      <a:pt x="522" y="513"/>
                    </a:lnTo>
                    <a:lnTo>
                      <a:pt x="530" y="494"/>
                    </a:lnTo>
                    <a:lnTo>
                      <a:pt x="541" y="458"/>
                    </a:lnTo>
                    <a:lnTo>
                      <a:pt x="551" y="423"/>
                    </a:lnTo>
                    <a:lnTo>
                      <a:pt x="560" y="393"/>
                    </a:lnTo>
                    <a:lnTo>
                      <a:pt x="568" y="365"/>
                    </a:lnTo>
                    <a:lnTo>
                      <a:pt x="579" y="317"/>
                    </a:lnTo>
                    <a:lnTo>
                      <a:pt x="589" y="279"/>
                    </a:lnTo>
                    <a:lnTo>
                      <a:pt x="594" y="252"/>
                    </a:lnTo>
                    <a:lnTo>
                      <a:pt x="598" y="231"/>
                    </a:lnTo>
                    <a:lnTo>
                      <a:pt x="602" y="233"/>
                    </a:lnTo>
                    <a:lnTo>
                      <a:pt x="609" y="243"/>
                    </a:lnTo>
                    <a:lnTo>
                      <a:pt x="617" y="250"/>
                    </a:lnTo>
                    <a:lnTo>
                      <a:pt x="623" y="258"/>
                    </a:lnTo>
                    <a:lnTo>
                      <a:pt x="630" y="268"/>
                    </a:lnTo>
                    <a:lnTo>
                      <a:pt x="636" y="275"/>
                    </a:lnTo>
                    <a:lnTo>
                      <a:pt x="651" y="298"/>
                    </a:lnTo>
                    <a:lnTo>
                      <a:pt x="661" y="323"/>
                    </a:lnTo>
                    <a:lnTo>
                      <a:pt x="670" y="376"/>
                    </a:lnTo>
                    <a:lnTo>
                      <a:pt x="665" y="393"/>
                    </a:lnTo>
                    <a:lnTo>
                      <a:pt x="661" y="406"/>
                    </a:lnTo>
                    <a:lnTo>
                      <a:pt x="655" y="420"/>
                    </a:lnTo>
                    <a:lnTo>
                      <a:pt x="649" y="435"/>
                    </a:lnTo>
                    <a:lnTo>
                      <a:pt x="642" y="454"/>
                    </a:lnTo>
                    <a:lnTo>
                      <a:pt x="632" y="473"/>
                    </a:lnTo>
                    <a:lnTo>
                      <a:pt x="625" y="494"/>
                    </a:lnTo>
                    <a:lnTo>
                      <a:pt x="613" y="515"/>
                    </a:lnTo>
                    <a:lnTo>
                      <a:pt x="604" y="537"/>
                    </a:lnTo>
                    <a:lnTo>
                      <a:pt x="592" y="560"/>
                    </a:lnTo>
                    <a:lnTo>
                      <a:pt x="581" y="583"/>
                    </a:lnTo>
                    <a:lnTo>
                      <a:pt x="568" y="608"/>
                    </a:lnTo>
                    <a:lnTo>
                      <a:pt x="556" y="632"/>
                    </a:lnTo>
                    <a:lnTo>
                      <a:pt x="543" y="657"/>
                    </a:lnTo>
                    <a:lnTo>
                      <a:pt x="532" y="682"/>
                    </a:lnTo>
                    <a:lnTo>
                      <a:pt x="518" y="707"/>
                    </a:lnTo>
                    <a:lnTo>
                      <a:pt x="507" y="731"/>
                    </a:lnTo>
                    <a:lnTo>
                      <a:pt x="494" y="754"/>
                    </a:lnTo>
                    <a:lnTo>
                      <a:pt x="482" y="777"/>
                    </a:lnTo>
                    <a:lnTo>
                      <a:pt x="471" y="798"/>
                    </a:lnTo>
                    <a:lnTo>
                      <a:pt x="459" y="819"/>
                    </a:lnTo>
                    <a:lnTo>
                      <a:pt x="450" y="840"/>
                    </a:lnTo>
                    <a:lnTo>
                      <a:pt x="440" y="857"/>
                    </a:lnTo>
                    <a:lnTo>
                      <a:pt x="431" y="874"/>
                    </a:lnTo>
                    <a:lnTo>
                      <a:pt x="423" y="889"/>
                    </a:lnTo>
                    <a:lnTo>
                      <a:pt x="410" y="914"/>
                    </a:lnTo>
                    <a:lnTo>
                      <a:pt x="399" y="935"/>
                    </a:lnTo>
                    <a:lnTo>
                      <a:pt x="342" y="1151"/>
                    </a:lnTo>
                    <a:lnTo>
                      <a:pt x="374" y="1303"/>
                    </a:lnTo>
                    <a:lnTo>
                      <a:pt x="471" y="1326"/>
                    </a:lnTo>
                    <a:lnTo>
                      <a:pt x="581" y="990"/>
                    </a:lnTo>
                    <a:lnTo>
                      <a:pt x="661" y="743"/>
                    </a:lnTo>
                    <a:lnTo>
                      <a:pt x="742" y="486"/>
                    </a:lnTo>
                    <a:lnTo>
                      <a:pt x="820" y="351"/>
                    </a:lnTo>
                    <a:lnTo>
                      <a:pt x="862" y="159"/>
                    </a:lnTo>
                    <a:lnTo>
                      <a:pt x="661" y="112"/>
                    </a:lnTo>
                    <a:lnTo>
                      <a:pt x="518" y="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0" name="Freeform 23"/>
              <p:cNvSpPr>
                <a:spLocks/>
              </p:cNvSpPr>
              <p:nvPr/>
            </p:nvSpPr>
            <p:spPr bwMode="auto">
              <a:xfrm>
                <a:off x="2914" y="2456"/>
                <a:ext cx="382" cy="251"/>
              </a:xfrm>
              <a:custGeom>
                <a:avLst/>
                <a:gdLst>
                  <a:gd name="T0" fmla="*/ 24 w 764"/>
                  <a:gd name="T1" fmla="*/ 12 h 504"/>
                  <a:gd name="T2" fmla="*/ 24 w 764"/>
                  <a:gd name="T3" fmla="*/ 9 h 504"/>
                  <a:gd name="T4" fmla="*/ 24 w 764"/>
                  <a:gd name="T5" fmla="*/ 8 h 504"/>
                  <a:gd name="T6" fmla="*/ 24 w 764"/>
                  <a:gd name="T7" fmla="*/ 7 h 504"/>
                  <a:gd name="T8" fmla="*/ 22 w 764"/>
                  <a:gd name="T9" fmla="*/ 5 h 504"/>
                  <a:gd name="T10" fmla="*/ 21 w 764"/>
                  <a:gd name="T11" fmla="*/ 5 h 504"/>
                  <a:gd name="T12" fmla="*/ 20 w 764"/>
                  <a:gd name="T13" fmla="*/ 5 h 504"/>
                  <a:gd name="T14" fmla="*/ 19 w 764"/>
                  <a:gd name="T15" fmla="*/ 4 h 504"/>
                  <a:gd name="T16" fmla="*/ 16 w 764"/>
                  <a:gd name="T17" fmla="*/ 2 h 504"/>
                  <a:gd name="T18" fmla="*/ 15 w 764"/>
                  <a:gd name="T19" fmla="*/ 1 h 504"/>
                  <a:gd name="T20" fmla="*/ 14 w 764"/>
                  <a:gd name="T21" fmla="*/ 1 h 504"/>
                  <a:gd name="T22" fmla="*/ 13 w 764"/>
                  <a:gd name="T23" fmla="*/ 0 h 504"/>
                  <a:gd name="T24" fmla="*/ 12 w 764"/>
                  <a:gd name="T25" fmla="*/ 0 h 504"/>
                  <a:gd name="T26" fmla="*/ 11 w 764"/>
                  <a:gd name="T27" fmla="*/ 0 h 504"/>
                  <a:gd name="T28" fmla="*/ 11 w 764"/>
                  <a:gd name="T29" fmla="*/ 0 h 504"/>
                  <a:gd name="T30" fmla="*/ 10 w 764"/>
                  <a:gd name="T31" fmla="*/ 1 h 504"/>
                  <a:gd name="T32" fmla="*/ 7 w 764"/>
                  <a:gd name="T33" fmla="*/ 2 h 504"/>
                  <a:gd name="T34" fmla="*/ 6 w 764"/>
                  <a:gd name="T35" fmla="*/ 3 h 504"/>
                  <a:gd name="T36" fmla="*/ 5 w 764"/>
                  <a:gd name="T37" fmla="*/ 3 h 504"/>
                  <a:gd name="T38" fmla="*/ 5 w 764"/>
                  <a:gd name="T39" fmla="*/ 4 h 504"/>
                  <a:gd name="T40" fmla="*/ 3 w 764"/>
                  <a:gd name="T41" fmla="*/ 6 h 504"/>
                  <a:gd name="T42" fmla="*/ 1 w 764"/>
                  <a:gd name="T43" fmla="*/ 8 h 504"/>
                  <a:gd name="T44" fmla="*/ 1 w 764"/>
                  <a:gd name="T45" fmla="*/ 9 h 504"/>
                  <a:gd name="T46" fmla="*/ 0 w 764"/>
                  <a:gd name="T47" fmla="*/ 10 h 504"/>
                  <a:gd name="T48" fmla="*/ 1 w 764"/>
                  <a:gd name="T49" fmla="*/ 11 h 504"/>
                  <a:gd name="T50" fmla="*/ 2 w 764"/>
                  <a:gd name="T51" fmla="*/ 10 h 504"/>
                  <a:gd name="T52" fmla="*/ 3 w 764"/>
                  <a:gd name="T53" fmla="*/ 10 h 504"/>
                  <a:gd name="T54" fmla="*/ 5 w 764"/>
                  <a:gd name="T55" fmla="*/ 10 h 504"/>
                  <a:gd name="T56" fmla="*/ 3 w 764"/>
                  <a:gd name="T57" fmla="*/ 13 h 504"/>
                  <a:gd name="T58" fmla="*/ 3 w 764"/>
                  <a:gd name="T59" fmla="*/ 14 h 504"/>
                  <a:gd name="T60" fmla="*/ 4 w 764"/>
                  <a:gd name="T61" fmla="*/ 15 h 504"/>
                  <a:gd name="T62" fmla="*/ 6 w 764"/>
                  <a:gd name="T63" fmla="*/ 14 h 504"/>
                  <a:gd name="T64" fmla="*/ 9 w 764"/>
                  <a:gd name="T65" fmla="*/ 15 h 504"/>
                  <a:gd name="T66" fmla="*/ 12 w 764"/>
                  <a:gd name="T67" fmla="*/ 14 h 504"/>
                  <a:gd name="T68" fmla="*/ 16 w 764"/>
                  <a:gd name="T69" fmla="*/ 13 h 504"/>
                  <a:gd name="T70" fmla="*/ 23 w 764"/>
                  <a:gd name="T71" fmla="*/ 14 h 504"/>
                  <a:gd name="T72" fmla="*/ 24 w 764"/>
                  <a:gd name="T73" fmla="*/ 12 h 504"/>
                  <a:gd name="T74" fmla="*/ 24 w 764"/>
                  <a:gd name="T75" fmla="*/ 12 h 5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4" h="504">
                    <a:moveTo>
                      <a:pt x="741" y="396"/>
                    </a:moveTo>
                    <a:lnTo>
                      <a:pt x="764" y="306"/>
                    </a:lnTo>
                    <a:lnTo>
                      <a:pt x="751" y="276"/>
                    </a:lnTo>
                    <a:lnTo>
                      <a:pt x="738" y="249"/>
                    </a:lnTo>
                    <a:lnTo>
                      <a:pt x="683" y="188"/>
                    </a:lnTo>
                    <a:lnTo>
                      <a:pt x="667" y="169"/>
                    </a:lnTo>
                    <a:lnTo>
                      <a:pt x="612" y="168"/>
                    </a:lnTo>
                    <a:lnTo>
                      <a:pt x="593" y="158"/>
                    </a:lnTo>
                    <a:lnTo>
                      <a:pt x="494" y="88"/>
                    </a:lnTo>
                    <a:lnTo>
                      <a:pt x="468" y="55"/>
                    </a:lnTo>
                    <a:lnTo>
                      <a:pt x="417" y="36"/>
                    </a:lnTo>
                    <a:lnTo>
                      <a:pt x="390" y="8"/>
                    </a:lnTo>
                    <a:lnTo>
                      <a:pt x="375" y="0"/>
                    </a:lnTo>
                    <a:lnTo>
                      <a:pt x="352" y="0"/>
                    </a:lnTo>
                    <a:lnTo>
                      <a:pt x="323" y="17"/>
                    </a:lnTo>
                    <a:lnTo>
                      <a:pt x="295" y="35"/>
                    </a:lnTo>
                    <a:lnTo>
                      <a:pt x="209" y="88"/>
                    </a:lnTo>
                    <a:lnTo>
                      <a:pt x="175" y="109"/>
                    </a:lnTo>
                    <a:lnTo>
                      <a:pt x="158" y="122"/>
                    </a:lnTo>
                    <a:lnTo>
                      <a:pt x="135" y="149"/>
                    </a:lnTo>
                    <a:lnTo>
                      <a:pt x="65" y="211"/>
                    </a:lnTo>
                    <a:lnTo>
                      <a:pt x="25" y="268"/>
                    </a:lnTo>
                    <a:lnTo>
                      <a:pt x="6" y="308"/>
                    </a:lnTo>
                    <a:lnTo>
                      <a:pt x="0" y="333"/>
                    </a:lnTo>
                    <a:lnTo>
                      <a:pt x="16" y="354"/>
                    </a:lnTo>
                    <a:lnTo>
                      <a:pt x="61" y="344"/>
                    </a:lnTo>
                    <a:lnTo>
                      <a:pt x="92" y="333"/>
                    </a:lnTo>
                    <a:lnTo>
                      <a:pt x="133" y="337"/>
                    </a:lnTo>
                    <a:lnTo>
                      <a:pt x="92" y="417"/>
                    </a:lnTo>
                    <a:lnTo>
                      <a:pt x="75" y="460"/>
                    </a:lnTo>
                    <a:lnTo>
                      <a:pt x="107" y="498"/>
                    </a:lnTo>
                    <a:lnTo>
                      <a:pt x="171" y="472"/>
                    </a:lnTo>
                    <a:lnTo>
                      <a:pt x="265" y="504"/>
                    </a:lnTo>
                    <a:lnTo>
                      <a:pt x="365" y="472"/>
                    </a:lnTo>
                    <a:lnTo>
                      <a:pt x="512" y="437"/>
                    </a:lnTo>
                    <a:lnTo>
                      <a:pt x="734" y="449"/>
                    </a:lnTo>
                    <a:lnTo>
                      <a:pt x="741" y="39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1" name="Freeform 24"/>
              <p:cNvSpPr>
                <a:spLocks/>
              </p:cNvSpPr>
              <p:nvPr/>
            </p:nvSpPr>
            <p:spPr bwMode="auto">
              <a:xfrm>
                <a:off x="2659" y="2198"/>
                <a:ext cx="64" cy="359"/>
              </a:xfrm>
              <a:custGeom>
                <a:avLst/>
                <a:gdLst>
                  <a:gd name="T0" fmla="*/ 4 w 128"/>
                  <a:gd name="T1" fmla="*/ 0 h 719"/>
                  <a:gd name="T2" fmla="*/ 4 w 128"/>
                  <a:gd name="T3" fmla="*/ 12 h 719"/>
                  <a:gd name="T4" fmla="*/ 3 w 128"/>
                  <a:gd name="T5" fmla="*/ 22 h 719"/>
                  <a:gd name="T6" fmla="*/ 2 w 128"/>
                  <a:gd name="T7" fmla="*/ 21 h 719"/>
                  <a:gd name="T8" fmla="*/ 2 w 128"/>
                  <a:gd name="T9" fmla="*/ 21 h 719"/>
                  <a:gd name="T10" fmla="*/ 2 w 128"/>
                  <a:gd name="T11" fmla="*/ 20 h 719"/>
                  <a:gd name="T12" fmla="*/ 1 w 128"/>
                  <a:gd name="T13" fmla="*/ 19 h 719"/>
                  <a:gd name="T14" fmla="*/ 1 w 128"/>
                  <a:gd name="T15" fmla="*/ 19 h 719"/>
                  <a:gd name="T16" fmla="*/ 0 w 128"/>
                  <a:gd name="T17" fmla="*/ 17 h 719"/>
                  <a:gd name="T18" fmla="*/ 1 w 128"/>
                  <a:gd name="T19" fmla="*/ 13 h 719"/>
                  <a:gd name="T20" fmla="*/ 1 w 128"/>
                  <a:gd name="T21" fmla="*/ 11 h 719"/>
                  <a:gd name="T22" fmla="*/ 2 w 128"/>
                  <a:gd name="T23" fmla="*/ 0 h 719"/>
                  <a:gd name="T24" fmla="*/ 4 w 128"/>
                  <a:gd name="T25" fmla="*/ 0 h 719"/>
                  <a:gd name="T26" fmla="*/ 4 w 128"/>
                  <a:gd name="T27" fmla="*/ 0 h 7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8" h="719">
                    <a:moveTo>
                      <a:pt x="128" y="8"/>
                    </a:moveTo>
                    <a:lnTo>
                      <a:pt x="120" y="392"/>
                    </a:lnTo>
                    <a:lnTo>
                      <a:pt x="71" y="719"/>
                    </a:lnTo>
                    <a:lnTo>
                      <a:pt x="61" y="703"/>
                    </a:lnTo>
                    <a:lnTo>
                      <a:pt x="50" y="686"/>
                    </a:lnTo>
                    <a:lnTo>
                      <a:pt x="36" y="665"/>
                    </a:lnTo>
                    <a:lnTo>
                      <a:pt x="23" y="637"/>
                    </a:lnTo>
                    <a:lnTo>
                      <a:pt x="12" y="608"/>
                    </a:lnTo>
                    <a:lnTo>
                      <a:pt x="0" y="544"/>
                    </a:lnTo>
                    <a:lnTo>
                      <a:pt x="4" y="422"/>
                    </a:lnTo>
                    <a:lnTo>
                      <a:pt x="8" y="367"/>
                    </a:lnTo>
                    <a:lnTo>
                      <a:pt x="48" y="0"/>
                    </a:lnTo>
                    <a:lnTo>
                      <a:pt x="128" y="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2" name="Freeform 25"/>
              <p:cNvSpPr>
                <a:spLocks/>
              </p:cNvSpPr>
              <p:nvPr/>
            </p:nvSpPr>
            <p:spPr bwMode="auto">
              <a:xfrm>
                <a:off x="2446" y="2259"/>
                <a:ext cx="168" cy="62"/>
              </a:xfrm>
              <a:custGeom>
                <a:avLst/>
                <a:gdLst>
                  <a:gd name="T0" fmla="*/ 4 w 334"/>
                  <a:gd name="T1" fmla="*/ 1 h 123"/>
                  <a:gd name="T2" fmla="*/ 4 w 334"/>
                  <a:gd name="T3" fmla="*/ 1 h 123"/>
                  <a:gd name="T4" fmla="*/ 3 w 334"/>
                  <a:gd name="T5" fmla="*/ 1 h 123"/>
                  <a:gd name="T6" fmla="*/ 0 w 334"/>
                  <a:gd name="T7" fmla="*/ 2 h 123"/>
                  <a:gd name="T8" fmla="*/ 1 w 334"/>
                  <a:gd name="T9" fmla="*/ 3 h 123"/>
                  <a:gd name="T10" fmla="*/ 1 w 334"/>
                  <a:gd name="T11" fmla="*/ 4 h 123"/>
                  <a:gd name="T12" fmla="*/ 5 w 334"/>
                  <a:gd name="T13" fmla="*/ 4 h 123"/>
                  <a:gd name="T14" fmla="*/ 9 w 334"/>
                  <a:gd name="T15" fmla="*/ 4 h 123"/>
                  <a:gd name="T16" fmla="*/ 11 w 334"/>
                  <a:gd name="T17" fmla="*/ 4 h 123"/>
                  <a:gd name="T18" fmla="*/ 11 w 334"/>
                  <a:gd name="T19" fmla="*/ 3 h 123"/>
                  <a:gd name="T20" fmla="*/ 9 w 334"/>
                  <a:gd name="T21" fmla="*/ 2 h 123"/>
                  <a:gd name="T22" fmla="*/ 7 w 334"/>
                  <a:gd name="T23" fmla="*/ 1 h 123"/>
                  <a:gd name="T24" fmla="*/ 7 w 334"/>
                  <a:gd name="T25" fmla="*/ 0 h 123"/>
                  <a:gd name="T26" fmla="*/ 4 w 334"/>
                  <a:gd name="T27" fmla="*/ 1 h 123"/>
                  <a:gd name="T28" fmla="*/ 4 w 334"/>
                  <a:gd name="T29" fmla="*/ 1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4" h="123">
                    <a:moveTo>
                      <a:pt x="125" y="4"/>
                    </a:moveTo>
                    <a:lnTo>
                      <a:pt x="116" y="30"/>
                    </a:lnTo>
                    <a:lnTo>
                      <a:pt x="72" y="30"/>
                    </a:lnTo>
                    <a:lnTo>
                      <a:pt x="0" y="61"/>
                    </a:lnTo>
                    <a:lnTo>
                      <a:pt x="2" y="89"/>
                    </a:lnTo>
                    <a:lnTo>
                      <a:pt x="17" y="108"/>
                    </a:lnTo>
                    <a:lnTo>
                      <a:pt x="135" y="123"/>
                    </a:lnTo>
                    <a:lnTo>
                      <a:pt x="262" y="120"/>
                    </a:lnTo>
                    <a:lnTo>
                      <a:pt x="334" y="118"/>
                    </a:lnTo>
                    <a:lnTo>
                      <a:pt x="328" y="68"/>
                    </a:lnTo>
                    <a:lnTo>
                      <a:pt x="269" y="51"/>
                    </a:lnTo>
                    <a:lnTo>
                      <a:pt x="203" y="30"/>
                    </a:lnTo>
                    <a:lnTo>
                      <a:pt x="205" y="0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3" name="Freeform 26"/>
              <p:cNvSpPr>
                <a:spLocks/>
              </p:cNvSpPr>
              <p:nvPr/>
            </p:nvSpPr>
            <p:spPr bwMode="auto">
              <a:xfrm>
                <a:off x="2754" y="2102"/>
                <a:ext cx="204" cy="328"/>
              </a:xfrm>
              <a:custGeom>
                <a:avLst/>
                <a:gdLst>
                  <a:gd name="T0" fmla="*/ 0 w 409"/>
                  <a:gd name="T1" fmla="*/ 4 h 656"/>
                  <a:gd name="T2" fmla="*/ 3 w 409"/>
                  <a:gd name="T3" fmla="*/ 11 h 656"/>
                  <a:gd name="T4" fmla="*/ 11 w 409"/>
                  <a:gd name="T5" fmla="*/ 21 h 656"/>
                  <a:gd name="T6" fmla="*/ 12 w 409"/>
                  <a:gd name="T7" fmla="*/ 18 h 656"/>
                  <a:gd name="T8" fmla="*/ 8 w 409"/>
                  <a:gd name="T9" fmla="*/ 8 h 656"/>
                  <a:gd name="T10" fmla="*/ 6 w 409"/>
                  <a:gd name="T11" fmla="*/ 2 h 656"/>
                  <a:gd name="T12" fmla="*/ 1 w 409"/>
                  <a:gd name="T13" fmla="*/ 0 h 656"/>
                  <a:gd name="T14" fmla="*/ 0 w 409"/>
                  <a:gd name="T15" fmla="*/ 4 h 656"/>
                  <a:gd name="T16" fmla="*/ 0 w 409"/>
                  <a:gd name="T17" fmla="*/ 4 h 6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656">
                    <a:moveTo>
                      <a:pt x="0" y="128"/>
                    </a:moveTo>
                    <a:lnTo>
                      <a:pt x="122" y="344"/>
                    </a:lnTo>
                    <a:lnTo>
                      <a:pt x="352" y="656"/>
                    </a:lnTo>
                    <a:lnTo>
                      <a:pt x="409" y="576"/>
                    </a:lnTo>
                    <a:lnTo>
                      <a:pt x="281" y="225"/>
                    </a:lnTo>
                    <a:lnTo>
                      <a:pt x="202" y="33"/>
                    </a:lnTo>
                    <a:lnTo>
                      <a:pt x="5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4" name="Freeform 27"/>
              <p:cNvSpPr>
                <a:spLocks/>
              </p:cNvSpPr>
              <p:nvPr/>
            </p:nvSpPr>
            <p:spPr bwMode="auto">
              <a:xfrm>
                <a:off x="2956" y="2611"/>
                <a:ext cx="31" cy="12"/>
              </a:xfrm>
              <a:custGeom>
                <a:avLst/>
                <a:gdLst>
                  <a:gd name="T0" fmla="*/ 1 w 61"/>
                  <a:gd name="T1" fmla="*/ 1 h 23"/>
                  <a:gd name="T2" fmla="*/ 1 w 61"/>
                  <a:gd name="T3" fmla="*/ 1 h 23"/>
                  <a:gd name="T4" fmla="*/ 2 w 61"/>
                  <a:gd name="T5" fmla="*/ 0 h 23"/>
                  <a:gd name="T6" fmla="*/ 2 w 61"/>
                  <a:gd name="T7" fmla="*/ 1 h 23"/>
                  <a:gd name="T8" fmla="*/ 2 w 61"/>
                  <a:gd name="T9" fmla="*/ 1 h 23"/>
                  <a:gd name="T10" fmla="*/ 2 w 61"/>
                  <a:gd name="T11" fmla="*/ 1 h 23"/>
                  <a:gd name="T12" fmla="*/ 1 w 61"/>
                  <a:gd name="T13" fmla="*/ 1 h 23"/>
                  <a:gd name="T14" fmla="*/ 0 w 61"/>
                  <a:gd name="T15" fmla="*/ 1 h 23"/>
                  <a:gd name="T16" fmla="*/ 1 w 61"/>
                  <a:gd name="T17" fmla="*/ 1 h 23"/>
                  <a:gd name="T18" fmla="*/ 1 w 61"/>
                  <a:gd name="T19" fmla="*/ 1 h 23"/>
                  <a:gd name="T20" fmla="*/ 1 w 61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9" y="8"/>
                    </a:moveTo>
                    <a:lnTo>
                      <a:pt x="27" y="6"/>
                    </a:lnTo>
                    <a:lnTo>
                      <a:pt x="61" y="0"/>
                    </a:lnTo>
                    <a:lnTo>
                      <a:pt x="59" y="11"/>
                    </a:lnTo>
                    <a:lnTo>
                      <a:pt x="55" y="19"/>
                    </a:lnTo>
                    <a:lnTo>
                      <a:pt x="49" y="23"/>
                    </a:lnTo>
                    <a:lnTo>
                      <a:pt x="21" y="2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5" name="Freeform 28"/>
              <p:cNvSpPr>
                <a:spLocks/>
              </p:cNvSpPr>
              <p:nvPr/>
            </p:nvSpPr>
            <p:spPr bwMode="auto">
              <a:xfrm>
                <a:off x="2303" y="2023"/>
                <a:ext cx="304" cy="318"/>
              </a:xfrm>
              <a:custGeom>
                <a:avLst/>
                <a:gdLst>
                  <a:gd name="T0" fmla="*/ 12 w 608"/>
                  <a:gd name="T1" fmla="*/ 1 h 634"/>
                  <a:gd name="T2" fmla="*/ 11 w 608"/>
                  <a:gd name="T3" fmla="*/ 1 h 634"/>
                  <a:gd name="T4" fmla="*/ 8 w 608"/>
                  <a:gd name="T5" fmla="*/ 1 h 634"/>
                  <a:gd name="T6" fmla="*/ 7 w 608"/>
                  <a:gd name="T7" fmla="*/ 0 h 634"/>
                  <a:gd name="T8" fmla="*/ 6 w 608"/>
                  <a:gd name="T9" fmla="*/ 1 h 634"/>
                  <a:gd name="T10" fmla="*/ 5 w 608"/>
                  <a:gd name="T11" fmla="*/ 1 h 634"/>
                  <a:gd name="T12" fmla="*/ 4 w 608"/>
                  <a:gd name="T13" fmla="*/ 2 h 634"/>
                  <a:gd name="T14" fmla="*/ 3 w 608"/>
                  <a:gd name="T15" fmla="*/ 3 h 634"/>
                  <a:gd name="T16" fmla="*/ 2 w 608"/>
                  <a:gd name="T17" fmla="*/ 4 h 634"/>
                  <a:gd name="T18" fmla="*/ 2 w 608"/>
                  <a:gd name="T19" fmla="*/ 4 h 634"/>
                  <a:gd name="T20" fmla="*/ 2 w 608"/>
                  <a:gd name="T21" fmla="*/ 6 h 634"/>
                  <a:gd name="T22" fmla="*/ 1 w 608"/>
                  <a:gd name="T23" fmla="*/ 7 h 634"/>
                  <a:gd name="T24" fmla="*/ 1 w 608"/>
                  <a:gd name="T25" fmla="*/ 9 h 634"/>
                  <a:gd name="T26" fmla="*/ 1 w 608"/>
                  <a:gd name="T27" fmla="*/ 9 h 634"/>
                  <a:gd name="T28" fmla="*/ 0 w 608"/>
                  <a:gd name="T29" fmla="*/ 10 h 634"/>
                  <a:gd name="T30" fmla="*/ 1 w 608"/>
                  <a:gd name="T31" fmla="*/ 12 h 634"/>
                  <a:gd name="T32" fmla="*/ 1 w 608"/>
                  <a:gd name="T33" fmla="*/ 13 h 634"/>
                  <a:gd name="T34" fmla="*/ 2 w 608"/>
                  <a:gd name="T35" fmla="*/ 14 h 634"/>
                  <a:gd name="T36" fmla="*/ 2 w 608"/>
                  <a:gd name="T37" fmla="*/ 17 h 634"/>
                  <a:gd name="T38" fmla="*/ 5 w 608"/>
                  <a:gd name="T39" fmla="*/ 20 h 634"/>
                  <a:gd name="T40" fmla="*/ 7 w 608"/>
                  <a:gd name="T41" fmla="*/ 20 h 634"/>
                  <a:gd name="T42" fmla="*/ 9 w 608"/>
                  <a:gd name="T43" fmla="*/ 16 h 634"/>
                  <a:gd name="T44" fmla="*/ 11 w 608"/>
                  <a:gd name="T45" fmla="*/ 16 h 634"/>
                  <a:gd name="T46" fmla="*/ 13 w 608"/>
                  <a:gd name="T47" fmla="*/ 16 h 634"/>
                  <a:gd name="T48" fmla="*/ 13 w 608"/>
                  <a:gd name="T49" fmla="*/ 15 h 634"/>
                  <a:gd name="T50" fmla="*/ 14 w 608"/>
                  <a:gd name="T51" fmla="*/ 16 h 634"/>
                  <a:gd name="T52" fmla="*/ 16 w 608"/>
                  <a:gd name="T53" fmla="*/ 16 h 634"/>
                  <a:gd name="T54" fmla="*/ 16 w 608"/>
                  <a:gd name="T55" fmla="*/ 15 h 634"/>
                  <a:gd name="T56" fmla="*/ 16 w 608"/>
                  <a:gd name="T57" fmla="*/ 14 h 634"/>
                  <a:gd name="T58" fmla="*/ 14 w 608"/>
                  <a:gd name="T59" fmla="*/ 13 h 634"/>
                  <a:gd name="T60" fmla="*/ 13 w 608"/>
                  <a:gd name="T61" fmla="*/ 12 h 634"/>
                  <a:gd name="T62" fmla="*/ 9 w 608"/>
                  <a:gd name="T63" fmla="*/ 9 h 634"/>
                  <a:gd name="T64" fmla="*/ 9 w 608"/>
                  <a:gd name="T65" fmla="*/ 9 h 634"/>
                  <a:gd name="T66" fmla="*/ 9 w 608"/>
                  <a:gd name="T67" fmla="*/ 9 h 634"/>
                  <a:gd name="T68" fmla="*/ 10 w 608"/>
                  <a:gd name="T69" fmla="*/ 9 h 634"/>
                  <a:gd name="T70" fmla="*/ 11 w 608"/>
                  <a:gd name="T71" fmla="*/ 10 h 634"/>
                  <a:gd name="T72" fmla="*/ 11 w 608"/>
                  <a:gd name="T73" fmla="*/ 10 h 634"/>
                  <a:gd name="T74" fmla="*/ 12 w 608"/>
                  <a:gd name="T75" fmla="*/ 10 h 634"/>
                  <a:gd name="T76" fmla="*/ 12 w 608"/>
                  <a:gd name="T77" fmla="*/ 10 h 634"/>
                  <a:gd name="T78" fmla="*/ 13 w 608"/>
                  <a:gd name="T79" fmla="*/ 10 h 634"/>
                  <a:gd name="T80" fmla="*/ 13 w 608"/>
                  <a:gd name="T81" fmla="*/ 11 h 634"/>
                  <a:gd name="T82" fmla="*/ 14 w 608"/>
                  <a:gd name="T83" fmla="*/ 11 h 634"/>
                  <a:gd name="T84" fmla="*/ 14 w 608"/>
                  <a:gd name="T85" fmla="*/ 11 h 634"/>
                  <a:gd name="T86" fmla="*/ 15 w 608"/>
                  <a:gd name="T87" fmla="*/ 12 h 634"/>
                  <a:gd name="T88" fmla="*/ 16 w 608"/>
                  <a:gd name="T89" fmla="*/ 12 h 634"/>
                  <a:gd name="T90" fmla="*/ 17 w 608"/>
                  <a:gd name="T91" fmla="*/ 11 h 634"/>
                  <a:gd name="T92" fmla="*/ 17 w 608"/>
                  <a:gd name="T93" fmla="*/ 11 h 634"/>
                  <a:gd name="T94" fmla="*/ 16 w 608"/>
                  <a:gd name="T95" fmla="*/ 9 h 634"/>
                  <a:gd name="T96" fmla="*/ 19 w 608"/>
                  <a:gd name="T97" fmla="*/ 9 h 634"/>
                  <a:gd name="T98" fmla="*/ 19 w 608"/>
                  <a:gd name="T99" fmla="*/ 7 h 634"/>
                  <a:gd name="T100" fmla="*/ 18 w 608"/>
                  <a:gd name="T101" fmla="*/ 5 h 634"/>
                  <a:gd name="T102" fmla="*/ 15 w 608"/>
                  <a:gd name="T103" fmla="*/ 5 h 634"/>
                  <a:gd name="T104" fmla="*/ 14 w 608"/>
                  <a:gd name="T105" fmla="*/ 4 h 634"/>
                  <a:gd name="T106" fmla="*/ 12 w 608"/>
                  <a:gd name="T107" fmla="*/ 2 h 634"/>
                  <a:gd name="T108" fmla="*/ 12 w 608"/>
                  <a:gd name="T109" fmla="*/ 1 h 634"/>
                  <a:gd name="T110" fmla="*/ 12 w 608"/>
                  <a:gd name="T111" fmla="*/ 1 h 6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8" h="634">
                    <a:moveTo>
                      <a:pt x="365" y="26"/>
                    </a:moveTo>
                    <a:lnTo>
                      <a:pt x="340" y="7"/>
                    </a:lnTo>
                    <a:lnTo>
                      <a:pt x="232" y="7"/>
                    </a:lnTo>
                    <a:lnTo>
                      <a:pt x="195" y="0"/>
                    </a:lnTo>
                    <a:lnTo>
                      <a:pt x="173" y="3"/>
                    </a:lnTo>
                    <a:lnTo>
                      <a:pt x="144" y="17"/>
                    </a:lnTo>
                    <a:lnTo>
                      <a:pt x="125" y="62"/>
                    </a:lnTo>
                    <a:lnTo>
                      <a:pt x="80" y="79"/>
                    </a:lnTo>
                    <a:lnTo>
                      <a:pt x="55" y="97"/>
                    </a:lnTo>
                    <a:lnTo>
                      <a:pt x="45" y="123"/>
                    </a:lnTo>
                    <a:lnTo>
                      <a:pt x="45" y="169"/>
                    </a:lnTo>
                    <a:lnTo>
                      <a:pt x="11" y="193"/>
                    </a:lnTo>
                    <a:lnTo>
                      <a:pt x="11" y="262"/>
                    </a:lnTo>
                    <a:lnTo>
                      <a:pt x="9" y="287"/>
                    </a:lnTo>
                    <a:lnTo>
                      <a:pt x="0" y="313"/>
                    </a:lnTo>
                    <a:lnTo>
                      <a:pt x="4" y="359"/>
                    </a:lnTo>
                    <a:lnTo>
                      <a:pt x="28" y="406"/>
                    </a:lnTo>
                    <a:lnTo>
                      <a:pt x="38" y="446"/>
                    </a:lnTo>
                    <a:lnTo>
                      <a:pt x="49" y="539"/>
                    </a:lnTo>
                    <a:lnTo>
                      <a:pt x="144" y="634"/>
                    </a:lnTo>
                    <a:lnTo>
                      <a:pt x="207" y="608"/>
                    </a:lnTo>
                    <a:lnTo>
                      <a:pt x="271" y="482"/>
                    </a:lnTo>
                    <a:lnTo>
                      <a:pt x="323" y="499"/>
                    </a:lnTo>
                    <a:lnTo>
                      <a:pt x="403" y="501"/>
                    </a:lnTo>
                    <a:lnTo>
                      <a:pt x="412" y="477"/>
                    </a:lnTo>
                    <a:lnTo>
                      <a:pt x="441" y="480"/>
                    </a:lnTo>
                    <a:lnTo>
                      <a:pt x="490" y="484"/>
                    </a:lnTo>
                    <a:lnTo>
                      <a:pt x="503" y="454"/>
                    </a:lnTo>
                    <a:lnTo>
                      <a:pt x="484" y="423"/>
                    </a:lnTo>
                    <a:lnTo>
                      <a:pt x="446" y="395"/>
                    </a:lnTo>
                    <a:lnTo>
                      <a:pt x="395" y="372"/>
                    </a:lnTo>
                    <a:lnTo>
                      <a:pt x="260" y="279"/>
                    </a:lnTo>
                    <a:lnTo>
                      <a:pt x="268" y="277"/>
                    </a:lnTo>
                    <a:lnTo>
                      <a:pt x="287" y="277"/>
                    </a:lnTo>
                    <a:lnTo>
                      <a:pt x="315" y="287"/>
                    </a:lnTo>
                    <a:lnTo>
                      <a:pt x="338" y="296"/>
                    </a:lnTo>
                    <a:lnTo>
                      <a:pt x="349" y="302"/>
                    </a:lnTo>
                    <a:lnTo>
                      <a:pt x="363" y="307"/>
                    </a:lnTo>
                    <a:lnTo>
                      <a:pt x="374" y="313"/>
                    </a:lnTo>
                    <a:lnTo>
                      <a:pt x="385" y="319"/>
                    </a:lnTo>
                    <a:lnTo>
                      <a:pt x="406" y="328"/>
                    </a:lnTo>
                    <a:lnTo>
                      <a:pt x="420" y="334"/>
                    </a:lnTo>
                    <a:lnTo>
                      <a:pt x="425" y="336"/>
                    </a:lnTo>
                    <a:lnTo>
                      <a:pt x="467" y="359"/>
                    </a:lnTo>
                    <a:lnTo>
                      <a:pt x="501" y="364"/>
                    </a:lnTo>
                    <a:lnTo>
                      <a:pt x="520" y="351"/>
                    </a:lnTo>
                    <a:lnTo>
                      <a:pt x="532" y="328"/>
                    </a:lnTo>
                    <a:lnTo>
                      <a:pt x="511" y="285"/>
                    </a:lnTo>
                    <a:lnTo>
                      <a:pt x="585" y="264"/>
                    </a:lnTo>
                    <a:lnTo>
                      <a:pt x="608" y="201"/>
                    </a:lnTo>
                    <a:lnTo>
                      <a:pt x="553" y="142"/>
                    </a:lnTo>
                    <a:lnTo>
                      <a:pt x="480" y="155"/>
                    </a:lnTo>
                    <a:lnTo>
                      <a:pt x="437" y="114"/>
                    </a:lnTo>
                    <a:lnTo>
                      <a:pt x="366" y="60"/>
                    </a:lnTo>
                    <a:lnTo>
                      <a:pt x="365" y="2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6" name="Freeform 29"/>
              <p:cNvSpPr>
                <a:spLocks/>
              </p:cNvSpPr>
              <p:nvPr/>
            </p:nvSpPr>
            <p:spPr bwMode="auto">
              <a:xfrm>
                <a:off x="2841" y="1317"/>
                <a:ext cx="359" cy="720"/>
              </a:xfrm>
              <a:custGeom>
                <a:avLst/>
                <a:gdLst>
                  <a:gd name="T0" fmla="*/ 21 w 718"/>
                  <a:gd name="T1" fmla="*/ 9 h 1438"/>
                  <a:gd name="T2" fmla="*/ 22 w 718"/>
                  <a:gd name="T3" fmla="*/ 10 h 1438"/>
                  <a:gd name="T4" fmla="*/ 23 w 718"/>
                  <a:gd name="T5" fmla="*/ 11 h 1438"/>
                  <a:gd name="T6" fmla="*/ 23 w 718"/>
                  <a:gd name="T7" fmla="*/ 12 h 1438"/>
                  <a:gd name="T8" fmla="*/ 23 w 718"/>
                  <a:gd name="T9" fmla="*/ 14 h 1438"/>
                  <a:gd name="T10" fmla="*/ 23 w 718"/>
                  <a:gd name="T11" fmla="*/ 16 h 1438"/>
                  <a:gd name="T12" fmla="*/ 22 w 718"/>
                  <a:gd name="T13" fmla="*/ 18 h 1438"/>
                  <a:gd name="T14" fmla="*/ 21 w 718"/>
                  <a:gd name="T15" fmla="*/ 19 h 1438"/>
                  <a:gd name="T16" fmla="*/ 21 w 718"/>
                  <a:gd name="T17" fmla="*/ 34 h 1438"/>
                  <a:gd name="T18" fmla="*/ 19 w 718"/>
                  <a:gd name="T19" fmla="*/ 42 h 1438"/>
                  <a:gd name="T20" fmla="*/ 16 w 718"/>
                  <a:gd name="T21" fmla="*/ 45 h 1438"/>
                  <a:gd name="T22" fmla="*/ 12 w 718"/>
                  <a:gd name="T23" fmla="*/ 46 h 1438"/>
                  <a:gd name="T24" fmla="*/ 8 w 718"/>
                  <a:gd name="T25" fmla="*/ 45 h 1438"/>
                  <a:gd name="T26" fmla="*/ 3 w 718"/>
                  <a:gd name="T27" fmla="*/ 42 h 1438"/>
                  <a:gd name="T28" fmla="*/ 1 w 718"/>
                  <a:gd name="T29" fmla="*/ 18 h 1438"/>
                  <a:gd name="T30" fmla="*/ 3 w 718"/>
                  <a:gd name="T31" fmla="*/ 2 h 1438"/>
                  <a:gd name="T32" fmla="*/ 4 w 718"/>
                  <a:gd name="T33" fmla="*/ 2 h 1438"/>
                  <a:gd name="T34" fmla="*/ 5 w 718"/>
                  <a:gd name="T35" fmla="*/ 2 h 1438"/>
                  <a:gd name="T36" fmla="*/ 5 w 718"/>
                  <a:gd name="T37" fmla="*/ 1 h 1438"/>
                  <a:gd name="T38" fmla="*/ 6 w 718"/>
                  <a:gd name="T39" fmla="*/ 1 h 1438"/>
                  <a:gd name="T40" fmla="*/ 7 w 718"/>
                  <a:gd name="T41" fmla="*/ 1 h 1438"/>
                  <a:gd name="T42" fmla="*/ 12 w 718"/>
                  <a:gd name="T43" fmla="*/ 1 h 1438"/>
                  <a:gd name="T44" fmla="*/ 13 w 718"/>
                  <a:gd name="T45" fmla="*/ 1 h 1438"/>
                  <a:gd name="T46" fmla="*/ 15 w 718"/>
                  <a:gd name="T47" fmla="*/ 1 h 1438"/>
                  <a:gd name="T48" fmla="*/ 16 w 718"/>
                  <a:gd name="T49" fmla="*/ 2 h 1438"/>
                  <a:gd name="T50" fmla="*/ 17 w 718"/>
                  <a:gd name="T51" fmla="*/ 2 h 1438"/>
                  <a:gd name="T52" fmla="*/ 17 w 718"/>
                  <a:gd name="T53" fmla="*/ 3 h 1438"/>
                  <a:gd name="T54" fmla="*/ 18 w 718"/>
                  <a:gd name="T55" fmla="*/ 3 h 1438"/>
                  <a:gd name="T56" fmla="*/ 18 w 718"/>
                  <a:gd name="T57" fmla="*/ 3 h 1438"/>
                  <a:gd name="T58" fmla="*/ 19 w 718"/>
                  <a:gd name="T59" fmla="*/ 4 h 1438"/>
                  <a:gd name="T60" fmla="*/ 19 w 718"/>
                  <a:gd name="T61" fmla="*/ 4 h 1438"/>
                  <a:gd name="T62" fmla="*/ 19 w 718"/>
                  <a:gd name="T63" fmla="*/ 4 h 1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8" h="1438">
                    <a:moveTo>
                      <a:pt x="595" y="121"/>
                    </a:moveTo>
                    <a:lnTo>
                      <a:pt x="659" y="287"/>
                    </a:lnTo>
                    <a:lnTo>
                      <a:pt x="673" y="290"/>
                    </a:lnTo>
                    <a:lnTo>
                      <a:pt x="697" y="294"/>
                    </a:lnTo>
                    <a:lnTo>
                      <a:pt x="709" y="307"/>
                    </a:lnTo>
                    <a:lnTo>
                      <a:pt x="713" y="328"/>
                    </a:lnTo>
                    <a:lnTo>
                      <a:pt x="713" y="347"/>
                    </a:lnTo>
                    <a:lnTo>
                      <a:pt x="707" y="382"/>
                    </a:lnTo>
                    <a:lnTo>
                      <a:pt x="716" y="416"/>
                    </a:lnTo>
                    <a:lnTo>
                      <a:pt x="718" y="448"/>
                    </a:lnTo>
                    <a:lnTo>
                      <a:pt x="711" y="482"/>
                    </a:lnTo>
                    <a:lnTo>
                      <a:pt x="707" y="507"/>
                    </a:lnTo>
                    <a:lnTo>
                      <a:pt x="707" y="545"/>
                    </a:lnTo>
                    <a:lnTo>
                      <a:pt x="701" y="564"/>
                    </a:lnTo>
                    <a:lnTo>
                      <a:pt x="682" y="583"/>
                    </a:lnTo>
                    <a:lnTo>
                      <a:pt x="663" y="602"/>
                    </a:lnTo>
                    <a:lnTo>
                      <a:pt x="650" y="764"/>
                    </a:lnTo>
                    <a:lnTo>
                      <a:pt x="644" y="1056"/>
                    </a:lnTo>
                    <a:lnTo>
                      <a:pt x="640" y="1163"/>
                    </a:lnTo>
                    <a:lnTo>
                      <a:pt x="602" y="1334"/>
                    </a:lnTo>
                    <a:lnTo>
                      <a:pt x="582" y="1391"/>
                    </a:lnTo>
                    <a:lnTo>
                      <a:pt x="509" y="1419"/>
                    </a:lnTo>
                    <a:lnTo>
                      <a:pt x="435" y="1434"/>
                    </a:lnTo>
                    <a:lnTo>
                      <a:pt x="376" y="1438"/>
                    </a:lnTo>
                    <a:lnTo>
                      <a:pt x="310" y="1438"/>
                    </a:lnTo>
                    <a:lnTo>
                      <a:pt x="251" y="1421"/>
                    </a:lnTo>
                    <a:lnTo>
                      <a:pt x="133" y="1372"/>
                    </a:lnTo>
                    <a:lnTo>
                      <a:pt x="72" y="1332"/>
                    </a:lnTo>
                    <a:lnTo>
                      <a:pt x="105" y="767"/>
                    </a:lnTo>
                    <a:lnTo>
                      <a:pt x="6" y="575"/>
                    </a:lnTo>
                    <a:lnTo>
                      <a:pt x="0" y="283"/>
                    </a:lnTo>
                    <a:lnTo>
                      <a:pt x="82" y="57"/>
                    </a:lnTo>
                    <a:lnTo>
                      <a:pt x="88" y="53"/>
                    </a:lnTo>
                    <a:lnTo>
                      <a:pt x="101" y="47"/>
                    </a:lnTo>
                    <a:lnTo>
                      <a:pt x="118" y="39"/>
                    </a:lnTo>
                    <a:lnTo>
                      <a:pt x="129" y="34"/>
                    </a:lnTo>
                    <a:lnTo>
                      <a:pt x="141" y="28"/>
                    </a:lnTo>
                    <a:lnTo>
                      <a:pt x="152" y="22"/>
                    </a:lnTo>
                    <a:lnTo>
                      <a:pt x="165" y="19"/>
                    </a:lnTo>
                    <a:lnTo>
                      <a:pt x="177" y="13"/>
                    </a:lnTo>
                    <a:lnTo>
                      <a:pt x="188" y="9"/>
                    </a:lnTo>
                    <a:lnTo>
                      <a:pt x="209" y="3"/>
                    </a:lnTo>
                    <a:lnTo>
                      <a:pt x="226" y="0"/>
                    </a:lnTo>
                    <a:lnTo>
                      <a:pt x="376" y="1"/>
                    </a:lnTo>
                    <a:lnTo>
                      <a:pt x="395" y="7"/>
                    </a:lnTo>
                    <a:lnTo>
                      <a:pt x="414" y="15"/>
                    </a:lnTo>
                    <a:lnTo>
                      <a:pt x="437" y="22"/>
                    </a:lnTo>
                    <a:lnTo>
                      <a:pt x="462" y="30"/>
                    </a:lnTo>
                    <a:lnTo>
                      <a:pt x="483" y="38"/>
                    </a:lnTo>
                    <a:lnTo>
                      <a:pt x="500" y="43"/>
                    </a:lnTo>
                    <a:lnTo>
                      <a:pt x="509" y="49"/>
                    </a:lnTo>
                    <a:lnTo>
                      <a:pt x="517" y="53"/>
                    </a:lnTo>
                    <a:lnTo>
                      <a:pt x="526" y="62"/>
                    </a:lnTo>
                    <a:lnTo>
                      <a:pt x="534" y="68"/>
                    </a:lnTo>
                    <a:lnTo>
                      <a:pt x="542" y="74"/>
                    </a:lnTo>
                    <a:lnTo>
                      <a:pt x="549" y="81"/>
                    </a:lnTo>
                    <a:lnTo>
                      <a:pt x="557" y="87"/>
                    </a:lnTo>
                    <a:lnTo>
                      <a:pt x="564" y="95"/>
                    </a:lnTo>
                    <a:lnTo>
                      <a:pt x="570" y="100"/>
                    </a:lnTo>
                    <a:lnTo>
                      <a:pt x="578" y="106"/>
                    </a:lnTo>
                    <a:lnTo>
                      <a:pt x="583" y="110"/>
                    </a:lnTo>
                    <a:lnTo>
                      <a:pt x="591" y="117"/>
                    </a:lnTo>
                    <a:lnTo>
                      <a:pt x="595" y="121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7" name="Freeform 30"/>
              <p:cNvSpPr>
                <a:spLocks/>
              </p:cNvSpPr>
              <p:nvPr/>
            </p:nvSpPr>
            <p:spPr bwMode="auto">
              <a:xfrm>
                <a:off x="2375" y="2121"/>
                <a:ext cx="159" cy="79"/>
              </a:xfrm>
              <a:custGeom>
                <a:avLst/>
                <a:gdLst>
                  <a:gd name="T0" fmla="*/ 0 w 317"/>
                  <a:gd name="T1" fmla="*/ 0 h 158"/>
                  <a:gd name="T2" fmla="*/ 4 w 317"/>
                  <a:gd name="T3" fmla="*/ 2 h 158"/>
                  <a:gd name="T4" fmla="*/ 4 w 317"/>
                  <a:gd name="T5" fmla="*/ 1 h 158"/>
                  <a:gd name="T6" fmla="*/ 5 w 317"/>
                  <a:gd name="T7" fmla="*/ 1 h 158"/>
                  <a:gd name="T8" fmla="*/ 5 w 317"/>
                  <a:gd name="T9" fmla="*/ 2 h 158"/>
                  <a:gd name="T10" fmla="*/ 6 w 317"/>
                  <a:gd name="T11" fmla="*/ 3 h 158"/>
                  <a:gd name="T12" fmla="*/ 9 w 317"/>
                  <a:gd name="T13" fmla="*/ 4 h 158"/>
                  <a:gd name="T14" fmla="*/ 10 w 317"/>
                  <a:gd name="T15" fmla="*/ 5 h 158"/>
                  <a:gd name="T16" fmla="*/ 10 w 317"/>
                  <a:gd name="T17" fmla="*/ 5 h 158"/>
                  <a:gd name="T18" fmla="*/ 8 w 317"/>
                  <a:gd name="T19" fmla="*/ 4 h 158"/>
                  <a:gd name="T20" fmla="*/ 4 w 317"/>
                  <a:gd name="T21" fmla="*/ 3 h 158"/>
                  <a:gd name="T22" fmla="*/ 4 w 317"/>
                  <a:gd name="T23" fmla="*/ 3 h 158"/>
                  <a:gd name="T24" fmla="*/ 1 w 317"/>
                  <a:gd name="T25" fmla="*/ 1 h 158"/>
                  <a:gd name="T26" fmla="*/ 0 w 317"/>
                  <a:gd name="T27" fmla="*/ 0 h 158"/>
                  <a:gd name="T28" fmla="*/ 0 w 317"/>
                  <a:gd name="T29" fmla="*/ 0 h 1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158">
                    <a:moveTo>
                      <a:pt x="0" y="0"/>
                    </a:moveTo>
                    <a:lnTo>
                      <a:pt x="112" y="50"/>
                    </a:lnTo>
                    <a:lnTo>
                      <a:pt x="126" y="14"/>
                    </a:lnTo>
                    <a:lnTo>
                      <a:pt x="156" y="14"/>
                    </a:lnTo>
                    <a:lnTo>
                      <a:pt x="156" y="38"/>
                    </a:lnTo>
                    <a:lnTo>
                      <a:pt x="179" y="65"/>
                    </a:lnTo>
                    <a:lnTo>
                      <a:pt x="278" y="112"/>
                    </a:lnTo>
                    <a:lnTo>
                      <a:pt x="291" y="135"/>
                    </a:lnTo>
                    <a:lnTo>
                      <a:pt x="317" y="158"/>
                    </a:lnTo>
                    <a:lnTo>
                      <a:pt x="232" y="120"/>
                    </a:lnTo>
                    <a:lnTo>
                      <a:pt x="126" y="73"/>
                    </a:lnTo>
                    <a:lnTo>
                      <a:pt x="112" y="74"/>
                    </a:lnTo>
                    <a:lnTo>
                      <a:pt x="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8" name="Freeform 31"/>
              <p:cNvSpPr>
                <a:spLocks/>
              </p:cNvSpPr>
              <p:nvPr/>
            </p:nvSpPr>
            <p:spPr bwMode="auto">
              <a:xfrm>
                <a:off x="2976" y="2584"/>
                <a:ext cx="19" cy="24"/>
              </a:xfrm>
              <a:custGeom>
                <a:avLst/>
                <a:gdLst>
                  <a:gd name="T0" fmla="*/ 2 w 38"/>
                  <a:gd name="T1" fmla="*/ 0 h 47"/>
                  <a:gd name="T2" fmla="*/ 1 w 38"/>
                  <a:gd name="T3" fmla="*/ 2 h 47"/>
                  <a:gd name="T4" fmla="*/ 0 w 38"/>
                  <a:gd name="T5" fmla="*/ 2 h 47"/>
                  <a:gd name="T6" fmla="*/ 1 w 38"/>
                  <a:gd name="T7" fmla="*/ 1 h 47"/>
                  <a:gd name="T8" fmla="*/ 2 w 38"/>
                  <a:gd name="T9" fmla="*/ 0 h 47"/>
                  <a:gd name="T10" fmla="*/ 2 w 38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lnTo>
                      <a:pt x="17" y="36"/>
                    </a:lnTo>
                    <a:lnTo>
                      <a:pt x="0" y="47"/>
                    </a:lnTo>
                    <a:lnTo>
                      <a:pt x="17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29" name="Freeform 32"/>
              <p:cNvSpPr>
                <a:spLocks/>
              </p:cNvSpPr>
              <p:nvPr/>
            </p:nvSpPr>
            <p:spPr bwMode="auto">
              <a:xfrm>
                <a:off x="2959" y="1621"/>
                <a:ext cx="51" cy="43"/>
              </a:xfrm>
              <a:custGeom>
                <a:avLst/>
                <a:gdLst>
                  <a:gd name="T0" fmla="*/ 1 w 100"/>
                  <a:gd name="T1" fmla="*/ 1 h 85"/>
                  <a:gd name="T2" fmla="*/ 1 w 100"/>
                  <a:gd name="T3" fmla="*/ 1 h 85"/>
                  <a:gd name="T4" fmla="*/ 2 w 100"/>
                  <a:gd name="T5" fmla="*/ 2 h 85"/>
                  <a:gd name="T6" fmla="*/ 4 w 100"/>
                  <a:gd name="T7" fmla="*/ 3 h 85"/>
                  <a:gd name="T8" fmla="*/ 3 w 100"/>
                  <a:gd name="T9" fmla="*/ 3 h 85"/>
                  <a:gd name="T10" fmla="*/ 1 w 100"/>
                  <a:gd name="T11" fmla="*/ 3 h 85"/>
                  <a:gd name="T12" fmla="*/ 1 w 100"/>
                  <a:gd name="T13" fmla="*/ 3 h 85"/>
                  <a:gd name="T14" fmla="*/ 0 w 100"/>
                  <a:gd name="T15" fmla="*/ 1 h 85"/>
                  <a:gd name="T16" fmla="*/ 1 w 100"/>
                  <a:gd name="T17" fmla="*/ 0 h 85"/>
                  <a:gd name="T18" fmla="*/ 1 w 100"/>
                  <a:gd name="T19" fmla="*/ 1 h 85"/>
                  <a:gd name="T20" fmla="*/ 1 w 100"/>
                  <a:gd name="T21" fmla="*/ 1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85">
                    <a:moveTo>
                      <a:pt x="32" y="2"/>
                    </a:moveTo>
                    <a:lnTo>
                      <a:pt x="28" y="24"/>
                    </a:lnTo>
                    <a:lnTo>
                      <a:pt x="34" y="47"/>
                    </a:lnTo>
                    <a:lnTo>
                      <a:pt x="100" y="68"/>
                    </a:lnTo>
                    <a:lnTo>
                      <a:pt x="83" y="85"/>
                    </a:lnTo>
                    <a:lnTo>
                      <a:pt x="32" y="74"/>
                    </a:lnTo>
                    <a:lnTo>
                      <a:pt x="15" y="74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0" name="Freeform 33"/>
              <p:cNvSpPr>
                <a:spLocks/>
              </p:cNvSpPr>
              <p:nvPr/>
            </p:nvSpPr>
            <p:spPr bwMode="auto">
              <a:xfrm>
                <a:off x="2984" y="1672"/>
                <a:ext cx="91" cy="45"/>
              </a:xfrm>
              <a:custGeom>
                <a:avLst/>
                <a:gdLst>
                  <a:gd name="T0" fmla="*/ 6 w 182"/>
                  <a:gd name="T1" fmla="*/ 0 h 92"/>
                  <a:gd name="T2" fmla="*/ 6 w 182"/>
                  <a:gd name="T3" fmla="*/ 0 h 92"/>
                  <a:gd name="T4" fmla="*/ 4 w 182"/>
                  <a:gd name="T5" fmla="*/ 1 h 92"/>
                  <a:gd name="T6" fmla="*/ 4 w 182"/>
                  <a:gd name="T7" fmla="*/ 2 h 92"/>
                  <a:gd name="T8" fmla="*/ 3 w 182"/>
                  <a:gd name="T9" fmla="*/ 2 h 92"/>
                  <a:gd name="T10" fmla="*/ 2 w 182"/>
                  <a:gd name="T11" fmla="*/ 2 h 92"/>
                  <a:gd name="T12" fmla="*/ 0 w 182"/>
                  <a:gd name="T13" fmla="*/ 2 h 92"/>
                  <a:gd name="T14" fmla="*/ 2 w 182"/>
                  <a:gd name="T15" fmla="*/ 1 h 92"/>
                  <a:gd name="T16" fmla="*/ 4 w 182"/>
                  <a:gd name="T17" fmla="*/ 0 h 92"/>
                  <a:gd name="T18" fmla="*/ 6 w 182"/>
                  <a:gd name="T19" fmla="*/ 0 h 92"/>
                  <a:gd name="T20" fmla="*/ 6 w 182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92">
                    <a:moveTo>
                      <a:pt x="182" y="0"/>
                    </a:moveTo>
                    <a:lnTo>
                      <a:pt x="163" y="31"/>
                    </a:lnTo>
                    <a:lnTo>
                      <a:pt x="127" y="61"/>
                    </a:lnTo>
                    <a:lnTo>
                      <a:pt x="105" y="76"/>
                    </a:lnTo>
                    <a:lnTo>
                      <a:pt x="74" y="90"/>
                    </a:lnTo>
                    <a:lnTo>
                      <a:pt x="59" y="92"/>
                    </a:lnTo>
                    <a:lnTo>
                      <a:pt x="0" y="88"/>
                    </a:lnTo>
                    <a:lnTo>
                      <a:pt x="36" y="59"/>
                    </a:lnTo>
                    <a:lnTo>
                      <a:pt x="112" y="2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1" name="Freeform 34"/>
              <p:cNvSpPr>
                <a:spLocks/>
              </p:cNvSpPr>
              <p:nvPr/>
            </p:nvSpPr>
            <p:spPr bwMode="auto">
              <a:xfrm>
                <a:off x="3073" y="1412"/>
                <a:ext cx="63" cy="138"/>
              </a:xfrm>
              <a:custGeom>
                <a:avLst/>
                <a:gdLst>
                  <a:gd name="T0" fmla="*/ 1 w 125"/>
                  <a:gd name="T1" fmla="*/ 4 h 275"/>
                  <a:gd name="T2" fmla="*/ 1 w 125"/>
                  <a:gd name="T3" fmla="*/ 3 h 275"/>
                  <a:gd name="T4" fmla="*/ 1 w 125"/>
                  <a:gd name="T5" fmla="*/ 2 h 275"/>
                  <a:gd name="T6" fmla="*/ 1 w 125"/>
                  <a:gd name="T7" fmla="*/ 1 h 275"/>
                  <a:gd name="T8" fmla="*/ 1 w 125"/>
                  <a:gd name="T9" fmla="*/ 1 h 275"/>
                  <a:gd name="T10" fmla="*/ 1 w 125"/>
                  <a:gd name="T11" fmla="*/ 1 h 275"/>
                  <a:gd name="T12" fmla="*/ 2 w 125"/>
                  <a:gd name="T13" fmla="*/ 1 h 275"/>
                  <a:gd name="T14" fmla="*/ 2 w 125"/>
                  <a:gd name="T15" fmla="*/ 1 h 275"/>
                  <a:gd name="T16" fmla="*/ 2 w 125"/>
                  <a:gd name="T17" fmla="*/ 0 h 275"/>
                  <a:gd name="T18" fmla="*/ 2 w 125"/>
                  <a:gd name="T19" fmla="*/ 1 h 275"/>
                  <a:gd name="T20" fmla="*/ 3 w 125"/>
                  <a:gd name="T21" fmla="*/ 2 h 275"/>
                  <a:gd name="T22" fmla="*/ 3 w 125"/>
                  <a:gd name="T23" fmla="*/ 2 h 275"/>
                  <a:gd name="T24" fmla="*/ 4 w 125"/>
                  <a:gd name="T25" fmla="*/ 2 h 275"/>
                  <a:gd name="T26" fmla="*/ 4 w 125"/>
                  <a:gd name="T27" fmla="*/ 3 h 275"/>
                  <a:gd name="T28" fmla="*/ 4 w 125"/>
                  <a:gd name="T29" fmla="*/ 5 h 275"/>
                  <a:gd name="T30" fmla="*/ 4 w 125"/>
                  <a:gd name="T31" fmla="*/ 7 h 275"/>
                  <a:gd name="T32" fmla="*/ 4 w 125"/>
                  <a:gd name="T33" fmla="*/ 9 h 275"/>
                  <a:gd name="T34" fmla="*/ 4 w 125"/>
                  <a:gd name="T35" fmla="*/ 8 h 275"/>
                  <a:gd name="T36" fmla="*/ 2 w 125"/>
                  <a:gd name="T37" fmla="*/ 8 h 275"/>
                  <a:gd name="T38" fmla="*/ 1 w 125"/>
                  <a:gd name="T39" fmla="*/ 9 h 275"/>
                  <a:gd name="T40" fmla="*/ 0 w 125"/>
                  <a:gd name="T41" fmla="*/ 9 h 275"/>
                  <a:gd name="T42" fmla="*/ 2 w 125"/>
                  <a:gd name="T43" fmla="*/ 8 h 275"/>
                  <a:gd name="T44" fmla="*/ 2 w 125"/>
                  <a:gd name="T45" fmla="*/ 7 h 275"/>
                  <a:gd name="T46" fmla="*/ 3 w 125"/>
                  <a:gd name="T47" fmla="*/ 7 h 275"/>
                  <a:gd name="T48" fmla="*/ 3 w 125"/>
                  <a:gd name="T49" fmla="*/ 5 h 275"/>
                  <a:gd name="T50" fmla="*/ 1 w 125"/>
                  <a:gd name="T51" fmla="*/ 4 h 275"/>
                  <a:gd name="T52" fmla="*/ 1 w 125"/>
                  <a:gd name="T53" fmla="*/ 4 h 2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275">
                    <a:moveTo>
                      <a:pt x="17" y="102"/>
                    </a:moveTo>
                    <a:lnTo>
                      <a:pt x="13" y="72"/>
                    </a:lnTo>
                    <a:lnTo>
                      <a:pt x="11" y="47"/>
                    </a:lnTo>
                    <a:lnTo>
                      <a:pt x="17" y="24"/>
                    </a:lnTo>
                    <a:lnTo>
                      <a:pt x="21" y="17"/>
                    </a:lnTo>
                    <a:lnTo>
                      <a:pt x="26" y="11"/>
                    </a:lnTo>
                    <a:lnTo>
                      <a:pt x="34" y="7"/>
                    </a:lnTo>
                    <a:lnTo>
                      <a:pt x="40" y="3"/>
                    </a:lnTo>
                    <a:lnTo>
                      <a:pt x="53" y="0"/>
                    </a:lnTo>
                    <a:lnTo>
                      <a:pt x="60" y="11"/>
                    </a:lnTo>
                    <a:lnTo>
                      <a:pt x="78" y="36"/>
                    </a:lnTo>
                    <a:lnTo>
                      <a:pt x="87" y="49"/>
                    </a:lnTo>
                    <a:lnTo>
                      <a:pt x="97" y="64"/>
                    </a:lnTo>
                    <a:lnTo>
                      <a:pt x="108" y="87"/>
                    </a:lnTo>
                    <a:lnTo>
                      <a:pt x="110" y="155"/>
                    </a:lnTo>
                    <a:lnTo>
                      <a:pt x="110" y="207"/>
                    </a:lnTo>
                    <a:lnTo>
                      <a:pt x="125" y="266"/>
                    </a:lnTo>
                    <a:lnTo>
                      <a:pt x="102" y="256"/>
                    </a:lnTo>
                    <a:lnTo>
                      <a:pt x="59" y="256"/>
                    </a:lnTo>
                    <a:lnTo>
                      <a:pt x="22" y="275"/>
                    </a:lnTo>
                    <a:lnTo>
                      <a:pt x="0" y="266"/>
                    </a:lnTo>
                    <a:lnTo>
                      <a:pt x="47" y="230"/>
                    </a:lnTo>
                    <a:lnTo>
                      <a:pt x="59" y="222"/>
                    </a:lnTo>
                    <a:lnTo>
                      <a:pt x="70" y="193"/>
                    </a:lnTo>
                    <a:lnTo>
                      <a:pt x="68" y="142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2" name="Freeform 35"/>
              <p:cNvSpPr>
                <a:spLocks/>
              </p:cNvSpPr>
              <p:nvPr/>
            </p:nvSpPr>
            <p:spPr bwMode="auto">
              <a:xfrm>
                <a:off x="3158" y="1509"/>
                <a:ext cx="27" cy="36"/>
              </a:xfrm>
              <a:custGeom>
                <a:avLst/>
                <a:gdLst>
                  <a:gd name="T0" fmla="*/ 0 w 55"/>
                  <a:gd name="T1" fmla="*/ 0 h 73"/>
                  <a:gd name="T2" fmla="*/ 0 w 55"/>
                  <a:gd name="T3" fmla="*/ 0 h 73"/>
                  <a:gd name="T4" fmla="*/ 1 w 55"/>
                  <a:gd name="T5" fmla="*/ 0 h 73"/>
                  <a:gd name="T6" fmla="*/ 1 w 55"/>
                  <a:gd name="T7" fmla="*/ 1 h 73"/>
                  <a:gd name="T8" fmla="*/ 1 w 55"/>
                  <a:gd name="T9" fmla="*/ 2 h 73"/>
                  <a:gd name="T10" fmla="*/ 1 w 55"/>
                  <a:gd name="T11" fmla="*/ 1 h 73"/>
                  <a:gd name="T12" fmla="*/ 0 w 55"/>
                  <a:gd name="T13" fmla="*/ 0 h 73"/>
                  <a:gd name="T14" fmla="*/ 0 w 55"/>
                  <a:gd name="T15" fmla="*/ 0 h 73"/>
                  <a:gd name="T16" fmla="*/ 0 w 55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73">
                    <a:moveTo>
                      <a:pt x="0" y="0"/>
                    </a:moveTo>
                    <a:lnTo>
                      <a:pt x="30" y="6"/>
                    </a:lnTo>
                    <a:lnTo>
                      <a:pt x="47" y="25"/>
                    </a:lnTo>
                    <a:lnTo>
                      <a:pt x="55" y="54"/>
                    </a:lnTo>
                    <a:lnTo>
                      <a:pt x="45" y="73"/>
                    </a:lnTo>
                    <a:lnTo>
                      <a:pt x="32" y="35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3" name="Freeform 36"/>
              <p:cNvSpPr>
                <a:spLocks/>
              </p:cNvSpPr>
              <p:nvPr/>
            </p:nvSpPr>
            <p:spPr bwMode="auto">
              <a:xfrm>
                <a:off x="3140" y="1461"/>
                <a:ext cx="21" cy="143"/>
              </a:xfrm>
              <a:custGeom>
                <a:avLst/>
                <a:gdLst>
                  <a:gd name="T0" fmla="*/ 2 w 41"/>
                  <a:gd name="T1" fmla="*/ 3 h 286"/>
                  <a:gd name="T2" fmla="*/ 1 w 41"/>
                  <a:gd name="T3" fmla="*/ 6 h 286"/>
                  <a:gd name="T4" fmla="*/ 1 w 41"/>
                  <a:gd name="T5" fmla="*/ 8 h 286"/>
                  <a:gd name="T6" fmla="*/ 1 w 41"/>
                  <a:gd name="T7" fmla="*/ 9 h 286"/>
                  <a:gd name="T8" fmla="*/ 1 w 41"/>
                  <a:gd name="T9" fmla="*/ 6 h 286"/>
                  <a:gd name="T10" fmla="*/ 1 w 41"/>
                  <a:gd name="T11" fmla="*/ 2 h 286"/>
                  <a:gd name="T12" fmla="*/ 0 w 41"/>
                  <a:gd name="T13" fmla="*/ 0 h 286"/>
                  <a:gd name="T14" fmla="*/ 2 w 41"/>
                  <a:gd name="T15" fmla="*/ 0 h 286"/>
                  <a:gd name="T16" fmla="*/ 2 w 41"/>
                  <a:gd name="T17" fmla="*/ 2 h 286"/>
                  <a:gd name="T18" fmla="*/ 2 w 41"/>
                  <a:gd name="T19" fmla="*/ 3 h 286"/>
                  <a:gd name="T20" fmla="*/ 2 w 41"/>
                  <a:gd name="T21" fmla="*/ 3 h 2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286">
                    <a:moveTo>
                      <a:pt x="36" y="76"/>
                    </a:moveTo>
                    <a:lnTo>
                      <a:pt x="26" y="169"/>
                    </a:lnTo>
                    <a:lnTo>
                      <a:pt x="26" y="226"/>
                    </a:lnTo>
                    <a:lnTo>
                      <a:pt x="19" y="286"/>
                    </a:lnTo>
                    <a:lnTo>
                      <a:pt x="11" y="180"/>
                    </a:lnTo>
                    <a:lnTo>
                      <a:pt x="17" y="57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38" y="38"/>
                    </a:lnTo>
                    <a:lnTo>
                      <a:pt x="36" y="76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4" name="Freeform 37"/>
              <p:cNvSpPr>
                <a:spLocks/>
              </p:cNvSpPr>
              <p:nvPr/>
            </p:nvSpPr>
            <p:spPr bwMode="auto">
              <a:xfrm>
                <a:off x="3161" y="2621"/>
                <a:ext cx="134" cy="45"/>
              </a:xfrm>
              <a:custGeom>
                <a:avLst/>
                <a:gdLst>
                  <a:gd name="T0" fmla="*/ 1 w 268"/>
                  <a:gd name="T1" fmla="*/ 1 h 89"/>
                  <a:gd name="T2" fmla="*/ 3 w 268"/>
                  <a:gd name="T3" fmla="*/ 2 h 89"/>
                  <a:gd name="T4" fmla="*/ 5 w 268"/>
                  <a:gd name="T5" fmla="*/ 2 h 89"/>
                  <a:gd name="T6" fmla="*/ 6 w 268"/>
                  <a:gd name="T7" fmla="*/ 2 h 89"/>
                  <a:gd name="T8" fmla="*/ 6 w 268"/>
                  <a:gd name="T9" fmla="*/ 1 h 89"/>
                  <a:gd name="T10" fmla="*/ 7 w 268"/>
                  <a:gd name="T11" fmla="*/ 1 h 89"/>
                  <a:gd name="T12" fmla="*/ 9 w 268"/>
                  <a:gd name="T13" fmla="*/ 0 h 89"/>
                  <a:gd name="T14" fmla="*/ 8 w 268"/>
                  <a:gd name="T15" fmla="*/ 2 h 89"/>
                  <a:gd name="T16" fmla="*/ 7 w 268"/>
                  <a:gd name="T17" fmla="*/ 2 h 89"/>
                  <a:gd name="T18" fmla="*/ 5 w 268"/>
                  <a:gd name="T19" fmla="*/ 3 h 89"/>
                  <a:gd name="T20" fmla="*/ 2 w 268"/>
                  <a:gd name="T21" fmla="*/ 3 h 89"/>
                  <a:gd name="T22" fmla="*/ 0 w 268"/>
                  <a:gd name="T23" fmla="*/ 2 h 89"/>
                  <a:gd name="T24" fmla="*/ 1 w 268"/>
                  <a:gd name="T25" fmla="*/ 1 h 89"/>
                  <a:gd name="T26" fmla="*/ 1 w 268"/>
                  <a:gd name="T27" fmla="*/ 1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8" h="89">
                    <a:moveTo>
                      <a:pt x="25" y="11"/>
                    </a:moveTo>
                    <a:lnTo>
                      <a:pt x="80" y="49"/>
                    </a:lnTo>
                    <a:lnTo>
                      <a:pt x="133" y="53"/>
                    </a:lnTo>
                    <a:lnTo>
                      <a:pt x="164" y="42"/>
                    </a:lnTo>
                    <a:lnTo>
                      <a:pt x="185" y="10"/>
                    </a:lnTo>
                    <a:lnTo>
                      <a:pt x="217" y="13"/>
                    </a:lnTo>
                    <a:lnTo>
                      <a:pt x="268" y="0"/>
                    </a:lnTo>
                    <a:lnTo>
                      <a:pt x="240" y="49"/>
                    </a:lnTo>
                    <a:lnTo>
                      <a:pt x="194" y="53"/>
                    </a:lnTo>
                    <a:lnTo>
                      <a:pt x="130" y="89"/>
                    </a:lnTo>
                    <a:lnTo>
                      <a:pt x="33" y="78"/>
                    </a:lnTo>
                    <a:lnTo>
                      <a:pt x="0" y="38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5" name="Freeform 38"/>
              <p:cNvSpPr>
                <a:spLocks/>
              </p:cNvSpPr>
              <p:nvPr/>
            </p:nvSpPr>
            <p:spPr bwMode="auto">
              <a:xfrm>
                <a:off x="3184" y="2562"/>
                <a:ext cx="102" cy="72"/>
              </a:xfrm>
              <a:custGeom>
                <a:avLst/>
                <a:gdLst>
                  <a:gd name="T0" fmla="*/ 0 w 205"/>
                  <a:gd name="T1" fmla="*/ 4 h 145"/>
                  <a:gd name="T2" fmla="*/ 2 w 205"/>
                  <a:gd name="T3" fmla="*/ 4 h 145"/>
                  <a:gd name="T4" fmla="*/ 3 w 205"/>
                  <a:gd name="T5" fmla="*/ 3 h 145"/>
                  <a:gd name="T6" fmla="*/ 3 w 205"/>
                  <a:gd name="T7" fmla="*/ 2 h 145"/>
                  <a:gd name="T8" fmla="*/ 4 w 205"/>
                  <a:gd name="T9" fmla="*/ 2 h 145"/>
                  <a:gd name="T10" fmla="*/ 5 w 205"/>
                  <a:gd name="T11" fmla="*/ 2 h 145"/>
                  <a:gd name="T12" fmla="*/ 6 w 205"/>
                  <a:gd name="T13" fmla="*/ 2 h 145"/>
                  <a:gd name="T14" fmla="*/ 6 w 205"/>
                  <a:gd name="T15" fmla="*/ 2 h 145"/>
                  <a:gd name="T16" fmla="*/ 6 w 205"/>
                  <a:gd name="T17" fmla="*/ 2 h 145"/>
                  <a:gd name="T18" fmla="*/ 6 w 205"/>
                  <a:gd name="T19" fmla="*/ 2 h 145"/>
                  <a:gd name="T20" fmla="*/ 6 w 205"/>
                  <a:gd name="T21" fmla="*/ 1 h 145"/>
                  <a:gd name="T22" fmla="*/ 6 w 205"/>
                  <a:gd name="T23" fmla="*/ 1 h 145"/>
                  <a:gd name="T24" fmla="*/ 4 w 205"/>
                  <a:gd name="T25" fmla="*/ 1 h 145"/>
                  <a:gd name="T26" fmla="*/ 3 w 205"/>
                  <a:gd name="T27" fmla="*/ 1 h 145"/>
                  <a:gd name="T28" fmla="*/ 1 w 205"/>
                  <a:gd name="T29" fmla="*/ 0 h 145"/>
                  <a:gd name="T30" fmla="*/ 0 w 205"/>
                  <a:gd name="T31" fmla="*/ 0 h 145"/>
                  <a:gd name="T32" fmla="*/ 1 w 205"/>
                  <a:gd name="T33" fmla="*/ 1 h 145"/>
                  <a:gd name="T34" fmla="*/ 1 w 205"/>
                  <a:gd name="T35" fmla="*/ 3 h 145"/>
                  <a:gd name="T36" fmla="*/ 0 w 205"/>
                  <a:gd name="T37" fmla="*/ 3 h 145"/>
                  <a:gd name="T38" fmla="*/ 0 w 205"/>
                  <a:gd name="T39" fmla="*/ 3 h 145"/>
                  <a:gd name="T40" fmla="*/ 0 w 205"/>
                  <a:gd name="T41" fmla="*/ 4 h 145"/>
                  <a:gd name="T42" fmla="*/ 0 w 205"/>
                  <a:gd name="T43" fmla="*/ 4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5" h="145">
                    <a:moveTo>
                      <a:pt x="8" y="137"/>
                    </a:moveTo>
                    <a:lnTo>
                      <a:pt x="70" y="145"/>
                    </a:lnTo>
                    <a:lnTo>
                      <a:pt x="112" y="124"/>
                    </a:lnTo>
                    <a:lnTo>
                      <a:pt x="122" y="93"/>
                    </a:lnTo>
                    <a:lnTo>
                      <a:pt x="154" y="89"/>
                    </a:lnTo>
                    <a:lnTo>
                      <a:pt x="179" y="93"/>
                    </a:lnTo>
                    <a:lnTo>
                      <a:pt x="196" y="91"/>
                    </a:lnTo>
                    <a:lnTo>
                      <a:pt x="203" y="89"/>
                    </a:lnTo>
                    <a:lnTo>
                      <a:pt x="205" y="84"/>
                    </a:lnTo>
                    <a:lnTo>
                      <a:pt x="203" y="69"/>
                    </a:lnTo>
                    <a:lnTo>
                      <a:pt x="198" y="55"/>
                    </a:lnTo>
                    <a:lnTo>
                      <a:pt x="194" y="40"/>
                    </a:lnTo>
                    <a:lnTo>
                      <a:pt x="154" y="40"/>
                    </a:lnTo>
                    <a:lnTo>
                      <a:pt x="101" y="44"/>
                    </a:lnTo>
                    <a:lnTo>
                      <a:pt x="55" y="10"/>
                    </a:lnTo>
                    <a:lnTo>
                      <a:pt x="23" y="0"/>
                    </a:lnTo>
                    <a:lnTo>
                      <a:pt x="48" y="51"/>
                    </a:lnTo>
                    <a:lnTo>
                      <a:pt x="63" y="101"/>
                    </a:lnTo>
                    <a:lnTo>
                      <a:pt x="25" y="105"/>
                    </a:lnTo>
                    <a:lnTo>
                      <a:pt x="0" y="107"/>
                    </a:lnTo>
                    <a:lnTo>
                      <a:pt x="8" y="137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6" name="Freeform 39"/>
              <p:cNvSpPr>
                <a:spLocks/>
              </p:cNvSpPr>
              <p:nvPr/>
            </p:nvSpPr>
            <p:spPr bwMode="auto">
              <a:xfrm>
                <a:off x="3042" y="1614"/>
                <a:ext cx="63" cy="75"/>
              </a:xfrm>
              <a:custGeom>
                <a:avLst/>
                <a:gdLst>
                  <a:gd name="T0" fmla="*/ 0 w 125"/>
                  <a:gd name="T1" fmla="*/ 0 h 151"/>
                  <a:gd name="T2" fmla="*/ 1 w 125"/>
                  <a:gd name="T3" fmla="*/ 0 h 151"/>
                  <a:gd name="T4" fmla="*/ 1 w 125"/>
                  <a:gd name="T5" fmla="*/ 0 h 151"/>
                  <a:gd name="T6" fmla="*/ 2 w 125"/>
                  <a:gd name="T7" fmla="*/ 0 h 151"/>
                  <a:gd name="T8" fmla="*/ 2 w 125"/>
                  <a:gd name="T9" fmla="*/ 0 h 151"/>
                  <a:gd name="T10" fmla="*/ 3 w 125"/>
                  <a:gd name="T11" fmla="*/ 1 h 151"/>
                  <a:gd name="T12" fmla="*/ 3 w 125"/>
                  <a:gd name="T13" fmla="*/ 1 h 151"/>
                  <a:gd name="T14" fmla="*/ 3 w 125"/>
                  <a:gd name="T15" fmla="*/ 1 h 151"/>
                  <a:gd name="T16" fmla="*/ 4 w 125"/>
                  <a:gd name="T17" fmla="*/ 1 h 151"/>
                  <a:gd name="T18" fmla="*/ 4 w 125"/>
                  <a:gd name="T19" fmla="*/ 2 h 151"/>
                  <a:gd name="T20" fmla="*/ 4 w 125"/>
                  <a:gd name="T21" fmla="*/ 2 h 151"/>
                  <a:gd name="T22" fmla="*/ 4 w 125"/>
                  <a:gd name="T23" fmla="*/ 3 h 151"/>
                  <a:gd name="T24" fmla="*/ 4 w 125"/>
                  <a:gd name="T25" fmla="*/ 4 h 151"/>
                  <a:gd name="T26" fmla="*/ 4 w 125"/>
                  <a:gd name="T27" fmla="*/ 4 h 151"/>
                  <a:gd name="T28" fmla="*/ 4 w 125"/>
                  <a:gd name="T29" fmla="*/ 4 h 151"/>
                  <a:gd name="T30" fmla="*/ 4 w 125"/>
                  <a:gd name="T31" fmla="*/ 3 h 151"/>
                  <a:gd name="T32" fmla="*/ 4 w 125"/>
                  <a:gd name="T33" fmla="*/ 3 h 151"/>
                  <a:gd name="T34" fmla="*/ 3 w 125"/>
                  <a:gd name="T35" fmla="*/ 3 h 151"/>
                  <a:gd name="T36" fmla="*/ 3 w 125"/>
                  <a:gd name="T37" fmla="*/ 2 h 151"/>
                  <a:gd name="T38" fmla="*/ 3 w 125"/>
                  <a:gd name="T39" fmla="*/ 2 h 151"/>
                  <a:gd name="T40" fmla="*/ 2 w 125"/>
                  <a:gd name="T41" fmla="*/ 0 h 151"/>
                  <a:gd name="T42" fmla="*/ 0 w 125"/>
                  <a:gd name="T43" fmla="*/ 0 h 151"/>
                  <a:gd name="T44" fmla="*/ 0 w 125"/>
                  <a:gd name="T45" fmla="*/ 0 h 1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5" h="151">
                    <a:moveTo>
                      <a:pt x="0" y="0"/>
                    </a:moveTo>
                    <a:lnTo>
                      <a:pt x="8" y="4"/>
                    </a:lnTo>
                    <a:lnTo>
                      <a:pt x="23" y="10"/>
                    </a:lnTo>
                    <a:lnTo>
                      <a:pt x="44" y="18"/>
                    </a:lnTo>
                    <a:lnTo>
                      <a:pt x="61" y="25"/>
                    </a:lnTo>
                    <a:lnTo>
                      <a:pt x="74" y="35"/>
                    </a:lnTo>
                    <a:lnTo>
                      <a:pt x="85" y="44"/>
                    </a:lnTo>
                    <a:lnTo>
                      <a:pt x="93" y="52"/>
                    </a:lnTo>
                    <a:lnTo>
                      <a:pt x="97" y="54"/>
                    </a:lnTo>
                    <a:lnTo>
                      <a:pt x="120" y="67"/>
                    </a:lnTo>
                    <a:lnTo>
                      <a:pt x="118" y="82"/>
                    </a:lnTo>
                    <a:lnTo>
                      <a:pt x="125" y="107"/>
                    </a:lnTo>
                    <a:lnTo>
                      <a:pt x="123" y="135"/>
                    </a:lnTo>
                    <a:lnTo>
                      <a:pt x="120" y="151"/>
                    </a:lnTo>
                    <a:lnTo>
                      <a:pt x="120" y="145"/>
                    </a:lnTo>
                    <a:lnTo>
                      <a:pt x="114" y="124"/>
                    </a:lnTo>
                    <a:lnTo>
                      <a:pt x="101" y="103"/>
                    </a:lnTo>
                    <a:lnTo>
                      <a:pt x="95" y="96"/>
                    </a:lnTo>
                    <a:lnTo>
                      <a:pt x="89" y="88"/>
                    </a:lnTo>
                    <a:lnTo>
                      <a:pt x="84" y="82"/>
                    </a:lnTo>
                    <a:lnTo>
                      <a:pt x="4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7" name="Freeform 40"/>
              <p:cNvSpPr>
                <a:spLocks/>
              </p:cNvSpPr>
              <p:nvPr/>
            </p:nvSpPr>
            <p:spPr bwMode="auto">
              <a:xfrm>
                <a:off x="3014" y="2615"/>
                <a:ext cx="112" cy="102"/>
              </a:xfrm>
              <a:custGeom>
                <a:avLst/>
                <a:gdLst>
                  <a:gd name="T0" fmla="*/ 2 w 222"/>
                  <a:gd name="T1" fmla="*/ 0 h 203"/>
                  <a:gd name="T2" fmla="*/ 2 w 222"/>
                  <a:gd name="T3" fmla="*/ 1 h 203"/>
                  <a:gd name="T4" fmla="*/ 3 w 222"/>
                  <a:gd name="T5" fmla="*/ 2 h 203"/>
                  <a:gd name="T6" fmla="*/ 4 w 222"/>
                  <a:gd name="T7" fmla="*/ 2 h 203"/>
                  <a:gd name="T8" fmla="*/ 5 w 222"/>
                  <a:gd name="T9" fmla="*/ 2 h 203"/>
                  <a:gd name="T10" fmla="*/ 5 w 222"/>
                  <a:gd name="T11" fmla="*/ 3 h 203"/>
                  <a:gd name="T12" fmla="*/ 6 w 222"/>
                  <a:gd name="T13" fmla="*/ 3 h 203"/>
                  <a:gd name="T14" fmla="*/ 8 w 222"/>
                  <a:gd name="T15" fmla="*/ 4 h 203"/>
                  <a:gd name="T16" fmla="*/ 6 w 222"/>
                  <a:gd name="T17" fmla="*/ 6 h 203"/>
                  <a:gd name="T18" fmla="*/ 2 w 222"/>
                  <a:gd name="T19" fmla="*/ 7 h 203"/>
                  <a:gd name="T20" fmla="*/ 0 w 222"/>
                  <a:gd name="T21" fmla="*/ 5 h 203"/>
                  <a:gd name="T22" fmla="*/ 2 w 222"/>
                  <a:gd name="T23" fmla="*/ 2 h 203"/>
                  <a:gd name="T24" fmla="*/ 2 w 222"/>
                  <a:gd name="T25" fmla="*/ 0 h 203"/>
                  <a:gd name="T26" fmla="*/ 2 w 222"/>
                  <a:gd name="T27" fmla="*/ 0 h 2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2" h="203">
                    <a:moveTo>
                      <a:pt x="51" y="0"/>
                    </a:moveTo>
                    <a:lnTo>
                      <a:pt x="63" y="28"/>
                    </a:lnTo>
                    <a:lnTo>
                      <a:pt x="87" y="53"/>
                    </a:lnTo>
                    <a:lnTo>
                      <a:pt x="112" y="57"/>
                    </a:lnTo>
                    <a:lnTo>
                      <a:pt x="137" y="45"/>
                    </a:lnTo>
                    <a:lnTo>
                      <a:pt x="150" y="66"/>
                    </a:lnTo>
                    <a:lnTo>
                      <a:pt x="175" y="85"/>
                    </a:lnTo>
                    <a:lnTo>
                      <a:pt x="222" y="102"/>
                    </a:lnTo>
                    <a:lnTo>
                      <a:pt x="171" y="174"/>
                    </a:lnTo>
                    <a:lnTo>
                      <a:pt x="45" y="203"/>
                    </a:lnTo>
                    <a:lnTo>
                      <a:pt x="0" y="133"/>
                    </a:lnTo>
                    <a:lnTo>
                      <a:pt x="45" y="3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8" name="Freeform 41"/>
              <p:cNvSpPr>
                <a:spLocks/>
              </p:cNvSpPr>
              <p:nvPr/>
            </p:nvSpPr>
            <p:spPr bwMode="auto">
              <a:xfrm>
                <a:off x="3097" y="2529"/>
                <a:ext cx="101" cy="93"/>
              </a:xfrm>
              <a:custGeom>
                <a:avLst/>
                <a:gdLst>
                  <a:gd name="T0" fmla="*/ 3 w 202"/>
                  <a:gd name="T1" fmla="*/ 0 h 186"/>
                  <a:gd name="T2" fmla="*/ 3 w 202"/>
                  <a:gd name="T3" fmla="*/ 1 h 186"/>
                  <a:gd name="T4" fmla="*/ 4 w 202"/>
                  <a:gd name="T5" fmla="*/ 3 h 186"/>
                  <a:gd name="T6" fmla="*/ 4 w 202"/>
                  <a:gd name="T7" fmla="*/ 3 h 186"/>
                  <a:gd name="T8" fmla="*/ 5 w 202"/>
                  <a:gd name="T9" fmla="*/ 4 h 186"/>
                  <a:gd name="T10" fmla="*/ 6 w 202"/>
                  <a:gd name="T11" fmla="*/ 5 h 186"/>
                  <a:gd name="T12" fmla="*/ 7 w 202"/>
                  <a:gd name="T13" fmla="*/ 5 h 186"/>
                  <a:gd name="T14" fmla="*/ 7 w 202"/>
                  <a:gd name="T15" fmla="*/ 6 h 186"/>
                  <a:gd name="T16" fmla="*/ 5 w 202"/>
                  <a:gd name="T17" fmla="*/ 6 h 186"/>
                  <a:gd name="T18" fmla="*/ 5 w 202"/>
                  <a:gd name="T19" fmla="*/ 6 h 186"/>
                  <a:gd name="T20" fmla="*/ 4 w 202"/>
                  <a:gd name="T21" fmla="*/ 6 h 186"/>
                  <a:gd name="T22" fmla="*/ 4 w 202"/>
                  <a:gd name="T23" fmla="*/ 6 h 186"/>
                  <a:gd name="T24" fmla="*/ 3 w 202"/>
                  <a:gd name="T25" fmla="*/ 6 h 186"/>
                  <a:gd name="T26" fmla="*/ 3 w 202"/>
                  <a:gd name="T27" fmla="*/ 5 h 186"/>
                  <a:gd name="T28" fmla="*/ 3 w 202"/>
                  <a:gd name="T29" fmla="*/ 5 h 186"/>
                  <a:gd name="T30" fmla="*/ 3 w 202"/>
                  <a:gd name="T31" fmla="*/ 4 h 186"/>
                  <a:gd name="T32" fmla="*/ 3 w 202"/>
                  <a:gd name="T33" fmla="*/ 4 h 186"/>
                  <a:gd name="T34" fmla="*/ 2 w 202"/>
                  <a:gd name="T35" fmla="*/ 3 h 186"/>
                  <a:gd name="T36" fmla="*/ 1 w 202"/>
                  <a:gd name="T37" fmla="*/ 3 h 186"/>
                  <a:gd name="T38" fmla="*/ 0 w 202"/>
                  <a:gd name="T39" fmla="*/ 3 h 186"/>
                  <a:gd name="T40" fmla="*/ 1 w 202"/>
                  <a:gd name="T41" fmla="*/ 2 h 186"/>
                  <a:gd name="T42" fmla="*/ 2 w 202"/>
                  <a:gd name="T43" fmla="*/ 1 h 186"/>
                  <a:gd name="T44" fmla="*/ 3 w 202"/>
                  <a:gd name="T45" fmla="*/ 0 h 186"/>
                  <a:gd name="T46" fmla="*/ 3 w 202"/>
                  <a:gd name="T47" fmla="*/ 0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2" h="186">
                    <a:moveTo>
                      <a:pt x="80" y="0"/>
                    </a:moveTo>
                    <a:lnTo>
                      <a:pt x="88" y="30"/>
                    </a:lnTo>
                    <a:lnTo>
                      <a:pt x="114" y="66"/>
                    </a:lnTo>
                    <a:lnTo>
                      <a:pt x="112" y="89"/>
                    </a:lnTo>
                    <a:lnTo>
                      <a:pt x="129" y="121"/>
                    </a:lnTo>
                    <a:lnTo>
                      <a:pt x="162" y="135"/>
                    </a:lnTo>
                    <a:lnTo>
                      <a:pt x="198" y="133"/>
                    </a:lnTo>
                    <a:lnTo>
                      <a:pt x="202" y="163"/>
                    </a:lnTo>
                    <a:lnTo>
                      <a:pt x="156" y="167"/>
                    </a:lnTo>
                    <a:lnTo>
                      <a:pt x="135" y="186"/>
                    </a:lnTo>
                    <a:lnTo>
                      <a:pt x="127" y="182"/>
                    </a:lnTo>
                    <a:lnTo>
                      <a:pt x="108" y="176"/>
                    </a:lnTo>
                    <a:lnTo>
                      <a:pt x="91" y="167"/>
                    </a:lnTo>
                    <a:lnTo>
                      <a:pt x="84" y="157"/>
                    </a:lnTo>
                    <a:lnTo>
                      <a:pt x="89" y="131"/>
                    </a:lnTo>
                    <a:lnTo>
                      <a:pt x="93" y="114"/>
                    </a:lnTo>
                    <a:lnTo>
                      <a:pt x="76" y="100"/>
                    </a:lnTo>
                    <a:lnTo>
                      <a:pt x="57" y="66"/>
                    </a:lnTo>
                    <a:lnTo>
                      <a:pt x="29" y="66"/>
                    </a:lnTo>
                    <a:lnTo>
                      <a:pt x="0" y="70"/>
                    </a:lnTo>
                    <a:lnTo>
                      <a:pt x="21" y="38"/>
                    </a:lnTo>
                    <a:lnTo>
                      <a:pt x="44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39" name="Freeform 42"/>
              <p:cNvSpPr>
                <a:spLocks/>
              </p:cNvSpPr>
              <p:nvPr/>
            </p:nvSpPr>
            <p:spPr bwMode="auto">
              <a:xfrm>
                <a:off x="3161" y="2559"/>
                <a:ext cx="23" cy="29"/>
              </a:xfrm>
              <a:custGeom>
                <a:avLst/>
                <a:gdLst>
                  <a:gd name="T0" fmla="*/ 0 w 46"/>
                  <a:gd name="T1" fmla="*/ 1 h 57"/>
                  <a:gd name="T2" fmla="*/ 0 w 46"/>
                  <a:gd name="T3" fmla="*/ 2 h 57"/>
                  <a:gd name="T4" fmla="*/ 1 w 46"/>
                  <a:gd name="T5" fmla="*/ 2 h 57"/>
                  <a:gd name="T6" fmla="*/ 2 w 46"/>
                  <a:gd name="T7" fmla="*/ 2 h 57"/>
                  <a:gd name="T8" fmla="*/ 2 w 46"/>
                  <a:gd name="T9" fmla="*/ 1 h 57"/>
                  <a:gd name="T10" fmla="*/ 2 w 46"/>
                  <a:gd name="T11" fmla="*/ 1 h 57"/>
                  <a:gd name="T12" fmla="*/ 1 w 46"/>
                  <a:gd name="T13" fmla="*/ 0 h 57"/>
                  <a:gd name="T14" fmla="*/ 0 w 46"/>
                  <a:gd name="T15" fmla="*/ 1 h 57"/>
                  <a:gd name="T16" fmla="*/ 0 w 46"/>
                  <a:gd name="T17" fmla="*/ 1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57">
                    <a:moveTo>
                      <a:pt x="0" y="10"/>
                    </a:moveTo>
                    <a:lnTo>
                      <a:pt x="0" y="40"/>
                    </a:lnTo>
                    <a:lnTo>
                      <a:pt x="25" y="50"/>
                    </a:lnTo>
                    <a:lnTo>
                      <a:pt x="46" y="57"/>
                    </a:lnTo>
                    <a:lnTo>
                      <a:pt x="46" y="29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0" name="Freeform 43"/>
              <p:cNvSpPr>
                <a:spLocks/>
              </p:cNvSpPr>
              <p:nvPr/>
            </p:nvSpPr>
            <p:spPr bwMode="auto">
              <a:xfrm>
                <a:off x="3145" y="2532"/>
                <a:ext cx="32" cy="22"/>
              </a:xfrm>
              <a:custGeom>
                <a:avLst/>
                <a:gdLst>
                  <a:gd name="T0" fmla="*/ 0 w 65"/>
                  <a:gd name="T1" fmla="*/ 1 h 44"/>
                  <a:gd name="T2" fmla="*/ 0 w 65"/>
                  <a:gd name="T3" fmla="*/ 2 h 44"/>
                  <a:gd name="T4" fmla="*/ 2 w 65"/>
                  <a:gd name="T5" fmla="*/ 2 h 44"/>
                  <a:gd name="T6" fmla="*/ 1 w 65"/>
                  <a:gd name="T7" fmla="*/ 1 h 44"/>
                  <a:gd name="T8" fmla="*/ 0 w 65"/>
                  <a:gd name="T9" fmla="*/ 0 h 44"/>
                  <a:gd name="T10" fmla="*/ 0 w 65"/>
                  <a:gd name="T11" fmla="*/ 1 h 44"/>
                  <a:gd name="T12" fmla="*/ 0 w 65"/>
                  <a:gd name="T13" fmla="*/ 1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4">
                    <a:moveTo>
                      <a:pt x="0" y="6"/>
                    </a:moveTo>
                    <a:lnTo>
                      <a:pt x="27" y="42"/>
                    </a:lnTo>
                    <a:lnTo>
                      <a:pt x="65" y="44"/>
                    </a:lnTo>
                    <a:lnTo>
                      <a:pt x="40" y="12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1" name="Freeform 44"/>
              <p:cNvSpPr>
                <a:spLocks/>
              </p:cNvSpPr>
              <p:nvPr/>
            </p:nvSpPr>
            <p:spPr bwMode="auto">
              <a:xfrm>
                <a:off x="2947" y="2580"/>
                <a:ext cx="91" cy="126"/>
              </a:xfrm>
              <a:custGeom>
                <a:avLst/>
                <a:gdLst>
                  <a:gd name="T0" fmla="*/ 5 w 182"/>
                  <a:gd name="T1" fmla="*/ 0 h 251"/>
                  <a:gd name="T2" fmla="*/ 6 w 182"/>
                  <a:gd name="T3" fmla="*/ 2 h 251"/>
                  <a:gd name="T4" fmla="*/ 6 w 182"/>
                  <a:gd name="T5" fmla="*/ 2 h 251"/>
                  <a:gd name="T6" fmla="*/ 6 w 182"/>
                  <a:gd name="T7" fmla="*/ 2 h 251"/>
                  <a:gd name="T8" fmla="*/ 6 w 182"/>
                  <a:gd name="T9" fmla="*/ 3 h 251"/>
                  <a:gd name="T10" fmla="*/ 5 w 182"/>
                  <a:gd name="T11" fmla="*/ 3 h 251"/>
                  <a:gd name="T12" fmla="*/ 5 w 182"/>
                  <a:gd name="T13" fmla="*/ 3 h 251"/>
                  <a:gd name="T14" fmla="*/ 5 w 182"/>
                  <a:gd name="T15" fmla="*/ 3 h 251"/>
                  <a:gd name="T16" fmla="*/ 5 w 182"/>
                  <a:gd name="T17" fmla="*/ 4 h 251"/>
                  <a:gd name="T18" fmla="*/ 4 w 182"/>
                  <a:gd name="T19" fmla="*/ 5 h 251"/>
                  <a:gd name="T20" fmla="*/ 4 w 182"/>
                  <a:gd name="T21" fmla="*/ 7 h 251"/>
                  <a:gd name="T22" fmla="*/ 2 w 182"/>
                  <a:gd name="T23" fmla="*/ 8 h 251"/>
                  <a:gd name="T24" fmla="*/ 1 w 182"/>
                  <a:gd name="T25" fmla="*/ 8 h 251"/>
                  <a:gd name="T26" fmla="*/ 1 w 182"/>
                  <a:gd name="T27" fmla="*/ 8 h 251"/>
                  <a:gd name="T28" fmla="*/ 1 w 182"/>
                  <a:gd name="T29" fmla="*/ 8 h 251"/>
                  <a:gd name="T30" fmla="*/ 0 w 182"/>
                  <a:gd name="T31" fmla="*/ 7 h 251"/>
                  <a:gd name="T32" fmla="*/ 1 w 182"/>
                  <a:gd name="T33" fmla="*/ 7 h 251"/>
                  <a:gd name="T34" fmla="*/ 1 w 182"/>
                  <a:gd name="T35" fmla="*/ 6 h 251"/>
                  <a:gd name="T36" fmla="*/ 1 w 182"/>
                  <a:gd name="T37" fmla="*/ 6 h 251"/>
                  <a:gd name="T38" fmla="*/ 2 w 182"/>
                  <a:gd name="T39" fmla="*/ 5 h 251"/>
                  <a:gd name="T40" fmla="*/ 2 w 182"/>
                  <a:gd name="T41" fmla="*/ 8 h 251"/>
                  <a:gd name="T42" fmla="*/ 3 w 182"/>
                  <a:gd name="T43" fmla="*/ 7 h 251"/>
                  <a:gd name="T44" fmla="*/ 3 w 182"/>
                  <a:gd name="T45" fmla="*/ 7 h 251"/>
                  <a:gd name="T46" fmla="*/ 4 w 182"/>
                  <a:gd name="T47" fmla="*/ 6 h 251"/>
                  <a:gd name="T48" fmla="*/ 3 w 182"/>
                  <a:gd name="T49" fmla="*/ 6 h 251"/>
                  <a:gd name="T50" fmla="*/ 2 w 182"/>
                  <a:gd name="T51" fmla="*/ 5 h 251"/>
                  <a:gd name="T52" fmla="*/ 3 w 182"/>
                  <a:gd name="T53" fmla="*/ 3 h 251"/>
                  <a:gd name="T54" fmla="*/ 4 w 182"/>
                  <a:gd name="T55" fmla="*/ 1 h 251"/>
                  <a:gd name="T56" fmla="*/ 5 w 182"/>
                  <a:gd name="T57" fmla="*/ 0 h 251"/>
                  <a:gd name="T58" fmla="*/ 5 w 182"/>
                  <a:gd name="T59" fmla="*/ 0 h 2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51">
                    <a:moveTo>
                      <a:pt x="142" y="0"/>
                    </a:moveTo>
                    <a:lnTo>
                      <a:pt x="182" y="50"/>
                    </a:lnTo>
                    <a:lnTo>
                      <a:pt x="179" y="57"/>
                    </a:lnTo>
                    <a:lnTo>
                      <a:pt x="175" y="63"/>
                    </a:lnTo>
                    <a:lnTo>
                      <a:pt x="169" y="67"/>
                    </a:lnTo>
                    <a:lnTo>
                      <a:pt x="156" y="78"/>
                    </a:lnTo>
                    <a:lnTo>
                      <a:pt x="148" y="84"/>
                    </a:lnTo>
                    <a:lnTo>
                      <a:pt x="142" y="92"/>
                    </a:lnTo>
                    <a:lnTo>
                      <a:pt x="129" y="120"/>
                    </a:lnTo>
                    <a:lnTo>
                      <a:pt x="122" y="143"/>
                    </a:lnTo>
                    <a:lnTo>
                      <a:pt x="106" y="206"/>
                    </a:lnTo>
                    <a:lnTo>
                      <a:pt x="63" y="251"/>
                    </a:lnTo>
                    <a:lnTo>
                      <a:pt x="11" y="247"/>
                    </a:lnTo>
                    <a:lnTo>
                      <a:pt x="9" y="245"/>
                    </a:lnTo>
                    <a:lnTo>
                      <a:pt x="4" y="240"/>
                    </a:lnTo>
                    <a:lnTo>
                      <a:pt x="0" y="221"/>
                    </a:lnTo>
                    <a:lnTo>
                      <a:pt x="6" y="206"/>
                    </a:lnTo>
                    <a:lnTo>
                      <a:pt x="19" y="185"/>
                    </a:lnTo>
                    <a:lnTo>
                      <a:pt x="30" y="166"/>
                    </a:lnTo>
                    <a:lnTo>
                      <a:pt x="34" y="158"/>
                    </a:lnTo>
                    <a:lnTo>
                      <a:pt x="34" y="225"/>
                    </a:lnTo>
                    <a:lnTo>
                      <a:pt x="68" y="219"/>
                    </a:lnTo>
                    <a:lnTo>
                      <a:pt x="85" y="206"/>
                    </a:lnTo>
                    <a:lnTo>
                      <a:pt x="97" y="185"/>
                    </a:lnTo>
                    <a:lnTo>
                      <a:pt x="68" y="187"/>
                    </a:lnTo>
                    <a:lnTo>
                      <a:pt x="59" y="145"/>
                    </a:lnTo>
                    <a:lnTo>
                      <a:pt x="76" y="74"/>
                    </a:lnTo>
                    <a:lnTo>
                      <a:pt x="118" y="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2" name="Freeform 45"/>
              <p:cNvSpPr>
                <a:spLocks/>
              </p:cNvSpPr>
              <p:nvPr/>
            </p:nvSpPr>
            <p:spPr bwMode="auto">
              <a:xfrm>
                <a:off x="2956" y="2568"/>
                <a:ext cx="77" cy="118"/>
              </a:xfrm>
              <a:custGeom>
                <a:avLst/>
                <a:gdLst>
                  <a:gd name="T0" fmla="*/ 4 w 154"/>
                  <a:gd name="T1" fmla="*/ 1 h 235"/>
                  <a:gd name="T2" fmla="*/ 5 w 154"/>
                  <a:gd name="T3" fmla="*/ 1 h 235"/>
                  <a:gd name="T4" fmla="*/ 5 w 154"/>
                  <a:gd name="T5" fmla="*/ 2 h 235"/>
                  <a:gd name="T6" fmla="*/ 5 w 154"/>
                  <a:gd name="T7" fmla="*/ 3 h 235"/>
                  <a:gd name="T8" fmla="*/ 4 w 154"/>
                  <a:gd name="T9" fmla="*/ 3 h 235"/>
                  <a:gd name="T10" fmla="*/ 4 w 154"/>
                  <a:gd name="T11" fmla="*/ 2 h 235"/>
                  <a:gd name="T12" fmla="*/ 3 w 154"/>
                  <a:gd name="T13" fmla="*/ 3 h 235"/>
                  <a:gd name="T14" fmla="*/ 3 w 154"/>
                  <a:gd name="T15" fmla="*/ 4 h 235"/>
                  <a:gd name="T16" fmla="*/ 3 w 154"/>
                  <a:gd name="T17" fmla="*/ 5 h 235"/>
                  <a:gd name="T18" fmla="*/ 2 w 154"/>
                  <a:gd name="T19" fmla="*/ 5 h 235"/>
                  <a:gd name="T20" fmla="*/ 2 w 154"/>
                  <a:gd name="T21" fmla="*/ 6 h 235"/>
                  <a:gd name="T22" fmla="*/ 2 w 154"/>
                  <a:gd name="T23" fmla="*/ 7 h 235"/>
                  <a:gd name="T24" fmla="*/ 2 w 154"/>
                  <a:gd name="T25" fmla="*/ 8 h 235"/>
                  <a:gd name="T26" fmla="*/ 2 w 154"/>
                  <a:gd name="T27" fmla="*/ 7 h 235"/>
                  <a:gd name="T28" fmla="*/ 0 w 154"/>
                  <a:gd name="T29" fmla="*/ 6 h 235"/>
                  <a:gd name="T30" fmla="*/ 2 w 154"/>
                  <a:gd name="T31" fmla="*/ 5 h 235"/>
                  <a:gd name="T32" fmla="*/ 2 w 154"/>
                  <a:gd name="T33" fmla="*/ 3 h 235"/>
                  <a:gd name="T34" fmla="*/ 3 w 154"/>
                  <a:gd name="T35" fmla="*/ 2 h 235"/>
                  <a:gd name="T36" fmla="*/ 4 w 154"/>
                  <a:gd name="T37" fmla="*/ 0 h 235"/>
                  <a:gd name="T38" fmla="*/ 4 w 154"/>
                  <a:gd name="T39" fmla="*/ 1 h 235"/>
                  <a:gd name="T40" fmla="*/ 4 w 154"/>
                  <a:gd name="T41" fmla="*/ 1 h 2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4" h="235">
                    <a:moveTo>
                      <a:pt x="125" y="1"/>
                    </a:moveTo>
                    <a:lnTo>
                      <a:pt x="129" y="26"/>
                    </a:lnTo>
                    <a:lnTo>
                      <a:pt x="154" y="51"/>
                    </a:lnTo>
                    <a:lnTo>
                      <a:pt x="139" y="77"/>
                    </a:lnTo>
                    <a:lnTo>
                      <a:pt x="118" y="79"/>
                    </a:lnTo>
                    <a:lnTo>
                      <a:pt x="97" y="58"/>
                    </a:lnTo>
                    <a:lnTo>
                      <a:pt x="68" y="93"/>
                    </a:lnTo>
                    <a:lnTo>
                      <a:pt x="76" y="112"/>
                    </a:lnTo>
                    <a:lnTo>
                      <a:pt x="85" y="136"/>
                    </a:lnTo>
                    <a:lnTo>
                      <a:pt x="59" y="159"/>
                    </a:lnTo>
                    <a:lnTo>
                      <a:pt x="53" y="180"/>
                    </a:lnTo>
                    <a:lnTo>
                      <a:pt x="61" y="195"/>
                    </a:lnTo>
                    <a:lnTo>
                      <a:pt x="51" y="235"/>
                    </a:lnTo>
                    <a:lnTo>
                      <a:pt x="42" y="199"/>
                    </a:lnTo>
                    <a:lnTo>
                      <a:pt x="0" y="186"/>
                    </a:lnTo>
                    <a:lnTo>
                      <a:pt x="34" y="135"/>
                    </a:lnTo>
                    <a:lnTo>
                      <a:pt x="61" y="89"/>
                    </a:lnTo>
                    <a:lnTo>
                      <a:pt x="84" y="45"/>
                    </a:lnTo>
                    <a:lnTo>
                      <a:pt x="114" y="0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3" name="Freeform 46"/>
              <p:cNvSpPr>
                <a:spLocks/>
              </p:cNvSpPr>
              <p:nvPr/>
            </p:nvSpPr>
            <p:spPr bwMode="auto">
              <a:xfrm>
                <a:off x="3037" y="2523"/>
                <a:ext cx="75" cy="73"/>
              </a:xfrm>
              <a:custGeom>
                <a:avLst/>
                <a:gdLst>
                  <a:gd name="T0" fmla="*/ 4 w 151"/>
                  <a:gd name="T1" fmla="*/ 0 h 147"/>
                  <a:gd name="T2" fmla="*/ 2 w 151"/>
                  <a:gd name="T3" fmla="*/ 2 h 147"/>
                  <a:gd name="T4" fmla="*/ 0 w 151"/>
                  <a:gd name="T5" fmla="*/ 4 h 147"/>
                  <a:gd name="T6" fmla="*/ 0 w 151"/>
                  <a:gd name="T7" fmla="*/ 3 h 147"/>
                  <a:gd name="T8" fmla="*/ 1 w 151"/>
                  <a:gd name="T9" fmla="*/ 1 h 147"/>
                  <a:gd name="T10" fmla="*/ 4 w 151"/>
                  <a:gd name="T11" fmla="*/ 0 h 147"/>
                  <a:gd name="T12" fmla="*/ 4 w 151"/>
                  <a:gd name="T13" fmla="*/ 0 h 147"/>
                  <a:gd name="T14" fmla="*/ 4 w 151"/>
                  <a:gd name="T15" fmla="*/ 0 h 147"/>
                  <a:gd name="T16" fmla="*/ 4 w 151"/>
                  <a:gd name="T17" fmla="*/ 0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7">
                    <a:moveTo>
                      <a:pt x="145" y="29"/>
                    </a:moveTo>
                    <a:lnTo>
                      <a:pt x="84" y="91"/>
                    </a:lnTo>
                    <a:lnTo>
                      <a:pt x="19" y="147"/>
                    </a:lnTo>
                    <a:lnTo>
                      <a:pt x="0" y="120"/>
                    </a:lnTo>
                    <a:lnTo>
                      <a:pt x="59" y="40"/>
                    </a:lnTo>
                    <a:lnTo>
                      <a:pt x="132" y="6"/>
                    </a:lnTo>
                    <a:lnTo>
                      <a:pt x="151" y="0"/>
                    </a:lnTo>
                    <a:lnTo>
                      <a:pt x="145" y="29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4" name="Freeform 47"/>
              <p:cNvSpPr>
                <a:spLocks/>
              </p:cNvSpPr>
              <p:nvPr/>
            </p:nvSpPr>
            <p:spPr bwMode="auto">
              <a:xfrm>
                <a:off x="3126" y="2485"/>
                <a:ext cx="34" cy="41"/>
              </a:xfrm>
              <a:custGeom>
                <a:avLst/>
                <a:gdLst>
                  <a:gd name="T0" fmla="*/ 0 w 69"/>
                  <a:gd name="T1" fmla="*/ 1 h 82"/>
                  <a:gd name="T2" fmla="*/ 0 w 69"/>
                  <a:gd name="T3" fmla="*/ 2 h 82"/>
                  <a:gd name="T4" fmla="*/ 1 w 69"/>
                  <a:gd name="T5" fmla="*/ 2 h 82"/>
                  <a:gd name="T6" fmla="*/ 2 w 69"/>
                  <a:gd name="T7" fmla="*/ 3 h 82"/>
                  <a:gd name="T8" fmla="*/ 1 w 69"/>
                  <a:gd name="T9" fmla="*/ 2 h 82"/>
                  <a:gd name="T10" fmla="*/ 2 w 69"/>
                  <a:gd name="T11" fmla="*/ 2 h 82"/>
                  <a:gd name="T12" fmla="*/ 1 w 69"/>
                  <a:gd name="T13" fmla="*/ 0 h 82"/>
                  <a:gd name="T14" fmla="*/ 0 w 69"/>
                  <a:gd name="T15" fmla="*/ 0 h 82"/>
                  <a:gd name="T16" fmla="*/ 0 w 69"/>
                  <a:gd name="T17" fmla="*/ 1 h 82"/>
                  <a:gd name="T18" fmla="*/ 0 w 69"/>
                  <a:gd name="T19" fmla="*/ 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82">
                    <a:moveTo>
                      <a:pt x="0" y="15"/>
                    </a:moveTo>
                    <a:lnTo>
                      <a:pt x="19" y="38"/>
                    </a:lnTo>
                    <a:lnTo>
                      <a:pt x="32" y="63"/>
                    </a:lnTo>
                    <a:lnTo>
                      <a:pt x="69" y="82"/>
                    </a:lnTo>
                    <a:lnTo>
                      <a:pt x="59" y="53"/>
                    </a:lnTo>
                    <a:lnTo>
                      <a:pt x="65" y="34"/>
                    </a:lnTo>
                    <a:lnTo>
                      <a:pt x="40" y="0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5" name="Freeform 48"/>
              <p:cNvSpPr>
                <a:spLocks/>
              </p:cNvSpPr>
              <p:nvPr/>
            </p:nvSpPr>
            <p:spPr bwMode="auto">
              <a:xfrm>
                <a:off x="3057" y="2478"/>
                <a:ext cx="80" cy="59"/>
              </a:xfrm>
              <a:custGeom>
                <a:avLst/>
                <a:gdLst>
                  <a:gd name="T0" fmla="*/ 5 w 160"/>
                  <a:gd name="T1" fmla="*/ 1 h 118"/>
                  <a:gd name="T2" fmla="*/ 5 w 160"/>
                  <a:gd name="T3" fmla="*/ 1 h 118"/>
                  <a:gd name="T4" fmla="*/ 3 w 160"/>
                  <a:gd name="T5" fmla="*/ 3 h 118"/>
                  <a:gd name="T6" fmla="*/ 0 w 160"/>
                  <a:gd name="T7" fmla="*/ 4 h 118"/>
                  <a:gd name="T8" fmla="*/ 2 w 160"/>
                  <a:gd name="T9" fmla="*/ 2 h 118"/>
                  <a:gd name="T10" fmla="*/ 4 w 160"/>
                  <a:gd name="T11" fmla="*/ 1 h 118"/>
                  <a:gd name="T12" fmla="*/ 5 w 160"/>
                  <a:gd name="T13" fmla="*/ 0 h 118"/>
                  <a:gd name="T14" fmla="*/ 5 w 160"/>
                  <a:gd name="T15" fmla="*/ 1 h 118"/>
                  <a:gd name="T16" fmla="*/ 5 w 160"/>
                  <a:gd name="T17" fmla="*/ 1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118">
                    <a:moveTo>
                      <a:pt x="160" y="11"/>
                    </a:moveTo>
                    <a:lnTo>
                      <a:pt x="133" y="13"/>
                    </a:lnTo>
                    <a:lnTo>
                      <a:pt x="82" y="74"/>
                    </a:lnTo>
                    <a:lnTo>
                      <a:pt x="0" y="118"/>
                    </a:lnTo>
                    <a:lnTo>
                      <a:pt x="54" y="55"/>
                    </a:lnTo>
                    <a:lnTo>
                      <a:pt x="112" y="9"/>
                    </a:lnTo>
                    <a:lnTo>
                      <a:pt x="135" y="0"/>
                    </a:lnTo>
                    <a:lnTo>
                      <a:pt x="160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6" name="Freeform 49"/>
              <p:cNvSpPr>
                <a:spLocks/>
              </p:cNvSpPr>
              <p:nvPr/>
            </p:nvSpPr>
            <p:spPr bwMode="auto">
              <a:xfrm>
                <a:off x="2919" y="2513"/>
                <a:ext cx="90" cy="103"/>
              </a:xfrm>
              <a:custGeom>
                <a:avLst/>
                <a:gdLst>
                  <a:gd name="T0" fmla="*/ 6 w 178"/>
                  <a:gd name="T1" fmla="*/ 0 h 208"/>
                  <a:gd name="T2" fmla="*/ 5 w 178"/>
                  <a:gd name="T3" fmla="*/ 1 h 208"/>
                  <a:gd name="T4" fmla="*/ 6 w 178"/>
                  <a:gd name="T5" fmla="*/ 1 h 208"/>
                  <a:gd name="T6" fmla="*/ 6 w 178"/>
                  <a:gd name="T7" fmla="*/ 2 h 208"/>
                  <a:gd name="T8" fmla="*/ 5 w 178"/>
                  <a:gd name="T9" fmla="*/ 2 h 208"/>
                  <a:gd name="T10" fmla="*/ 4 w 178"/>
                  <a:gd name="T11" fmla="*/ 1 h 208"/>
                  <a:gd name="T12" fmla="*/ 2 w 178"/>
                  <a:gd name="T13" fmla="*/ 4 h 208"/>
                  <a:gd name="T14" fmla="*/ 3 w 178"/>
                  <a:gd name="T15" fmla="*/ 5 h 208"/>
                  <a:gd name="T16" fmla="*/ 2 w 178"/>
                  <a:gd name="T17" fmla="*/ 6 h 208"/>
                  <a:gd name="T18" fmla="*/ 2 w 178"/>
                  <a:gd name="T19" fmla="*/ 5 h 208"/>
                  <a:gd name="T20" fmla="*/ 0 w 178"/>
                  <a:gd name="T21" fmla="*/ 6 h 208"/>
                  <a:gd name="T22" fmla="*/ 1 w 178"/>
                  <a:gd name="T23" fmla="*/ 5 h 208"/>
                  <a:gd name="T24" fmla="*/ 1 w 178"/>
                  <a:gd name="T25" fmla="*/ 4 h 208"/>
                  <a:gd name="T26" fmla="*/ 4 w 178"/>
                  <a:gd name="T27" fmla="*/ 1 h 208"/>
                  <a:gd name="T28" fmla="*/ 5 w 178"/>
                  <a:gd name="T29" fmla="*/ 0 h 208"/>
                  <a:gd name="T30" fmla="*/ 6 w 178"/>
                  <a:gd name="T31" fmla="*/ 0 h 208"/>
                  <a:gd name="T32" fmla="*/ 6 w 178"/>
                  <a:gd name="T33" fmla="*/ 0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208">
                    <a:moveTo>
                      <a:pt x="161" y="0"/>
                    </a:moveTo>
                    <a:lnTo>
                      <a:pt x="154" y="33"/>
                    </a:lnTo>
                    <a:lnTo>
                      <a:pt x="165" y="54"/>
                    </a:lnTo>
                    <a:lnTo>
                      <a:pt x="178" y="69"/>
                    </a:lnTo>
                    <a:lnTo>
                      <a:pt x="156" y="80"/>
                    </a:lnTo>
                    <a:lnTo>
                      <a:pt x="127" y="57"/>
                    </a:lnTo>
                    <a:lnTo>
                      <a:pt x="53" y="131"/>
                    </a:lnTo>
                    <a:lnTo>
                      <a:pt x="68" y="171"/>
                    </a:lnTo>
                    <a:lnTo>
                      <a:pt x="55" y="208"/>
                    </a:lnTo>
                    <a:lnTo>
                      <a:pt x="40" y="175"/>
                    </a:lnTo>
                    <a:lnTo>
                      <a:pt x="0" y="194"/>
                    </a:lnTo>
                    <a:lnTo>
                      <a:pt x="7" y="162"/>
                    </a:lnTo>
                    <a:lnTo>
                      <a:pt x="25" y="130"/>
                    </a:lnTo>
                    <a:lnTo>
                      <a:pt x="104" y="59"/>
                    </a:lnTo>
                    <a:lnTo>
                      <a:pt x="129" y="3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7" name="Freeform 50"/>
              <p:cNvSpPr>
                <a:spLocks/>
              </p:cNvSpPr>
              <p:nvPr/>
            </p:nvSpPr>
            <p:spPr bwMode="auto">
              <a:xfrm>
                <a:off x="2975" y="1672"/>
                <a:ext cx="113" cy="70"/>
              </a:xfrm>
              <a:custGeom>
                <a:avLst/>
                <a:gdLst>
                  <a:gd name="T0" fmla="*/ 1 w 226"/>
                  <a:gd name="T1" fmla="*/ 4 h 141"/>
                  <a:gd name="T2" fmla="*/ 3 w 226"/>
                  <a:gd name="T3" fmla="*/ 4 h 141"/>
                  <a:gd name="T4" fmla="*/ 4 w 226"/>
                  <a:gd name="T5" fmla="*/ 4 h 141"/>
                  <a:gd name="T6" fmla="*/ 5 w 226"/>
                  <a:gd name="T7" fmla="*/ 3 h 141"/>
                  <a:gd name="T8" fmla="*/ 6 w 226"/>
                  <a:gd name="T9" fmla="*/ 3 h 141"/>
                  <a:gd name="T10" fmla="*/ 7 w 226"/>
                  <a:gd name="T11" fmla="*/ 1 h 141"/>
                  <a:gd name="T12" fmla="*/ 7 w 226"/>
                  <a:gd name="T13" fmla="*/ 0 h 141"/>
                  <a:gd name="T14" fmla="*/ 8 w 226"/>
                  <a:gd name="T15" fmla="*/ 0 h 141"/>
                  <a:gd name="T16" fmla="*/ 7 w 226"/>
                  <a:gd name="T17" fmla="*/ 0 h 141"/>
                  <a:gd name="T18" fmla="*/ 6 w 226"/>
                  <a:gd name="T19" fmla="*/ 0 h 141"/>
                  <a:gd name="T20" fmla="*/ 5 w 226"/>
                  <a:gd name="T21" fmla="*/ 1 h 141"/>
                  <a:gd name="T22" fmla="*/ 4 w 226"/>
                  <a:gd name="T23" fmla="*/ 2 h 141"/>
                  <a:gd name="T24" fmla="*/ 4 w 226"/>
                  <a:gd name="T25" fmla="*/ 2 h 141"/>
                  <a:gd name="T26" fmla="*/ 3 w 226"/>
                  <a:gd name="T27" fmla="*/ 2 h 141"/>
                  <a:gd name="T28" fmla="*/ 2 w 226"/>
                  <a:gd name="T29" fmla="*/ 2 h 141"/>
                  <a:gd name="T30" fmla="*/ 1 w 226"/>
                  <a:gd name="T31" fmla="*/ 2 h 141"/>
                  <a:gd name="T32" fmla="*/ 0 w 226"/>
                  <a:gd name="T33" fmla="*/ 2 h 141"/>
                  <a:gd name="T34" fmla="*/ 1 w 226"/>
                  <a:gd name="T35" fmla="*/ 4 h 141"/>
                  <a:gd name="T36" fmla="*/ 1 w 226"/>
                  <a:gd name="T37" fmla="*/ 4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6" h="141">
                    <a:moveTo>
                      <a:pt x="10" y="137"/>
                    </a:moveTo>
                    <a:lnTo>
                      <a:pt x="78" y="141"/>
                    </a:lnTo>
                    <a:lnTo>
                      <a:pt x="110" y="135"/>
                    </a:lnTo>
                    <a:lnTo>
                      <a:pt x="144" y="122"/>
                    </a:lnTo>
                    <a:lnTo>
                      <a:pt x="173" y="103"/>
                    </a:lnTo>
                    <a:lnTo>
                      <a:pt x="200" y="61"/>
                    </a:lnTo>
                    <a:lnTo>
                      <a:pt x="224" y="18"/>
                    </a:lnTo>
                    <a:lnTo>
                      <a:pt x="226" y="0"/>
                    </a:lnTo>
                    <a:lnTo>
                      <a:pt x="200" y="6"/>
                    </a:lnTo>
                    <a:lnTo>
                      <a:pt x="177" y="31"/>
                    </a:lnTo>
                    <a:lnTo>
                      <a:pt x="146" y="59"/>
                    </a:lnTo>
                    <a:lnTo>
                      <a:pt x="125" y="75"/>
                    </a:lnTo>
                    <a:lnTo>
                      <a:pt x="106" y="84"/>
                    </a:lnTo>
                    <a:lnTo>
                      <a:pt x="72" y="90"/>
                    </a:lnTo>
                    <a:lnTo>
                      <a:pt x="44" y="90"/>
                    </a:lnTo>
                    <a:lnTo>
                      <a:pt x="23" y="80"/>
                    </a:lnTo>
                    <a:lnTo>
                      <a:pt x="0" y="86"/>
                    </a:lnTo>
                    <a:lnTo>
                      <a:pt x="10" y="13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8" name="Freeform 51"/>
              <p:cNvSpPr>
                <a:spLocks/>
              </p:cNvSpPr>
              <p:nvPr/>
            </p:nvSpPr>
            <p:spPr bwMode="auto">
              <a:xfrm>
                <a:off x="2963" y="1712"/>
                <a:ext cx="36" cy="30"/>
              </a:xfrm>
              <a:custGeom>
                <a:avLst/>
                <a:gdLst>
                  <a:gd name="T0" fmla="*/ 2 w 72"/>
                  <a:gd name="T1" fmla="*/ 0 h 61"/>
                  <a:gd name="T2" fmla="*/ 2 w 72"/>
                  <a:gd name="T3" fmla="*/ 0 h 61"/>
                  <a:gd name="T4" fmla="*/ 3 w 72"/>
                  <a:gd name="T5" fmla="*/ 1 h 61"/>
                  <a:gd name="T6" fmla="*/ 2 w 72"/>
                  <a:gd name="T7" fmla="*/ 1 h 61"/>
                  <a:gd name="T8" fmla="*/ 1 w 72"/>
                  <a:gd name="T9" fmla="*/ 1 h 61"/>
                  <a:gd name="T10" fmla="*/ 0 w 72"/>
                  <a:gd name="T11" fmla="*/ 1 h 61"/>
                  <a:gd name="T12" fmla="*/ 1 w 72"/>
                  <a:gd name="T13" fmla="*/ 0 h 61"/>
                  <a:gd name="T14" fmla="*/ 2 w 72"/>
                  <a:gd name="T15" fmla="*/ 0 h 61"/>
                  <a:gd name="T16" fmla="*/ 2 w 72"/>
                  <a:gd name="T17" fmla="*/ 0 h 61"/>
                  <a:gd name="T18" fmla="*/ 2 w 72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61">
                    <a:moveTo>
                      <a:pt x="55" y="0"/>
                    </a:moveTo>
                    <a:lnTo>
                      <a:pt x="48" y="31"/>
                    </a:lnTo>
                    <a:lnTo>
                      <a:pt x="72" y="55"/>
                    </a:lnTo>
                    <a:lnTo>
                      <a:pt x="53" y="61"/>
                    </a:lnTo>
                    <a:lnTo>
                      <a:pt x="21" y="52"/>
                    </a:lnTo>
                    <a:lnTo>
                      <a:pt x="0" y="33"/>
                    </a:lnTo>
                    <a:lnTo>
                      <a:pt x="4" y="4"/>
                    </a:lnTo>
                    <a:lnTo>
                      <a:pt x="33" y="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49" name="Freeform 52"/>
              <p:cNvSpPr>
                <a:spLocks/>
              </p:cNvSpPr>
              <p:nvPr/>
            </p:nvSpPr>
            <p:spPr bwMode="auto">
              <a:xfrm>
                <a:off x="3026" y="2012"/>
                <a:ext cx="102" cy="262"/>
              </a:xfrm>
              <a:custGeom>
                <a:avLst/>
                <a:gdLst>
                  <a:gd name="T0" fmla="*/ 5 w 205"/>
                  <a:gd name="T1" fmla="*/ 1 h 524"/>
                  <a:gd name="T2" fmla="*/ 4 w 205"/>
                  <a:gd name="T3" fmla="*/ 5 h 524"/>
                  <a:gd name="T4" fmla="*/ 2 w 205"/>
                  <a:gd name="T5" fmla="*/ 11 h 524"/>
                  <a:gd name="T6" fmla="*/ 0 w 205"/>
                  <a:gd name="T7" fmla="*/ 14 h 524"/>
                  <a:gd name="T8" fmla="*/ 0 w 205"/>
                  <a:gd name="T9" fmla="*/ 17 h 524"/>
                  <a:gd name="T10" fmla="*/ 1 w 205"/>
                  <a:gd name="T11" fmla="*/ 15 h 524"/>
                  <a:gd name="T12" fmla="*/ 3 w 205"/>
                  <a:gd name="T13" fmla="*/ 8 h 524"/>
                  <a:gd name="T14" fmla="*/ 6 w 205"/>
                  <a:gd name="T15" fmla="*/ 3 h 524"/>
                  <a:gd name="T16" fmla="*/ 6 w 205"/>
                  <a:gd name="T17" fmla="*/ 0 h 524"/>
                  <a:gd name="T18" fmla="*/ 5 w 205"/>
                  <a:gd name="T19" fmla="*/ 1 h 524"/>
                  <a:gd name="T20" fmla="*/ 5 w 205"/>
                  <a:gd name="T21" fmla="*/ 1 h 5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524">
                    <a:moveTo>
                      <a:pt x="167" y="11"/>
                    </a:moveTo>
                    <a:lnTo>
                      <a:pt x="131" y="150"/>
                    </a:lnTo>
                    <a:lnTo>
                      <a:pt x="64" y="327"/>
                    </a:lnTo>
                    <a:lnTo>
                      <a:pt x="30" y="429"/>
                    </a:lnTo>
                    <a:lnTo>
                      <a:pt x="0" y="524"/>
                    </a:lnTo>
                    <a:lnTo>
                      <a:pt x="47" y="450"/>
                    </a:lnTo>
                    <a:lnTo>
                      <a:pt x="125" y="254"/>
                    </a:lnTo>
                    <a:lnTo>
                      <a:pt x="195" y="74"/>
                    </a:lnTo>
                    <a:lnTo>
                      <a:pt x="205" y="0"/>
                    </a:lnTo>
                    <a:lnTo>
                      <a:pt x="167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0" name="Freeform 53"/>
              <p:cNvSpPr>
                <a:spLocks/>
              </p:cNvSpPr>
              <p:nvPr/>
            </p:nvSpPr>
            <p:spPr bwMode="auto">
              <a:xfrm>
                <a:off x="3013" y="2460"/>
                <a:ext cx="103" cy="79"/>
              </a:xfrm>
              <a:custGeom>
                <a:avLst/>
                <a:gdLst>
                  <a:gd name="T0" fmla="*/ 0 w 207"/>
                  <a:gd name="T1" fmla="*/ 5 h 158"/>
                  <a:gd name="T2" fmla="*/ 3 w 207"/>
                  <a:gd name="T3" fmla="*/ 3 h 158"/>
                  <a:gd name="T4" fmla="*/ 4 w 207"/>
                  <a:gd name="T5" fmla="*/ 2 h 158"/>
                  <a:gd name="T6" fmla="*/ 5 w 207"/>
                  <a:gd name="T7" fmla="*/ 1 h 158"/>
                  <a:gd name="T8" fmla="*/ 6 w 207"/>
                  <a:gd name="T9" fmla="*/ 1 h 158"/>
                  <a:gd name="T10" fmla="*/ 6 w 207"/>
                  <a:gd name="T11" fmla="*/ 1 h 158"/>
                  <a:gd name="T12" fmla="*/ 6 w 207"/>
                  <a:gd name="T13" fmla="*/ 1 h 158"/>
                  <a:gd name="T14" fmla="*/ 6 w 207"/>
                  <a:gd name="T15" fmla="*/ 1 h 158"/>
                  <a:gd name="T16" fmla="*/ 5 w 207"/>
                  <a:gd name="T17" fmla="*/ 1 h 158"/>
                  <a:gd name="T18" fmla="*/ 5 w 207"/>
                  <a:gd name="T19" fmla="*/ 1 h 158"/>
                  <a:gd name="T20" fmla="*/ 5 w 207"/>
                  <a:gd name="T21" fmla="*/ 0 h 158"/>
                  <a:gd name="T22" fmla="*/ 4 w 207"/>
                  <a:gd name="T23" fmla="*/ 1 h 158"/>
                  <a:gd name="T24" fmla="*/ 4 w 207"/>
                  <a:gd name="T25" fmla="*/ 1 h 158"/>
                  <a:gd name="T26" fmla="*/ 3 w 207"/>
                  <a:gd name="T27" fmla="*/ 1 h 158"/>
                  <a:gd name="T28" fmla="*/ 3 w 207"/>
                  <a:gd name="T29" fmla="*/ 1 h 158"/>
                  <a:gd name="T30" fmla="*/ 3 w 207"/>
                  <a:gd name="T31" fmla="*/ 2 h 158"/>
                  <a:gd name="T32" fmla="*/ 0 w 207"/>
                  <a:gd name="T33" fmla="*/ 4 h 158"/>
                  <a:gd name="T34" fmla="*/ 0 w 207"/>
                  <a:gd name="T35" fmla="*/ 5 h 158"/>
                  <a:gd name="T36" fmla="*/ 0 w 207"/>
                  <a:gd name="T37" fmla="*/ 5 h 158"/>
                  <a:gd name="T38" fmla="*/ 0 w 207"/>
                  <a:gd name="T39" fmla="*/ 5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7" h="158">
                    <a:moveTo>
                      <a:pt x="13" y="158"/>
                    </a:moveTo>
                    <a:lnTo>
                      <a:pt x="118" y="89"/>
                    </a:lnTo>
                    <a:lnTo>
                      <a:pt x="135" y="34"/>
                    </a:lnTo>
                    <a:lnTo>
                      <a:pt x="162" y="26"/>
                    </a:lnTo>
                    <a:lnTo>
                      <a:pt x="207" y="32"/>
                    </a:lnTo>
                    <a:lnTo>
                      <a:pt x="203" y="26"/>
                    </a:lnTo>
                    <a:lnTo>
                      <a:pt x="198" y="21"/>
                    </a:lnTo>
                    <a:lnTo>
                      <a:pt x="192" y="15"/>
                    </a:lnTo>
                    <a:lnTo>
                      <a:pt x="186" y="9"/>
                    </a:lnTo>
                    <a:lnTo>
                      <a:pt x="181" y="4"/>
                    </a:lnTo>
                    <a:lnTo>
                      <a:pt x="169" y="0"/>
                    </a:lnTo>
                    <a:lnTo>
                      <a:pt x="156" y="6"/>
                    </a:lnTo>
                    <a:lnTo>
                      <a:pt x="141" y="13"/>
                    </a:lnTo>
                    <a:lnTo>
                      <a:pt x="127" y="21"/>
                    </a:lnTo>
                    <a:lnTo>
                      <a:pt x="122" y="25"/>
                    </a:lnTo>
                    <a:lnTo>
                      <a:pt x="101" y="63"/>
                    </a:lnTo>
                    <a:lnTo>
                      <a:pt x="30" y="112"/>
                    </a:lnTo>
                    <a:lnTo>
                      <a:pt x="0" y="137"/>
                    </a:lnTo>
                    <a:lnTo>
                      <a:pt x="13" y="15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1" name="Freeform 54"/>
              <p:cNvSpPr>
                <a:spLocks/>
              </p:cNvSpPr>
              <p:nvPr/>
            </p:nvSpPr>
            <p:spPr bwMode="auto">
              <a:xfrm>
                <a:off x="2918" y="2598"/>
                <a:ext cx="24" cy="31"/>
              </a:xfrm>
              <a:custGeom>
                <a:avLst/>
                <a:gdLst>
                  <a:gd name="T0" fmla="*/ 1 w 49"/>
                  <a:gd name="T1" fmla="*/ 1 h 61"/>
                  <a:gd name="T2" fmla="*/ 1 w 49"/>
                  <a:gd name="T3" fmla="*/ 2 h 61"/>
                  <a:gd name="T4" fmla="*/ 1 w 49"/>
                  <a:gd name="T5" fmla="*/ 2 h 61"/>
                  <a:gd name="T6" fmla="*/ 1 w 49"/>
                  <a:gd name="T7" fmla="*/ 2 h 61"/>
                  <a:gd name="T8" fmla="*/ 1 w 49"/>
                  <a:gd name="T9" fmla="*/ 2 h 61"/>
                  <a:gd name="T10" fmla="*/ 0 w 49"/>
                  <a:gd name="T11" fmla="*/ 2 h 61"/>
                  <a:gd name="T12" fmla="*/ 0 w 49"/>
                  <a:gd name="T13" fmla="*/ 2 h 61"/>
                  <a:gd name="T14" fmla="*/ 0 w 49"/>
                  <a:gd name="T15" fmla="*/ 2 h 61"/>
                  <a:gd name="T16" fmla="*/ 0 w 49"/>
                  <a:gd name="T17" fmla="*/ 1 h 61"/>
                  <a:gd name="T18" fmla="*/ 0 w 49"/>
                  <a:gd name="T19" fmla="*/ 1 h 61"/>
                  <a:gd name="T20" fmla="*/ 0 w 49"/>
                  <a:gd name="T21" fmla="*/ 1 h 61"/>
                  <a:gd name="T22" fmla="*/ 1 w 49"/>
                  <a:gd name="T23" fmla="*/ 0 h 61"/>
                  <a:gd name="T24" fmla="*/ 1 w 49"/>
                  <a:gd name="T25" fmla="*/ 1 h 61"/>
                  <a:gd name="T26" fmla="*/ 1 w 49"/>
                  <a:gd name="T27" fmla="*/ 1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61">
                    <a:moveTo>
                      <a:pt x="48" y="12"/>
                    </a:moveTo>
                    <a:lnTo>
                      <a:pt x="49" y="35"/>
                    </a:lnTo>
                    <a:lnTo>
                      <a:pt x="46" y="42"/>
                    </a:lnTo>
                    <a:lnTo>
                      <a:pt x="42" y="48"/>
                    </a:lnTo>
                    <a:lnTo>
                      <a:pt x="34" y="52"/>
                    </a:lnTo>
                    <a:lnTo>
                      <a:pt x="17" y="57"/>
                    </a:lnTo>
                    <a:lnTo>
                      <a:pt x="8" y="61"/>
                    </a:lnTo>
                    <a:lnTo>
                      <a:pt x="0" y="44"/>
                    </a:lnTo>
                    <a:lnTo>
                      <a:pt x="6" y="31"/>
                    </a:lnTo>
                    <a:lnTo>
                      <a:pt x="13" y="17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2" name="Freeform 55"/>
              <p:cNvSpPr>
                <a:spLocks/>
              </p:cNvSpPr>
              <p:nvPr/>
            </p:nvSpPr>
            <p:spPr bwMode="auto">
              <a:xfrm>
                <a:off x="2328" y="2087"/>
                <a:ext cx="185" cy="128"/>
              </a:xfrm>
              <a:custGeom>
                <a:avLst/>
                <a:gdLst>
                  <a:gd name="T0" fmla="*/ 0 w 371"/>
                  <a:gd name="T1" fmla="*/ 0 h 256"/>
                  <a:gd name="T2" fmla="*/ 1 w 371"/>
                  <a:gd name="T3" fmla="*/ 1 h 256"/>
                  <a:gd name="T4" fmla="*/ 2 w 371"/>
                  <a:gd name="T5" fmla="*/ 2 h 256"/>
                  <a:gd name="T6" fmla="*/ 6 w 371"/>
                  <a:gd name="T7" fmla="*/ 5 h 256"/>
                  <a:gd name="T8" fmla="*/ 11 w 371"/>
                  <a:gd name="T9" fmla="*/ 8 h 256"/>
                  <a:gd name="T10" fmla="*/ 10 w 371"/>
                  <a:gd name="T11" fmla="*/ 8 h 256"/>
                  <a:gd name="T12" fmla="*/ 5 w 371"/>
                  <a:gd name="T13" fmla="*/ 5 h 256"/>
                  <a:gd name="T14" fmla="*/ 1 w 371"/>
                  <a:gd name="T15" fmla="*/ 3 h 256"/>
                  <a:gd name="T16" fmla="*/ 0 w 371"/>
                  <a:gd name="T17" fmla="*/ 2 h 256"/>
                  <a:gd name="T18" fmla="*/ 0 w 371"/>
                  <a:gd name="T19" fmla="*/ 0 h 256"/>
                  <a:gd name="T20" fmla="*/ 0 w 371"/>
                  <a:gd name="T21" fmla="*/ 0 h 256"/>
                  <a:gd name="T22" fmla="*/ 0 w 371"/>
                  <a:gd name="T23" fmla="*/ 0 h 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1" h="256">
                    <a:moveTo>
                      <a:pt x="10" y="0"/>
                    </a:moveTo>
                    <a:lnTo>
                      <a:pt x="59" y="15"/>
                    </a:lnTo>
                    <a:lnTo>
                      <a:pt x="74" y="55"/>
                    </a:lnTo>
                    <a:lnTo>
                      <a:pt x="215" y="154"/>
                    </a:lnTo>
                    <a:lnTo>
                      <a:pt x="371" y="256"/>
                    </a:lnTo>
                    <a:lnTo>
                      <a:pt x="327" y="249"/>
                    </a:lnTo>
                    <a:lnTo>
                      <a:pt x="175" y="146"/>
                    </a:lnTo>
                    <a:lnTo>
                      <a:pt x="51" y="82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3" name="Freeform 56"/>
              <p:cNvSpPr>
                <a:spLocks/>
              </p:cNvSpPr>
              <p:nvPr/>
            </p:nvSpPr>
            <p:spPr bwMode="auto">
              <a:xfrm>
                <a:off x="2405" y="2258"/>
                <a:ext cx="31" cy="22"/>
              </a:xfrm>
              <a:custGeom>
                <a:avLst/>
                <a:gdLst>
                  <a:gd name="T0" fmla="*/ 1 w 63"/>
                  <a:gd name="T1" fmla="*/ 1 h 44"/>
                  <a:gd name="T2" fmla="*/ 0 w 63"/>
                  <a:gd name="T3" fmla="*/ 0 h 44"/>
                  <a:gd name="T4" fmla="*/ 0 w 63"/>
                  <a:gd name="T5" fmla="*/ 2 h 44"/>
                  <a:gd name="T6" fmla="*/ 0 w 63"/>
                  <a:gd name="T7" fmla="*/ 2 h 44"/>
                  <a:gd name="T8" fmla="*/ 0 w 63"/>
                  <a:gd name="T9" fmla="*/ 2 h 44"/>
                  <a:gd name="T10" fmla="*/ 1 w 63"/>
                  <a:gd name="T11" fmla="*/ 2 h 44"/>
                  <a:gd name="T12" fmla="*/ 1 w 63"/>
                  <a:gd name="T13" fmla="*/ 1 h 44"/>
                  <a:gd name="T14" fmla="*/ 1 w 63"/>
                  <a:gd name="T15" fmla="*/ 1 h 44"/>
                  <a:gd name="T16" fmla="*/ 1 w 63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4">
                    <a:moveTo>
                      <a:pt x="40" y="6"/>
                    </a:moveTo>
                    <a:lnTo>
                      <a:pt x="0" y="0"/>
                    </a:lnTo>
                    <a:lnTo>
                      <a:pt x="4" y="38"/>
                    </a:lnTo>
                    <a:lnTo>
                      <a:pt x="15" y="44"/>
                    </a:lnTo>
                    <a:lnTo>
                      <a:pt x="27" y="44"/>
                    </a:lnTo>
                    <a:lnTo>
                      <a:pt x="40" y="40"/>
                    </a:lnTo>
                    <a:lnTo>
                      <a:pt x="63" y="13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4" name="Freeform 57"/>
              <p:cNvSpPr>
                <a:spLocks/>
              </p:cNvSpPr>
              <p:nvPr/>
            </p:nvSpPr>
            <p:spPr bwMode="auto">
              <a:xfrm>
                <a:off x="2407" y="2075"/>
                <a:ext cx="56" cy="39"/>
              </a:xfrm>
              <a:custGeom>
                <a:avLst/>
                <a:gdLst>
                  <a:gd name="T0" fmla="*/ 3 w 112"/>
                  <a:gd name="T1" fmla="*/ 0 h 78"/>
                  <a:gd name="T2" fmla="*/ 3 w 112"/>
                  <a:gd name="T3" fmla="*/ 1 h 78"/>
                  <a:gd name="T4" fmla="*/ 4 w 112"/>
                  <a:gd name="T5" fmla="*/ 3 h 78"/>
                  <a:gd name="T6" fmla="*/ 0 w 112"/>
                  <a:gd name="T7" fmla="*/ 1 h 78"/>
                  <a:gd name="T8" fmla="*/ 2 w 112"/>
                  <a:gd name="T9" fmla="*/ 1 h 78"/>
                  <a:gd name="T10" fmla="*/ 3 w 112"/>
                  <a:gd name="T11" fmla="*/ 0 h 78"/>
                  <a:gd name="T12" fmla="*/ 3 w 112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78">
                    <a:moveTo>
                      <a:pt x="93" y="0"/>
                    </a:moveTo>
                    <a:lnTo>
                      <a:pt x="93" y="25"/>
                    </a:lnTo>
                    <a:lnTo>
                      <a:pt x="112" y="78"/>
                    </a:lnTo>
                    <a:lnTo>
                      <a:pt x="0" y="23"/>
                    </a:lnTo>
                    <a:lnTo>
                      <a:pt x="45" y="1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5" name="Freeform 58"/>
              <p:cNvSpPr>
                <a:spLocks/>
              </p:cNvSpPr>
              <p:nvPr/>
            </p:nvSpPr>
            <p:spPr bwMode="auto">
              <a:xfrm>
                <a:off x="2454" y="2086"/>
                <a:ext cx="45" cy="48"/>
              </a:xfrm>
              <a:custGeom>
                <a:avLst/>
                <a:gdLst>
                  <a:gd name="T0" fmla="*/ 0 w 89"/>
                  <a:gd name="T1" fmla="*/ 0 h 97"/>
                  <a:gd name="T2" fmla="*/ 1 w 89"/>
                  <a:gd name="T3" fmla="*/ 1 h 97"/>
                  <a:gd name="T4" fmla="*/ 3 w 89"/>
                  <a:gd name="T5" fmla="*/ 2 h 97"/>
                  <a:gd name="T6" fmla="*/ 3 w 89"/>
                  <a:gd name="T7" fmla="*/ 3 h 97"/>
                  <a:gd name="T8" fmla="*/ 3 w 89"/>
                  <a:gd name="T9" fmla="*/ 1 h 97"/>
                  <a:gd name="T10" fmla="*/ 2 w 89"/>
                  <a:gd name="T11" fmla="*/ 1 h 97"/>
                  <a:gd name="T12" fmla="*/ 2 w 89"/>
                  <a:gd name="T13" fmla="*/ 1 h 97"/>
                  <a:gd name="T14" fmla="*/ 1 w 89"/>
                  <a:gd name="T15" fmla="*/ 0 h 97"/>
                  <a:gd name="T16" fmla="*/ 0 w 89"/>
                  <a:gd name="T17" fmla="*/ 0 h 97"/>
                  <a:gd name="T18" fmla="*/ 0 w 89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97">
                    <a:moveTo>
                      <a:pt x="0" y="0"/>
                    </a:moveTo>
                    <a:lnTo>
                      <a:pt x="30" y="46"/>
                    </a:lnTo>
                    <a:lnTo>
                      <a:pt x="66" y="84"/>
                    </a:lnTo>
                    <a:lnTo>
                      <a:pt x="89" y="97"/>
                    </a:lnTo>
                    <a:lnTo>
                      <a:pt x="74" y="61"/>
                    </a:lnTo>
                    <a:lnTo>
                      <a:pt x="59" y="53"/>
                    </a:lnTo>
                    <a:lnTo>
                      <a:pt x="51" y="34"/>
                    </a:lnTo>
                    <a:lnTo>
                      <a:pt x="2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6" name="Freeform 59"/>
              <p:cNvSpPr>
                <a:spLocks/>
              </p:cNvSpPr>
              <p:nvPr/>
            </p:nvSpPr>
            <p:spPr bwMode="auto">
              <a:xfrm>
                <a:off x="2518" y="2148"/>
                <a:ext cx="41" cy="33"/>
              </a:xfrm>
              <a:custGeom>
                <a:avLst/>
                <a:gdLst>
                  <a:gd name="T0" fmla="*/ 0 w 84"/>
                  <a:gd name="T1" fmla="*/ 1 h 66"/>
                  <a:gd name="T2" fmla="*/ 1 w 84"/>
                  <a:gd name="T3" fmla="*/ 2 h 66"/>
                  <a:gd name="T4" fmla="*/ 2 w 84"/>
                  <a:gd name="T5" fmla="*/ 3 h 66"/>
                  <a:gd name="T6" fmla="*/ 2 w 84"/>
                  <a:gd name="T7" fmla="*/ 2 h 66"/>
                  <a:gd name="T8" fmla="*/ 0 w 84"/>
                  <a:gd name="T9" fmla="*/ 1 h 66"/>
                  <a:gd name="T10" fmla="*/ 0 w 84"/>
                  <a:gd name="T11" fmla="*/ 0 h 66"/>
                  <a:gd name="T12" fmla="*/ 0 w 84"/>
                  <a:gd name="T13" fmla="*/ 1 h 66"/>
                  <a:gd name="T14" fmla="*/ 0 w 84"/>
                  <a:gd name="T15" fmla="*/ 1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66">
                    <a:moveTo>
                      <a:pt x="17" y="20"/>
                    </a:moveTo>
                    <a:lnTo>
                      <a:pt x="55" y="49"/>
                    </a:lnTo>
                    <a:lnTo>
                      <a:pt x="84" y="66"/>
                    </a:lnTo>
                    <a:lnTo>
                      <a:pt x="80" y="41"/>
                    </a:lnTo>
                    <a:lnTo>
                      <a:pt x="27" y="13"/>
                    </a:lnTo>
                    <a:lnTo>
                      <a:pt x="0" y="0"/>
                    </a:ln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7" name="Freeform 60"/>
              <p:cNvSpPr>
                <a:spLocks/>
              </p:cNvSpPr>
              <p:nvPr/>
            </p:nvSpPr>
            <p:spPr bwMode="auto">
              <a:xfrm>
                <a:off x="2528" y="2176"/>
                <a:ext cx="35" cy="20"/>
              </a:xfrm>
              <a:custGeom>
                <a:avLst/>
                <a:gdLst>
                  <a:gd name="T0" fmla="*/ 0 w 70"/>
                  <a:gd name="T1" fmla="*/ 1 h 39"/>
                  <a:gd name="T2" fmla="*/ 2 w 70"/>
                  <a:gd name="T3" fmla="*/ 2 h 39"/>
                  <a:gd name="T4" fmla="*/ 3 w 70"/>
                  <a:gd name="T5" fmla="*/ 1 h 39"/>
                  <a:gd name="T6" fmla="*/ 1 w 70"/>
                  <a:gd name="T7" fmla="*/ 0 h 39"/>
                  <a:gd name="T8" fmla="*/ 0 w 70"/>
                  <a:gd name="T9" fmla="*/ 1 h 39"/>
                  <a:gd name="T10" fmla="*/ 0 w 70"/>
                  <a:gd name="T11" fmla="*/ 1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39">
                    <a:moveTo>
                      <a:pt x="0" y="3"/>
                    </a:moveTo>
                    <a:lnTo>
                      <a:pt x="63" y="39"/>
                    </a:lnTo>
                    <a:lnTo>
                      <a:pt x="70" y="19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8" name="Freeform 61"/>
              <p:cNvSpPr>
                <a:spLocks/>
              </p:cNvSpPr>
              <p:nvPr/>
            </p:nvSpPr>
            <p:spPr bwMode="auto">
              <a:xfrm>
                <a:off x="2561" y="2105"/>
                <a:ext cx="34" cy="33"/>
              </a:xfrm>
              <a:custGeom>
                <a:avLst/>
                <a:gdLst>
                  <a:gd name="T0" fmla="*/ 1 w 66"/>
                  <a:gd name="T1" fmla="*/ 0 h 67"/>
                  <a:gd name="T2" fmla="*/ 2 w 66"/>
                  <a:gd name="T3" fmla="*/ 1 h 67"/>
                  <a:gd name="T4" fmla="*/ 2 w 66"/>
                  <a:gd name="T5" fmla="*/ 2 h 67"/>
                  <a:gd name="T6" fmla="*/ 3 w 66"/>
                  <a:gd name="T7" fmla="*/ 1 h 67"/>
                  <a:gd name="T8" fmla="*/ 2 w 66"/>
                  <a:gd name="T9" fmla="*/ 0 h 67"/>
                  <a:gd name="T10" fmla="*/ 2 w 66"/>
                  <a:gd name="T11" fmla="*/ 0 h 67"/>
                  <a:gd name="T12" fmla="*/ 1 w 66"/>
                  <a:gd name="T13" fmla="*/ 0 h 67"/>
                  <a:gd name="T14" fmla="*/ 0 w 66"/>
                  <a:gd name="T15" fmla="*/ 0 h 67"/>
                  <a:gd name="T16" fmla="*/ 1 w 66"/>
                  <a:gd name="T17" fmla="*/ 0 h 67"/>
                  <a:gd name="T18" fmla="*/ 1 w 66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20" y="11"/>
                    </a:moveTo>
                    <a:lnTo>
                      <a:pt x="41" y="40"/>
                    </a:lnTo>
                    <a:lnTo>
                      <a:pt x="55" y="67"/>
                    </a:lnTo>
                    <a:lnTo>
                      <a:pt x="66" y="49"/>
                    </a:lnTo>
                    <a:lnTo>
                      <a:pt x="62" y="21"/>
                    </a:lnTo>
                    <a:lnTo>
                      <a:pt x="41" y="2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59" name="Freeform 62"/>
              <p:cNvSpPr>
                <a:spLocks/>
              </p:cNvSpPr>
              <p:nvPr/>
            </p:nvSpPr>
            <p:spPr bwMode="auto">
              <a:xfrm>
                <a:off x="2552" y="2110"/>
                <a:ext cx="24" cy="45"/>
              </a:xfrm>
              <a:custGeom>
                <a:avLst/>
                <a:gdLst>
                  <a:gd name="T0" fmla="*/ 0 w 47"/>
                  <a:gd name="T1" fmla="*/ 0 h 91"/>
                  <a:gd name="T2" fmla="*/ 2 w 47"/>
                  <a:gd name="T3" fmla="*/ 0 h 91"/>
                  <a:gd name="T4" fmla="*/ 2 w 47"/>
                  <a:gd name="T5" fmla="*/ 1 h 91"/>
                  <a:gd name="T6" fmla="*/ 2 w 47"/>
                  <a:gd name="T7" fmla="*/ 2 h 91"/>
                  <a:gd name="T8" fmla="*/ 2 w 47"/>
                  <a:gd name="T9" fmla="*/ 2 h 91"/>
                  <a:gd name="T10" fmla="*/ 2 w 47"/>
                  <a:gd name="T11" fmla="*/ 2 h 91"/>
                  <a:gd name="T12" fmla="*/ 2 w 47"/>
                  <a:gd name="T13" fmla="*/ 2 h 91"/>
                  <a:gd name="T14" fmla="*/ 2 w 47"/>
                  <a:gd name="T15" fmla="*/ 2 h 91"/>
                  <a:gd name="T16" fmla="*/ 1 w 47"/>
                  <a:gd name="T17" fmla="*/ 2 h 91"/>
                  <a:gd name="T18" fmla="*/ 1 w 47"/>
                  <a:gd name="T19" fmla="*/ 2 h 91"/>
                  <a:gd name="T20" fmla="*/ 1 w 47"/>
                  <a:gd name="T21" fmla="*/ 1 h 91"/>
                  <a:gd name="T22" fmla="*/ 0 w 47"/>
                  <a:gd name="T23" fmla="*/ 0 h 91"/>
                  <a:gd name="T24" fmla="*/ 0 w 4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91">
                    <a:moveTo>
                      <a:pt x="0" y="0"/>
                    </a:moveTo>
                    <a:lnTo>
                      <a:pt x="36" y="11"/>
                    </a:lnTo>
                    <a:lnTo>
                      <a:pt x="41" y="32"/>
                    </a:lnTo>
                    <a:lnTo>
                      <a:pt x="47" y="64"/>
                    </a:lnTo>
                    <a:lnTo>
                      <a:pt x="45" y="74"/>
                    </a:lnTo>
                    <a:lnTo>
                      <a:pt x="41" y="83"/>
                    </a:lnTo>
                    <a:lnTo>
                      <a:pt x="36" y="87"/>
                    </a:lnTo>
                    <a:lnTo>
                      <a:pt x="34" y="89"/>
                    </a:lnTo>
                    <a:lnTo>
                      <a:pt x="1" y="91"/>
                    </a:lnTo>
                    <a:lnTo>
                      <a:pt x="1" y="70"/>
                    </a:lnTo>
                    <a:lnTo>
                      <a:pt x="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0" name="Freeform 63"/>
              <p:cNvSpPr>
                <a:spLocks/>
              </p:cNvSpPr>
              <p:nvPr/>
            </p:nvSpPr>
            <p:spPr bwMode="auto">
              <a:xfrm>
                <a:off x="2310" y="2182"/>
                <a:ext cx="178" cy="147"/>
              </a:xfrm>
              <a:custGeom>
                <a:avLst/>
                <a:gdLst>
                  <a:gd name="T0" fmla="*/ 1 w 355"/>
                  <a:gd name="T1" fmla="*/ 0 h 295"/>
                  <a:gd name="T2" fmla="*/ 2 w 355"/>
                  <a:gd name="T3" fmla="*/ 1 h 295"/>
                  <a:gd name="T4" fmla="*/ 6 w 355"/>
                  <a:gd name="T5" fmla="*/ 3 h 295"/>
                  <a:gd name="T6" fmla="*/ 8 w 355"/>
                  <a:gd name="T7" fmla="*/ 3 h 295"/>
                  <a:gd name="T8" fmla="*/ 7 w 355"/>
                  <a:gd name="T9" fmla="*/ 2 h 295"/>
                  <a:gd name="T10" fmla="*/ 5 w 355"/>
                  <a:gd name="T11" fmla="*/ 0 h 295"/>
                  <a:gd name="T12" fmla="*/ 6 w 355"/>
                  <a:gd name="T13" fmla="*/ 1 h 295"/>
                  <a:gd name="T14" fmla="*/ 9 w 355"/>
                  <a:gd name="T15" fmla="*/ 3 h 295"/>
                  <a:gd name="T16" fmla="*/ 12 w 355"/>
                  <a:gd name="T17" fmla="*/ 4 h 295"/>
                  <a:gd name="T18" fmla="*/ 11 w 355"/>
                  <a:gd name="T19" fmla="*/ 4 h 295"/>
                  <a:gd name="T20" fmla="*/ 11 w 355"/>
                  <a:gd name="T21" fmla="*/ 5 h 295"/>
                  <a:gd name="T22" fmla="*/ 11 w 355"/>
                  <a:gd name="T23" fmla="*/ 5 h 295"/>
                  <a:gd name="T24" fmla="*/ 10 w 355"/>
                  <a:gd name="T25" fmla="*/ 5 h 295"/>
                  <a:gd name="T26" fmla="*/ 7 w 355"/>
                  <a:gd name="T27" fmla="*/ 4 h 295"/>
                  <a:gd name="T28" fmla="*/ 5 w 355"/>
                  <a:gd name="T29" fmla="*/ 3 h 295"/>
                  <a:gd name="T30" fmla="*/ 5 w 355"/>
                  <a:gd name="T31" fmla="*/ 4 h 295"/>
                  <a:gd name="T32" fmla="*/ 5 w 355"/>
                  <a:gd name="T33" fmla="*/ 4 h 295"/>
                  <a:gd name="T34" fmla="*/ 5 w 355"/>
                  <a:gd name="T35" fmla="*/ 5 h 295"/>
                  <a:gd name="T36" fmla="*/ 5 w 355"/>
                  <a:gd name="T37" fmla="*/ 5 h 295"/>
                  <a:gd name="T38" fmla="*/ 5 w 355"/>
                  <a:gd name="T39" fmla="*/ 5 h 295"/>
                  <a:gd name="T40" fmla="*/ 6 w 355"/>
                  <a:gd name="T41" fmla="*/ 6 h 295"/>
                  <a:gd name="T42" fmla="*/ 7 w 355"/>
                  <a:gd name="T43" fmla="*/ 6 h 295"/>
                  <a:gd name="T44" fmla="*/ 7 w 355"/>
                  <a:gd name="T45" fmla="*/ 7 h 295"/>
                  <a:gd name="T46" fmla="*/ 6 w 355"/>
                  <a:gd name="T47" fmla="*/ 7 h 295"/>
                  <a:gd name="T48" fmla="*/ 5 w 355"/>
                  <a:gd name="T49" fmla="*/ 8 h 295"/>
                  <a:gd name="T50" fmla="*/ 5 w 355"/>
                  <a:gd name="T51" fmla="*/ 8 h 295"/>
                  <a:gd name="T52" fmla="*/ 5 w 355"/>
                  <a:gd name="T53" fmla="*/ 9 h 295"/>
                  <a:gd name="T54" fmla="*/ 5 w 355"/>
                  <a:gd name="T55" fmla="*/ 9 h 295"/>
                  <a:gd name="T56" fmla="*/ 4 w 355"/>
                  <a:gd name="T57" fmla="*/ 9 h 295"/>
                  <a:gd name="T58" fmla="*/ 4 w 355"/>
                  <a:gd name="T59" fmla="*/ 8 h 295"/>
                  <a:gd name="T60" fmla="*/ 4 w 355"/>
                  <a:gd name="T61" fmla="*/ 8 h 295"/>
                  <a:gd name="T62" fmla="*/ 3 w 355"/>
                  <a:gd name="T63" fmla="*/ 8 h 295"/>
                  <a:gd name="T64" fmla="*/ 3 w 355"/>
                  <a:gd name="T65" fmla="*/ 8 h 295"/>
                  <a:gd name="T66" fmla="*/ 3 w 355"/>
                  <a:gd name="T67" fmla="*/ 8 h 295"/>
                  <a:gd name="T68" fmla="*/ 5 w 355"/>
                  <a:gd name="T69" fmla="*/ 6 h 295"/>
                  <a:gd name="T70" fmla="*/ 4 w 355"/>
                  <a:gd name="T71" fmla="*/ 5 h 295"/>
                  <a:gd name="T72" fmla="*/ 3 w 355"/>
                  <a:gd name="T73" fmla="*/ 5 h 295"/>
                  <a:gd name="T74" fmla="*/ 3 w 355"/>
                  <a:gd name="T75" fmla="*/ 5 h 295"/>
                  <a:gd name="T76" fmla="*/ 3 w 355"/>
                  <a:gd name="T77" fmla="*/ 3 h 295"/>
                  <a:gd name="T78" fmla="*/ 2 w 355"/>
                  <a:gd name="T79" fmla="*/ 3 h 295"/>
                  <a:gd name="T80" fmla="*/ 2 w 355"/>
                  <a:gd name="T81" fmla="*/ 2 h 295"/>
                  <a:gd name="T82" fmla="*/ 2 w 355"/>
                  <a:gd name="T83" fmla="*/ 2 h 295"/>
                  <a:gd name="T84" fmla="*/ 2 w 355"/>
                  <a:gd name="T85" fmla="*/ 2 h 295"/>
                  <a:gd name="T86" fmla="*/ 2 w 355"/>
                  <a:gd name="T87" fmla="*/ 2 h 295"/>
                  <a:gd name="T88" fmla="*/ 1 w 355"/>
                  <a:gd name="T89" fmla="*/ 1 h 295"/>
                  <a:gd name="T90" fmla="*/ 1 w 355"/>
                  <a:gd name="T91" fmla="*/ 1 h 295"/>
                  <a:gd name="T92" fmla="*/ 1 w 355"/>
                  <a:gd name="T93" fmla="*/ 1 h 295"/>
                  <a:gd name="T94" fmla="*/ 0 w 355"/>
                  <a:gd name="T95" fmla="*/ 0 h 295"/>
                  <a:gd name="T96" fmla="*/ 1 w 355"/>
                  <a:gd name="T97" fmla="*/ 0 h 295"/>
                  <a:gd name="T98" fmla="*/ 1 w 355"/>
                  <a:gd name="T99" fmla="*/ 0 h 295"/>
                  <a:gd name="T100" fmla="*/ 1 w 355"/>
                  <a:gd name="T101" fmla="*/ 0 h 295"/>
                  <a:gd name="T102" fmla="*/ 1 w 355"/>
                  <a:gd name="T103" fmla="*/ 0 h 2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5" h="295">
                    <a:moveTo>
                      <a:pt x="27" y="0"/>
                    </a:moveTo>
                    <a:lnTo>
                      <a:pt x="46" y="42"/>
                    </a:lnTo>
                    <a:lnTo>
                      <a:pt x="165" y="105"/>
                    </a:lnTo>
                    <a:lnTo>
                      <a:pt x="228" y="120"/>
                    </a:lnTo>
                    <a:lnTo>
                      <a:pt x="224" y="86"/>
                    </a:lnTo>
                    <a:lnTo>
                      <a:pt x="137" y="30"/>
                    </a:lnTo>
                    <a:lnTo>
                      <a:pt x="179" y="44"/>
                    </a:lnTo>
                    <a:lnTo>
                      <a:pt x="287" y="101"/>
                    </a:lnTo>
                    <a:lnTo>
                      <a:pt x="355" y="143"/>
                    </a:lnTo>
                    <a:lnTo>
                      <a:pt x="329" y="148"/>
                    </a:lnTo>
                    <a:lnTo>
                      <a:pt x="331" y="169"/>
                    </a:lnTo>
                    <a:lnTo>
                      <a:pt x="351" y="181"/>
                    </a:lnTo>
                    <a:lnTo>
                      <a:pt x="302" y="182"/>
                    </a:lnTo>
                    <a:lnTo>
                      <a:pt x="217" y="143"/>
                    </a:lnTo>
                    <a:lnTo>
                      <a:pt x="137" y="112"/>
                    </a:lnTo>
                    <a:lnTo>
                      <a:pt x="137" y="141"/>
                    </a:lnTo>
                    <a:lnTo>
                      <a:pt x="141" y="152"/>
                    </a:lnTo>
                    <a:lnTo>
                      <a:pt x="148" y="169"/>
                    </a:lnTo>
                    <a:lnTo>
                      <a:pt x="154" y="182"/>
                    </a:lnTo>
                    <a:lnTo>
                      <a:pt x="158" y="188"/>
                    </a:lnTo>
                    <a:lnTo>
                      <a:pt x="165" y="201"/>
                    </a:lnTo>
                    <a:lnTo>
                      <a:pt x="207" y="215"/>
                    </a:lnTo>
                    <a:lnTo>
                      <a:pt x="194" y="226"/>
                    </a:lnTo>
                    <a:lnTo>
                      <a:pt x="161" y="234"/>
                    </a:lnTo>
                    <a:lnTo>
                      <a:pt x="154" y="264"/>
                    </a:lnTo>
                    <a:lnTo>
                      <a:pt x="146" y="285"/>
                    </a:lnTo>
                    <a:lnTo>
                      <a:pt x="141" y="291"/>
                    </a:lnTo>
                    <a:lnTo>
                      <a:pt x="137" y="295"/>
                    </a:lnTo>
                    <a:lnTo>
                      <a:pt x="123" y="289"/>
                    </a:lnTo>
                    <a:lnTo>
                      <a:pt x="114" y="283"/>
                    </a:lnTo>
                    <a:lnTo>
                      <a:pt x="104" y="276"/>
                    </a:lnTo>
                    <a:lnTo>
                      <a:pt x="95" y="270"/>
                    </a:lnTo>
                    <a:lnTo>
                      <a:pt x="87" y="264"/>
                    </a:lnTo>
                    <a:lnTo>
                      <a:pt x="80" y="258"/>
                    </a:lnTo>
                    <a:lnTo>
                      <a:pt x="150" y="219"/>
                    </a:lnTo>
                    <a:lnTo>
                      <a:pt x="97" y="186"/>
                    </a:lnTo>
                    <a:lnTo>
                      <a:pt x="91" y="181"/>
                    </a:lnTo>
                    <a:lnTo>
                      <a:pt x="82" y="167"/>
                    </a:lnTo>
                    <a:lnTo>
                      <a:pt x="66" y="125"/>
                    </a:lnTo>
                    <a:lnTo>
                      <a:pt x="63" y="106"/>
                    </a:lnTo>
                    <a:lnTo>
                      <a:pt x="57" y="93"/>
                    </a:lnTo>
                    <a:lnTo>
                      <a:pt x="49" y="82"/>
                    </a:lnTo>
                    <a:lnTo>
                      <a:pt x="42" y="74"/>
                    </a:lnTo>
                    <a:lnTo>
                      <a:pt x="34" y="68"/>
                    </a:lnTo>
                    <a:lnTo>
                      <a:pt x="25" y="59"/>
                    </a:lnTo>
                    <a:lnTo>
                      <a:pt x="15" y="51"/>
                    </a:lnTo>
                    <a:lnTo>
                      <a:pt x="8" y="44"/>
                    </a:lnTo>
                    <a:lnTo>
                      <a:pt x="0" y="30"/>
                    </a:lnTo>
                    <a:lnTo>
                      <a:pt x="4" y="13"/>
                    </a:lnTo>
                    <a:lnTo>
                      <a:pt x="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1" name="Freeform 64"/>
              <p:cNvSpPr>
                <a:spLocks/>
              </p:cNvSpPr>
              <p:nvPr/>
            </p:nvSpPr>
            <p:spPr bwMode="auto">
              <a:xfrm>
                <a:off x="2315" y="2128"/>
                <a:ext cx="215" cy="136"/>
              </a:xfrm>
              <a:custGeom>
                <a:avLst/>
                <a:gdLst>
                  <a:gd name="T0" fmla="*/ 1 w 430"/>
                  <a:gd name="T1" fmla="*/ 0 h 271"/>
                  <a:gd name="T2" fmla="*/ 7 w 430"/>
                  <a:gd name="T3" fmla="*/ 5 h 271"/>
                  <a:gd name="T4" fmla="*/ 10 w 430"/>
                  <a:gd name="T5" fmla="*/ 6 h 271"/>
                  <a:gd name="T6" fmla="*/ 12 w 430"/>
                  <a:gd name="T7" fmla="*/ 8 h 271"/>
                  <a:gd name="T8" fmla="*/ 14 w 430"/>
                  <a:gd name="T9" fmla="*/ 8 h 271"/>
                  <a:gd name="T10" fmla="*/ 14 w 430"/>
                  <a:gd name="T11" fmla="*/ 9 h 271"/>
                  <a:gd name="T12" fmla="*/ 12 w 430"/>
                  <a:gd name="T13" fmla="*/ 9 h 271"/>
                  <a:gd name="T14" fmla="*/ 11 w 430"/>
                  <a:gd name="T15" fmla="*/ 8 h 271"/>
                  <a:gd name="T16" fmla="*/ 9 w 430"/>
                  <a:gd name="T17" fmla="*/ 7 h 271"/>
                  <a:gd name="T18" fmla="*/ 6 w 430"/>
                  <a:gd name="T19" fmla="*/ 5 h 271"/>
                  <a:gd name="T20" fmla="*/ 4 w 430"/>
                  <a:gd name="T21" fmla="*/ 4 h 271"/>
                  <a:gd name="T22" fmla="*/ 2 w 430"/>
                  <a:gd name="T23" fmla="*/ 3 h 271"/>
                  <a:gd name="T24" fmla="*/ 2 w 430"/>
                  <a:gd name="T25" fmla="*/ 3 h 271"/>
                  <a:gd name="T26" fmla="*/ 1 w 430"/>
                  <a:gd name="T27" fmla="*/ 2 h 271"/>
                  <a:gd name="T28" fmla="*/ 1 w 430"/>
                  <a:gd name="T29" fmla="*/ 2 h 271"/>
                  <a:gd name="T30" fmla="*/ 0 w 430"/>
                  <a:gd name="T31" fmla="*/ 1 h 271"/>
                  <a:gd name="T32" fmla="*/ 1 w 430"/>
                  <a:gd name="T33" fmla="*/ 1 h 271"/>
                  <a:gd name="T34" fmla="*/ 1 w 430"/>
                  <a:gd name="T35" fmla="*/ 0 h 271"/>
                  <a:gd name="T36" fmla="*/ 1 w 430"/>
                  <a:gd name="T37" fmla="*/ 0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0" h="271">
                    <a:moveTo>
                      <a:pt x="12" y="0"/>
                    </a:moveTo>
                    <a:lnTo>
                      <a:pt x="206" y="144"/>
                    </a:lnTo>
                    <a:lnTo>
                      <a:pt x="293" y="188"/>
                    </a:lnTo>
                    <a:lnTo>
                      <a:pt x="373" y="230"/>
                    </a:lnTo>
                    <a:lnTo>
                      <a:pt x="430" y="249"/>
                    </a:lnTo>
                    <a:lnTo>
                      <a:pt x="430" y="271"/>
                    </a:lnTo>
                    <a:lnTo>
                      <a:pt x="356" y="258"/>
                    </a:lnTo>
                    <a:lnTo>
                      <a:pt x="329" y="251"/>
                    </a:lnTo>
                    <a:lnTo>
                      <a:pt x="266" y="205"/>
                    </a:lnTo>
                    <a:lnTo>
                      <a:pt x="175" y="154"/>
                    </a:lnTo>
                    <a:lnTo>
                      <a:pt x="105" y="125"/>
                    </a:lnTo>
                    <a:lnTo>
                      <a:pt x="40" y="78"/>
                    </a:lnTo>
                    <a:lnTo>
                      <a:pt x="35" y="70"/>
                    </a:lnTo>
                    <a:lnTo>
                      <a:pt x="29" y="64"/>
                    </a:lnTo>
                    <a:lnTo>
                      <a:pt x="21" y="57"/>
                    </a:lnTo>
                    <a:lnTo>
                      <a:pt x="0" y="28"/>
                    </a:lnTo>
                    <a:lnTo>
                      <a:pt x="6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2" name="Freeform 65"/>
              <p:cNvSpPr>
                <a:spLocks/>
              </p:cNvSpPr>
              <p:nvPr/>
            </p:nvSpPr>
            <p:spPr bwMode="auto">
              <a:xfrm>
                <a:off x="2507" y="2228"/>
                <a:ext cx="46" cy="37"/>
              </a:xfrm>
              <a:custGeom>
                <a:avLst/>
                <a:gdLst>
                  <a:gd name="T0" fmla="*/ 2 w 91"/>
                  <a:gd name="T1" fmla="*/ 0 h 74"/>
                  <a:gd name="T2" fmla="*/ 0 w 91"/>
                  <a:gd name="T3" fmla="*/ 1 h 74"/>
                  <a:gd name="T4" fmla="*/ 1 w 91"/>
                  <a:gd name="T5" fmla="*/ 1 h 74"/>
                  <a:gd name="T6" fmla="*/ 2 w 91"/>
                  <a:gd name="T7" fmla="*/ 1 h 74"/>
                  <a:gd name="T8" fmla="*/ 2 w 91"/>
                  <a:gd name="T9" fmla="*/ 3 h 74"/>
                  <a:gd name="T10" fmla="*/ 3 w 91"/>
                  <a:gd name="T11" fmla="*/ 3 h 74"/>
                  <a:gd name="T12" fmla="*/ 3 w 91"/>
                  <a:gd name="T13" fmla="*/ 1 h 74"/>
                  <a:gd name="T14" fmla="*/ 2 w 91"/>
                  <a:gd name="T15" fmla="*/ 1 h 74"/>
                  <a:gd name="T16" fmla="*/ 2 w 91"/>
                  <a:gd name="T17" fmla="*/ 0 h 74"/>
                  <a:gd name="T18" fmla="*/ 2 w 91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74">
                    <a:moveTo>
                      <a:pt x="50" y="0"/>
                    </a:moveTo>
                    <a:lnTo>
                      <a:pt x="0" y="6"/>
                    </a:lnTo>
                    <a:lnTo>
                      <a:pt x="14" y="21"/>
                    </a:lnTo>
                    <a:lnTo>
                      <a:pt x="50" y="29"/>
                    </a:lnTo>
                    <a:lnTo>
                      <a:pt x="52" y="74"/>
                    </a:lnTo>
                    <a:lnTo>
                      <a:pt x="86" y="71"/>
                    </a:lnTo>
                    <a:lnTo>
                      <a:pt x="91" y="29"/>
                    </a:lnTo>
                    <a:lnTo>
                      <a:pt x="61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3" name="Freeform 66"/>
              <p:cNvSpPr>
                <a:spLocks/>
              </p:cNvSpPr>
              <p:nvPr/>
            </p:nvSpPr>
            <p:spPr bwMode="auto">
              <a:xfrm>
                <a:off x="2523" y="2230"/>
                <a:ext cx="28" cy="33"/>
              </a:xfrm>
              <a:custGeom>
                <a:avLst/>
                <a:gdLst>
                  <a:gd name="T0" fmla="*/ 2 w 55"/>
                  <a:gd name="T1" fmla="*/ 2 h 65"/>
                  <a:gd name="T2" fmla="*/ 2 w 55"/>
                  <a:gd name="T3" fmla="*/ 1 h 65"/>
                  <a:gd name="T4" fmla="*/ 2 w 55"/>
                  <a:gd name="T5" fmla="*/ 1 h 65"/>
                  <a:gd name="T6" fmla="*/ 1 w 55"/>
                  <a:gd name="T7" fmla="*/ 0 h 65"/>
                  <a:gd name="T8" fmla="*/ 0 w 55"/>
                  <a:gd name="T9" fmla="*/ 1 h 65"/>
                  <a:gd name="T10" fmla="*/ 1 w 55"/>
                  <a:gd name="T11" fmla="*/ 1 h 65"/>
                  <a:gd name="T12" fmla="*/ 2 w 55"/>
                  <a:gd name="T13" fmla="*/ 2 h 65"/>
                  <a:gd name="T14" fmla="*/ 2 w 55"/>
                  <a:gd name="T15" fmla="*/ 3 h 65"/>
                  <a:gd name="T16" fmla="*/ 2 w 55"/>
                  <a:gd name="T17" fmla="*/ 2 h 65"/>
                  <a:gd name="T18" fmla="*/ 2 w 55"/>
                  <a:gd name="T19" fmla="*/ 2 h 65"/>
                  <a:gd name="T20" fmla="*/ 2 w 55"/>
                  <a:gd name="T21" fmla="*/ 2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" h="65">
                    <a:moveTo>
                      <a:pt x="55" y="42"/>
                    </a:moveTo>
                    <a:lnTo>
                      <a:pt x="55" y="27"/>
                    </a:lnTo>
                    <a:lnTo>
                      <a:pt x="41" y="8"/>
                    </a:lnTo>
                    <a:lnTo>
                      <a:pt x="20" y="0"/>
                    </a:lnTo>
                    <a:lnTo>
                      <a:pt x="0" y="6"/>
                    </a:lnTo>
                    <a:lnTo>
                      <a:pt x="24" y="27"/>
                    </a:lnTo>
                    <a:lnTo>
                      <a:pt x="38" y="46"/>
                    </a:lnTo>
                    <a:lnTo>
                      <a:pt x="36" y="65"/>
                    </a:lnTo>
                    <a:lnTo>
                      <a:pt x="55" y="51"/>
                    </a:ln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4" name="Freeform 67"/>
              <p:cNvSpPr>
                <a:spLocks/>
              </p:cNvSpPr>
              <p:nvPr/>
            </p:nvSpPr>
            <p:spPr bwMode="auto">
              <a:xfrm>
                <a:off x="2517" y="2083"/>
                <a:ext cx="40" cy="53"/>
              </a:xfrm>
              <a:custGeom>
                <a:avLst/>
                <a:gdLst>
                  <a:gd name="T0" fmla="*/ 0 w 82"/>
                  <a:gd name="T1" fmla="*/ 0 h 107"/>
                  <a:gd name="T2" fmla="*/ 0 w 82"/>
                  <a:gd name="T3" fmla="*/ 0 h 107"/>
                  <a:gd name="T4" fmla="*/ 0 w 82"/>
                  <a:gd name="T5" fmla="*/ 1 h 107"/>
                  <a:gd name="T6" fmla="*/ 1 w 82"/>
                  <a:gd name="T7" fmla="*/ 2 h 107"/>
                  <a:gd name="T8" fmla="*/ 1 w 82"/>
                  <a:gd name="T9" fmla="*/ 3 h 107"/>
                  <a:gd name="T10" fmla="*/ 2 w 82"/>
                  <a:gd name="T11" fmla="*/ 2 h 107"/>
                  <a:gd name="T12" fmla="*/ 1 w 82"/>
                  <a:gd name="T13" fmla="*/ 0 h 107"/>
                  <a:gd name="T14" fmla="*/ 0 w 82"/>
                  <a:gd name="T15" fmla="*/ 0 h 107"/>
                  <a:gd name="T16" fmla="*/ 0 w 82"/>
                  <a:gd name="T17" fmla="*/ 0 h 107"/>
                  <a:gd name="T18" fmla="*/ 0 w 82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107">
                    <a:moveTo>
                      <a:pt x="0" y="2"/>
                    </a:moveTo>
                    <a:lnTo>
                      <a:pt x="19" y="27"/>
                    </a:lnTo>
                    <a:lnTo>
                      <a:pt x="12" y="55"/>
                    </a:lnTo>
                    <a:lnTo>
                      <a:pt x="44" y="92"/>
                    </a:lnTo>
                    <a:lnTo>
                      <a:pt x="63" y="107"/>
                    </a:lnTo>
                    <a:lnTo>
                      <a:pt x="82" y="92"/>
                    </a:lnTo>
                    <a:lnTo>
                      <a:pt x="34" y="19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5" name="Freeform 68"/>
              <p:cNvSpPr>
                <a:spLocks/>
              </p:cNvSpPr>
              <p:nvPr/>
            </p:nvSpPr>
            <p:spPr bwMode="auto">
              <a:xfrm>
                <a:off x="2525" y="2097"/>
                <a:ext cx="29" cy="38"/>
              </a:xfrm>
              <a:custGeom>
                <a:avLst/>
                <a:gdLst>
                  <a:gd name="T0" fmla="*/ 1 w 57"/>
                  <a:gd name="T1" fmla="*/ 0 h 76"/>
                  <a:gd name="T2" fmla="*/ 2 w 57"/>
                  <a:gd name="T3" fmla="*/ 1 h 76"/>
                  <a:gd name="T4" fmla="*/ 2 w 57"/>
                  <a:gd name="T5" fmla="*/ 2 h 76"/>
                  <a:gd name="T6" fmla="*/ 2 w 57"/>
                  <a:gd name="T7" fmla="*/ 3 h 76"/>
                  <a:gd name="T8" fmla="*/ 0 w 57"/>
                  <a:gd name="T9" fmla="*/ 1 h 76"/>
                  <a:gd name="T10" fmla="*/ 1 w 57"/>
                  <a:gd name="T11" fmla="*/ 0 h 76"/>
                  <a:gd name="T12" fmla="*/ 1 w 5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6">
                    <a:moveTo>
                      <a:pt x="10" y="0"/>
                    </a:moveTo>
                    <a:lnTo>
                      <a:pt x="40" y="26"/>
                    </a:lnTo>
                    <a:lnTo>
                      <a:pt x="57" y="64"/>
                    </a:lnTo>
                    <a:lnTo>
                      <a:pt x="52" y="76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6" name="Freeform 69"/>
              <p:cNvSpPr>
                <a:spLocks/>
              </p:cNvSpPr>
              <p:nvPr/>
            </p:nvSpPr>
            <p:spPr bwMode="auto">
              <a:xfrm>
                <a:off x="2386" y="2048"/>
                <a:ext cx="165" cy="104"/>
              </a:xfrm>
              <a:custGeom>
                <a:avLst/>
                <a:gdLst>
                  <a:gd name="T0" fmla="*/ 8 w 331"/>
                  <a:gd name="T1" fmla="*/ 3 h 207"/>
                  <a:gd name="T2" fmla="*/ 8 w 331"/>
                  <a:gd name="T3" fmla="*/ 4 h 207"/>
                  <a:gd name="T4" fmla="*/ 8 w 331"/>
                  <a:gd name="T5" fmla="*/ 4 h 207"/>
                  <a:gd name="T6" fmla="*/ 8 w 331"/>
                  <a:gd name="T7" fmla="*/ 5 h 207"/>
                  <a:gd name="T8" fmla="*/ 8 w 331"/>
                  <a:gd name="T9" fmla="*/ 5 h 207"/>
                  <a:gd name="T10" fmla="*/ 8 w 331"/>
                  <a:gd name="T11" fmla="*/ 5 h 207"/>
                  <a:gd name="T12" fmla="*/ 8 w 331"/>
                  <a:gd name="T13" fmla="*/ 6 h 207"/>
                  <a:gd name="T14" fmla="*/ 9 w 331"/>
                  <a:gd name="T15" fmla="*/ 6 h 207"/>
                  <a:gd name="T16" fmla="*/ 9 w 331"/>
                  <a:gd name="T17" fmla="*/ 6 h 207"/>
                  <a:gd name="T18" fmla="*/ 10 w 331"/>
                  <a:gd name="T19" fmla="*/ 6 h 207"/>
                  <a:gd name="T20" fmla="*/ 9 w 331"/>
                  <a:gd name="T21" fmla="*/ 7 h 207"/>
                  <a:gd name="T22" fmla="*/ 8 w 331"/>
                  <a:gd name="T23" fmla="*/ 7 h 207"/>
                  <a:gd name="T24" fmla="*/ 7 w 331"/>
                  <a:gd name="T25" fmla="*/ 6 h 207"/>
                  <a:gd name="T26" fmla="*/ 7 w 331"/>
                  <a:gd name="T27" fmla="*/ 5 h 207"/>
                  <a:gd name="T28" fmla="*/ 7 w 331"/>
                  <a:gd name="T29" fmla="*/ 5 h 207"/>
                  <a:gd name="T30" fmla="*/ 7 w 331"/>
                  <a:gd name="T31" fmla="*/ 5 h 207"/>
                  <a:gd name="T32" fmla="*/ 6 w 331"/>
                  <a:gd name="T33" fmla="*/ 5 h 207"/>
                  <a:gd name="T34" fmla="*/ 6 w 331"/>
                  <a:gd name="T35" fmla="*/ 4 h 207"/>
                  <a:gd name="T36" fmla="*/ 6 w 331"/>
                  <a:gd name="T37" fmla="*/ 4 h 207"/>
                  <a:gd name="T38" fmla="*/ 6 w 331"/>
                  <a:gd name="T39" fmla="*/ 4 h 207"/>
                  <a:gd name="T40" fmla="*/ 5 w 331"/>
                  <a:gd name="T41" fmla="*/ 4 h 207"/>
                  <a:gd name="T42" fmla="*/ 5 w 331"/>
                  <a:gd name="T43" fmla="*/ 3 h 207"/>
                  <a:gd name="T44" fmla="*/ 5 w 331"/>
                  <a:gd name="T45" fmla="*/ 3 h 207"/>
                  <a:gd name="T46" fmla="*/ 4 w 331"/>
                  <a:gd name="T47" fmla="*/ 3 h 207"/>
                  <a:gd name="T48" fmla="*/ 4 w 331"/>
                  <a:gd name="T49" fmla="*/ 3 h 207"/>
                  <a:gd name="T50" fmla="*/ 4 w 331"/>
                  <a:gd name="T51" fmla="*/ 2 h 207"/>
                  <a:gd name="T52" fmla="*/ 4 w 331"/>
                  <a:gd name="T53" fmla="*/ 2 h 207"/>
                  <a:gd name="T54" fmla="*/ 4 w 331"/>
                  <a:gd name="T55" fmla="*/ 2 h 207"/>
                  <a:gd name="T56" fmla="*/ 3 w 331"/>
                  <a:gd name="T57" fmla="*/ 2 h 207"/>
                  <a:gd name="T58" fmla="*/ 3 w 331"/>
                  <a:gd name="T59" fmla="*/ 3 h 207"/>
                  <a:gd name="T60" fmla="*/ 1 w 331"/>
                  <a:gd name="T61" fmla="*/ 3 h 207"/>
                  <a:gd name="T62" fmla="*/ 0 w 331"/>
                  <a:gd name="T63" fmla="*/ 2 h 207"/>
                  <a:gd name="T64" fmla="*/ 0 w 331"/>
                  <a:gd name="T65" fmla="*/ 2 h 207"/>
                  <a:gd name="T66" fmla="*/ 1 w 331"/>
                  <a:gd name="T67" fmla="*/ 2 h 207"/>
                  <a:gd name="T68" fmla="*/ 3 w 331"/>
                  <a:gd name="T69" fmla="*/ 1 h 207"/>
                  <a:gd name="T70" fmla="*/ 3 w 331"/>
                  <a:gd name="T71" fmla="*/ 0 h 207"/>
                  <a:gd name="T72" fmla="*/ 6 w 331"/>
                  <a:gd name="T73" fmla="*/ 3 h 207"/>
                  <a:gd name="T74" fmla="*/ 6 w 331"/>
                  <a:gd name="T75" fmla="*/ 3 h 207"/>
                  <a:gd name="T76" fmla="*/ 6 w 331"/>
                  <a:gd name="T77" fmla="*/ 3 h 207"/>
                  <a:gd name="T78" fmla="*/ 6 w 331"/>
                  <a:gd name="T79" fmla="*/ 4 h 207"/>
                  <a:gd name="T80" fmla="*/ 6 w 331"/>
                  <a:gd name="T81" fmla="*/ 4 h 207"/>
                  <a:gd name="T82" fmla="*/ 7 w 331"/>
                  <a:gd name="T83" fmla="*/ 4 h 207"/>
                  <a:gd name="T84" fmla="*/ 8 w 331"/>
                  <a:gd name="T85" fmla="*/ 4 h 207"/>
                  <a:gd name="T86" fmla="*/ 8 w 331"/>
                  <a:gd name="T87" fmla="*/ 3 h 207"/>
                  <a:gd name="T88" fmla="*/ 8 w 331"/>
                  <a:gd name="T89" fmla="*/ 3 h 2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1" h="207">
                    <a:moveTo>
                      <a:pt x="270" y="95"/>
                    </a:moveTo>
                    <a:lnTo>
                      <a:pt x="264" y="106"/>
                    </a:lnTo>
                    <a:lnTo>
                      <a:pt x="258" y="127"/>
                    </a:lnTo>
                    <a:lnTo>
                      <a:pt x="266" y="139"/>
                    </a:lnTo>
                    <a:lnTo>
                      <a:pt x="272" y="146"/>
                    </a:lnTo>
                    <a:lnTo>
                      <a:pt x="277" y="154"/>
                    </a:lnTo>
                    <a:lnTo>
                      <a:pt x="285" y="162"/>
                    </a:lnTo>
                    <a:lnTo>
                      <a:pt x="289" y="167"/>
                    </a:lnTo>
                    <a:lnTo>
                      <a:pt x="295" y="173"/>
                    </a:lnTo>
                    <a:lnTo>
                      <a:pt x="331" y="192"/>
                    </a:lnTo>
                    <a:lnTo>
                      <a:pt x="308" y="207"/>
                    </a:lnTo>
                    <a:lnTo>
                      <a:pt x="277" y="203"/>
                    </a:lnTo>
                    <a:lnTo>
                      <a:pt x="238" y="165"/>
                    </a:lnTo>
                    <a:lnTo>
                      <a:pt x="236" y="158"/>
                    </a:lnTo>
                    <a:lnTo>
                      <a:pt x="230" y="143"/>
                    </a:lnTo>
                    <a:lnTo>
                      <a:pt x="224" y="131"/>
                    </a:lnTo>
                    <a:lnTo>
                      <a:pt x="220" y="129"/>
                    </a:lnTo>
                    <a:lnTo>
                      <a:pt x="205" y="120"/>
                    </a:lnTo>
                    <a:lnTo>
                      <a:pt x="200" y="112"/>
                    </a:lnTo>
                    <a:lnTo>
                      <a:pt x="192" y="106"/>
                    </a:lnTo>
                    <a:lnTo>
                      <a:pt x="182" y="97"/>
                    </a:lnTo>
                    <a:lnTo>
                      <a:pt x="175" y="89"/>
                    </a:lnTo>
                    <a:lnTo>
                      <a:pt x="165" y="82"/>
                    </a:lnTo>
                    <a:lnTo>
                      <a:pt x="156" y="72"/>
                    </a:lnTo>
                    <a:lnTo>
                      <a:pt x="148" y="65"/>
                    </a:lnTo>
                    <a:lnTo>
                      <a:pt x="141" y="59"/>
                    </a:lnTo>
                    <a:lnTo>
                      <a:pt x="135" y="51"/>
                    </a:lnTo>
                    <a:lnTo>
                      <a:pt x="131" y="48"/>
                    </a:lnTo>
                    <a:lnTo>
                      <a:pt x="127" y="44"/>
                    </a:lnTo>
                    <a:lnTo>
                      <a:pt x="99" y="65"/>
                    </a:lnTo>
                    <a:lnTo>
                      <a:pt x="40" y="68"/>
                    </a:lnTo>
                    <a:lnTo>
                      <a:pt x="29" y="53"/>
                    </a:lnTo>
                    <a:lnTo>
                      <a:pt x="0" y="36"/>
                    </a:lnTo>
                    <a:lnTo>
                      <a:pt x="53" y="38"/>
                    </a:lnTo>
                    <a:lnTo>
                      <a:pt x="99" y="32"/>
                    </a:lnTo>
                    <a:lnTo>
                      <a:pt x="122" y="0"/>
                    </a:lnTo>
                    <a:lnTo>
                      <a:pt x="194" y="76"/>
                    </a:lnTo>
                    <a:lnTo>
                      <a:pt x="198" y="82"/>
                    </a:lnTo>
                    <a:lnTo>
                      <a:pt x="207" y="91"/>
                    </a:lnTo>
                    <a:lnTo>
                      <a:pt x="213" y="97"/>
                    </a:lnTo>
                    <a:lnTo>
                      <a:pt x="220" y="101"/>
                    </a:lnTo>
                    <a:lnTo>
                      <a:pt x="234" y="105"/>
                    </a:lnTo>
                    <a:lnTo>
                      <a:pt x="258" y="99"/>
                    </a:lnTo>
                    <a:lnTo>
                      <a:pt x="270" y="95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7" name="Freeform 70"/>
              <p:cNvSpPr>
                <a:spLocks/>
              </p:cNvSpPr>
              <p:nvPr/>
            </p:nvSpPr>
            <p:spPr bwMode="auto">
              <a:xfrm>
                <a:off x="2458" y="2029"/>
                <a:ext cx="59" cy="48"/>
              </a:xfrm>
              <a:custGeom>
                <a:avLst/>
                <a:gdLst>
                  <a:gd name="T0" fmla="*/ 0 w 118"/>
                  <a:gd name="T1" fmla="*/ 0 h 97"/>
                  <a:gd name="T2" fmla="*/ 1 w 118"/>
                  <a:gd name="T3" fmla="*/ 0 h 97"/>
                  <a:gd name="T4" fmla="*/ 1 w 118"/>
                  <a:gd name="T5" fmla="*/ 1 h 97"/>
                  <a:gd name="T6" fmla="*/ 1 w 118"/>
                  <a:gd name="T7" fmla="*/ 1 h 97"/>
                  <a:gd name="T8" fmla="*/ 1 w 118"/>
                  <a:gd name="T9" fmla="*/ 1 h 97"/>
                  <a:gd name="T10" fmla="*/ 2 w 118"/>
                  <a:gd name="T11" fmla="*/ 2 h 97"/>
                  <a:gd name="T12" fmla="*/ 2 w 118"/>
                  <a:gd name="T13" fmla="*/ 2 h 97"/>
                  <a:gd name="T14" fmla="*/ 2 w 118"/>
                  <a:gd name="T15" fmla="*/ 2 h 97"/>
                  <a:gd name="T16" fmla="*/ 3 w 118"/>
                  <a:gd name="T17" fmla="*/ 2 h 97"/>
                  <a:gd name="T18" fmla="*/ 3 w 118"/>
                  <a:gd name="T19" fmla="*/ 2 h 97"/>
                  <a:gd name="T20" fmla="*/ 3 w 118"/>
                  <a:gd name="T21" fmla="*/ 3 h 97"/>
                  <a:gd name="T22" fmla="*/ 4 w 118"/>
                  <a:gd name="T23" fmla="*/ 2 h 97"/>
                  <a:gd name="T24" fmla="*/ 2 w 118"/>
                  <a:gd name="T25" fmla="*/ 1 h 97"/>
                  <a:gd name="T26" fmla="*/ 2 w 118"/>
                  <a:gd name="T27" fmla="*/ 0 h 97"/>
                  <a:gd name="T28" fmla="*/ 1 w 118"/>
                  <a:gd name="T29" fmla="*/ 0 h 97"/>
                  <a:gd name="T30" fmla="*/ 0 w 118"/>
                  <a:gd name="T31" fmla="*/ 0 h 97"/>
                  <a:gd name="T32" fmla="*/ 0 w 118"/>
                  <a:gd name="T33" fmla="*/ 0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8" h="97">
                    <a:moveTo>
                      <a:pt x="0" y="8"/>
                    </a:moveTo>
                    <a:lnTo>
                      <a:pt x="4" y="27"/>
                    </a:lnTo>
                    <a:lnTo>
                      <a:pt x="10" y="42"/>
                    </a:lnTo>
                    <a:lnTo>
                      <a:pt x="18" y="51"/>
                    </a:lnTo>
                    <a:lnTo>
                      <a:pt x="25" y="59"/>
                    </a:lnTo>
                    <a:lnTo>
                      <a:pt x="35" y="67"/>
                    </a:lnTo>
                    <a:lnTo>
                      <a:pt x="46" y="72"/>
                    </a:lnTo>
                    <a:lnTo>
                      <a:pt x="56" y="80"/>
                    </a:lnTo>
                    <a:lnTo>
                      <a:pt x="65" y="86"/>
                    </a:lnTo>
                    <a:lnTo>
                      <a:pt x="80" y="93"/>
                    </a:lnTo>
                    <a:lnTo>
                      <a:pt x="86" y="97"/>
                    </a:lnTo>
                    <a:lnTo>
                      <a:pt x="118" y="95"/>
                    </a:lnTo>
                    <a:lnTo>
                      <a:pt x="63" y="51"/>
                    </a:lnTo>
                    <a:lnTo>
                      <a:pt x="44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8" name="Freeform 71"/>
              <p:cNvSpPr>
                <a:spLocks/>
              </p:cNvSpPr>
              <p:nvPr/>
            </p:nvSpPr>
            <p:spPr bwMode="auto">
              <a:xfrm>
                <a:off x="2487" y="1900"/>
                <a:ext cx="127" cy="197"/>
              </a:xfrm>
              <a:custGeom>
                <a:avLst/>
                <a:gdLst>
                  <a:gd name="T0" fmla="*/ 0 w 253"/>
                  <a:gd name="T1" fmla="*/ 0 h 395"/>
                  <a:gd name="T2" fmla="*/ 4 w 253"/>
                  <a:gd name="T3" fmla="*/ 0 h 395"/>
                  <a:gd name="T4" fmla="*/ 8 w 253"/>
                  <a:gd name="T5" fmla="*/ 0 h 395"/>
                  <a:gd name="T6" fmla="*/ 8 w 253"/>
                  <a:gd name="T7" fmla="*/ 1 h 395"/>
                  <a:gd name="T8" fmla="*/ 7 w 253"/>
                  <a:gd name="T9" fmla="*/ 7 h 395"/>
                  <a:gd name="T10" fmla="*/ 6 w 253"/>
                  <a:gd name="T11" fmla="*/ 8 h 395"/>
                  <a:gd name="T12" fmla="*/ 6 w 253"/>
                  <a:gd name="T13" fmla="*/ 10 h 395"/>
                  <a:gd name="T14" fmla="*/ 6 w 253"/>
                  <a:gd name="T15" fmla="*/ 11 h 395"/>
                  <a:gd name="T16" fmla="*/ 5 w 253"/>
                  <a:gd name="T17" fmla="*/ 12 h 395"/>
                  <a:gd name="T18" fmla="*/ 4 w 253"/>
                  <a:gd name="T19" fmla="*/ 12 h 395"/>
                  <a:gd name="T20" fmla="*/ 0 w 253"/>
                  <a:gd name="T21" fmla="*/ 7 h 395"/>
                  <a:gd name="T22" fmla="*/ 0 w 253"/>
                  <a:gd name="T23" fmla="*/ 0 h 395"/>
                  <a:gd name="T24" fmla="*/ 0 w 253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3" h="395">
                    <a:moveTo>
                      <a:pt x="0" y="13"/>
                    </a:moveTo>
                    <a:lnTo>
                      <a:pt x="122" y="0"/>
                    </a:lnTo>
                    <a:lnTo>
                      <a:pt x="240" y="5"/>
                    </a:lnTo>
                    <a:lnTo>
                      <a:pt x="253" y="39"/>
                    </a:lnTo>
                    <a:lnTo>
                      <a:pt x="219" y="228"/>
                    </a:lnTo>
                    <a:lnTo>
                      <a:pt x="181" y="281"/>
                    </a:lnTo>
                    <a:lnTo>
                      <a:pt x="171" y="332"/>
                    </a:lnTo>
                    <a:lnTo>
                      <a:pt x="164" y="359"/>
                    </a:lnTo>
                    <a:lnTo>
                      <a:pt x="137" y="395"/>
                    </a:lnTo>
                    <a:lnTo>
                      <a:pt x="105" y="389"/>
                    </a:lnTo>
                    <a:lnTo>
                      <a:pt x="0" y="2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69" name="Freeform 72"/>
              <p:cNvSpPr>
                <a:spLocks/>
              </p:cNvSpPr>
              <p:nvPr/>
            </p:nvSpPr>
            <p:spPr bwMode="auto">
              <a:xfrm>
                <a:off x="2466" y="1801"/>
                <a:ext cx="172" cy="106"/>
              </a:xfrm>
              <a:custGeom>
                <a:avLst/>
                <a:gdLst>
                  <a:gd name="T0" fmla="*/ 0 w 343"/>
                  <a:gd name="T1" fmla="*/ 0 h 213"/>
                  <a:gd name="T2" fmla="*/ 4 w 343"/>
                  <a:gd name="T3" fmla="*/ 0 h 213"/>
                  <a:gd name="T4" fmla="*/ 9 w 343"/>
                  <a:gd name="T5" fmla="*/ 0 h 213"/>
                  <a:gd name="T6" fmla="*/ 11 w 343"/>
                  <a:gd name="T7" fmla="*/ 0 h 213"/>
                  <a:gd name="T8" fmla="*/ 10 w 343"/>
                  <a:gd name="T9" fmla="*/ 6 h 213"/>
                  <a:gd name="T10" fmla="*/ 7 w 343"/>
                  <a:gd name="T11" fmla="*/ 6 h 213"/>
                  <a:gd name="T12" fmla="*/ 2 w 343"/>
                  <a:gd name="T13" fmla="*/ 6 h 213"/>
                  <a:gd name="T14" fmla="*/ 0 w 343"/>
                  <a:gd name="T15" fmla="*/ 0 h 213"/>
                  <a:gd name="T16" fmla="*/ 0 w 343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3" h="213">
                    <a:moveTo>
                      <a:pt x="0" y="7"/>
                    </a:moveTo>
                    <a:lnTo>
                      <a:pt x="108" y="0"/>
                    </a:lnTo>
                    <a:lnTo>
                      <a:pt x="260" y="4"/>
                    </a:lnTo>
                    <a:lnTo>
                      <a:pt x="343" y="25"/>
                    </a:lnTo>
                    <a:lnTo>
                      <a:pt x="294" y="213"/>
                    </a:lnTo>
                    <a:lnTo>
                      <a:pt x="207" y="196"/>
                    </a:lnTo>
                    <a:lnTo>
                      <a:pt x="43" y="19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0" name="Freeform 73"/>
              <p:cNvSpPr>
                <a:spLocks/>
              </p:cNvSpPr>
              <p:nvPr/>
            </p:nvSpPr>
            <p:spPr bwMode="auto">
              <a:xfrm>
                <a:off x="2490" y="1829"/>
                <a:ext cx="67" cy="92"/>
              </a:xfrm>
              <a:custGeom>
                <a:avLst/>
                <a:gdLst>
                  <a:gd name="T0" fmla="*/ 4 w 135"/>
                  <a:gd name="T1" fmla="*/ 5 h 184"/>
                  <a:gd name="T2" fmla="*/ 2 w 135"/>
                  <a:gd name="T3" fmla="*/ 6 h 184"/>
                  <a:gd name="T4" fmla="*/ 0 w 135"/>
                  <a:gd name="T5" fmla="*/ 6 h 184"/>
                  <a:gd name="T6" fmla="*/ 0 w 135"/>
                  <a:gd name="T7" fmla="*/ 5 h 184"/>
                  <a:gd name="T8" fmla="*/ 0 w 135"/>
                  <a:gd name="T9" fmla="*/ 6 h 184"/>
                  <a:gd name="T10" fmla="*/ 0 w 135"/>
                  <a:gd name="T11" fmla="*/ 3 h 184"/>
                  <a:gd name="T12" fmla="*/ 0 w 135"/>
                  <a:gd name="T13" fmla="*/ 0 h 184"/>
                  <a:gd name="T14" fmla="*/ 0 w 135"/>
                  <a:gd name="T15" fmla="*/ 1 h 184"/>
                  <a:gd name="T16" fmla="*/ 0 w 135"/>
                  <a:gd name="T17" fmla="*/ 2 h 184"/>
                  <a:gd name="T18" fmla="*/ 2 w 135"/>
                  <a:gd name="T19" fmla="*/ 3 h 184"/>
                  <a:gd name="T20" fmla="*/ 2 w 135"/>
                  <a:gd name="T21" fmla="*/ 4 h 184"/>
                  <a:gd name="T22" fmla="*/ 2 w 135"/>
                  <a:gd name="T23" fmla="*/ 4 h 184"/>
                  <a:gd name="T24" fmla="*/ 2 w 135"/>
                  <a:gd name="T25" fmla="*/ 3 h 184"/>
                  <a:gd name="T26" fmla="*/ 2 w 135"/>
                  <a:gd name="T27" fmla="*/ 3 h 184"/>
                  <a:gd name="T28" fmla="*/ 2 w 135"/>
                  <a:gd name="T29" fmla="*/ 2 h 184"/>
                  <a:gd name="T30" fmla="*/ 3 w 135"/>
                  <a:gd name="T31" fmla="*/ 3 h 184"/>
                  <a:gd name="T32" fmla="*/ 4 w 135"/>
                  <a:gd name="T33" fmla="*/ 4 h 184"/>
                  <a:gd name="T34" fmla="*/ 4 w 135"/>
                  <a:gd name="T35" fmla="*/ 5 h 184"/>
                  <a:gd name="T36" fmla="*/ 4 w 135"/>
                  <a:gd name="T37" fmla="*/ 5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5" h="184">
                    <a:moveTo>
                      <a:pt x="135" y="139"/>
                    </a:moveTo>
                    <a:lnTo>
                      <a:pt x="76" y="184"/>
                    </a:lnTo>
                    <a:lnTo>
                      <a:pt x="29" y="173"/>
                    </a:lnTo>
                    <a:lnTo>
                      <a:pt x="29" y="144"/>
                    </a:lnTo>
                    <a:lnTo>
                      <a:pt x="10" y="165"/>
                    </a:lnTo>
                    <a:lnTo>
                      <a:pt x="2" y="89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23" y="51"/>
                    </a:lnTo>
                    <a:lnTo>
                      <a:pt x="67" y="95"/>
                    </a:lnTo>
                    <a:lnTo>
                      <a:pt x="68" y="97"/>
                    </a:lnTo>
                    <a:lnTo>
                      <a:pt x="82" y="97"/>
                    </a:lnTo>
                    <a:lnTo>
                      <a:pt x="89" y="89"/>
                    </a:lnTo>
                    <a:lnTo>
                      <a:pt x="91" y="78"/>
                    </a:lnTo>
                    <a:lnTo>
                      <a:pt x="89" y="63"/>
                    </a:lnTo>
                    <a:lnTo>
                      <a:pt x="122" y="80"/>
                    </a:lnTo>
                    <a:lnTo>
                      <a:pt x="129" y="114"/>
                    </a:lnTo>
                    <a:lnTo>
                      <a:pt x="135" y="139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1" name="Freeform 74"/>
              <p:cNvSpPr>
                <a:spLocks/>
              </p:cNvSpPr>
              <p:nvPr/>
            </p:nvSpPr>
            <p:spPr bwMode="auto">
              <a:xfrm>
                <a:off x="2488" y="2020"/>
                <a:ext cx="116" cy="58"/>
              </a:xfrm>
              <a:custGeom>
                <a:avLst/>
                <a:gdLst>
                  <a:gd name="T0" fmla="*/ 0 w 232"/>
                  <a:gd name="T1" fmla="*/ 0 h 118"/>
                  <a:gd name="T2" fmla="*/ 3 w 232"/>
                  <a:gd name="T3" fmla="*/ 0 h 118"/>
                  <a:gd name="T4" fmla="*/ 6 w 232"/>
                  <a:gd name="T5" fmla="*/ 0 h 118"/>
                  <a:gd name="T6" fmla="*/ 8 w 232"/>
                  <a:gd name="T7" fmla="*/ 0 h 118"/>
                  <a:gd name="T8" fmla="*/ 8 w 232"/>
                  <a:gd name="T9" fmla="*/ 2 h 118"/>
                  <a:gd name="T10" fmla="*/ 7 w 232"/>
                  <a:gd name="T11" fmla="*/ 2 h 118"/>
                  <a:gd name="T12" fmla="*/ 7 w 232"/>
                  <a:gd name="T13" fmla="*/ 2 h 118"/>
                  <a:gd name="T14" fmla="*/ 7 w 232"/>
                  <a:gd name="T15" fmla="*/ 2 h 118"/>
                  <a:gd name="T16" fmla="*/ 6 w 232"/>
                  <a:gd name="T17" fmla="*/ 3 h 118"/>
                  <a:gd name="T18" fmla="*/ 6 w 232"/>
                  <a:gd name="T19" fmla="*/ 3 h 118"/>
                  <a:gd name="T20" fmla="*/ 6 w 232"/>
                  <a:gd name="T21" fmla="*/ 3 h 118"/>
                  <a:gd name="T22" fmla="*/ 6 w 232"/>
                  <a:gd name="T23" fmla="*/ 3 h 118"/>
                  <a:gd name="T24" fmla="*/ 5 w 232"/>
                  <a:gd name="T25" fmla="*/ 3 h 118"/>
                  <a:gd name="T26" fmla="*/ 3 w 232"/>
                  <a:gd name="T27" fmla="*/ 3 h 118"/>
                  <a:gd name="T28" fmla="*/ 2 w 232"/>
                  <a:gd name="T29" fmla="*/ 3 h 118"/>
                  <a:gd name="T30" fmla="*/ 2 w 232"/>
                  <a:gd name="T31" fmla="*/ 3 h 118"/>
                  <a:gd name="T32" fmla="*/ 0 w 232"/>
                  <a:gd name="T33" fmla="*/ 1 h 118"/>
                  <a:gd name="T34" fmla="*/ 0 w 232"/>
                  <a:gd name="T35" fmla="*/ 0 h 118"/>
                  <a:gd name="T36" fmla="*/ 0 w 232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2" h="118">
                    <a:moveTo>
                      <a:pt x="0" y="0"/>
                    </a:moveTo>
                    <a:lnTo>
                      <a:pt x="82" y="23"/>
                    </a:lnTo>
                    <a:lnTo>
                      <a:pt x="175" y="21"/>
                    </a:lnTo>
                    <a:lnTo>
                      <a:pt x="232" y="6"/>
                    </a:lnTo>
                    <a:lnTo>
                      <a:pt x="228" y="67"/>
                    </a:lnTo>
                    <a:lnTo>
                      <a:pt x="221" y="74"/>
                    </a:lnTo>
                    <a:lnTo>
                      <a:pt x="213" y="80"/>
                    </a:lnTo>
                    <a:lnTo>
                      <a:pt x="202" y="87"/>
                    </a:lnTo>
                    <a:lnTo>
                      <a:pt x="192" y="97"/>
                    </a:lnTo>
                    <a:lnTo>
                      <a:pt x="181" y="105"/>
                    </a:lnTo>
                    <a:lnTo>
                      <a:pt x="169" y="110"/>
                    </a:lnTo>
                    <a:lnTo>
                      <a:pt x="162" y="116"/>
                    </a:lnTo>
                    <a:lnTo>
                      <a:pt x="135" y="118"/>
                    </a:lnTo>
                    <a:lnTo>
                      <a:pt x="93" y="112"/>
                    </a:lnTo>
                    <a:lnTo>
                      <a:pt x="57" y="105"/>
                    </a:lnTo>
                    <a:lnTo>
                      <a:pt x="40" y="101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2" name="Freeform 75"/>
              <p:cNvSpPr>
                <a:spLocks/>
              </p:cNvSpPr>
              <p:nvPr/>
            </p:nvSpPr>
            <p:spPr bwMode="auto">
              <a:xfrm>
                <a:off x="2520" y="2030"/>
                <a:ext cx="31" cy="22"/>
              </a:xfrm>
              <a:custGeom>
                <a:avLst/>
                <a:gdLst>
                  <a:gd name="T0" fmla="*/ 2 w 61"/>
                  <a:gd name="T1" fmla="*/ 1 h 44"/>
                  <a:gd name="T2" fmla="*/ 2 w 61"/>
                  <a:gd name="T3" fmla="*/ 1 h 44"/>
                  <a:gd name="T4" fmla="*/ 1 w 61"/>
                  <a:gd name="T5" fmla="*/ 2 h 44"/>
                  <a:gd name="T6" fmla="*/ 0 w 61"/>
                  <a:gd name="T7" fmla="*/ 2 h 44"/>
                  <a:gd name="T8" fmla="*/ 0 w 61"/>
                  <a:gd name="T9" fmla="*/ 1 h 44"/>
                  <a:gd name="T10" fmla="*/ 1 w 61"/>
                  <a:gd name="T11" fmla="*/ 1 h 44"/>
                  <a:gd name="T12" fmla="*/ 2 w 61"/>
                  <a:gd name="T13" fmla="*/ 0 h 44"/>
                  <a:gd name="T14" fmla="*/ 2 w 61"/>
                  <a:gd name="T15" fmla="*/ 1 h 44"/>
                  <a:gd name="T16" fmla="*/ 2 w 61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44">
                    <a:moveTo>
                      <a:pt x="61" y="15"/>
                    </a:moveTo>
                    <a:lnTo>
                      <a:pt x="53" y="32"/>
                    </a:lnTo>
                    <a:lnTo>
                      <a:pt x="13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9" y="2"/>
                    </a:lnTo>
                    <a:lnTo>
                      <a:pt x="55" y="0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3" name="Freeform 76"/>
              <p:cNvSpPr>
                <a:spLocks/>
              </p:cNvSpPr>
              <p:nvPr/>
            </p:nvSpPr>
            <p:spPr bwMode="auto">
              <a:xfrm>
                <a:off x="2562" y="1913"/>
                <a:ext cx="47" cy="56"/>
              </a:xfrm>
              <a:custGeom>
                <a:avLst/>
                <a:gdLst>
                  <a:gd name="T0" fmla="*/ 1 w 94"/>
                  <a:gd name="T1" fmla="*/ 1 h 112"/>
                  <a:gd name="T2" fmla="*/ 2 w 94"/>
                  <a:gd name="T3" fmla="*/ 4 h 112"/>
                  <a:gd name="T4" fmla="*/ 3 w 94"/>
                  <a:gd name="T5" fmla="*/ 2 h 112"/>
                  <a:gd name="T6" fmla="*/ 3 w 94"/>
                  <a:gd name="T7" fmla="*/ 0 h 112"/>
                  <a:gd name="T8" fmla="*/ 0 w 94"/>
                  <a:gd name="T9" fmla="*/ 1 h 112"/>
                  <a:gd name="T10" fmla="*/ 1 w 94"/>
                  <a:gd name="T11" fmla="*/ 1 h 112"/>
                  <a:gd name="T12" fmla="*/ 1 w 94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112">
                    <a:moveTo>
                      <a:pt x="8" y="13"/>
                    </a:moveTo>
                    <a:lnTo>
                      <a:pt x="59" y="112"/>
                    </a:lnTo>
                    <a:lnTo>
                      <a:pt x="92" y="59"/>
                    </a:lnTo>
                    <a:lnTo>
                      <a:pt x="94" y="0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4" name="Freeform 77"/>
              <p:cNvSpPr>
                <a:spLocks/>
              </p:cNvSpPr>
              <p:nvPr/>
            </p:nvSpPr>
            <p:spPr bwMode="auto">
              <a:xfrm>
                <a:off x="2518" y="1915"/>
                <a:ext cx="20" cy="31"/>
              </a:xfrm>
              <a:custGeom>
                <a:avLst/>
                <a:gdLst>
                  <a:gd name="T0" fmla="*/ 2 w 40"/>
                  <a:gd name="T1" fmla="*/ 0 h 63"/>
                  <a:gd name="T2" fmla="*/ 1 w 40"/>
                  <a:gd name="T3" fmla="*/ 1 h 63"/>
                  <a:gd name="T4" fmla="*/ 0 w 40"/>
                  <a:gd name="T5" fmla="*/ 1 h 63"/>
                  <a:gd name="T6" fmla="*/ 1 w 40"/>
                  <a:gd name="T7" fmla="*/ 0 h 63"/>
                  <a:gd name="T8" fmla="*/ 2 w 40"/>
                  <a:gd name="T9" fmla="*/ 0 h 63"/>
                  <a:gd name="T10" fmla="*/ 2 w 40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63">
                    <a:moveTo>
                      <a:pt x="40" y="13"/>
                    </a:moveTo>
                    <a:lnTo>
                      <a:pt x="19" y="46"/>
                    </a:lnTo>
                    <a:lnTo>
                      <a:pt x="0" y="63"/>
                    </a:lnTo>
                    <a:lnTo>
                      <a:pt x="27" y="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5" name="Freeform 78"/>
              <p:cNvSpPr>
                <a:spLocks/>
              </p:cNvSpPr>
              <p:nvPr/>
            </p:nvSpPr>
            <p:spPr bwMode="auto">
              <a:xfrm>
                <a:off x="2494" y="1950"/>
                <a:ext cx="73" cy="84"/>
              </a:xfrm>
              <a:custGeom>
                <a:avLst/>
                <a:gdLst>
                  <a:gd name="T0" fmla="*/ 2 w 146"/>
                  <a:gd name="T1" fmla="*/ 0 h 168"/>
                  <a:gd name="T2" fmla="*/ 5 w 146"/>
                  <a:gd name="T3" fmla="*/ 4 h 168"/>
                  <a:gd name="T4" fmla="*/ 4 w 146"/>
                  <a:gd name="T5" fmla="*/ 6 h 168"/>
                  <a:gd name="T6" fmla="*/ 2 w 146"/>
                  <a:gd name="T7" fmla="*/ 6 h 168"/>
                  <a:gd name="T8" fmla="*/ 0 w 146"/>
                  <a:gd name="T9" fmla="*/ 5 h 168"/>
                  <a:gd name="T10" fmla="*/ 1 w 146"/>
                  <a:gd name="T11" fmla="*/ 2 h 168"/>
                  <a:gd name="T12" fmla="*/ 1 w 146"/>
                  <a:gd name="T13" fmla="*/ 0 h 168"/>
                  <a:gd name="T14" fmla="*/ 2 w 146"/>
                  <a:gd name="T15" fmla="*/ 0 h 168"/>
                  <a:gd name="T16" fmla="*/ 2 w 146"/>
                  <a:gd name="T17" fmla="*/ 0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" h="168">
                    <a:moveTo>
                      <a:pt x="41" y="0"/>
                    </a:moveTo>
                    <a:lnTo>
                      <a:pt x="146" y="112"/>
                    </a:lnTo>
                    <a:lnTo>
                      <a:pt x="123" y="166"/>
                    </a:lnTo>
                    <a:lnTo>
                      <a:pt x="41" y="168"/>
                    </a:lnTo>
                    <a:lnTo>
                      <a:pt x="0" y="137"/>
                    </a:lnTo>
                    <a:lnTo>
                      <a:pt x="5" y="53"/>
                    </a:lnTo>
                    <a:lnTo>
                      <a:pt x="3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6" name="Freeform 79"/>
              <p:cNvSpPr>
                <a:spLocks/>
              </p:cNvSpPr>
              <p:nvPr/>
            </p:nvSpPr>
            <p:spPr bwMode="auto">
              <a:xfrm>
                <a:off x="2539" y="1908"/>
                <a:ext cx="69" cy="10"/>
              </a:xfrm>
              <a:custGeom>
                <a:avLst/>
                <a:gdLst>
                  <a:gd name="T0" fmla="*/ 0 w 137"/>
                  <a:gd name="T1" fmla="*/ 1 h 19"/>
                  <a:gd name="T2" fmla="*/ 3 w 137"/>
                  <a:gd name="T3" fmla="*/ 1 h 19"/>
                  <a:gd name="T4" fmla="*/ 5 w 137"/>
                  <a:gd name="T5" fmla="*/ 1 h 19"/>
                  <a:gd name="T6" fmla="*/ 5 w 137"/>
                  <a:gd name="T7" fmla="*/ 0 h 19"/>
                  <a:gd name="T8" fmla="*/ 3 w 137"/>
                  <a:gd name="T9" fmla="*/ 1 h 19"/>
                  <a:gd name="T10" fmla="*/ 0 w 137"/>
                  <a:gd name="T11" fmla="*/ 0 h 19"/>
                  <a:gd name="T12" fmla="*/ 0 w 137"/>
                  <a:gd name="T13" fmla="*/ 1 h 19"/>
                  <a:gd name="T14" fmla="*/ 0 w 137"/>
                  <a:gd name="T15" fmla="*/ 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19">
                    <a:moveTo>
                      <a:pt x="0" y="17"/>
                    </a:moveTo>
                    <a:lnTo>
                      <a:pt x="87" y="19"/>
                    </a:lnTo>
                    <a:lnTo>
                      <a:pt x="137" y="13"/>
                    </a:lnTo>
                    <a:lnTo>
                      <a:pt x="137" y="0"/>
                    </a:lnTo>
                    <a:lnTo>
                      <a:pt x="83" y="5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7" name="Freeform 80"/>
              <p:cNvSpPr>
                <a:spLocks/>
              </p:cNvSpPr>
              <p:nvPr/>
            </p:nvSpPr>
            <p:spPr bwMode="auto">
              <a:xfrm>
                <a:off x="2544" y="2287"/>
                <a:ext cx="32" cy="35"/>
              </a:xfrm>
              <a:custGeom>
                <a:avLst/>
                <a:gdLst>
                  <a:gd name="T0" fmla="*/ 0 w 65"/>
                  <a:gd name="T1" fmla="*/ 0 h 68"/>
                  <a:gd name="T2" fmla="*/ 1 w 65"/>
                  <a:gd name="T3" fmla="*/ 1 h 68"/>
                  <a:gd name="T4" fmla="*/ 1 w 65"/>
                  <a:gd name="T5" fmla="*/ 3 h 68"/>
                  <a:gd name="T6" fmla="*/ 2 w 65"/>
                  <a:gd name="T7" fmla="*/ 3 h 68"/>
                  <a:gd name="T8" fmla="*/ 1 w 65"/>
                  <a:gd name="T9" fmla="*/ 1 h 68"/>
                  <a:gd name="T10" fmla="*/ 0 w 65"/>
                  <a:gd name="T11" fmla="*/ 0 h 68"/>
                  <a:gd name="T12" fmla="*/ 0 w 65"/>
                  <a:gd name="T13" fmla="*/ 0 h 68"/>
                  <a:gd name="T14" fmla="*/ 0 w 65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68">
                    <a:moveTo>
                      <a:pt x="0" y="0"/>
                    </a:moveTo>
                    <a:lnTo>
                      <a:pt x="46" y="25"/>
                    </a:lnTo>
                    <a:lnTo>
                      <a:pt x="54" y="68"/>
                    </a:lnTo>
                    <a:lnTo>
                      <a:pt x="65" y="68"/>
                    </a:lnTo>
                    <a:lnTo>
                      <a:pt x="61" y="1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8" name="Freeform 81"/>
              <p:cNvSpPr>
                <a:spLocks/>
              </p:cNvSpPr>
              <p:nvPr/>
            </p:nvSpPr>
            <p:spPr bwMode="auto">
              <a:xfrm>
                <a:off x="2509" y="2303"/>
                <a:ext cx="43" cy="14"/>
              </a:xfrm>
              <a:custGeom>
                <a:avLst/>
                <a:gdLst>
                  <a:gd name="T0" fmla="*/ 1 w 86"/>
                  <a:gd name="T1" fmla="*/ 0 h 29"/>
                  <a:gd name="T2" fmla="*/ 3 w 86"/>
                  <a:gd name="T3" fmla="*/ 0 h 29"/>
                  <a:gd name="T4" fmla="*/ 3 w 86"/>
                  <a:gd name="T5" fmla="*/ 0 h 29"/>
                  <a:gd name="T6" fmla="*/ 0 w 86"/>
                  <a:gd name="T7" fmla="*/ 0 h 29"/>
                  <a:gd name="T8" fmla="*/ 1 w 86"/>
                  <a:gd name="T9" fmla="*/ 0 h 29"/>
                  <a:gd name="T10" fmla="*/ 1 w 8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29">
                    <a:moveTo>
                      <a:pt x="15" y="0"/>
                    </a:moveTo>
                    <a:lnTo>
                      <a:pt x="86" y="4"/>
                    </a:lnTo>
                    <a:lnTo>
                      <a:pt x="86" y="25"/>
                    </a:lnTo>
                    <a:lnTo>
                      <a:pt x="0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79" name="Freeform 82"/>
              <p:cNvSpPr>
                <a:spLocks/>
              </p:cNvSpPr>
              <p:nvPr/>
            </p:nvSpPr>
            <p:spPr bwMode="auto">
              <a:xfrm>
                <a:off x="2512" y="2265"/>
                <a:ext cx="37" cy="22"/>
              </a:xfrm>
              <a:custGeom>
                <a:avLst/>
                <a:gdLst>
                  <a:gd name="T0" fmla="*/ 2 w 74"/>
                  <a:gd name="T1" fmla="*/ 1 h 44"/>
                  <a:gd name="T2" fmla="*/ 1 w 74"/>
                  <a:gd name="T3" fmla="*/ 1 h 44"/>
                  <a:gd name="T4" fmla="*/ 2 w 74"/>
                  <a:gd name="T5" fmla="*/ 2 h 44"/>
                  <a:gd name="T6" fmla="*/ 3 w 74"/>
                  <a:gd name="T7" fmla="*/ 1 h 44"/>
                  <a:gd name="T8" fmla="*/ 3 w 74"/>
                  <a:gd name="T9" fmla="*/ 2 h 44"/>
                  <a:gd name="T10" fmla="*/ 1 w 74"/>
                  <a:gd name="T11" fmla="*/ 2 h 44"/>
                  <a:gd name="T12" fmla="*/ 0 w 74"/>
                  <a:gd name="T13" fmla="*/ 1 h 44"/>
                  <a:gd name="T14" fmla="*/ 1 w 74"/>
                  <a:gd name="T15" fmla="*/ 1 h 44"/>
                  <a:gd name="T16" fmla="*/ 1 w 74"/>
                  <a:gd name="T17" fmla="*/ 0 h 44"/>
                  <a:gd name="T18" fmla="*/ 2 w 74"/>
                  <a:gd name="T19" fmla="*/ 1 h 44"/>
                  <a:gd name="T20" fmla="*/ 2 w 74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4" h="44">
                    <a:moveTo>
                      <a:pt x="34" y="12"/>
                    </a:moveTo>
                    <a:lnTo>
                      <a:pt x="26" y="27"/>
                    </a:lnTo>
                    <a:lnTo>
                      <a:pt x="47" y="33"/>
                    </a:lnTo>
                    <a:lnTo>
                      <a:pt x="74" y="29"/>
                    </a:lnTo>
                    <a:lnTo>
                      <a:pt x="70" y="44"/>
                    </a:lnTo>
                    <a:lnTo>
                      <a:pt x="17" y="44"/>
                    </a:lnTo>
                    <a:lnTo>
                      <a:pt x="0" y="23"/>
                    </a:lnTo>
                    <a:lnTo>
                      <a:pt x="5" y="8"/>
                    </a:lnTo>
                    <a:lnTo>
                      <a:pt x="19" y="0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0" name="Freeform 83"/>
              <p:cNvSpPr>
                <a:spLocks/>
              </p:cNvSpPr>
              <p:nvPr/>
            </p:nvSpPr>
            <p:spPr bwMode="auto">
              <a:xfrm>
                <a:off x="2522" y="2197"/>
                <a:ext cx="29" cy="39"/>
              </a:xfrm>
              <a:custGeom>
                <a:avLst/>
                <a:gdLst>
                  <a:gd name="T0" fmla="*/ 0 w 57"/>
                  <a:gd name="T1" fmla="*/ 1 h 78"/>
                  <a:gd name="T2" fmla="*/ 1 w 57"/>
                  <a:gd name="T3" fmla="*/ 2 h 78"/>
                  <a:gd name="T4" fmla="*/ 2 w 57"/>
                  <a:gd name="T5" fmla="*/ 3 h 78"/>
                  <a:gd name="T6" fmla="*/ 2 w 57"/>
                  <a:gd name="T7" fmla="*/ 1 h 78"/>
                  <a:gd name="T8" fmla="*/ 1 w 57"/>
                  <a:gd name="T9" fmla="*/ 0 h 78"/>
                  <a:gd name="T10" fmla="*/ 0 w 57"/>
                  <a:gd name="T11" fmla="*/ 1 h 78"/>
                  <a:gd name="T12" fmla="*/ 0 w 57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8">
                    <a:moveTo>
                      <a:pt x="0" y="14"/>
                    </a:moveTo>
                    <a:lnTo>
                      <a:pt x="2" y="38"/>
                    </a:lnTo>
                    <a:lnTo>
                      <a:pt x="57" y="78"/>
                    </a:lnTo>
                    <a:lnTo>
                      <a:pt x="49" y="2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1" name="Freeform 84"/>
              <p:cNvSpPr>
                <a:spLocks/>
              </p:cNvSpPr>
              <p:nvPr/>
            </p:nvSpPr>
            <p:spPr bwMode="auto">
              <a:xfrm>
                <a:off x="2532" y="2202"/>
                <a:ext cx="15" cy="18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1 h 36"/>
                  <a:gd name="T4" fmla="*/ 1 w 30"/>
                  <a:gd name="T5" fmla="*/ 2 h 36"/>
                  <a:gd name="T6" fmla="*/ 1 w 30"/>
                  <a:gd name="T7" fmla="*/ 1 h 36"/>
                  <a:gd name="T8" fmla="*/ 1 w 30"/>
                  <a:gd name="T9" fmla="*/ 1 h 36"/>
                  <a:gd name="T10" fmla="*/ 0 w 30"/>
                  <a:gd name="T11" fmla="*/ 0 h 36"/>
                  <a:gd name="T12" fmla="*/ 0 w 30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32"/>
                    </a:lnTo>
                    <a:lnTo>
                      <a:pt x="17" y="36"/>
                    </a:lnTo>
                    <a:lnTo>
                      <a:pt x="30" y="26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2" name="Freeform 85"/>
              <p:cNvSpPr>
                <a:spLocks/>
              </p:cNvSpPr>
              <p:nvPr/>
            </p:nvSpPr>
            <p:spPr bwMode="auto">
              <a:xfrm>
                <a:off x="2530" y="2075"/>
                <a:ext cx="10" cy="18"/>
              </a:xfrm>
              <a:custGeom>
                <a:avLst/>
                <a:gdLst>
                  <a:gd name="T0" fmla="*/ 0 w 21"/>
                  <a:gd name="T1" fmla="*/ 1 h 36"/>
                  <a:gd name="T2" fmla="*/ 0 w 21"/>
                  <a:gd name="T3" fmla="*/ 2 h 36"/>
                  <a:gd name="T4" fmla="*/ 0 w 21"/>
                  <a:gd name="T5" fmla="*/ 2 h 36"/>
                  <a:gd name="T6" fmla="*/ 0 w 21"/>
                  <a:gd name="T7" fmla="*/ 0 h 36"/>
                  <a:gd name="T8" fmla="*/ 0 w 21"/>
                  <a:gd name="T9" fmla="*/ 1 h 36"/>
                  <a:gd name="T10" fmla="*/ 0 w 21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36">
                    <a:moveTo>
                      <a:pt x="21" y="4"/>
                    </a:moveTo>
                    <a:lnTo>
                      <a:pt x="21" y="36"/>
                    </a:lnTo>
                    <a:lnTo>
                      <a:pt x="6" y="34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A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3" name="Freeform 86"/>
              <p:cNvSpPr>
                <a:spLocks/>
              </p:cNvSpPr>
              <p:nvPr/>
            </p:nvSpPr>
            <p:spPr bwMode="auto">
              <a:xfrm>
                <a:off x="2538" y="2093"/>
                <a:ext cx="22" cy="13"/>
              </a:xfrm>
              <a:custGeom>
                <a:avLst/>
                <a:gdLst>
                  <a:gd name="T0" fmla="*/ 0 w 46"/>
                  <a:gd name="T1" fmla="*/ 0 h 27"/>
                  <a:gd name="T2" fmla="*/ 1 w 46"/>
                  <a:gd name="T3" fmla="*/ 0 h 27"/>
                  <a:gd name="T4" fmla="*/ 0 w 46"/>
                  <a:gd name="T5" fmla="*/ 0 h 27"/>
                  <a:gd name="T6" fmla="*/ 0 w 46"/>
                  <a:gd name="T7" fmla="*/ 0 h 27"/>
                  <a:gd name="T8" fmla="*/ 0 w 4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0" y="0"/>
                    </a:moveTo>
                    <a:lnTo>
                      <a:pt x="46" y="0"/>
                    </a:lnTo>
                    <a:lnTo>
                      <a:pt x="29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4" name="Freeform 87"/>
              <p:cNvSpPr>
                <a:spLocks/>
              </p:cNvSpPr>
              <p:nvPr/>
            </p:nvSpPr>
            <p:spPr bwMode="auto">
              <a:xfrm>
                <a:off x="2508" y="2065"/>
                <a:ext cx="68" cy="18"/>
              </a:xfrm>
              <a:custGeom>
                <a:avLst/>
                <a:gdLst>
                  <a:gd name="T0" fmla="*/ 0 w 137"/>
                  <a:gd name="T1" fmla="*/ 1 h 36"/>
                  <a:gd name="T2" fmla="*/ 1 w 137"/>
                  <a:gd name="T3" fmla="*/ 1 h 36"/>
                  <a:gd name="T4" fmla="*/ 4 w 137"/>
                  <a:gd name="T5" fmla="*/ 0 h 36"/>
                  <a:gd name="T6" fmla="*/ 4 w 137"/>
                  <a:gd name="T7" fmla="*/ 1 h 36"/>
                  <a:gd name="T8" fmla="*/ 3 w 137"/>
                  <a:gd name="T9" fmla="*/ 2 h 36"/>
                  <a:gd name="T10" fmla="*/ 0 w 137"/>
                  <a:gd name="T11" fmla="*/ 1 h 36"/>
                  <a:gd name="T12" fmla="*/ 0 w 137"/>
                  <a:gd name="T13" fmla="*/ 1 h 36"/>
                  <a:gd name="T14" fmla="*/ 0 w 137"/>
                  <a:gd name="T15" fmla="*/ 1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36">
                    <a:moveTo>
                      <a:pt x="0" y="2"/>
                    </a:moveTo>
                    <a:lnTo>
                      <a:pt x="53" y="4"/>
                    </a:lnTo>
                    <a:lnTo>
                      <a:pt x="137" y="0"/>
                    </a:lnTo>
                    <a:lnTo>
                      <a:pt x="129" y="27"/>
                    </a:lnTo>
                    <a:lnTo>
                      <a:pt x="114" y="36"/>
                    </a:lnTo>
                    <a:lnTo>
                      <a:pt x="23" y="3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5" name="Freeform 88"/>
              <p:cNvSpPr>
                <a:spLocks/>
              </p:cNvSpPr>
              <p:nvPr/>
            </p:nvSpPr>
            <p:spPr bwMode="auto">
              <a:xfrm>
                <a:off x="2529" y="2048"/>
                <a:ext cx="25" cy="16"/>
              </a:xfrm>
              <a:custGeom>
                <a:avLst/>
                <a:gdLst>
                  <a:gd name="T0" fmla="*/ 2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1 w 49"/>
                  <a:gd name="T7" fmla="*/ 1 h 32"/>
                  <a:gd name="T8" fmla="*/ 1 w 49"/>
                  <a:gd name="T9" fmla="*/ 1 h 32"/>
                  <a:gd name="T10" fmla="*/ 2 w 49"/>
                  <a:gd name="T11" fmla="*/ 1 h 32"/>
                  <a:gd name="T12" fmla="*/ 2 w 49"/>
                  <a:gd name="T13" fmla="*/ 0 h 32"/>
                  <a:gd name="T14" fmla="*/ 2 w 49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9" y="30"/>
                    </a:lnTo>
                    <a:lnTo>
                      <a:pt x="27" y="32"/>
                    </a:lnTo>
                    <a:lnTo>
                      <a:pt x="49" y="2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6" name="Freeform 89"/>
              <p:cNvSpPr>
                <a:spLocks/>
              </p:cNvSpPr>
              <p:nvPr/>
            </p:nvSpPr>
            <p:spPr bwMode="auto">
              <a:xfrm>
                <a:off x="2547" y="2044"/>
                <a:ext cx="9" cy="15"/>
              </a:xfrm>
              <a:custGeom>
                <a:avLst/>
                <a:gdLst>
                  <a:gd name="T0" fmla="*/ 1 w 17"/>
                  <a:gd name="T1" fmla="*/ 0 h 31"/>
                  <a:gd name="T2" fmla="*/ 1 w 17"/>
                  <a:gd name="T3" fmla="*/ 0 h 31"/>
                  <a:gd name="T4" fmla="*/ 0 w 17"/>
                  <a:gd name="T5" fmla="*/ 0 h 31"/>
                  <a:gd name="T6" fmla="*/ 0 w 17"/>
                  <a:gd name="T7" fmla="*/ 0 h 31"/>
                  <a:gd name="T8" fmla="*/ 1 w 17"/>
                  <a:gd name="T9" fmla="*/ 0 h 31"/>
                  <a:gd name="T10" fmla="*/ 1 w 17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7" y="0"/>
                    </a:moveTo>
                    <a:lnTo>
                      <a:pt x="17" y="29"/>
                    </a:lnTo>
                    <a:lnTo>
                      <a:pt x="0" y="31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7" name="Freeform 90"/>
              <p:cNvSpPr>
                <a:spLocks/>
              </p:cNvSpPr>
              <p:nvPr/>
            </p:nvSpPr>
            <p:spPr bwMode="auto">
              <a:xfrm>
                <a:off x="2494" y="2017"/>
                <a:ext cx="25" cy="41"/>
              </a:xfrm>
              <a:custGeom>
                <a:avLst/>
                <a:gdLst>
                  <a:gd name="T0" fmla="*/ 0 w 49"/>
                  <a:gd name="T1" fmla="*/ 0 h 84"/>
                  <a:gd name="T2" fmla="*/ 1 w 49"/>
                  <a:gd name="T3" fmla="*/ 1 h 84"/>
                  <a:gd name="T4" fmla="*/ 1 w 49"/>
                  <a:gd name="T5" fmla="*/ 1 h 84"/>
                  <a:gd name="T6" fmla="*/ 0 w 49"/>
                  <a:gd name="T7" fmla="*/ 1 h 84"/>
                  <a:gd name="T8" fmla="*/ 0 w 49"/>
                  <a:gd name="T9" fmla="*/ 2 h 84"/>
                  <a:gd name="T10" fmla="*/ 1 w 49"/>
                  <a:gd name="T11" fmla="*/ 2 h 84"/>
                  <a:gd name="T12" fmla="*/ 1 w 49"/>
                  <a:gd name="T13" fmla="*/ 2 h 84"/>
                  <a:gd name="T14" fmla="*/ 1 w 49"/>
                  <a:gd name="T15" fmla="*/ 2 h 84"/>
                  <a:gd name="T16" fmla="*/ 2 w 49"/>
                  <a:gd name="T17" fmla="*/ 2 h 84"/>
                  <a:gd name="T18" fmla="*/ 1 w 49"/>
                  <a:gd name="T19" fmla="*/ 1 h 84"/>
                  <a:gd name="T20" fmla="*/ 2 w 49"/>
                  <a:gd name="T21" fmla="*/ 1 h 84"/>
                  <a:gd name="T22" fmla="*/ 2 w 49"/>
                  <a:gd name="T23" fmla="*/ 1 h 84"/>
                  <a:gd name="T24" fmla="*/ 1 w 49"/>
                  <a:gd name="T25" fmla="*/ 0 h 84"/>
                  <a:gd name="T26" fmla="*/ 1 w 49"/>
                  <a:gd name="T27" fmla="*/ 0 h 84"/>
                  <a:gd name="T28" fmla="*/ 1 w 49"/>
                  <a:gd name="T29" fmla="*/ 0 h 84"/>
                  <a:gd name="T30" fmla="*/ 0 w 49"/>
                  <a:gd name="T31" fmla="*/ 0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12"/>
                    </a:moveTo>
                    <a:lnTo>
                      <a:pt x="17" y="42"/>
                    </a:lnTo>
                    <a:lnTo>
                      <a:pt x="9" y="48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3" y="76"/>
                    </a:lnTo>
                    <a:lnTo>
                      <a:pt x="7" y="82"/>
                    </a:lnTo>
                    <a:lnTo>
                      <a:pt x="9" y="84"/>
                    </a:lnTo>
                    <a:lnTo>
                      <a:pt x="47" y="80"/>
                    </a:lnTo>
                    <a:lnTo>
                      <a:pt x="30" y="55"/>
                    </a:lnTo>
                    <a:lnTo>
                      <a:pt x="49" y="48"/>
                    </a:lnTo>
                    <a:lnTo>
                      <a:pt x="49" y="40"/>
                    </a:lnTo>
                    <a:lnTo>
                      <a:pt x="24" y="25"/>
                    </a:lnTo>
                    <a:lnTo>
                      <a:pt x="13" y="1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8" name="Freeform 91"/>
              <p:cNvSpPr>
                <a:spLocks/>
              </p:cNvSpPr>
              <p:nvPr/>
            </p:nvSpPr>
            <p:spPr bwMode="auto">
              <a:xfrm>
                <a:off x="2490" y="1920"/>
                <a:ext cx="15" cy="97"/>
              </a:xfrm>
              <a:custGeom>
                <a:avLst/>
                <a:gdLst>
                  <a:gd name="T0" fmla="*/ 1 w 30"/>
                  <a:gd name="T1" fmla="*/ 2 h 194"/>
                  <a:gd name="T2" fmla="*/ 1 w 30"/>
                  <a:gd name="T3" fmla="*/ 4 h 194"/>
                  <a:gd name="T4" fmla="*/ 1 w 30"/>
                  <a:gd name="T5" fmla="*/ 5 h 194"/>
                  <a:gd name="T6" fmla="*/ 1 w 30"/>
                  <a:gd name="T7" fmla="*/ 5 h 194"/>
                  <a:gd name="T8" fmla="*/ 1 w 30"/>
                  <a:gd name="T9" fmla="*/ 6 h 194"/>
                  <a:gd name="T10" fmla="*/ 1 w 30"/>
                  <a:gd name="T11" fmla="*/ 7 h 194"/>
                  <a:gd name="T12" fmla="*/ 1 w 30"/>
                  <a:gd name="T13" fmla="*/ 4 h 194"/>
                  <a:gd name="T14" fmla="*/ 0 w 30"/>
                  <a:gd name="T15" fmla="*/ 3 h 194"/>
                  <a:gd name="T16" fmla="*/ 1 w 30"/>
                  <a:gd name="T17" fmla="*/ 1 h 194"/>
                  <a:gd name="T18" fmla="*/ 1 w 30"/>
                  <a:gd name="T19" fmla="*/ 0 h 194"/>
                  <a:gd name="T20" fmla="*/ 1 w 30"/>
                  <a:gd name="T21" fmla="*/ 2 h 194"/>
                  <a:gd name="T22" fmla="*/ 1 w 30"/>
                  <a:gd name="T23" fmla="*/ 2 h 194"/>
                  <a:gd name="T24" fmla="*/ 1 w 30"/>
                  <a:gd name="T25" fmla="*/ 2 h 194"/>
                  <a:gd name="T26" fmla="*/ 1 w 30"/>
                  <a:gd name="T27" fmla="*/ 2 h 1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194">
                    <a:moveTo>
                      <a:pt x="29" y="56"/>
                    </a:moveTo>
                    <a:lnTo>
                      <a:pt x="29" y="109"/>
                    </a:lnTo>
                    <a:lnTo>
                      <a:pt x="27" y="130"/>
                    </a:lnTo>
                    <a:lnTo>
                      <a:pt x="21" y="151"/>
                    </a:lnTo>
                    <a:lnTo>
                      <a:pt x="13" y="175"/>
                    </a:lnTo>
                    <a:lnTo>
                      <a:pt x="11" y="194"/>
                    </a:lnTo>
                    <a:lnTo>
                      <a:pt x="2" y="103"/>
                    </a:lnTo>
                    <a:lnTo>
                      <a:pt x="0" y="84"/>
                    </a:lnTo>
                    <a:lnTo>
                      <a:pt x="17" y="16"/>
                    </a:lnTo>
                    <a:lnTo>
                      <a:pt x="27" y="0"/>
                    </a:lnTo>
                    <a:lnTo>
                      <a:pt x="17" y="50"/>
                    </a:lnTo>
                    <a:lnTo>
                      <a:pt x="30" y="37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89" name="Freeform 92"/>
              <p:cNvSpPr>
                <a:spLocks/>
              </p:cNvSpPr>
              <p:nvPr/>
            </p:nvSpPr>
            <p:spPr bwMode="auto">
              <a:xfrm>
                <a:off x="2574" y="2026"/>
                <a:ext cx="34" cy="47"/>
              </a:xfrm>
              <a:custGeom>
                <a:avLst/>
                <a:gdLst>
                  <a:gd name="T0" fmla="*/ 2 w 69"/>
                  <a:gd name="T1" fmla="*/ 1 h 93"/>
                  <a:gd name="T2" fmla="*/ 2 w 69"/>
                  <a:gd name="T3" fmla="*/ 2 h 93"/>
                  <a:gd name="T4" fmla="*/ 0 w 69"/>
                  <a:gd name="T5" fmla="*/ 3 h 93"/>
                  <a:gd name="T6" fmla="*/ 0 w 69"/>
                  <a:gd name="T7" fmla="*/ 3 h 93"/>
                  <a:gd name="T8" fmla="*/ 0 w 69"/>
                  <a:gd name="T9" fmla="*/ 3 h 93"/>
                  <a:gd name="T10" fmla="*/ 0 w 69"/>
                  <a:gd name="T11" fmla="*/ 2 h 93"/>
                  <a:gd name="T12" fmla="*/ 1 w 69"/>
                  <a:gd name="T13" fmla="*/ 1 h 93"/>
                  <a:gd name="T14" fmla="*/ 1 w 69"/>
                  <a:gd name="T15" fmla="*/ 0 h 93"/>
                  <a:gd name="T16" fmla="*/ 2 w 69"/>
                  <a:gd name="T17" fmla="*/ 1 h 93"/>
                  <a:gd name="T18" fmla="*/ 2 w 69"/>
                  <a:gd name="T19" fmla="*/ 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93">
                    <a:moveTo>
                      <a:pt x="69" y="25"/>
                    </a:moveTo>
                    <a:lnTo>
                      <a:pt x="69" y="52"/>
                    </a:lnTo>
                    <a:lnTo>
                      <a:pt x="31" y="86"/>
                    </a:lnTo>
                    <a:lnTo>
                      <a:pt x="0" y="93"/>
                    </a:lnTo>
                    <a:lnTo>
                      <a:pt x="15" y="74"/>
                    </a:lnTo>
                    <a:lnTo>
                      <a:pt x="17" y="36"/>
                    </a:lnTo>
                    <a:lnTo>
                      <a:pt x="42" y="31"/>
                    </a:lnTo>
                    <a:lnTo>
                      <a:pt x="50" y="0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0" name="Freeform 93"/>
              <p:cNvSpPr>
                <a:spLocks/>
              </p:cNvSpPr>
              <p:nvPr/>
            </p:nvSpPr>
            <p:spPr bwMode="auto">
              <a:xfrm>
                <a:off x="2583" y="2009"/>
                <a:ext cx="11" cy="23"/>
              </a:xfrm>
              <a:custGeom>
                <a:avLst/>
                <a:gdLst>
                  <a:gd name="T0" fmla="*/ 1 w 21"/>
                  <a:gd name="T1" fmla="*/ 0 h 46"/>
                  <a:gd name="T2" fmla="*/ 1 w 21"/>
                  <a:gd name="T3" fmla="*/ 1 h 46"/>
                  <a:gd name="T4" fmla="*/ 0 w 21"/>
                  <a:gd name="T5" fmla="*/ 2 h 46"/>
                  <a:gd name="T6" fmla="*/ 0 w 21"/>
                  <a:gd name="T7" fmla="*/ 1 h 46"/>
                  <a:gd name="T8" fmla="*/ 1 w 21"/>
                  <a:gd name="T9" fmla="*/ 0 h 46"/>
                  <a:gd name="T10" fmla="*/ 1 w 21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6">
                    <a:moveTo>
                      <a:pt x="21" y="0"/>
                    </a:moveTo>
                    <a:lnTo>
                      <a:pt x="21" y="32"/>
                    </a:lnTo>
                    <a:lnTo>
                      <a:pt x="0" y="46"/>
                    </a:lnTo>
                    <a:lnTo>
                      <a:pt x="0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1" name="Freeform 94"/>
              <p:cNvSpPr>
                <a:spLocks/>
              </p:cNvSpPr>
              <p:nvPr/>
            </p:nvSpPr>
            <p:spPr bwMode="auto">
              <a:xfrm>
                <a:off x="2549" y="1825"/>
                <a:ext cx="85" cy="215"/>
              </a:xfrm>
              <a:custGeom>
                <a:avLst/>
                <a:gdLst>
                  <a:gd name="T0" fmla="*/ 4 w 171"/>
                  <a:gd name="T1" fmla="*/ 0 h 432"/>
                  <a:gd name="T2" fmla="*/ 3 w 171"/>
                  <a:gd name="T3" fmla="*/ 3 h 432"/>
                  <a:gd name="T4" fmla="*/ 3 w 171"/>
                  <a:gd name="T5" fmla="*/ 5 h 432"/>
                  <a:gd name="T6" fmla="*/ 3 w 171"/>
                  <a:gd name="T7" fmla="*/ 6 h 432"/>
                  <a:gd name="T8" fmla="*/ 2 w 171"/>
                  <a:gd name="T9" fmla="*/ 8 h 432"/>
                  <a:gd name="T10" fmla="*/ 2 w 171"/>
                  <a:gd name="T11" fmla="*/ 9 h 432"/>
                  <a:gd name="T12" fmla="*/ 2 w 171"/>
                  <a:gd name="T13" fmla="*/ 10 h 432"/>
                  <a:gd name="T14" fmla="*/ 1 w 171"/>
                  <a:gd name="T15" fmla="*/ 11 h 432"/>
                  <a:gd name="T16" fmla="*/ 0 w 171"/>
                  <a:gd name="T17" fmla="*/ 12 h 432"/>
                  <a:gd name="T18" fmla="*/ 0 w 171"/>
                  <a:gd name="T19" fmla="*/ 12 h 432"/>
                  <a:gd name="T20" fmla="*/ 1 w 171"/>
                  <a:gd name="T21" fmla="*/ 12 h 432"/>
                  <a:gd name="T22" fmla="*/ 2 w 171"/>
                  <a:gd name="T23" fmla="*/ 11 h 432"/>
                  <a:gd name="T24" fmla="*/ 1 w 171"/>
                  <a:gd name="T25" fmla="*/ 12 h 432"/>
                  <a:gd name="T26" fmla="*/ 0 w 171"/>
                  <a:gd name="T27" fmla="*/ 13 h 432"/>
                  <a:gd name="T28" fmla="*/ 0 w 171"/>
                  <a:gd name="T29" fmla="*/ 13 h 432"/>
                  <a:gd name="T30" fmla="*/ 2 w 171"/>
                  <a:gd name="T31" fmla="*/ 12 h 432"/>
                  <a:gd name="T32" fmla="*/ 3 w 171"/>
                  <a:gd name="T33" fmla="*/ 10 h 432"/>
                  <a:gd name="T34" fmla="*/ 3 w 171"/>
                  <a:gd name="T35" fmla="*/ 7 h 432"/>
                  <a:gd name="T36" fmla="*/ 4 w 171"/>
                  <a:gd name="T37" fmla="*/ 4 h 432"/>
                  <a:gd name="T38" fmla="*/ 4 w 171"/>
                  <a:gd name="T39" fmla="*/ 1 h 432"/>
                  <a:gd name="T40" fmla="*/ 5 w 171"/>
                  <a:gd name="T41" fmla="*/ 0 h 432"/>
                  <a:gd name="T42" fmla="*/ 4 w 171"/>
                  <a:gd name="T43" fmla="*/ 0 h 432"/>
                  <a:gd name="T44" fmla="*/ 4 w 171"/>
                  <a:gd name="T45" fmla="*/ 0 h 4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1" h="432">
                    <a:moveTo>
                      <a:pt x="140" y="31"/>
                    </a:moveTo>
                    <a:lnTo>
                      <a:pt x="110" y="116"/>
                    </a:lnTo>
                    <a:lnTo>
                      <a:pt x="112" y="166"/>
                    </a:lnTo>
                    <a:lnTo>
                      <a:pt x="118" y="200"/>
                    </a:lnTo>
                    <a:lnTo>
                      <a:pt x="95" y="276"/>
                    </a:lnTo>
                    <a:lnTo>
                      <a:pt x="80" y="297"/>
                    </a:lnTo>
                    <a:lnTo>
                      <a:pt x="72" y="327"/>
                    </a:lnTo>
                    <a:lnTo>
                      <a:pt x="44" y="360"/>
                    </a:lnTo>
                    <a:lnTo>
                      <a:pt x="0" y="388"/>
                    </a:lnTo>
                    <a:lnTo>
                      <a:pt x="0" y="403"/>
                    </a:lnTo>
                    <a:lnTo>
                      <a:pt x="32" y="398"/>
                    </a:lnTo>
                    <a:lnTo>
                      <a:pt x="72" y="373"/>
                    </a:lnTo>
                    <a:lnTo>
                      <a:pt x="47" y="407"/>
                    </a:lnTo>
                    <a:lnTo>
                      <a:pt x="13" y="424"/>
                    </a:lnTo>
                    <a:lnTo>
                      <a:pt x="13" y="432"/>
                    </a:lnTo>
                    <a:lnTo>
                      <a:pt x="64" y="411"/>
                    </a:lnTo>
                    <a:lnTo>
                      <a:pt x="106" y="344"/>
                    </a:lnTo>
                    <a:lnTo>
                      <a:pt x="121" y="255"/>
                    </a:lnTo>
                    <a:lnTo>
                      <a:pt x="135" y="156"/>
                    </a:lnTo>
                    <a:lnTo>
                      <a:pt x="158" y="50"/>
                    </a:lnTo>
                    <a:lnTo>
                      <a:pt x="171" y="0"/>
                    </a:lnTo>
                    <a:lnTo>
                      <a:pt x="140" y="31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2" name="Freeform 95"/>
              <p:cNvSpPr>
                <a:spLocks/>
              </p:cNvSpPr>
              <p:nvPr/>
            </p:nvSpPr>
            <p:spPr bwMode="auto">
              <a:xfrm>
                <a:off x="2589" y="1814"/>
                <a:ext cx="27" cy="69"/>
              </a:xfrm>
              <a:custGeom>
                <a:avLst/>
                <a:gdLst>
                  <a:gd name="T0" fmla="*/ 1 w 55"/>
                  <a:gd name="T1" fmla="*/ 1 h 137"/>
                  <a:gd name="T2" fmla="*/ 0 w 55"/>
                  <a:gd name="T3" fmla="*/ 5 h 137"/>
                  <a:gd name="T4" fmla="*/ 0 w 55"/>
                  <a:gd name="T5" fmla="*/ 5 h 137"/>
                  <a:gd name="T6" fmla="*/ 1 w 55"/>
                  <a:gd name="T7" fmla="*/ 1 h 137"/>
                  <a:gd name="T8" fmla="*/ 1 w 55"/>
                  <a:gd name="T9" fmla="*/ 0 h 137"/>
                  <a:gd name="T10" fmla="*/ 1 w 55"/>
                  <a:gd name="T11" fmla="*/ 1 h 137"/>
                  <a:gd name="T12" fmla="*/ 1 w 55"/>
                  <a:gd name="T13" fmla="*/ 1 h 137"/>
                  <a:gd name="T14" fmla="*/ 1 w 55"/>
                  <a:gd name="T15" fmla="*/ 1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37">
                    <a:moveTo>
                      <a:pt x="55" y="8"/>
                    </a:moveTo>
                    <a:lnTo>
                      <a:pt x="21" y="137"/>
                    </a:lnTo>
                    <a:lnTo>
                      <a:pt x="0" y="135"/>
                    </a:lnTo>
                    <a:lnTo>
                      <a:pt x="32" y="6"/>
                    </a:lnTo>
                    <a:lnTo>
                      <a:pt x="43" y="0"/>
                    </a:lnTo>
                    <a:lnTo>
                      <a:pt x="47" y="8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3" name="Freeform 96"/>
              <p:cNvSpPr>
                <a:spLocks/>
              </p:cNvSpPr>
              <p:nvPr/>
            </p:nvSpPr>
            <p:spPr bwMode="auto">
              <a:xfrm>
                <a:off x="2535" y="1805"/>
                <a:ext cx="78" cy="8"/>
              </a:xfrm>
              <a:custGeom>
                <a:avLst/>
                <a:gdLst>
                  <a:gd name="T0" fmla="*/ 1 w 156"/>
                  <a:gd name="T1" fmla="*/ 0 h 18"/>
                  <a:gd name="T2" fmla="*/ 5 w 156"/>
                  <a:gd name="T3" fmla="*/ 0 h 18"/>
                  <a:gd name="T4" fmla="*/ 5 w 156"/>
                  <a:gd name="T5" fmla="*/ 0 h 18"/>
                  <a:gd name="T6" fmla="*/ 4 w 156"/>
                  <a:gd name="T7" fmla="*/ 0 h 18"/>
                  <a:gd name="T8" fmla="*/ 0 w 156"/>
                  <a:gd name="T9" fmla="*/ 0 h 18"/>
                  <a:gd name="T10" fmla="*/ 1 w 156"/>
                  <a:gd name="T11" fmla="*/ 0 h 18"/>
                  <a:gd name="T12" fmla="*/ 1 w 15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8">
                    <a:moveTo>
                      <a:pt x="10" y="0"/>
                    </a:moveTo>
                    <a:lnTo>
                      <a:pt x="141" y="8"/>
                    </a:lnTo>
                    <a:lnTo>
                      <a:pt x="156" y="18"/>
                    </a:lnTo>
                    <a:lnTo>
                      <a:pt x="128" y="18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4" name="Freeform 97"/>
              <p:cNvSpPr>
                <a:spLocks/>
              </p:cNvSpPr>
              <p:nvPr/>
            </p:nvSpPr>
            <p:spPr bwMode="auto">
              <a:xfrm>
                <a:off x="2535" y="1812"/>
                <a:ext cx="69" cy="10"/>
              </a:xfrm>
              <a:custGeom>
                <a:avLst/>
                <a:gdLst>
                  <a:gd name="T0" fmla="*/ 0 w 139"/>
                  <a:gd name="T1" fmla="*/ 0 h 19"/>
                  <a:gd name="T2" fmla="*/ 4 w 139"/>
                  <a:gd name="T3" fmla="*/ 1 h 19"/>
                  <a:gd name="T4" fmla="*/ 4 w 139"/>
                  <a:gd name="T5" fmla="*/ 1 h 19"/>
                  <a:gd name="T6" fmla="*/ 0 w 139"/>
                  <a:gd name="T7" fmla="*/ 1 h 19"/>
                  <a:gd name="T8" fmla="*/ 0 w 139"/>
                  <a:gd name="T9" fmla="*/ 0 h 19"/>
                  <a:gd name="T10" fmla="*/ 0 w 13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" h="19">
                    <a:moveTo>
                      <a:pt x="0" y="0"/>
                    </a:moveTo>
                    <a:lnTo>
                      <a:pt x="139" y="9"/>
                    </a:lnTo>
                    <a:lnTo>
                      <a:pt x="131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5" name="Freeform 98"/>
              <p:cNvSpPr>
                <a:spLocks/>
              </p:cNvSpPr>
              <p:nvPr/>
            </p:nvSpPr>
            <p:spPr bwMode="auto">
              <a:xfrm>
                <a:off x="2513" y="1802"/>
                <a:ext cx="25" cy="17"/>
              </a:xfrm>
              <a:custGeom>
                <a:avLst/>
                <a:gdLst>
                  <a:gd name="T0" fmla="*/ 0 w 49"/>
                  <a:gd name="T1" fmla="*/ 1 h 34"/>
                  <a:gd name="T2" fmla="*/ 2 w 49"/>
                  <a:gd name="T3" fmla="*/ 2 h 34"/>
                  <a:gd name="T4" fmla="*/ 2 w 49"/>
                  <a:gd name="T5" fmla="*/ 0 h 34"/>
                  <a:gd name="T6" fmla="*/ 1 w 49"/>
                  <a:gd name="T7" fmla="*/ 1 h 34"/>
                  <a:gd name="T8" fmla="*/ 0 w 49"/>
                  <a:gd name="T9" fmla="*/ 1 h 34"/>
                  <a:gd name="T10" fmla="*/ 0 w 49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4">
                    <a:moveTo>
                      <a:pt x="0" y="28"/>
                    </a:moveTo>
                    <a:lnTo>
                      <a:pt x="49" y="34"/>
                    </a:lnTo>
                    <a:lnTo>
                      <a:pt x="40" y="0"/>
                    </a:lnTo>
                    <a:lnTo>
                      <a:pt x="7" y="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6" name="Freeform 99"/>
              <p:cNvSpPr>
                <a:spLocks/>
              </p:cNvSpPr>
              <p:nvPr/>
            </p:nvSpPr>
            <p:spPr bwMode="auto">
              <a:xfrm>
                <a:off x="2469" y="1802"/>
                <a:ext cx="52" cy="104"/>
              </a:xfrm>
              <a:custGeom>
                <a:avLst/>
                <a:gdLst>
                  <a:gd name="T0" fmla="*/ 0 w 105"/>
                  <a:gd name="T1" fmla="*/ 0 h 209"/>
                  <a:gd name="T2" fmla="*/ 1 w 105"/>
                  <a:gd name="T3" fmla="*/ 6 h 209"/>
                  <a:gd name="T4" fmla="*/ 0 w 105"/>
                  <a:gd name="T5" fmla="*/ 3 h 209"/>
                  <a:gd name="T6" fmla="*/ 0 w 105"/>
                  <a:gd name="T7" fmla="*/ 0 h 209"/>
                  <a:gd name="T8" fmla="*/ 0 w 105"/>
                  <a:gd name="T9" fmla="*/ 0 h 209"/>
                  <a:gd name="T10" fmla="*/ 3 w 105"/>
                  <a:gd name="T11" fmla="*/ 0 h 209"/>
                  <a:gd name="T12" fmla="*/ 0 w 105"/>
                  <a:gd name="T13" fmla="*/ 0 h 209"/>
                  <a:gd name="T14" fmla="*/ 0 w 105"/>
                  <a:gd name="T15" fmla="*/ 0 h 2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5" h="209">
                    <a:moveTo>
                      <a:pt x="29" y="19"/>
                    </a:moveTo>
                    <a:lnTo>
                      <a:pt x="55" y="209"/>
                    </a:lnTo>
                    <a:lnTo>
                      <a:pt x="21" y="99"/>
                    </a:lnTo>
                    <a:lnTo>
                      <a:pt x="0" y="0"/>
                    </a:lnTo>
                    <a:lnTo>
                      <a:pt x="29" y="7"/>
                    </a:lnTo>
                    <a:lnTo>
                      <a:pt x="105" y="11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7" name="Freeform 100"/>
              <p:cNvSpPr>
                <a:spLocks/>
              </p:cNvSpPr>
              <p:nvPr/>
            </p:nvSpPr>
            <p:spPr bwMode="auto">
              <a:xfrm>
                <a:off x="2497" y="1817"/>
                <a:ext cx="17" cy="42"/>
              </a:xfrm>
              <a:custGeom>
                <a:avLst/>
                <a:gdLst>
                  <a:gd name="T0" fmla="*/ 0 w 35"/>
                  <a:gd name="T1" fmla="*/ 0 h 84"/>
                  <a:gd name="T2" fmla="*/ 0 w 35"/>
                  <a:gd name="T3" fmla="*/ 3 h 84"/>
                  <a:gd name="T4" fmla="*/ 1 w 35"/>
                  <a:gd name="T5" fmla="*/ 3 h 84"/>
                  <a:gd name="T6" fmla="*/ 0 w 35"/>
                  <a:gd name="T7" fmla="*/ 1 h 84"/>
                  <a:gd name="T8" fmla="*/ 0 w 35"/>
                  <a:gd name="T9" fmla="*/ 0 h 84"/>
                  <a:gd name="T10" fmla="*/ 0 w 35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84">
                    <a:moveTo>
                      <a:pt x="0" y="0"/>
                    </a:moveTo>
                    <a:lnTo>
                      <a:pt x="17" y="71"/>
                    </a:lnTo>
                    <a:lnTo>
                      <a:pt x="35" y="84"/>
                    </a:lnTo>
                    <a:lnTo>
                      <a:pt x="2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8" name="Freeform 101"/>
              <p:cNvSpPr>
                <a:spLocks/>
              </p:cNvSpPr>
              <p:nvPr/>
            </p:nvSpPr>
            <p:spPr bwMode="auto">
              <a:xfrm>
                <a:off x="2890" y="1564"/>
                <a:ext cx="45" cy="19"/>
              </a:xfrm>
              <a:custGeom>
                <a:avLst/>
                <a:gdLst>
                  <a:gd name="T0" fmla="*/ 1 w 89"/>
                  <a:gd name="T1" fmla="*/ 0 h 38"/>
                  <a:gd name="T2" fmla="*/ 3 w 89"/>
                  <a:gd name="T3" fmla="*/ 1 h 38"/>
                  <a:gd name="T4" fmla="*/ 3 w 89"/>
                  <a:gd name="T5" fmla="*/ 1 h 38"/>
                  <a:gd name="T6" fmla="*/ 3 w 89"/>
                  <a:gd name="T7" fmla="*/ 1 h 38"/>
                  <a:gd name="T8" fmla="*/ 3 w 89"/>
                  <a:gd name="T9" fmla="*/ 1 h 38"/>
                  <a:gd name="T10" fmla="*/ 2 w 89"/>
                  <a:gd name="T11" fmla="*/ 2 h 38"/>
                  <a:gd name="T12" fmla="*/ 1 w 89"/>
                  <a:gd name="T13" fmla="*/ 1 h 38"/>
                  <a:gd name="T14" fmla="*/ 0 w 89"/>
                  <a:gd name="T15" fmla="*/ 1 h 38"/>
                  <a:gd name="T16" fmla="*/ 1 w 89"/>
                  <a:gd name="T17" fmla="*/ 1 h 38"/>
                  <a:gd name="T18" fmla="*/ 1 w 89"/>
                  <a:gd name="T19" fmla="*/ 0 h 38"/>
                  <a:gd name="T20" fmla="*/ 1 w 89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9" h="38">
                    <a:moveTo>
                      <a:pt x="30" y="0"/>
                    </a:moveTo>
                    <a:lnTo>
                      <a:pt x="70" y="2"/>
                    </a:lnTo>
                    <a:lnTo>
                      <a:pt x="84" y="11"/>
                    </a:lnTo>
                    <a:lnTo>
                      <a:pt x="89" y="26"/>
                    </a:lnTo>
                    <a:lnTo>
                      <a:pt x="80" y="30"/>
                    </a:lnTo>
                    <a:lnTo>
                      <a:pt x="46" y="38"/>
                    </a:lnTo>
                    <a:lnTo>
                      <a:pt x="11" y="32"/>
                    </a:lnTo>
                    <a:lnTo>
                      <a:pt x="0" y="21"/>
                    </a:lnTo>
                    <a:lnTo>
                      <a:pt x="11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7999" name="Freeform 102"/>
              <p:cNvSpPr>
                <a:spLocks/>
              </p:cNvSpPr>
              <p:nvPr/>
            </p:nvSpPr>
            <p:spPr bwMode="auto">
              <a:xfrm>
                <a:off x="2887" y="1564"/>
                <a:ext cx="12" cy="16"/>
              </a:xfrm>
              <a:custGeom>
                <a:avLst/>
                <a:gdLst>
                  <a:gd name="T0" fmla="*/ 0 w 25"/>
                  <a:gd name="T1" fmla="*/ 0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1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0 h 32"/>
                  <a:gd name="T16" fmla="*/ 0 w 25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9" y="13"/>
                    </a:lnTo>
                    <a:lnTo>
                      <a:pt x="25" y="30"/>
                    </a:lnTo>
                    <a:lnTo>
                      <a:pt x="14" y="32"/>
                    </a:lnTo>
                    <a:lnTo>
                      <a:pt x="0" y="26"/>
                    </a:lnTo>
                    <a:lnTo>
                      <a:pt x="0" y="5"/>
                    </a:lnTo>
                    <a:lnTo>
                      <a:pt x="12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0" name="Freeform 103"/>
              <p:cNvSpPr>
                <a:spLocks/>
              </p:cNvSpPr>
              <p:nvPr/>
            </p:nvSpPr>
            <p:spPr bwMode="auto">
              <a:xfrm>
                <a:off x="3026" y="1520"/>
                <a:ext cx="54" cy="23"/>
              </a:xfrm>
              <a:custGeom>
                <a:avLst/>
                <a:gdLst>
                  <a:gd name="T0" fmla="*/ 4 w 108"/>
                  <a:gd name="T1" fmla="*/ 0 h 48"/>
                  <a:gd name="T2" fmla="*/ 4 w 108"/>
                  <a:gd name="T3" fmla="*/ 0 h 48"/>
                  <a:gd name="T4" fmla="*/ 3 w 108"/>
                  <a:gd name="T5" fmla="*/ 1 h 48"/>
                  <a:gd name="T6" fmla="*/ 2 w 108"/>
                  <a:gd name="T7" fmla="*/ 1 h 48"/>
                  <a:gd name="T8" fmla="*/ 1 w 108"/>
                  <a:gd name="T9" fmla="*/ 1 h 48"/>
                  <a:gd name="T10" fmla="*/ 0 w 108"/>
                  <a:gd name="T11" fmla="*/ 1 h 48"/>
                  <a:gd name="T12" fmla="*/ 1 w 108"/>
                  <a:gd name="T13" fmla="*/ 0 h 48"/>
                  <a:gd name="T14" fmla="*/ 3 w 108"/>
                  <a:gd name="T15" fmla="*/ 0 h 48"/>
                  <a:gd name="T16" fmla="*/ 4 w 108"/>
                  <a:gd name="T17" fmla="*/ 0 h 48"/>
                  <a:gd name="T18" fmla="*/ 4 w 108"/>
                  <a:gd name="T19" fmla="*/ 0 h 48"/>
                  <a:gd name="T20" fmla="*/ 4 w 108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8" h="48">
                    <a:moveTo>
                      <a:pt x="108" y="16"/>
                    </a:moveTo>
                    <a:lnTo>
                      <a:pt x="102" y="29"/>
                    </a:lnTo>
                    <a:lnTo>
                      <a:pt x="85" y="42"/>
                    </a:lnTo>
                    <a:lnTo>
                      <a:pt x="53" y="48"/>
                    </a:lnTo>
                    <a:lnTo>
                      <a:pt x="21" y="48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78" y="0"/>
                    </a:lnTo>
                    <a:lnTo>
                      <a:pt x="102" y="6"/>
                    </a:ln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1" name="Freeform 104"/>
              <p:cNvSpPr>
                <a:spLocks/>
              </p:cNvSpPr>
              <p:nvPr/>
            </p:nvSpPr>
            <p:spPr bwMode="auto">
              <a:xfrm>
                <a:off x="2801" y="1321"/>
                <a:ext cx="286" cy="506"/>
              </a:xfrm>
              <a:custGeom>
                <a:avLst/>
                <a:gdLst>
                  <a:gd name="T0" fmla="*/ 5 w 572"/>
                  <a:gd name="T1" fmla="*/ 4 h 1011"/>
                  <a:gd name="T2" fmla="*/ 5 w 572"/>
                  <a:gd name="T3" fmla="*/ 6 h 1011"/>
                  <a:gd name="T4" fmla="*/ 4 w 572"/>
                  <a:gd name="T5" fmla="*/ 8 h 1011"/>
                  <a:gd name="T6" fmla="*/ 4 w 572"/>
                  <a:gd name="T7" fmla="*/ 10 h 1011"/>
                  <a:gd name="T8" fmla="*/ 5 w 572"/>
                  <a:gd name="T9" fmla="*/ 11 h 1011"/>
                  <a:gd name="T10" fmla="*/ 5 w 572"/>
                  <a:gd name="T11" fmla="*/ 12 h 1011"/>
                  <a:gd name="T12" fmla="*/ 5 w 572"/>
                  <a:gd name="T13" fmla="*/ 16 h 1011"/>
                  <a:gd name="T14" fmla="*/ 6 w 572"/>
                  <a:gd name="T15" fmla="*/ 18 h 1011"/>
                  <a:gd name="T16" fmla="*/ 5 w 572"/>
                  <a:gd name="T17" fmla="*/ 19 h 1011"/>
                  <a:gd name="T18" fmla="*/ 5 w 572"/>
                  <a:gd name="T19" fmla="*/ 21 h 1011"/>
                  <a:gd name="T20" fmla="*/ 5 w 572"/>
                  <a:gd name="T21" fmla="*/ 21 h 1011"/>
                  <a:gd name="T22" fmla="*/ 6 w 572"/>
                  <a:gd name="T23" fmla="*/ 22 h 1011"/>
                  <a:gd name="T24" fmla="*/ 6 w 572"/>
                  <a:gd name="T25" fmla="*/ 22 h 1011"/>
                  <a:gd name="T26" fmla="*/ 9 w 572"/>
                  <a:gd name="T27" fmla="*/ 21 h 1011"/>
                  <a:gd name="T28" fmla="*/ 10 w 572"/>
                  <a:gd name="T29" fmla="*/ 22 h 1011"/>
                  <a:gd name="T30" fmla="*/ 12 w 572"/>
                  <a:gd name="T31" fmla="*/ 22 h 1011"/>
                  <a:gd name="T32" fmla="*/ 13 w 572"/>
                  <a:gd name="T33" fmla="*/ 24 h 1011"/>
                  <a:gd name="T34" fmla="*/ 11 w 572"/>
                  <a:gd name="T35" fmla="*/ 25 h 1011"/>
                  <a:gd name="T36" fmla="*/ 11 w 572"/>
                  <a:gd name="T37" fmla="*/ 26 h 1011"/>
                  <a:gd name="T38" fmla="*/ 12 w 572"/>
                  <a:gd name="T39" fmla="*/ 27 h 1011"/>
                  <a:gd name="T40" fmla="*/ 15 w 572"/>
                  <a:gd name="T41" fmla="*/ 27 h 1011"/>
                  <a:gd name="T42" fmla="*/ 14 w 572"/>
                  <a:gd name="T43" fmla="*/ 28 h 1011"/>
                  <a:gd name="T44" fmla="*/ 13 w 572"/>
                  <a:gd name="T45" fmla="*/ 28 h 1011"/>
                  <a:gd name="T46" fmla="*/ 13 w 572"/>
                  <a:gd name="T47" fmla="*/ 29 h 1011"/>
                  <a:gd name="T48" fmla="*/ 13 w 572"/>
                  <a:gd name="T49" fmla="*/ 29 h 1011"/>
                  <a:gd name="T50" fmla="*/ 13 w 572"/>
                  <a:gd name="T51" fmla="*/ 30 h 1011"/>
                  <a:gd name="T52" fmla="*/ 13 w 572"/>
                  <a:gd name="T53" fmla="*/ 30 h 1011"/>
                  <a:gd name="T54" fmla="*/ 14 w 572"/>
                  <a:gd name="T55" fmla="*/ 30 h 1011"/>
                  <a:gd name="T56" fmla="*/ 17 w 572"/>
                  <a:gd name="T57" fmla="*/ 30 h 1011"/>
                  <a:gd name="T58" fmla="*/ 17 w 572"/>
                  <a:gd name="T59" fmla="*/ 31 h 1011"/>
                  <a:gd name="T60" fmla="*/ 15 w 572"/>
                  <a:gd name="T61" fmla="*/ 32 h 1011"/>
                  <a:gd name="T62" fmla="*/ 7 w 572"/>
                  <a:gd name="T63" fmla="*/ 26 h 1011"/>
                  <a:gd name="T64" fmla="*/ 4 w 572"/>
                  <a:gd name="T65" fmla="*/ 23 h 1011"/>
                  <a:gd name="T66" fmla="*/ 3 w 572"/>
                  <a:gd name="T67" fmla="*/ 20 h 1011"/>
                  <a:gd name="T68" fmla="*/ 1 w 572"/>
                  <a:gd name="T69" fmla="*/ 17 h 1011"/>
                  <a:gd name="T70" fmla="*/ 1 w 572"/>
                  <a:gd name="T71" fmla="*/ 16 h 1011"/>
                  <a:gd name="T72" fmla="*/ 1 w 572"/>
                  <a:gd name="T73" fmla="*/ 12 h 1011"/>
                  <a:gd name="T74" fmla="*/ 4 w 572"/>
                  <a:gd name="T75" fmla="*/ 3 h 1011"/>
                  <a:gd name="T76" fmla="*/ 8 w 572"/>
                  <a:gd name="T77" fmla="*/ 0 h 1011"/>
                  <a:gd name="T78" fmla="*/ 8 w 572"/>
                  <a:gd name="T79" fmla="*/ 3 h 1011"/>
                  <a:gd name="T80" fmla="*/ 8 w 572"/>
                  <a:gd name="T81" fmla="*/ 3 h 1011"/>
                  <a:gd name="T82" fmla="*/ 8 w 572"/>
                  <a:gd name="T83" fmla="*/ 4 h 1011"/>
                  <a:gd name="T84" fmla="*/ 6 w 572"/>
                  <a:gd name="T85" fmla="*/ 3 h 1011"/>
                  <a:gd name="T86" fmla="*/ 5 w 572"/>
                  <a:gd name="T87" fmla="*/ 4 h 10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72" h="1011">
                    <a:moveTo>
                      <a:pt x="150" y="103"/>
                    </a:moveTo>
                    <a:lnTo>
                      <a:pt x="145" y="120"/>
                    </a:lnTo>
                    <a:lnTo>
                      <a:pt x="135" y="164"/>
                    </a:lnTo>
                    <a:lnTo>
                      <a:pt x="130" y="188"/>
                    </a:lnTo>
                    <a:lnTo>
                      <a:pt x="126" y="213"/>
                    </a:lnTo>
                    <a:lnTo>
                      <a:pt x="118" y="247"/>
                    </a:lnTo>
                    <a:lnTo>
                      <a:pt x="122" y="280"/>
                    </a:lnTo>
                    <a:lnTo>
                      <a:pt x="128" y="299"/>
                    </a:lnTo>
                    <a:lnTo>
                      <a:pt x="135" y="319"/>
                    </a:lnTo>
                    <a:lnTo>
                      <a:pt x="141" y="338"/>
                    </a:lnTo>
                    <a:lnTo>
                      <a:pt x="147" y="354"/>
                    </a:lnTo>
                    <a:lnTo>
                      <a:pt x="152" y="369"/>
                    </a:lnTo>
                    <a:lnTo>
                      <a:pt x="188" y="422"/>
                    </a:lnTo>
                    <a:lnTo>
                      <a:pt x="130" y="489"/>
                    </a:lnTo>
                    <a:lnTo>
                      <a:pt x="150" y="555"/>
                    </a:lnTo>
                    <a:lnTo>
                      <a:pt x="175" y="570"/>
                    </a:lnTo>
                    <a:lnTo>
                      <a:pt x="160" y="582"/>
                    </a:lnTo>
                    <a:lnTo>
                      <a:pt x="149" y="599"/>
                    </a:lnTo>
                    <a:lnTo>
                      <a:pt x="143" y="627"/>
                    </a:lnTo>
                    <a:lnTo>
                      <a:pt x="143" y="643"/>
                    </a:lnTo>
                    <a:lnTo>
                      <a:pt x="149" y="654"/>
                    </a:lnTo>
                    <a:lnTo>
                      <a:pt x="154" y="663"/>
                    </a:lnTo>
                    <a:lnTo>
                      <a:pt x="162" y="671"/>
                    </a:lnTo>
                    <a:lnTo>
                      <a:pt x="171" y="677"/>
                    </a:lnTo>
                    <a:lnTo>
                      <a:pt x="177" y="681"/>
                    </a:lnTo>
                    <a:lnTo>
                      <a:pt x="185" y="682"/>
                    </a:lnTo>
                    <a:lnTo>
                      <a:pt x="221" y="682"/>
                    </a:lnTo>
                    <a:lnTo>
                      <a:pt x="272" y="665"/>
                    </a:lnTo>
                    <a:lnTo>
                      <a:pt x="295" y="658"/>
                    </a:lnTo>
                    <a:lnTo>
                      <a:pt x="314" y="679"/>
                    </a:lnTo>
                    <a:lnTo>
                      <a:pt x="354" y="673"/>
                    </a:lnTo>
                    <a:lnTo>
                      <a:pt x="378" y="684"/>
                    </a:lnTo>
                    <a:lnTo>
                      <a:pt x="378" y="713"/>
                    </a:lnTo>
                    <a:lnTo>
                      <a:pt x="394" y="749"/>
                    </a:lnTo>
                    <a:lnTo>
                      <a:pt x="354" y="777"/>
                    </a:lnTo>
                    <a:lnTo>
                      <a:pt x="342" y="795"/>
                    </a:lnTo>
                    <a:lnTo>
                      <a:pt x="337" y="819"/>
                    </a:lnTo>
                    <a:lnTo>
                      <a:pt x="344" y="827"/>
                    </a:lnTo>
                    <a:lnTo>
                      <a:pt x="354" y="833"/>
                    </a:lnTo>
                    <a:lnTo>
                      <a:pt x="367" y="838"/>
                    </a:lnTo>
                    <a:lnTo>
                      <a:pt x="411" y="842"/>
                    </a:lnTo>
                    <a:lnTo>
                      <a:pt x="462" y="836"/>
                    </a:lnTo>
                    <a:lnTo>
                      <a:pt x="491" y="850"/>
                    </a:lnTo>
                    <a:lnTo>
                      <a:pt x="439" y="865"/>
                    </a:lnTo>
                    <a:lnTo>
                      <a:pt x="430" y="869"/>
                    </a:lnTo>
                    <a:lnTo>
                      <a:pt x="413" y="876"/>
                    </a:lnTo>
                    <a:lnTo>
                      <a:pt x="394" y="888"/>
                    </a:lnTo>
                    <a:lnTo>
                      <a:pt x="386" y="901"/>
                    </a:lnTo>
                    <a:lnTo>
                      <a:pt x="388" y="922"/>
                    </a:lnTo>
                    <a:lnTo>
                      <a:pt x="392" y="926"/>
                    </a:lnTo>
                    <a:lnTo>
                      <a:pt x="396" y="929"/>
                    </a:lnTo>
                    <a:lnTo>
                      <a:pt x="401" y="935"/>
                    </a:lnTo>
                    <a:lnTo>
                      <a:pt x="409" y="939"/>
                    </a:lnTo>
                    <a:lnTo>
                      <a:pt x="416" y="943"/>
                    </a:lnTo>
                    <a:lnTo>
                      <a:pt x="426" y="947"/>
                    </a:lnTo>
                    <a:lnTo>
                      <a:pt x="445" y="952"/>
                    </a:lnTo>
                    <a:lnTo>
                      <a:pt x="466" y="954"/>
                    </a:lnTo>
                    <a:lnTo>
                      <a:pt x="530" y="952"/>
                    </a:lnTo>
                    <a:lnTo>
                      <a:pt x="572" y="943"/>
                    </a:lnTo>
                    <a:lnTo>
                      <a:pt x="540" y="966"/>
                    </a:lnTo>
                    <a:lnTo>
                      <a:pt x="479" y="983"/>
                    </a:lnTo>
                    <a:lnTo>
                      <a:pt x="464" y="1011"/>
                    </a:lnTo>
                    <a:lnTo>
                      <a:pt x="306" y="1004"/>
                    </a:lnTo>
                    <a:lnTo>
                      <a:pt x="221" y="829"/>
                    </a:lnTo>
                    <a:lnTo>
                      <a:pt x="158" y="730"/>
                    </a:lnTo>
                    <a:lnTo>
                      <a:pt x="122" y="713"/>
                    </a:lnTo>
                    <a:lnTo>
                      <a:pt x="99" y="682"/>
                    </a:lnTo>
                    <a:lnTo>
                      <a:pt x="74" y="635"/>
                    </a:lnTo>
                    <a:lnTo>
                      <a:pt x="46" y="578"/>
                    </a:lnTo>
                    <a:lnTo>
                      <a:pt x="17" y="530"/>
                    </a:lnTo>
                    <a:lnTo>
                      <a:pt x="0" y="494"/>
                    </a:lnTo>
                    <a:lnTo>
                      <a:pt x="17" y="481"/>
                    </a:lnTo>
                    <a:lnTo>
                      <a:pt x="44" y="475"/>
                    </a:lnTo>
                    <a:lnTo>
                      <a:pt x="14" y="357"/>
                    </a:lnTo>
                    <a:lnTo>
                      <a:pt x="48" y="171"/>
                    </a:lnTo>
                    <a:lnTo>
                      <a:pt x="97" y="80"/>
                    </a:lnTo>
                    <a:lnTo>
                      <a:pt x="168" y="44"/>
                    </a:lnTo>
                    <a:lnTo>
                      <a:pt x="234" y="0"/>
                    </a:lnTo>
                    <a:lnTo>
                      <a:pt x="255" y="8"/>
                    </a:lnTo>
                    <a:lnTo>
                      <a:pt x="244" y="65"/>
                    </a:lnTo>
                    <a:lnTo>
                      <a:pt x="247" y="80"/>
                    </a:lnTo>
                    <a:lnTo>
                      <a:pt x="247" y="89"/>
                    </a:lnTo>
                    <a:lnTo>
                      <a:pt x="244" y="95"/>
                    </a:lnTo>
                    <a:lnTo>
                      <a:pt x="238" y="97"/>
                    </a:lnTo>
                    <a:lnTo>
                      <a:pt x="209" y="95"/>
                    </a:lnTo>
                    <a:lnTo>
                      <a:pt x="192" y="88"/>
                    </a:lnTo>
                    <a:lnTo>
                      <a:pt x="150" y="10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2" name="Freeform 105"/>
              <p:cNvSpPr>
                <a:spLocks/>
              </p:cNvSpPr>
              <p:nvPr/>
            </p:nvSpPr>
            <p:spPr bwMode="auto">
              <a:xfrm>
                <a:off x="2829" y="1595"/>
                <a:ext cx="18" cy="38"/>
              </a:xfrm>
              <a:custGeom>
                <a:avLst/>
                <a:gdLst>
                  <a:gd name="T0" fmla="*/ 0 w 36"/>
                  <a:gd name="T1" fmla="*/ 0 h 77"/>
                  <a:gd name="T2" fmla="*/ 1 w 36"/>
                  <a:gd name="T3" fmla="*/ 1 h 77"/>
                  <a:gd name="T4" fmla="*/ 1 w 36"/>
                  <a:gd name="T5" fmla="*/ 1 h 77"/>
                  <a:gd name="T6" fmla="*/ 2 w 36"/>
                  <a:gd name="T7" fmla="*/ 2 h 77"/>
                  <a:gd name="T8" fmla="*/ 1 w 36"/>
                  <a:gd name="T9" fmla="*/ 1 h 77"/>
                  <a:gd name="T10" fmla="*/ 0 w 36"/>
                  <a:gd name="T11" fmla="*/ 0 h 77"/>
                  <a:gd name="T12" fmla="*/ 0 w 36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77">
                    <a:moveTo>
                      <a:pt x="0" y="0"/>
                    </a:moveTo>
                    <a:lnTo>
                      <a:pt x="6" y="38"/>
                    </a:lnTo>
                    <a:lnTo>
                      <a:pt x="14" y="59"/>
                    </a:lnTo>
                    <a:lnTo>
                      <a:pt x="36" y="77"/>
                    </a:lnTo>
                    <a:lnTo>
                      <a:pt x="1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3" name="Freeform 106"/>
              <p:cNvSpPr>
                <a:spLocks/>
              </p:cNvSpPr>
              <p:nvPr/>
            </p:nvSpPr>
            <p:spPr bwMode="auto">
              <a:xfrm>
                <a:off x="2985" y="1737"/>
                <a:ext cx="57" cy="23"/>
              </a:xfrm>
              <a:custGeom>
                <a:avLst/>
                <a:gdLst>
                  <a:gd name="T0" fmla="*/ 0 w 114"/>
                  <a:gd name="T1" fmla="*/ 0 h 45"/>
                  <a:gd name="T2" fmla="*/ 1 w 114"/>
                  <a:gd name="T3" fmla="*/ 1 h 45"/>
                  <a:gd name="T4" fmla="*/ 1 w 114"/>
                  <a:gd name="T5" fmla="*/ 2 h 45"/>
                  <a:gd name="T6" fmla="*/ 2 w 114"/>
                  <a:gd name="T7" fmla="*/ 1 h 45"/>
                  <a:gd name="T8" fmla="*/ 4 w 114"/>
                  <a:gd name="T9" fmla="*/ 1 h 45"/>
                  <a:gd name="T10" fmla="*/ 3 w 114"/>
                  <a:gd name="T11" fmla="*/ 1 h 45"/>
                  <a:gd name="T12" fmla="*/ 1 w 114"/>
                  <a:gd name="T13" fmla="*/ 1 h 45"/>
                  <a:gd name="T14" fmla="*/ 0 w 114"/>
                  <a:gd name="T15" fmla="*/ 0 h 45"/>
                  <a:gd name="T16" fmla="*/ 0 w 1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5">
                    <a:moveTo>
                      <a:pt x="0" y="0"/>
                    </a:moveTo>
                    <a:lnTo>
                      <a:pt x="13" y="24"/>
                    </a:lnTo>
                    <a:lnTo>
                      <a:pt x="6" y="45"/>
                    </a:lnTo>
                    <a:lnTo>
                      <a:pt x="59" y="28"/>
                    </a:lnTo>
                    <a:lnTo>
                      <a:pt x="114" y="22"/>
                    </a:lnTo>
                    <a:lnTo>
                      <a:pt x="91" y="7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4" name="Freeform 107"/>
              <p:cNvSpPr>
                <a:spLocks/>
              </p:cNvSpPr>
              <p:nvPr/>
            </p:nvSpPr>
            <p:spPr bwMode="auto">
              <a:xfrm>
                <a:off x="2807" y="1575"/>
                <a:ext cx="35" cy="43"/>
              </a:xfrm>
              <a:custGeom>
                <a:avLst/>
                <a:gdLst>
                  <a:gd name="T0" fmla="*/ 2 w 70"/>
                  <a:gd name="T1" fmla="*/ 1 h 87"/>
                  <a:gd name="T2" fmla="*/ 1 w 70"/>
                  <a:gd name="T3" fmla="*/ 0 h 87"/>
                  <a:gd name="T4" fmla="*/ 1 w 70"/>
                  <a:gd name="T5" fmla="*/ 0 h 87"/>
                  <a:gd name="T6" fmla="*/ 1 w 70"/>
                  <a:gd name="T7" fmla="*/ 0 h 87"/>
                  <a:gd name="T8" fmla="*/ 0 w 70"/>
                  <a:gd name="T9" fmla="*/ 0 h 87"/>
                  <a:gd name="T10" fmla="*/ 1 w 70"/>
                  <a:gd name="T11" fmla="*/ 0 h 87"/>
                  <a:gd name="T12" fmla="*/ 1 w 70"/>
                  <a:gd name="T13" fmla="*/ 0 h 87"/>
                  <a:gd name="T14" fmla="*/ 1 w 70"/>
                  <a:gd name="T15" fmla="*/ 1 h 87"/>
                  <a:gd name="T16" fmla="*/ 2 w 70"/>
                  <a:gd name="T17" fmla="*/ 2 h 87"/>
                  <a:gd name="T18" fmla="*/ 3 w 70"/>
                  <a:gd name="T19" fmla="*/ 2 h 87"/>
                  <a:gd name="T20" fmla="*/ 2 w 70"/>
                  <a:gd name="T21" fmla="*/ 1 h 87"/>
                  <a:gd name="T22" fmla="*/ 2 w 70"/>
                  <a:gd name="T23" fmla="*/ 1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87">
                    <a:moveTo>
                      <a:pt x="40" y="36"/>
                    </a:moveTo>
                    <a:lnTo>
                      <a:pt x="19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5"/>
                    </a:lnTo>
                    <a:lnTo>
                      <a:pt x="26" y="32"/>
                    </a:lnTo>
                    <a:lnTo>
                      <a:pt x="49" y="64"/>
                    </a:lnTo>
                    <a:lnTo>
                      <a:pt x="70" y="87"/>
                    </a:ln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5" name="Freeform 108"/>
              <p:cNvSpPr>
                <a:spLocks/>
              </p:cNvSpPr>
              <p:nvPr/>
            </p:nvSpPr>
            <p:spPr bwMode="auto">
              <a:xfrm>
                <a:off x="2839" y="1631"/>
                <a:ext cx="22" cy="38"/>
              </a:xfrm>
              <a:custGeom>
                <a:avLst/>
                <a:gdLst>
                  <a:gd name="T0" fmla="*/ 1 w 44"/>
                  <a:gd name="T1" fmla="*/ 1 h 76"/>
                  <a:gd name="T2" fmla="*/ 1 w 44"/>
                  <a:gd name="T3" fmla="*/ 2 h 76"/>
                  <a:gd name="T4" fmla="*/ 2 w 44"/>
                  <a:gd name="T5" fmla="*/ 3 h 76"/>
                  <a:gd name="T6" fmla="*/ 1 w 44"/>
                  <a:gd name="T7" fmla="*/ 1 h 76"/>
                  <a:gd name="T8" fmla="*/ 1 w 44"/>
                  <a:gd name="T9" fmla="*/ 1 h 76"/>
                  <a:gd name="T10" fmla="*/ 0 w 44"/>
                  <a:gd name="T11" fmla="*/ 0 h 76"/>
                  <a:gd name="T12" fmla="*/ 1 w 44"/>
                  <a:gd name="T13" fmla="*/ 1 h 76"/>
                  <a:gd name="T14" fmla="*/ 1 w 44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76">
                    <a:moveTo>
                      <a:pt x="4" y="11"/>
                    </a:moveTo>
                    <a:lnTo>
                      <a:pt x="17" y="47"/>
                    </a:lnTo>
                    <a:lnTo>
                      <a:pt x="44" y="76"/>
                    </a:lnTo>
                    <a:lnTo>
                      <a:pt x="29" y="30"/>
                    </a:lnTo>
                    <a:lnTo>
                      <a:pt x="16" y="9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6" name="Freeform 109"/>
              <p:cNvSpPr>
                <a:spLocks/>
              </p:cNvSpPr>
              <p:nvPr/>
            </p:nvSpPr>
            <p:spPr bwMode="auto">
              <a:xfrm>
                <a:off x="2915" y="1542"/>
                <a:ext cx="22" cy="29"/>
              </a:xfrm>
              <a:custGeom>
                <a:avLst/>
                <a:gdLst>
                  <a:gd name="T0" fmla="*/ 1 w 46"/>
                  <a:gd name="T1" fmla="*/ 2 h 57"/>
                  <a:gd name="T2" fmla="*/ 0 w 46"/>
                  <a:gd name="T3" fmla="*/ 2 h 57"/>
                  <a:gd name="T4" fmla="*/ 0 w 46"/>
                  <a:gd name="T5" fmla="*/ 1 h 57"/>
                  <a:gd name="T6" fmla="*/ 0 w 46"/>
                  <a:gd name="T7" fmla="*/ 0 h 57"/>
                  <a:gd name="T8" fmla="*/ 1 w 46"/>
                  <a:gd name="T9" fmla="*/ 1 h 57"/>
                  <a:gd name="T10" fmla="*/ 1 w 46"/>
                  <a:gd name="T11" fmla="*/ 2 h 57"/>
                  <a:gd name="T12" fmla="*/ 1 w 46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57"/>
                    </a:moveTo>
                    <a:lnTo>
                      <a:pt x="27" y="51"/>
                    </a:lnTo>
                    <a:lnTo>
                      <a:pt x="17" y="27"/>
                    </a:lnTo>
                    <a:lnTo>
                      <a:pt x="0" y="0"/>
                    </a:lnTo>
                    <a:lnTo>
                      <a:pt x="46" y="19"/>
                    </a:lnTo>
                    <a:lnTo>
                      <a:pt x="46" y="5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7" name="Freeform 110"/>
              <p:cNvSpPr>
                <a:spLocks/>
              </p:cNvSpPr>
              <p:nvPr/>
            </p:nvSpPr>
            <p:spPr bwMode="auto">
              <a:xfrm>
                <a:off x="3165" y="1526"/>
                <a:ext cx="10" cy="30"/>
              </a:xfrm>
              <a:custGeom>
                <a:avLst/>
                <a:gdLst>
                  <a:gd name="T0" fmla="*/ 1 w 19"/>
                  <a:gd name="T1" fmla="*/ 0 h 59"/>
                  <a:gd name="T2" fmla="*/ 1 w 19"/>
                  <a:gd name="T3" fmla="*/ 1 h 59"/>
                  <a:gd name="T4" fmla="*/ 1 w 19"/>
                  <a:gd name="T5" fmla="*/ 1 h 59"/>
                  <a:gd name="T6" fmla="*/ 1 w 19"/>
                  <a:gd name="T7" fmla="*/ 2 h 59"/>
                  <a:gd name="T8" fmla="*/ 1 w 19"/>
                  <a:gd name="T9" fmla="*/ 2 h 59"/>
                  <a:gd name="T10" fmla="*/ 1 w 19"/>
                  <a:gd name="T11" fmla="*/ 2 h 59"/>
                  <a:gd name="T12" fmla="*/ 0 w 19"/>
                  <a:gd name="T13" fmla="*/ 2 h 59"/>
                  <a:gd name="T14" fmla="*/ 1 w 19"/>
                  <a:gd name="T15" fmla="*/ 1 h 59"/>
                  <a:gd name="T16" fmla="*/ 1 w 19"/>
                  <a:gd name="T17" fmla="*/ 0 h 59"/>
                  <a:gd name="T18" fmla="*/ 1 w 19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59">
                    <a:moveTo>
                      <a:pt x="8" y="0"/>
                    </a:moveTo>
                    <a:lnTo>
                      <a:pt x="13" y="9"/>
                    </a:lnTo>
                    <a:lnTo>
                      <a:pt x="19" y="24"/>
                    </a:lnTo>
                    <a:lnTo>
                      <a:pt x="15" y="34"/>
                    </a:lnTo>
                    <a:lnTo>
                      <a:pt x="11" y="41"/>
                    </a:lnTo>
                    <a:lnTo>
                      <a:pt x="6" y="59"/>
                    </a:lnTo>
                    <a:lnTo>
                      <a:pt x="0" y="36"/>
                    </a:lnTo>
                    <a:lnTo>
                      <a:pt x="4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8" name="Freeform 111"/>
              <p:cNvSpPr>
                <a:spLocks/>
              </p:cNvSpPr>
              <p:nvPr/>
            </p:nvSpPr>
            <p:spPr bwMode="auto">
              <a:xfrm>
                <a:off x="3165" y="1564"/>
                <a:ext cx="26" cy="42"/>
              </a:xfrm>
              <a:custGeom>
                <a:avLst/>
                <a:gdLst>
                  <a:gd name="T0" fmla="*/ 0 w 53"/>
                  <a:gd name="T1" fmla="*/ 2 h 83"/>
                  <a:gd name="T2" fmla="*/ 0 w 53"/>
                  <a:gd name="T3" fmla="*/ 3 h 83"/>
                  <a:gd name="T4" fmla="*/ 0 w 53"/>
                  <a:gd name="T5" fmla="*/ 3 h 83"/>
                  <a:gd name="T6" fmla="*/ 1 w 53"/>
                  <a:gd name="T7" fmla="*/ 3 h 83"/>
                  <a:gd name="T8" fmla="*/ 1 w 53"/>
                  <a:gd name="T9" fmla="*/ 2 h 83"/>
                  <a:gd name="T10" fmla="*/ 1 w 53"/>
                  <a:gd name="T11" fmla="*/ 2 h 83"/>
                  <a:gd name="T12" fmla="*/ 1 w 53"/>
                  <a:gd name="T13" fmla="*/ 1 h 83"/>
                  <a:gd name="T14" fmla="*/ 1 w 53"/>
                  <a:gd name="T15" fmla="*/ 0 h 83"/>
                  <a:gd name="T16" fmla="*/ 1 w 53"/>
                  <a:gd name="T17" fmla="*/ 1 h 83"/>
                  <a:gd name="T18" fmla="*/ 1 w 53"/>
                  <a:gd name="T19" fmla="*/ 2 h 83"/>
                  <a:gd name="T20" fmla="*/ 1 w 53"/>
                  <a:gd name="T21" fmla="*/ 2 h 83"/>
                  <a:gd name="T22" fmla="*/ 1 w 53"/>
                  <a:gd name="T23" fmla="*/ 2 h 83"/>
                  <a:gd name="T24" fmla="*/ 0 w 53"/>
                  <a:gd name="T25" fmla="*/ 2 h 83"/>
                  <a:gd name="T26" fmla="*/ 0 w 53"/>
                  <a:gd name="T27" fmla="*/ 2 h 83"/>
                  <a:gd name="T28" fmla="*/ 0 w 53"/>
                  <a:gd name="T29" fmla="*/ 2 h 83"/>
                  <a:gd name="T30" fmla="*/ 0 w 53"/>
                  <a:gd name="T31" fmla="*/ 2 h 83"/>
                  <a:gd name="T32" fmla="*/ 0 w 53"/>
                  <a:gd name="T33" fmla="*/ 2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3">
                    <a:moveTo>
                      <a:pt x="0" y="41"/>
                    </a:moveTo>
                    <a:lnTo>
                      <a:pt x="6" y="81"/>
                    </a:lnTo>
                    <a:lnTo>
                      <a:pt x="15" y="83"/>
                    </a:lnTo>
                    <a:lnTo>
                      <a:pt x="36" y="78"/>
                    </a:lnTo>
                    <a:lnTo>
                      <a:pt x="51" y="55"/>
                    </a:lnTo>
                    <a:lnTo>
                      <a:pt x="53" y="40"/>
                    </a:lnTo>
                    <a:lnTo>
                      <a:pt x="53" y="13"/>
                    </a:lnTo>
                    <a:lnTo>
                      <a:pt x="48" y="0"/>
                    </a:lnTo>
                    <a:lnTo>
                      <a:pt x="42" y="22"/>
                    </a:lnTo>
                    <a:lnTo>
                      <a:pt x="40" y="45"/>
                    </a:lnTo>
                    <a:lnTo>
                      <a:pt x="36" y="55"/>
                    </a:lnTo>
                    <a:lnTo>
                      <a:pt x="32" y="59"/>
                    </a:lnTo>
                    <a:lnTo>
                      <a:pt x="21" y="53"/>
                    </a:lnTo>
                    <a:lnTo>
                      <a:pt x="15" y="47"/>
                    </a:lnTo>
                    <a:lnTo>
                      <a:pt x="10" y="3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09" name="Freeform 112"/>
              <p:cNvSpPr>
                <a:spLocks/>
              </p:cNvSpPr>
              <p:nvPr/>
            </p:nvSpPr>
            <p:spPr bwMode="auto">
              <a:xfrm>
                <a:off x="3163" y="1485"/>
                <a:ext cx="33" cy="81"/>
              </a:xfrm>
              <a:custGeom>
                <a:avLst/>
                <a:gdLst>
                  <a:gd name="T0" fmla="*/ 0 w 67"/>
                  <a:gd name="T1" fmla="*/ 1 h 163"/>
                  <a:gd name="T2" fmla="*/ 0 w 67"/>
                  <a:gd name="T3" fmla="*/ 1 h 163"/>
                  <a:gd name="T4" fmla="*/ 1 w 67"/>
                  <a:gd name="T5" fmla="*/ 2 h 163"/>
                  <a:gd name="T6" fmla="*/ 1 w 67"/>
                  <a:gd name="T7" fmla="*/ 3 h 163"/>
                  <a:gd name="T8" fmla="*/ 1 w 67"/>
                  <a:gd name="T9" fmla="*/ 4 h 163"/>
                  <a:gd name="T10" fmla="*/ 1 w 67"/>
                  <a:gd name="T11" fmla="*/ 4 h 163"/>
                  <a:gd name="T12" fmla="*/ 1 w 67"/>
                  <a:gd name="T13" fmla="*/ 4 h 163"/>
                  <a:gd name="T14" fmla="*/ 1 w 67"/>
                  <a:gd name="T15" fmla="*/ 5 h 163"/>
                  <a:gd name="T16" fmla="*/ 1 w 67"/>
                  <a:gd name="T17" fmla="*/ 5 h 163"/>
                  <a:gd name="T18" fmla="*/ 1 w 67"/>
                  <a:gd name="T19" fmla="*/ 4 h 163"/>
                  <a:gd name="T20" fmla="*/ 1 w 67"/>
                  <a:gd name="T21" fmla="*/ 4 h 163"/>
                  <a:gd name="T22" fmla="*/ 2 w 67"/>
                  <a:gd name="T23" fmla="*/ 3 h 163"/>
                  <a:gd name="T24" fmla="*/ 2 w 67"/>
                  <a:gd name="T25" fmla="*/ 2 h 163"/>
                  <a:gd name="T26" fmla="*/ 1 w 67"/>
                  <a:gd name="T27" fmla="*/ 2 h 163"/>
                  <a:gd name="T28" fmla="*/ 1 w 67"/>
                  <a:gd name="T29" fmla="*/ 1 h 163"/>
                  <a:gd name="T30" fmla="*/ 1 w 67"/>
                  <a:gd name="T31" fmla="*/ 1 h 163"/>
                  <a:gd name="T32" fmla="*/ 1 w 67"/>
                  <a:gd name="T33" fmla="*/ 1 h 163"/>
                  <a:gd name="T34" fmla="*/ 1 w 67"/>
                  <a:gd name="T35" fmla="*/ 1 h 163"/>
                  <a:gd name="T36" fmla="*/ 1 w 67"/>
                  <a:gd name="T37" fmla="*/ 0 h 163"/>
                  <a:gd name="T38" fmla="*/ 1 w 67"/>
                  <a:gd name="T39" fmla="*/ 0 h 163"/>
                  <a:gd name="T40" fmla="*/ 0 w 67"/>
                  <a:gd name="T41" fmla="*/ 0 h 163"/>
                  <a:gd name="T42" fmla="*/ 0 w 67"/>
                  <a:gd name="T43" fmla="*/ 0 h 163"/>
                  <a:gd name="T44" fmla="*/ 0 w 67"/>
                  <a:gd name="T45" fmla="*/ 1 h 163"/>
                  <a:gd name="T46" fmla="*/ 0 w 67"/>
                  <a:gd name="T47" fmla="*/ 1 h 163"/>
                  <a:gd name="T48" fmla="*/ 0 w 67"/>
                  <a:gd name="T49" fmla="*/ 1 h 163"/>
                  <a:gd name="T50" fmla="*/ 0 w 67"/>
                  <a:gd name="T51" fmla="*/ 1 h 163"/>
                  <a:gd name="T52" fmla="*/ 0 w 67"/>
                  <a:gd name="T53" fmla="*/ 1 h 1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7" h="163">
                    <a:moveTo>
                      <a:pt x="10" y="44"/>
                    </a:moveTo>
                    <a:lnTo>
                      <a:pt x="27" y="51"/>
                    </a:lnTo>
                    <a:lnTo>
                      <a:pt x="48" y="68"/>
                    </a:lnTo>
                    <a:lnTo>
                      <a:pt x="55" y="106"/>
                    </a:lnTo>
                    <a:lnTo>
                      <a:pt x="52" y="133"/>
                    </a:lnTo>
                    <a:lnTo>
                      <a:pt x="33" y="143"/>
                    </a:lnTo>
                    <a:lnTo>
                      <a:pt x="36" y="158"/>
                    </a:lnTo>
                    <a:lnTo>
                      <a:pt x="38" y="162"/>
                    </a:lnTo>
                    <a:lnTo>
                      <a:pt x="40" y="163"/>
                    </a:lnTo>
                    <a:lnTo>
                      <a:pt x="53" y="152"/>
                    </a:lnTo>
                    <a:lnTo>
                      <a:pt x="61" y="139"/>
                    </a:lnTo>
                    <a:lnTo>
                      <a:pt x="67" y="106"/>
                    </a:lnTo>
                    <a:lnTo>
                      <a:pt x="65" y="87"/>
                    </a:lnTo>
                    <a:lnTo>
                      <a:pt x="59" y="68"/>
                    </a:lnTo>
                    <a:lnTo>
                      <a:pt x="53" y="53"/>
                    </a:lnTo>
                    <a:lnTo>
                      <a:pt x="52" y="48"/>
                    </a:lnTo>
                    <a:lnTo>
                      <a:pt x="50" y="46"/>
                    </a:lnTo>
                    <a:lnTo>
                      <a:pt x="46" y="40"/>
                    </a:lnTo>
                    <a:lnTo>
                      <a:pt x="40" y="29"/>
                    </a:lnTo>
                    <a:lnTo>
                      <a:pt x="36" y="0"/>
                    </a:lnTo>
                    <a:lnTo>
                      <a:pt x="29" y="15"/>
                    </a:lnTo>
                    <a:lnTo>
                      <a:pt x="25" y="30"/>
                    </a:lnTo>
                    <a:lnTo>
                      <a:pt x="17" y="34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0" y="4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0" name="Freeform 113"/>
              <p:cNvSpPr>
                <a:spLocks/>
              </p:cNvSpPr>
              <p:nvPr/>
            </p:nvSpPr>
            <p:spPr bwMode="auto">
              <a:xfrm>
                <a:off x="3004" y="1893"/>
                <a:ext cx="51" cy="87"/>
              </a:xfrm>
              <a:custGeom>
                <a:avLst/>
                <a:gdLst>
                  <a:gd name="T0" fmla="*/ 0 w 103"/>
                  <a:gd name="T1" fmla="*/ 2 h 173"/>
                  <a:gd name="T2" fmla="*/ 1 w 103"/>
                  <a:gd name="T3" fmla="*/ 3 h 173"/>
                  <a:gd name="T4" fmla="*/ 1 w 103"/>
                  <a:gd name="T5" fmla="*/ 5 h 173"/>
                  <a:gd name="T6" fmla="*/ 1 w 103"/>
                  <a:gd name="T7" fmla="*/ 6 h 173"/>
                  <a:gd name="T8" fmla="*/ 2 w 103"/>
                  <a:gd name="T9" fmla="*/ 4 h 173"/>
                  <a:gd name="T10" fmla="*/ 3 w 103"/>
                  <a:gd name="T11" fmla="*/ 3 h 173"/>
                  <a:gd name="T12" fmla="*/ 2 w 103"/>
                  <a:gd name="T13" fmla="*/ 2 h 173"/>
                  <a:gd name="T14" fmla="*/ 1 w 103"/>
                  <a:gd name="T15" fmla="*/ 1 h 173"/>
                  <a:gd name="T16" fmla="*/ 0 w 103"/>
                  <a:gd name="T17" fmla="*/ 0 h 173"/>
                  <a:gd name="T18" fmla="*/ 0 w 103"/>
                  <a:gd name="T19" fmla="*/ 2 h 173"/>
                  <a:gd name="T20" fmla="*/ 0 w 103"/>
                  <a:gd name="T21" fmla="*/ 2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173">
                    <a:moveTo>
                      <a:pt x="15" y="42"/>
                    </a:moveTo>
                    <a:lnTo>
                      <a:pt x="51" y="82"/>
                    </a:lnTo>
                    <a:lnTo>
                      <a:pt x="59" y="135"/>
                    </a:lnTo>
                    <a:lnTo>
                      <a:pt x="51" y="173"/>
                    </a:lnTo>
                    <a:lnTo>
                      <a:pt x="87" y="124"/>
                    </a:lnTo>
                    <a:lnTo>
                      <a:pt x="103" y="65"/>
                    </a:lnTo>
                    <a:lnTo>
                      <a:pt x="87" y="42"/>
                    </a:lnTo>
                    <a:lnTo>
                      <a:pt x="51" y="29"/>
                    </a:lnTo>
                    <a:lnTo>
                      <a:pt x="0" y="0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1" name="Freeform 114"/>
              <p:cNvSpPr>
                <a:spLocks/>
              </p:cNvSpPr>
              <p:nvPr/>
            </p:nvSpPr>
            <p:spPr bwMode="auto">
              <a:xfrm>
                <a:off x="2904" y="1743"/>
                <a:ext cx="134" cy="217"/>
              </a:xfrm>
              <a:custGeom>
                <a:avLst/>
                <a:gdLst>
                  <a:gd name="T0" fmla="*/ 1 w 268"/>
                  <a:gd name="T1" fmla="*/ 0 h 433"/>
                  <a:gd name="T2" fmla="*/ 1 w 268"/>
                  <a:gd name="T3" fmla="*/ 6 h 433"/>
                  <a:gd name="T4" fmla="*/ 1 w 268"/>
                  <a:gd name="T5" fmla="*/ 11 h 433"/>
                  <a:gd name="T6" fmla="*/ 1 w 268"/>
                  <a:gd name="T7" fmla="*/ 13 h 433"/>
                  <a:gd name="T8" fmla="*/ 0 w 268"/>
                  <a:gd name="T9" fmla="*/ 14 h 433"/>
                  <a:gd name="T10" fmla="*/ 0 w 268"/>
                  <a:gd name="T11" fmla="*/ 14 h 433"/>
                  <a:gd name="T12" fmla="*/ 1 w 268"/>
                  <a:gd name="T13" fmla="*/ 14 h 433"/>
                  <a:gd name="T14" fmla="*/ 1 w 268"/>
                  <a:gd name="T15" fmla="*/ 14 h 433"/>
                  <a:gd name="T16" fmla="*/ 1 w 268"/>
                  <a:gd name="T17" fmla="*/ 13 h 433"/>
                  <a:gd name="T18" fmla="*/ 1 w 268"/>
                  <a:gd name="T19" fmla="*/ 13 h 433"/>
                  <a:gd name="T20" fmla="*/ 2 w 268"/>
                  <a:gd name="T21" fmla="*/ 12 h 433"/>
                  <a:gd name="T22" fmla="*/ 2 w 268"/>
                  <a:gd name="T23" fmla="*/ 12 h 433"/>
                  <a:gd name="T24" fmla="*/ 2 w 268"/>
                  <a:gd name="T25" fmla="*/ 12 h 433"/>
                  <a:gd name="T26" fmla="*/ 3 w 268"/>
                  <a:gd name="T27" fmla="*/ 12 h 433"/>
                  <a:gd name="T28" fmla="*/ 3 w 268"/>
                  <a:gd name="T29" fmla="*/ 12 h 433"/>
                  <a:gd name="T30" fmla="*/ 4 w 268"/>
                  <a:gd name="T31" fmla="*/ 11 h 433"/>
                  <a:gd name="T32" fmla="*/ 4 w 268"/>
                  <a:gd name="T33" fmla="*/ 10 h 433"/>
                  <a:gd name="T34" fmla="*/ 4 w 268"/>
                  <a:gd name="T35" fmla="*/ 9 h 433"/>
                  <a:gd name="T36" fmla="*/ 4 w 268"/>
                  <a:gd name="T37" fmla="*/ 9 h 433"/>
                  <a:gd name="T38" fmla="*/ 5 w 268"/>
                  <a:gd name="T39" fmla="*/ 7 h 433"/>
                  <a:gd name="T40" fmla="*/ 7 w 268"/>
                  <a:gd name="T41" fmla="*/ 7 h 433"/>
                  <a:gd name="T42" fmla="*/ 9 w 268"/>
                  <a:gd name="T43" fmla="*/ 5 h 433"/>
                  <a:gd name="T44" fmla="*/ 6 w 268"/>
                  <a:gd name="T45" fmla="*/ 5 h 433"/>
                  <a:gd name="T46" fmla="*/ 5 w 268"/>
                  <a:gd name="T47" fmla="*/ 4 h 433"/>
                  <a:gd name="T48" fmla="*/ 2 w 268"/>
                  <a:gd name="T49" fmla="*/ 2 h 433"/>
                  <a:gd name="T50" fmla="*/ 1 w 268"/>
                  <a:gd name="T51" fmla="*/ 0 h 433"/>
                  <a:gd name="T52" fmla="*/ 1 w 268"/>
                  <a:gd name="T53" fmla="*/ 0 h 4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8" h="433">
                    <a:moveTo>
                      <a:pt x="14" y="0"/>
                    </a:moveTo>
                    <a:lnTo>
                      <a:pt x="14" y="192"/>
                    </a:lnTo>
                    <a:lnTo>
                      <a:pt x="6" y="323"/>
                    </a:lnTo>
                    <a:lnTo>
                      <a:pt x="6" y="397"/>
                    </a:lnTo>
                    <a:lnTo>
                      <a:pt x="0" y="420"/>
                    </a:lnTo>
                    <a:lnTo>
                      <a:pt x="0" y="433"/>
                    </a:lnTo>
                    <a:lnTo>
                      <a:pt x="6" y="431"/>
                    </a:lnTo>
                    <a:lnTo>
                      <a:pt x="14" y="424"/>
                    </a:lnTo>
                    <a:lnTo>
                      <a:pt x="19" y="416"/>
                    </a:lnTo>
                    <a:lnTo>
                      <a:pt x="31" y="397"/>
                    </a:lnTo>
                    <a:lnTo>
                      <a:pt x="44" y="376"/>
                    </a:lnTo>
                    <a:lnTo>
                      <a:pt x="50" y="378"/>
                    </a:lnTo>
                    <a:lnTo>
                      <a:pt x="61" y="382"/>
                    </a:lnTo>
                    <a:lnTo>
                      <a:pt x="76" y="382"/>
                    </a:lnTo>
                    <a:lnTo>
                      <a:pt x="92" y="372"/>
                    </a:lnTo>
                    <a:lnTo>
                      <a:pt x="103" y="348"/>
                    </a:lnTo>
                    <a:lnTo>
                      <a:pt x="114" y="312"/>
                    </a:lnTo>
                    <a:lnTo>
                      <a:pt x="122" y="281"/>
                    </a:lnTo>
                    <a:lnTo>
                      <a:pt x="124" y="268"/>
                    </a:lnTo>
                    <a:lnTo>
                      <a:pt x="151" y="220"/>
                    </a:lnTo>
                    <a:lnTo>
                      <a:pt x="221" y="198"/>
                    </a:lnTo>
                    <a:lnTo>
                      <a:pt x="268" y="139"/>
                    </a:lnTo>
                    <a:lnTo>
                      <a:pt x="179" y="139"/>
                    </a:lnTo>
                    <a:lnTo>
                      <a:pt x="133" y="118"/>
                    </a:lnTo>
                    <a:lnTo>
                      <a:pt x="61" y="4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2" name="Freeform 115"/>
              <p:cNvSpPr>
                <a:spLocks/>
              </p:cNvSpPr>
              <p:nvPr/>
            </p:nvSpPr>
            <p:spPr bwMode="auto">
              <a:xfrm>
                <a:off x="3111" y="1866"/>
                <a:ext cx="53" cy="152"/>
              </a:xfrm>
              <a:custGeom>
                <a:avLst/>
                <a:gdLst>
                  <a:gd name="T0" fmla="*/ 4 w 104"/>
                  <a:gd name="T1" fmla="*/ 0 h 304"/>
                  <a:gd name="T2" fmla="*/ 3 w 104"/>
                  <a:gd name="T3" fmla="*/ 1 h 304"/>
                  <a:gd name="T4" fmla="*/ 3 w 104"/>
                  <a:gd name="T5" fmla="*/ 2 h 304"/>
                  <a:gd name="T6" fmla="*/ 3 w 104"/>
                  <a:gd name="T7" fmla="*/ 3 h 304"/>
                  <a:gd name="T8" fmla="*/ 2 w 104"/>
                  <a:gd name="T9" fmla="*/ 3 h 304"/>
                  <a:gd name="T10" fmla="*/ 2 w 104"/>
                  <a:gd name="T11" fmla="*/ 4 h 304"/>
                  <a:gd name="T12" fmla="*/ 1 w 104"/>
                  <a:gd name="T13" fmla="*/ 5 h 304"/>
                  <a:gd name="T14" fmla="*/ 1 w 104"/>
                  <a:gd name="T15" fmla="*/ 5 h 304"/>
                  <a:gd name="T16" fmla="*/ 1 w 104"/>
                  <a:gd name="T17" fmla="*/ 7 h 304"/>
                  <a:gd name="T18" fmla="*/ 1 w 104"/>
                  <a:gd name="T19" fmla="*/ 8 h 304"/>
                  <a:gd name="T20" fmla="*/ 0 w 104"/>
                  <a:gd name="T21" fmla="*/ 10 h 304"/>
                  <a:gd name="T22" fmla="*/ 2 w 104"/>
                  <a:gd name="T23" fmla="*/ 10 h 304"/>
                  <a:gd name="T24" fmla="*/ 3 w 104"/>
                  <a:gd name="T25" fmla="*/ 5 h 304"/>
                  <a:gd name="T26" fmla="*/ 4 w 104"/>
                  <a:gd name="T27" fmla="*/ 2 h 304"/>
                  <a:gd name="T28" fmla="*/ 4 w 104"/>
                  <a:gd name="T29" fmla="*/ 0 h 304"/>
                  <a:gd name="T30" fmla="*/ 4 w 104"/>
                  <a:gd name="T31" fmla="*/ 0 h 3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4" h="304">
                    <a:moveTo>
                      <a:pt x="98" y="0"/>
                    </a:moveTo>
                    <a:lnTo>
                      <a:pt x="89" y="19"/>
                    </a:lnTo>
                    <a:lnTo>
                      <a:pt x="79" y="40"/>
                    </a:lnTo>
                    <a:lnTo>
                      <a:pt x="66" y="65"/>
                    </a:lnTo>
                    <a:lnTo>
                      <a:pt x="55" y="91"/>
                    </a:lnTo>
                    <a:lnTo>
                      <a:pt x="41" y="116"/>
                    </a:lnTo>
                    <a:lnTo>
                      <a:pt x="32" y="139"/>
                    </a:lnTo>
                    <a:lnTo>
                      <a:pt x="24" y="154"/>
                    </a:lnTo>
                    <a:lnTo>
                      <a:pt x="11" y="211"/>
                    </a:lnTo>
                    <a:lnTo>
                      <a:pt x="7" y="241"/>
                    </a:lnTo>
                    <a:lnTo>
                      <a:pt x="0" y="304"/>
                    </a:lnTo>
                    <a:lnTo>
                      <a:pt x="41" y="295"/>
                    </a:lnTo>
                    <a:lnTo>
                      <a:pt x="81" y="152"/>
                    </a:lnTo>
                    <a:lnTo>
                      <a:pt x="104" y="57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3" name="Freeform 116"/>
              <p:cNvSpPr>
                <a:spLocks/>
              </p:cNvSpPr>
              <p:nvPr/>
            </p:nvSpPr>
            <p:spPr bwMode="auto">
              <a:xfrm>
                <a:off x="3023" y="1954"/>
                <a:ext cx="88" cy="69"/>
              </a:xfrm>
              <a:custGeom>
                <a:avLst/>
                <a:gdLst>
                  <a:gd name="T0" fmla="*/ 4 w 177"/>
                  <a:gd name="T1" fmla="*/ 3 h 139"/>
                  <a:gd name="T2" fmla="*/ 4 w 177"/>
                  <a:gd name="T3" fmla="*/ 3 h 139"/>
                  <a:gd name="T4" fmla="*/ 3 w 177"/>
                  <a:gd name="T5" fmla="*/ 3 h 139"/>
                  <a:gd name="T6" fmla="*/ 2 w 177"/>
                  <a:gd name="T7" fmla="*/ 4 h 139"/>
                  <a:gd name="T8" fmla="*/ 2 w 177"/>
                  <a:gd name="T9" fmla="*/ 4 h 139"/>
                  <a:gd name="T10" fmla="*/ 0 w 177"/>
                  <a:gd name="T11" fmla="*/ 4 h 139"/>
                  <a:gd name="T12" fmla="*/ 0 w 177"/>
                  <a:gd name="T13" fmla="*/ 4 h 139"/>
                  <a:gd name="T14" fmla="*/ 2 w 177"/>
                  <a:gd name="T15" fmla="*/ 1 h 139"/>
                  <a:gd name="T16" fmla="*/ 5 w 177"/>
                  <a:gd name="T17" fmla="*/ 0 h 139"/>
                  <a:gd name="T18" fmla="*/ 5 w 177"/>
                  <a:gd name="T19" fmla="*/ 2 h 139"/>
                  <a:gd name="T20" fmla="*/ 4 w 177"/>
                  <a:gd name="T21" fmla="*/ 3 h 139"/>
                  <a:gd name="T22" fmla="*/ 4 w 177"/>
                  <a:gd name="T23" fmla="*/ 3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7" h="139">
                    <a:moveTo>
                      <a:pt x="154" y="118"/>
                    </a:moveTo>
                    <a:lnTo>
                      <a:pt x="144" y="120"/>
                    </a:lnTo>
                    <a:lnTo>
                      <a:pt x="122" y="125"/>
                    </a:lnTo>
                    <a:lnTo>
                      <a:pt x="95" y="131"/>
                    </a:lnTo>
                    <a:lnTo>
                      <a:pt x="72" y="135"/>
                    </a:lnTo>
                    <a:lnTo>
                      <a:pt x="28" y="137"/>
                    </a:lnTo>
                    <a:lnTo>
                      <a:pt x="0" y="139"/>
                    </a:lnTo>
                    <a:lnTo>
                      <a:pt x="85" y="47"/>
                    </a:lnTo>
                    <a:lnTo>
                      <a:pt x="177" y="0"/>
                    </a:lnTo>
                    <a:lnTo>
                      <a:pt x="169" y="82"/>
                    </a:lnTo>
                    <a:lnTo>
                      <a:pt x="154" y="11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4" name="Freeform 117"/>
              <p:cNvSpPr>
                <a:spLocks/>
              </p:cNvSpPr>
              <p:nvPr/>
            </p:nvSpPr>
            <p:spPr bwMode="auto">
              <a:xfrm>
                <a:off x="2946" y="1907"/>
                <a:ext cx="77" cy="114"/>
              </a:xfrm>
              <a:custGeom>
                <a:avLst/>
                <a:gdLst>
                  <a:gd name="T0" fmla="*/ 3 w 154"/>
                  <a:gd name="T1" fmla="*/ 1 h 228"/>
                  <a:gd name="T2" fmla="*/ 5 w 154"/>
                  <a:gd name="T3" fmla="*/ 2 h 228"/>
                  <a:gd name="T4" fmla="*/ 5 w 154"/>
                  <a:gd name="T5" fmla="*/ 4 h 228"/>
                  <a:gd name="T6" fmla="*/ 4 w 154"/>
                  <a:gd name="T7" fmla="*/ 5 h 228"/>
                  <a:gd name="T8" fmla="*/ 5 w 154"/>
                  <a:gd name="T9" fmla="*/ 7 h 228"/>
                  <a:gd name="T10" fmla="*/ 4 w 154"/>
                  <a:gd name="T11" fmla="*/ 7 h 228"/>
                  <a:gd name="T12" fmla="*/ 4 w 154"/>
                  <a:gd name="T13" fmla="*/ 7 h 228"/>
                  <a:gd name="T14" fmla="*/ 4 w 154"/>
                  <a:gd name="T15" fmla="*/ 7 h 228"/>
                  <a:gd name="T16" fmla="*/ 4 w 154"/>
                  <a:gd name="T17" fmla="*/ 7 h 228"/>
                  <a:gd name="T18" fmla="*/ 4 w 154"/>
                  <a:gd name="T19" fmla="*/ 7 h 228"/>
                  <a:gd name="T20" fmla="*/ 3 w 154"/>
                  <a:gd name="T21" fmla="*/ 8 h 228"/>
                  <a:gd name="T22" fmla="*/ 2 w 154"/>
                  <a:gd name="T23" fmla="*/ 7 h 228"/>
                  <a:gd name="T24" fmla="*/ 2 w 154"/>
                  <a:gd name="T25" fmla="*/ 7 h 228"/>
                  <a:gd name="T26" fmla="*/ 2 w 154"/>
                  <a:gd name="T27" fmla="*/ 7 h 228"/>
                  <a:gd name="T28" fmla="*/ 1 w 154"/>
                  <a:gd name="T29" fmla="*/ 7 h 228"/>
                  <a:gd name="T30" fmla="*/ 1 w 154"/>
                  <a:gd name="T31" fmla="*/ 7 h 228"/>
                  <a:gd name="T32" fmla="*/ 1 w 154"/>
                  <a:gd name="T33" fmla="*/ 6 h 228"/>
                  <a:gd name="T34" fmla="*/ 1 w 154"/>
                  <a:gd name="T35" fmla="*/ 6 h 228"/>
                  <a:gd name="T36" fmla="*/ 0 w 154"/>
                  <a:gd name="T37" fmla="*/ 5 h 228"/>
                  <a:gd name="T38" fmla="*/ 1 w 154"/>
                  <a:gd name="T39" fmla="*/ 4 h 228"/>
                  <a:gd name="T40" fmla="*/ 1 w 154"/>
                  <a:gd name="T41" fmla="*/ 4 h 228"/>
                  <a:gd name="T42" fmla="*/ 1 w 154"/>
                  <a:gd name="T43" fmla="*/ 4 h 228"/>
                  <a:gd name="T44" fmla="*/ 1 w 154"/>
                  <a:gd name="T45" fmla="*/ 3 h 228"/>
                  <a:gd name="T46" fmla="*/ 1 w 154"/>
                  <a:gd name="T47" fmla="*/ 3 h 228"/>
                  <a:gd name="T48" fmla="*/ 3 w 154"/>
                  <a:gd name="T49" fmla="*/ 2 h 228"/>
                  <a:gd name="T50" fmla="*/ 3 w 154"/>
                  <a:gd name="T51" fmla="*/ 0 h 228"/>
                  <a:gd name="T52" fmla="*/ 3 w 154"/>
                  <a:gd name="T53" fmla="*/ 1 h 228"/>
                  <a:gd name="T54" fmla="*/ 3 w 154"/>
                  <a:gd name="T55" fmla="*/ 1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4" h="228">
                    <a:moveTo>
                      <a:pt x="89" y="4"/>
                    </a:moveTo>
                    <a:lnTo>
                      <a:pt x="137" y="43"/>
                    </a:lnTo>
                    <a:lnTo>
                      <a:pt x="154" y="99"/>
                    </a:lnTo>
                    <a:lnTo>
                      <a:pt x="103" y="135"/>
                    </a:lnTo>
                    <a:lnTo>
                      <a:pt x="131" y="197"/>
                    </a:lnTo>
                    <a:lnTo>
                      <a:pt x="127" y="203"/>
                    </a:lnTo>
                    <a:lnTo>
                      <a:pt x="124" y="207"/>
                    </a:lnTo>
                    <a:lnTo>
                      <a:pt x="116" y="213"/>
                    </a:lnTo>
                    <a:lnTo>
                      <a:pt x="108" y="218"/>
                    </a:lnTo>
                    <a:lnTo>
                      <a:pt x="101" y="224"/>
                    </a:lnTo>
                    <a:lnTo>
                      <a:pt x="80" y="228"/>
                    </a:lnTo>
                    <a:lnTo>
                      <a:pt x="55" y="218"/>
                    </a:lnTo>
                    <a:lnTo>
                      <a:pt x="42" y="209"/>
                    </a:lnTo>
                    <a:lnTo>
                      <a:pt x="36" y="205"/>
                    </a:lnTo>
                    <a:lnTo>
                      <a:pt x="30" y="199"/>
                    </a:lnTo>
                    <a:lnTo>
                      <a:pt x="25" y="194"/>
                    </a:lnTo>
                    <a:lnTo>
                      <a:pt x="19" y="186"/>
                    </a:lnTo>
                    <a:lnTo>
                      <a:pt x="10" y="173"/>
                    </a:lnTo>
                    <a:lnTo>
                      <a:pt x="0" y="148"/>
                    </a:lnTo>
                    <a:lnTo>
                      <a:pt x="2" y="121"/>
                    </a:lnTo>
                    <a:lnTo>
                      <a:pt x="4" y="108"/>
                    </a:lnTo>
                    <a:lnTo>
                      <a:pt x="10" y="97"/>
                    </a:lnTo>
                    <a:lnTo>
                      <a:pt x="17" y="78"/>
                    </a:lnTo>
                    <a:lnTo>
                      <a:pt x="23" y="70"/>
                    </a:lnTo>
                    <a:lnTo>
                      <a:pt x="72" y="59"/>
                    </a:lnTo>
                    <a:lnTo>
                      <a:pt x="65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5" name="Freeform 118"/>
              <p:cNvSpPr>
                <a:spLocks/>
              </p:cNvSpPr>
              <p:nvPr/>
            </p:nvSpPr>
            <p:spPr bwMode="auto">
              <a:xfrm>
                <a:off x="2997" y="1941"/>
                <a:ext cx="26" cy="21"/>
              </a:xfrm>
              <a:custGeom>
                <a:avLst/>
                <a:gdLst>
                  <a:gd name="T0" fmla="*/ 2 w 51"/>
                  <a:gd name="T1" fmla="*/ 0 h 44"/>
                  <a:gd name="T2" fmla="*/ 2 w 51"/>
                  <a:gd name="T3" fmla="*/ 0 h 44"/>
                  <a:gd name="T4" fmla="*/ 2 w 51"/>
                  <a:gd name="T5" fmla="*/ 1 h 44"/>
                  <a:gd name="T6" fmla="*/ 1 w 51"/>
                  <a:gd name="T7" fmla="*/ 1 h 44"/>
                  <a:gd name="T8" fmla="*/ 0 w 51"/>
                  <a:gd name="T9" fmla="*/ 0 h 44"/>
                  <a:gd name="T10" fmla="*/ 2 w 51"/>
                  <a:gd name="T11" fmla="*/ 0 h 44"/>
                  <a:gd name="T12" fmla="*/ 2 w 51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44">
                    <a:moveTo>
                      <a:pt x="34" y="0"/>
                    </a:moveTo>
                    <a:lnTo>
                      <a:pt x="51" y="19"/>
                    </a:lnTo>
                    <a:lnTo>
                      <a:pt x="41" y="44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6" name="Freeform 119"/>
              <p:cNvSpPr>
                <a:spLocks/>
              </p:cNvSpPr>
              <p:nvPr/>
            </p:nvSpPr>
            <p:spPr bwMode="auto">
              <a:xfrm>
                <a:off x="3042" y="1716"/>
                <a:ext cx="102" cy="269"/>
              </a:xfrm>
              <a:custGeom>
                <a:avLst/>
                <a:gdLst>
                  <a:gd name="T0" fmla="*/ 7 w 203"/>
                  <a:gd name="T1" fmla="*/ 2 h 538"/>
                  <a:gd name="T2" fmla="*/ 5 w 203"/>
                  <a:gd name="T3" fmla="*/ 8 h 538"/>
                  <a:gd name="T4" fmla="*/ 3 w 203"/>
                  <a:gd name="T5" fmla="*/ 12 h 538"/>
                  <a:gd name="T6" fmla="*/ 2 w 203"/>
                  <a:gd name="T7" fmla="*/ 14 h 538"/>
                  <a:gd name="T8" fmla="*/ 3 w 203"/>
                  <a:gd name="T9" fmla="*/ 15 h 538"/>
                  <a:gd name="T10" fmla="*/ 5 w 203"/>
                  <a:gd name="T11" fmla="*/ 14 h 538"/>
                  <a:gd name="T12" fmla="*/ 6 w 203"/>
                  <a:gd name="T13" fmla="*/ 13 h 538"/>
                  <a:gd name="T14" fmla="*/ 5 w 203"/>
                  <a:gd name="T15" fmla="*/ 14 h 538"/>
                  <a:gd name="T16" fmla="*/ 3 w 203"/>
                  <a:gd name="T17" fmla="*/ 15 h 538"/>
                  <a:gd name="T18" fmla="*/ 2 w 203"/>
                  <a:gd name="T19" fmla="*/ 16 h 538"/>
                  <a:gd name="T20" fmla="*/ 1 w 203"/>
                  <a:gd name="T21" fmla="*/ 17 h 538"/>
                  <a:gd name="T22" fmla="*/ 2 w 203"/>
                  <a:gd name="T23" fmla="*/ 14 h 538"/>
                  <a:gd name="T24" fmla="*/ 2 w 203"/>
                  <a:gd name="T25" fmla="*/ 12 h 538"/>
                  <a:gd name="T26" fmla="*/ 0 w 203"/>
                  <a:gd name="T27" fmla="*/ 11 h 538"/>
                  <a:gd name="T28" fmla="*/ 0 w 203"/>
                  <a:gd name="T29" fmla="*/ 10 h 538"/>
                  <a:gd name="T30" fmla="*/ 1 w 203"/>
                  <a:gd name="T31" fmla="*/ 9 h 538"/>
                  <a:gd name="T32" fmla="*/ 2 w 203"/>
                  <a:gd name="T33" fmla="*/ 8 h 538"/>
                  <a:gd name="T34" fmla="*/ 1 w 203"/>
                  <a:gd name="T35" fmla="*/ 7 h 538"/>
                  <a:gd name="T36" fmla="*/ 2 w 203"/>
                  <a:gd name="T37" fmla="*/ 7 h 538"/>
                  <a:gd name="T38" fmla="*/ 2 w 203"/>
                  <a:gd name="T39" fmla="*/ 7 h 538"/>
                  <a:gd name="T40" fmla="*/ 2 w 203"/>
                  <a:gd name="T41" fmla="*/ 6 h 538"/>
                  <a:gd name="T42" fmla="*/ 3 w 203"/>
                  <a:gd name="T43" fmla="*/ 6 h 538"/>
                  <a:gd name="T44" fmla="*/ 3 w 203"/>
                  <a:gd name="T45" fmla="*/ 6 h 538"/>
                  <a:gd name="T46" fmla="*/ 4 w 203"/>
                  <a:gd name="T47" fmla="*/ 6 h 538"/>
                  <a:gd name="T48" fmla="*/ 4 w 203"/>
                  <a:gd name="T49" fmla="*/ 5 h 538"/>
                  <a:gd name="T50" fmla="*/ 4 w 203"/>
                  <a:gd name="T51" fmla="*/ 5 h 538"/>
                  <a:gd name="T52" fmla="*/ 5 w 203"/>
                  <a:gd name="T53" fmla="*/ 5 h 538"/>
                  <a:gd name="T54" fmla="*/ 5 w 203"/>
                  <a:gd name="T55" fmla="*/ 5 h 538"/>
                  <a:gd name="T56" fmla="*/ 5 w 203"/>
                  <a:gd name="T57" fmla="*/ 4 h 538"/>
                  <a:gd name="T58" fmla="*/ 5 w 203"/>
                  <a:gd name="T59" fmla="*/ 4 h 538"/>
                  <a:gd name="T60" fmla="*/ 6 w 203"/>
                  <a:gd name="T61" fmla="*/ 3 h 538"/>
                  <a:gd name="T62" fmla="*/ 6 w 203"/>
                  <a:gd name="T63" fmla="*/ 3 h 538"/>
                  <a:gd name="T64" fmla="*/ 6 w 203"/>
                  <a:gd name="T65" fmla="*/ 2 h 538"/>
                  <a:gd name="T66" fmla="*/ 7 w 203"/>
                  <a:gd name="T67" fmla="*/ 0 h 538"/>
                  <a:gd name="T68" fmla="*/ 7 w 203"/>
                  <a:gd name="T69" fmla="*/ 2 h 538"/>
                  <a:gd name="T70" fmla="*/ 7 w 203"/>
                  <a:gd name="T71" fmla="*/ 2 h 5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3" h="538">
                    <a:moveTo>
                      <a:pt x="203" y="42"/>
                    </a:moveTo>
                    <a:lnTo>
                      <a:pt x="146" y="237"/>
                    </a:lnTo>
                    <a:lnTo>
                      <a:pt x="89" y="370"/>
                    </a:lnTo>
                    <a:lnTo>
                      <a:pt x="63" y="433"/>
                    </a:lnTo>
                    <a:lnTo>
                      <a:pt x="66" y="467"/>
                    </a:lnTo>
                    <a:lnTo>
                      <a:pt x="146" y="429"/>
                    </a:lnTo>
                    <a:lnTo>
                      <a:pt x="169" y="401"/>
                    </a:lnTo>
                    <a:lnTo>
                      <a:pt x="156" y="444"/>
                    </a:lnTo>
                    <a:lnTo>
                      <a:pt x="95" y="473"/>
                    </a:lnTo>
                    <a:lnTo>
                      <a:pt x="44" y="501"/>
                    </a:lnTo>
                    <a:lnTo>
                      <a:pt x="8" y="538"/>
                    </a:lnTo>
                    <a:lnTo>
                      <a:pt x="47" y="435"/>
                    </a:lnTo>
                    <a:lnTo>
                      <a:pt x="59" y="365"/>
                    </a:lnTo>
                    <a:lnTo>
                      <a:pt x="0" y="340"/>
                    </a:lnTo>
                    <a:lnTo>
                      <a:pt x="0" y="291"/>
                    </a:lnTo>
                    <a:lnTo>
                      <a:pt x="2" y="260"/>
                    </a:lnTo>
                    <a:lnTo>
                      <a:pt x="55" y="228"/>
                    </a:lnTo>
                    <a:lnTo>
                      <a:pt x="28" y="203"/>
                    </a:lnTo>
                    <a:lnTo>
                      <a:pt x="38" y="199"/>
                    </a:lnTo>
                    <a:lnTo>
                      <a:pt x="47" y="194"/>
                    </a:lnTo>
                    <a:lnTo>
                      <a:pt x="59" y="188"/>
                    </a:lnTo>
                    <a:lnTo>
                      <a:pt x="70" y="180"/>
                    </a:lnTo>
                    <a:lnTo>
                      <a:pt x="85" y="173"/>
                    </a:lnTo>
                    <a:lnTo>
                      <a:pt x="99" y="165"/>
                    </a:lnTo>
                    <a:lnTo>
                      <a:pt x="112" y="157"/>
                    </a:lnTo>
                    <a:lnTo>
                      <a:pt x="123" y="148"/>
                    </a:lnTo>
                    <a:lnTo>
                      <a:pt x="129" y="142"/>
                    </a:lnTo>
                    <a:lnTo>
                      <a:pt x="135" y="135"/>
                    </a:lnTo>
                    <a:lnTo>
                      <a:pt x="146" y="118"/>
                    </a:lnTo>
                    <a:lnTo>
                      <a:pt x="156" y="100"/>
                    </a:lnTo>
                    <a:lnTo>
                      <a:pt x="163" y="81"/>
                    </a:lnTo>
                    <a:lnTo>
                      <a:pt x="171" y="68"/>
                    </a:lnTo>
                    <a:lnTo>
                      <a:pt x="177" y="53"/>
                    </a:lnTo>
                    <a:lnTo>
                      <a:pt x="203" y="0"/>
                    </a:lnTo>
                    <a:lnTo>
                      <a:pt x="203" y="4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7" name="Freeform 120"/>
              <p:cNvSpPr>
                <a:spLocks/>
              </p:cNvSpPr>
              <p:nvPr/>
            </p:nvSpPr>
            <p:spPr bwMode="auto">
              <a:xfrm>
                <a:off x="2898" y="1780"/>
                <a:ext cx="59" cy="161"/>
              </a:xfrm>
              <a:custGeom>
                <a:avLst/>
                <a:gdLst>
                  <a:gd name="T0" fmla="*/ 1 w 120"/>
                  <a:gd name="T1" fmla="*/ 0 h 321"/>
                  <a:gd name="T2" fmla="*/ 2 w 120"/>
                  <a:gd name="T3" fmla="*/ 3 h 321"/>
                  <a:gd name="T4" fmla="*/ 2 w 120"/>
                  <a:gd name="T5" fmla="*/ 3 h 321"/>
                  <a:gd name="T6" fmla="*/ 2 w 120"/>
                  <a:gd name="T7" fmla="*/ 3 h 321"/>
                  <a:gd name="T8" fmla="*/ 2 w 120"/>
                  <a:gd name="T9" fmla="*/ 3 h 321"/>
                  <a:gd name="T10" fmla="*/ 2 w 120"/>
                  <a:gd name="T11" fmla="*/ 4 h 321"/>
                  <a:gd name="T12" fmla="*/ 3 w 120"/>
                  <a:gd name="T13" fmla="*/ 4 h 321"/>
                  <a:gd name="T14" fmla="*/ 3 w 120"/>
                  <a:gd name="T15" fmla="*/ 4 h 321"/>
                  <a:gd name="T16" fmla="*/ 3 w 120"/>
                  <a:gd name="T17" fmla="*/ 4 h 321"/>
                  <a:gd name="T18" fmla="*/ 3 w 120"/>
                  <a:gd name="T19" fmla="*/ 5 h 321"/>
                  <a:gd name="T20" fmla="*/ 3 w 120"/>
                  <a:gd name="T21" fmla="*/ 6 h 321"/>
                  <a:gd name="T22" fmla="*/ 3 w 120"/>
                  <a:gd name="T23" fmla="*/ 7 h 321"/>
                  <a:gd name="T24" fmla="*/ 3 w 120"/>
                  <a:gd name="T25" fmla="*/ 9 h 321"/>
                  <a:gd name="T26" fmla="*/ 3 w 120"/>
                  <a:gd name="T27" fmla="*/ 9 h 321"/>
                  <a:gd name="T28" fmla="*/ 3 w 120"/>
                  <a:gd name="T29" fmla="*/ 10 h 321"/>
                  <a:gd name="T30" fmla="*/ 3 w 120"/>
                  <a:gd name="T31" fmla="*/ 10 h 321"/>
                  <a:gd name="T32" fmla="*/ 3 w 120"/>
                  <a:gd name="T33" fmla="*/ 10 h 321"/>
                  <a:gd name="T34" fmla="*/ 2 w 120"/>
                  <a:gd name="T35" fmla="*/ 10 h 321"/>
                  <a:gd name="T36" fmla="*/ 1 w 120"/>
                  <a:gd name="T37" fmla="*/ 9 h 321"/>
                  <a:gd name="T38" fmla="*/ 1 w 120"/>
                  <a:gd name="T39" fmla="*/ 11 h 321"/>
                  <a:gd name="T40" fmla="*/ 0 w 120"/>
                  <a:gd name="T41" fmla="*/ 10 h 321"/>
                  <a:gd name="T42" fmla="*/ 0 w 120"/>
                  <a:gd name="T43" fmla="*/ 10 h 321"/>
                  <a:gd name="T44" fmla="*/ 0 w 120"/>
                  <a:gd name="T45" fmla="*/ 9 h 321"/>
                  <a:gd name="T46" fmla="*/ 0 w 120"/>
                  <a:gd name="T47" fmla="*/ 8 h 321"/>
                  <a:gd name="T48" fmla="*/ 0 w 120"/>
                  <a:gd name="T49" fmla="*/ 7 h 321"/>
                  <a:gd name="T50" fmla="*/ 0 w 120"/>
                  <a:gd name="T51" fmla="*/ 4 h 321"/>
                  <a:gd name="T52" fmla="*/ 0 w 120"/>
                  <a:gd name="T53" fmla="*/ 2 h 321"/>
                  <a:gd name="T54" fmla="*/ 0 w 120"/>
                  <a:gd name="T55" fmla="*/ 0 h 321"/>
                  <a:gd name="T56" fmla="*/ 1 w 120"/>
                  <a:gd name="T57" fmla="*/ 0 h 321"/>
                  <a:gd name="T58" fmla="*/ 1 w 120"/>
                  <a:gd name="T59" fmla="*/ 0 h 3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321">
                    <a:moveTo>
                      <a:pt x="38" y="0"/>
                    </a:moveTo>
                    <a:lnTo>
                      <a:pt x="72" y="78"/>
                    </a:lnTo>
                    <a:lnTo>
                      <a:pt x="76" y="84"/>
                    </a:lnTo>
                    <a:lnTo>
                      <a:pt x="80" y="88"/>
                    </a:lnTo>
                    <a:lnTo>
                      <a:pt x="86" y="95"/>
                    </a:lnTo>
                    <a:lnTo>
                      <a:pt x="93" y="101"/>
                    </a:lnTo>
                    <a:lnTo>
                      <a:pt x="99" y="108"/>
                    </a:lnTo>
                    <a:lnTo>
                      <a:pt x="107" y="116"/>
                    </a:lnTo>
                    <a:lnTo>
                      <a:pt x="112" y="124"/>
                    </a:lnTo>
                    <a:lnTo>
                      <a:pt x="120" y="146"/>
                    </a:lnTo>
                    <a:lnTo>
                      <a:pt x="120" y="179"/>
                    </a:lnTo>
                    <a:lnTo>
                      <a:pt x="116" y="221"/>
                    </a:lnTo>
                    <a:lnTo>
                      <a:pt x="112" y="266"/>
                    </a:lnTo>
                    <a:lnTo>
                      <a:pt x="110" y="279"/>
                    </a:lnTo>
                    <a:lnTo>
                      <a:pt x="107" y="289"/>
                    </a:lnTo>
                    <a:lnTo>
                      <a:pt x="103" y="293"/>
                    </a:lnTo>
                    <a:lnTo>
                      <a:pt x="97" y="295"/>
                    </a:lnTo>
                    <a:lnTo>
                      <a:pt x="69" y="291"/>
                    </a:lnTo>
                    <a:lnTo>
                      <a:pt x="51" y="283"/>
                    </a:lnTo>
                    <a:lnTo>
                      <a:pt x="32" y="321"/>
                    </a:lnTo>
                    <a:lnTo>
                      <a:pt x="27" y="308"/>
                    </a:lnTo>
                    <a:lnTo>
                      <a:pt x="23" y="293"/>
                    </a:lnTo>
                    <a:lnTo>
                      <a:pt x="15" y="278"/>
                    </a:lnTo>
                    <a:lnTo>
                      <a:pt x="6" y="241"/>
                    </a:lnTo>
                    <a:lnTo>
                      <a:pt x="0" y="213"/>
                    </a:lnTo>
                    <a:lnTo>
                      <a:pt x="6" y="124"/>
                    </a:lnTo>
                    <a:lnTo>
                      <a:pt x="12" y="57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8" name="Freeform 121"/>
              <p:cNvSpPr>
                <a:spLocks/>
              </p:cNvSpPr>
              <p:nvPr/>
            </p:nvSpPr>
            <p:spPr bwMode="auto">
              <a:xfrm>
                <a:off x="2955" y="1809"/>
                <a:ext cx="80" cy="34"/>
              </a:xfrm>
              <a:custGeom>
                <a:avLst/>
                <a:gdLst>
                  <a:gd name="T0" fmla="*/ 5 w 162"/>
                  <a:gd name="T1" fmla="*/ 1 h 67"/>
                  <a:gd name="T2" fmla="*/ 3 w 162"/>
                  <a:gd name="T3" fmla="*/ 2 h 67"/>
                  <a:gd name="T4" fmla="*/ 1 w 162"/>
                  <a:gd name="T5" fmla="*/ 3 h 67"/>
                  <a:gd name="T6" fmla="*/ 0 w 162"/>
                  <a:gd name="T7" fmla="*/ 2 h 67"/>
                  <a:gd name="T8" fmla="*/ 1 w 162"/>
                  <a:gd name="T9" fmla="*/ 1 h 67"/>
                  <a:gd name="T10" fmla="*/ 2 w 162"/>
                  <a:gd name="T11" fmla="*/ 0 h 67"/>
                  <a:gd name="T12" fmla="*/ 3 w 162"/>
                  <a:gd name="T13" fmla="*/ 1 h 67"/>
                  <a:gd name="T14" fmla="*/ 5 w 162"/>
                  <a:gd name="T15" fmla="*/ 1 h 67"/>
                  <a:gd name="T16" fmla="*/ 5 w 162"/>
                  <a:gd name="T17" fmla="*/ 1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67">
                    <a:moveTo>
                      <a:pt x="162" y="6"/>
                    </a:moveTo>
                    <a:lnTo>
                      <a:pt x="112" y="55"/>
                    </a:lnTo>
                    <a:lnTo>
                      <a:pt x="48" y="67"/>
                    </a:lnTo>
                    <a:lnTo>
                      <a:pt x="0" y="40"/>
                    </a:lnTo>
                    <a:lnTo>
                      <a:pt x="50" y="27"/>
                    </a:lnTo>
                    <a:lnTo>
                      <a:pt x="74" y="0"/>
                    </a:lnTo>
                    <a:lnTo>
                      <a:pt x="114" y="9"/>
                    </a:lnTo>
                    <a:lnTo>
                      <a:pt x="162" y="6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19" name="Freeform 122"/>
              <p:cNvSpPr>
                <a:spLocks/>
              </p:cNvSpPr>
              <p:nvPr/>
            </p:nvSpPr>
            <p:spPr bwMode="auto">
              <a:xfrm>
                <a:off x="2876" y="1609"/>
                <a:ext cx="59" cy="41"/>
              </a:xfrm>
              <a:custGeom>
                <a:avLst/>
                <a:gdLst>
                  <a:gd name="T0" fmla="*/ 4 w 118"/>
                  <a:gd name="T1" fmla="*/ 1 h 82"/>
                  <a:gd name="T2" fmla="*/ 3 w 118"/>
                  <a:gd name="T3" fmla="*/ 1 h 82"/>
                  <a:gd name="T4" fmla="*/ 2 w 118"/>
                  <a:gd name="T5" fmla="*/ 1 h 82"/>
                  <a:gd name="T6" fmla="*/ 0 w 118"/>
                  <a:gd name="T7" fmla="*/ 1 h 82"/>
                  <a:gd name="T8" fmla="*/ 1 w 118"/>
                  <a:gd name="T9" fmla="*/ 2 h 82"/>
                  <a:gd name="T10" fmla="*/ 1 w 118"/>
                  <a:gd name="T11" fmla="*/ 3 h 82"/>
                  <a:gd name="T12" fmla="*/ 1 w 118"/>
                  <a:gd name="T13" fmla="*/ 3 h 82"/>
                  <a:gd name="T14" fmla="*/ 2 w 118"/>
                  <a:gd name="T15" fmla="*/ 3 h 82"/>
                  <a:gd name="T16" fmla="*/ 2 w 118"/>
                  <a:gd name="T17" fmla="*/ 3 h 82"/>
                  <a:gd name="T18" fmla="*/ 3 w 118"/>
                  <a:gd name="T19" fmla="*/ 3 h 82"/>
                  <a:gd name="T20" fmla="*/ 3 w 118"/>
                  <a:gd name="T21" fmla="*/ 2 h 82"/>
                  <a:gd name="T22" fmla="*/ 3 w 118"/>
                  <a:gd name="T23" fmla="*/ 2 h 82"/>
                  <a:gd name="T24" fmla="*/ 4 w 118"/>
                  <a:gd name="T25" fmla="*/ 2 h 82"/>
                  <a:gd name="T26" fmla="*/ 4 w 118"/>
                  <a:gd name="T27" fmla="*/ 1 h 82"/>
                  <a:gd name="T28" fmla="*/ 4 w 118"/>
                  <a:gd name="T29" fmla="*/ 1 h 82"/>
                  <a:gd name="T30" fmla="*/ 4 w 118"/>
                  <a:gd name="T31" fmla="*/ 1 h 82"/>
                  <a:gd name="T32" fmla="*/ 4 w 118"/>
                  <a:gd name="T33" fmla="*/ 0 h 82"/>
                  <a:gd name="T34" fmla="*/ 4 w 118"/>
                  <a:gd name="T35" fmla="*/ 1 h 82"/>
                  <a:gd name="T36" fmla="*/ 4 w 118"/>
                  <a:gd name="T37" fmla="*/ 1 h 82"/>
                  <a:gd name="T38" fmla="*/ 4 w 118"/>
                  <a:gd name="T39" fmla="*/ 1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8" h="82">
                    <a:moveTo>
                      <a:pt x="97" y="9"/>
                    </a:moveTo>
                    <a:lnTo>
                      <a:pt x="75" y="19"/>
                    </a:lnTo>
                    <a:lnTo>
                      <a:pt x="38" y="27"/>
                    </a:lnTo>
                    <a:lnTo>
                      <a:pt x="0" y="29"/>
                    </a:lnTo>
                    <a:lnTo>
                      <a:pt x="4" y="51"/>
                    </a:lnTo>
                    <a:lnTo>
                      <a:pt x="14" y="68"/>
                    </a:lnTo>
                    <a:lnTo>
                      <a:pt x="23" y="76"/>
                    </a:lnTo>
                    <a:lnTo>
                      <a:pt x="35" y="80"/>
                    </a:lnTo>
                    <a:lnTo>
                      <a:pt x="59" y="82"/>
                    </a:lnTo>
                    <a:lnTo>
                      <a:pt x="78" y="74"/>
                    </a:lnTo>
                    <a:lnTo>
                      <a:pt x="90" y="63"/>
                    </a:lnTo>
                    <a:lnTo>
                      <a:pt x="94" y="59"/>
                    </a:lnTo>
                    <a:lnTo>
                      <a:pt x="101" y="48"/>
                    </a:lnTo>
                    <a:lnTo>
                      <a:pt x="111" y="30"/>
                    </a:lnTo>
                    <a:lnTo>
                      <a:pt x="113" y="23"/>
                    </a:lnTo>
                    <a:lnTo>
                      <a:pt x="116" y="13"/>
                    </a:lnTo>
                    <a:lnTo>
                      <a:pt x="118" y="0"/>
                    </a:lnTo>
                    <a:lnTo>
                      <a:pt x="105" y="4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0" name="Freeform 123"/>
              <p:cNvSpPr>
                <a:spLocks/>
              </p:cNvSpPr>
              <p:nvPr/>
            </p:nvSpPr>
            <p:spPr bwMode="auto">
              <a:xfrm>
                <a:off x="2839" y="1603"/>
                <a:ext cx="221" cy="210"/>
              </a:xfrm>
              <a:custGeom>
                <a:avLst/>
                <a:gdLst>
                  <a:gd name="T0" fmla="*/ 0 w 443"/>
                  <a:gd name="T1" fmla="*/ 1 h 420"/>
                  <a:gd name="T2" fmla="*/ 0 w 443"/>
                  <a:gd name="T3" fmla="*/ 2 h 420"/>
                  <a:gd name="T4" fmla="*/ 1 w 443"/>
                  <a:gd name="T5" fmla="*/ 2 h 420"/>
                  <a:gd name="T6" fmla="*/ 1 w 443"/>
                  <a:gd name="T7" fmla="*/ 3 h 420"/>
                  <a:gd name="T8" fmla="*/ 1 w 443"/>
                  <a:gd name="T9" fmla="*/ 3 h 420"/>
                  <a:gd name="T10" fmla="*/ 1 w 443"/>
                  <a:gd name="T11" fmla="*/ 4 h 420"/>
                  <a:gd name="T12" fmla="*/ 1 w 443"/>
                  <a:gd name="T13" fmla="*/ 4 h 420"/>
                  <a:gd name="T14" fmla="*/ 2 w 443"/>
                  <a:gd name="T15" fmla="*/ 4 h 420"/>
                  <a:gd name="T16" fmla="*/ 2 w 443"/>
                  <a:gd name="T17" fmla="*/ 4 h 420"/>
                  <a:gd name="T18" fmla="*/ 2 w 443"/>
                  <a:gd name="T19" fmla="*/ 4 h 420"/>
                  <a:gd name="T20" fmla="*/ 2 w 443"/>
                  <a:gd name="T21" fmla="*/ 4 h 420"/>
                  <a:gd name="T22" fmla="*/ 2 w 443"/>
                  <a:gd name="T23" fmla="*/ 4 h 420"/>
                  <a:gd name="T24" fmla="*/ 3 w 443"/>
                  <a:gd name="T25" fmla="*/ 5 h 420"/>
                  <a:gd name="T26" fmla="*/ 4 w 443"/>
                  <a:gd name="T27" fmla="*/ 5 h 420"/>
                  <a:gd name="T28" fmla="*/ 4 w 443"/>
                  <a:gd name="T29" fmla="*/ 5 h 420"/>
                  <a:gd name="T30" fmla="*/ 5 w 443"/>
                  <a:gd name="T31" fmla="*/ 4 h 420"/>
                  <a:gd name="T32" fmla="*/ 5 w 443"/>
                  <a:gd name="T33" fmla="*/ 3 h 420"/>
                  <a:gd name="T34" fmla="*/ 5 w 443"/>
                  <a:gd name="T35" fmla="*/ 3 h 420"/>
                  <a:gd name="T36" fmla="*/ 6 w 443"/>
                  <a:gd name="T37" fmla="*/ 3 h 420"/>
                  <a:gd name="T38" fmla="*/ 6 w 443"/>
                  <a:gd name="T39" fmla="*/ 3 h 420"/>
                  <a:gd name="T40" fmla="*/ 6 w 443"/>
                  <a:gd name="T41" fmla="*/ 3 h 420"/>
                  <a:gd name="T42" fmla="*/ 6 w 443"/>
                  <a:gd name="T43" fmla="*/ 2 h 420"/>
                  <a:gd name="T44" fmla="*/ 6 w 443"/>
                  <a:gd name="T45" fmla="*/ 2 h 420"/>
                  <a:gd name="T46" fmla="*/ 7 w 443"/>
                  <a:gd name="T47" fmla="*/ 2 h 420"/>
                  <a:gd name="T48" fmla="*/ 7 w 443"/>
                  <a:gd name="T49" fmla="*/ 2 h 420"/>
                  <a:gd name="T50" fmla="*/ 6 w 443"/>
                  <a:gd name="T51" fmla="*/ 4 h 420"/>
                  <a:gd name="T52" fmla="*/ 6 w 443"/>
                  <a:gd name="T53" fmla="*/ 5 h 420"/>
                  <a:gd name="T54" fmla="*/ 6 w 443"/>
                  <a:gd name="T55" fmla="*/ 7 h 420"/>
                  <a:gd name="T56" fmla="*/ 7 w 443"/>
                  <a:gd name="T57" fmla="*/ 7 h 420"/>
                  <a:gd name="T58" fmla="*/ 7 w 443"/>
                  <a:gd name="T59" fmla="*/ 8 h 420"/>
                  <a:gd name="T60" fmla="*/ 7 w 443"/>
                  <a:gd name="T61" fmla="*/ 8 h 420"/>
                  <a:gd name="T62" fmla="*/ 7 w 443"/>
                  <a:gd name="T63" fmla="*/ 10 h 420"/>
                  <a:gd name="T64" fmla="*/ 7 w 443"/>
                  <a:gd name="T65" fmla="*/ 10 h 420"/>
                  <a:gd name="T66" fmla="*/ 7 w 443"/>
                  <a:gd name="T67" fmla="*/ 11 h 420"/>
                  <a:gd name="T68" fmla="*/ 8 w 443"/>
                  <a:gd name="T69" fmla="*/ 12 h 420"/>
                  <a:gd name="T70" fmla="*/ 8 w 443"/>
                  <a:gd name="T71" fmla="*/ 12 h 420"/>
                  <a:gd name="T72" fmla="*/ 9 w 443"/>
                  <a:gd name="T73" fmla="*/ 12 h 420"/>
                  <a:gd name="T74" fmla="*/ 9 w 443"/>
                  <a:gd name="T75" fmla="*/ 12 h 420"/>
                  <a:gd name="T76" fmla="*/ 10 w 443"/>
                  <a:gd name="T77" fmla="*/ 13 h 420"/>
                  <a:gd name="T78" fmla="*/ 10 w 443"/>
                  <a:gd name="T79" fmla="*/ 13 h 420"/>
                  <a:gd name="T80" fmla="*/ 11 w 443"/>
                  <a:gd name="T81" fmla="*/ 13 h 420"/>
                  <a:gd name="T82" fmla="*/ 11 w 443"/>
                  <a:gd name="T83" fmla="*/ 13 h 420"/>
                  <a:gd name="T84" fmla="*/ 13 w 443"/>
                  <a:gd name="T85" fmla="*/ 13 h 420"/>
                  <a:gd name="T86" fmla="*/ 13 w 443"/>
                  <a:gd name="T87" fmla="*/ 13 h 420"/>
                  <a:gd name="T88" fmla="*/ 11 w 443"/>
                  <a:gd name="T89" fmla="*/ 14 h 420"/>
                  <a:gd name="T90" fmla="*/ 10 w 443"/>
                  <a:gd name="T91" fmla="*/ 14 h 420"/>
                  <a:gd name="T92" fmla="*/ 9 w 443"/>
                  <a:gd name="T93" fmla="*/ 13 h 420"/>
                  <a:gd name="T94" fmla="*/ 8 w 443"/>
                  <a:gd name="T95" fmla="*/ 13 h 420"/>
                  <a:gd name="T96" fmla="*/ 6 w 443"/>
                  <a:gd name="T97" fmla="*/ 11 h 420"/>
                  <a:gd name="T98" fmla="*/ 5 w 443"/>
                  <a:gd name="T99" fmla="*/ 10 h 420"/>
                  <a:gd name="T100" fmla="*/ 3 w 443"/>
                  <a:gd name="T101" fmla="*/ 9 h 420"/>
                  <a:gd name="T102" fmla="*/ 2 w 443"/>
                  <a:gd name="T103" fmla="*/ 6 h 420"/>
                  <a:gd name="T104" fmla="*/ 2 w 443"/>
                  <a:gd name="T105" fmla="*/ 5 h 420"/>
                  <a:gd name="T106" fmla="*/ 1 w 443"/>
                  <a:gd name="T107" fmla="*/ 4 h 420"/>
                  <a:gd name="T108" fmla="*/ 0 w 443"/>
                  <a:gd name="T109" fmla="*/ 1 h 420"/>
                  <a:gd name="T110" fmla="*/ 0 w 443"/>
                  <a:gd name="T111" fmla="*/ 0 h 420"/>
                  <a:gd name="T112" fmla="*/ 0 w 443"/>
                  <a:gd name="T113" fmla="*/ 1 h 420"/>
                  <a:gd name="T114" fmla="*/ 0 w 443"/>
                  <a:gd name="T115" fmla="*/ 1 h 4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43" h="420">
                    <a:moveTo>
                      <a:pt x="17" y="32"/>
                    </a:moveTo>
                    <a:lnTo>
                      <a:pt x="25" y="49"/>
                    </a:lnTo>
                    <a:lnTo>
                      <a:pt x="33" y="60"/>
                    </a:lnTo>
                    <a:lnTo>
                      <a:pt x="40" y="76"/>
                    </a:lnTo>
                    <a:lnTo>
                      <a:pt x="52" y="89"/>
                    </a:lnTo>
                    <a:lnTo>
                      <a:pt x="55" y="97"/>
                    </a:lnTo>
                    <a:lnTo>
                      <a:pt x="61" y="102"/>
                    </a:lnTo>
                    <a:lnTo>
                      <a:pt x="67" y="108"/>
                    </a:lnTo>
                    <a:lnTo>
                      <a:pt x="73" y="114"/>
                    </a:lnTo>
                    <a:lnTo>
                      <a:pt x="78" y="117"/>
                    </a:lnTo>
                    <a:lnTo>
                      <a:pt x="82" y="121"/>
                    </a:lnTo>
                    <a:lnTo>
                      <a:pt x="93" y="127"/>
                    </a:lnTo>
                    <a:lnTo>
                      <a:pt x="105" y="131"/>
                    </a:lnTo>
                    <a:lnTo>
                      <a:pt x="128" y="135"/>
                    </a:lnTo>
                    <a:lnTo>
                      <a:pt x="152" y="135"/>
                    </a:lnTo>
                    <a:lnTo>
                      <a:pt x="181" y="98"/>
                    </a:lnTo>
                    <a:lnTo>
                      <a:pt x="185" y="93"/>
                    </a:lnTo>
                    <a:lnTo>
                      <a:pt x="188" y="89"/>
                    </a:lnTo>
                    <a:lnTo>
                      <a:pt x="194" y="83"/>
                    </a:lnTo>
                    <a:lnTo>
                      <a:pt x="198" y="78"/>
                    </a:lnTo>
                    <a:lnTo>
                      <a:pt x="204" y="72"/>
                    </a:lnTo>
                    <a:lnTo>
                      <a:pt x="209" y="62"/>
                    </a:lnTo>
                    <a:lnTo>
                      <a:pt x="217" y="59"/>
                    </a:lnTo>
                    <a:lnTo>
                      <a:pt x="226" y="55"/>
                    </a:lnTo>
                    <a:lnTo>
                      <a:pt x="238" y="49"/>
                    </a:lnTo>
                    <a:lnTo>
                      <a:pt x="202" y="127"/>
                    </a:lnTo>
                    <a:lnTo>
                      <a:pt x="219" y="155"/>
                    </a:lnTo>
                    <a:lnTo>
                      <a:pt x="217" y="207"/>
                    </a:lnTo>
                    <a:lnTo>
                      <a:pt x="247" y="214"/>
                    </a:lnTo>
                    <a:lnTo>
                      <a:pt x="242" y="226"/>
                    </a:lnTo>
                    <a:lnTo>
                      <a:pt x="234" y="241"/>
                    </a:lnTo>
                    <a:lnTo>
                      <a:pt x="234" y="302"/>
                    </a:lnTo>
                    <a:lnTo>
                      <a:pt x="238" y="319"/>
                    </a:lnTo>
                    <a:lnTo>
                      <a:pt x="247" y="342"/>
                    </a:lnTo>
                    <a:lnTo>
                      <a:pt x="257" y="361"/>
                    </a:lnTo>
                    <a:lnTo>
                      <a:pt x="263" y="370"/>
                    </a:lnTo>
                    <a:lnTo>
                      <a:pt x="299" y="374"/>
                    </a:lnTo>
                    <a:lnTo>
                      <a:pt x="306" y="378"/>
                    </a:lnTo>
                    <a:lnTo>
                      <a:pt x="327" y="385"/>
                    </a:lnTo>
                    <a:lnTo>
                      <a:pt x="340" y="391"/>
                    </a:lnTo>
                    <a:lnTo>
                      <a:pt x="352" y="395"/>
                    </a:lnTo>
                    <a:lnTo>
                      <a:pt x="369" y="399"/>
                    </a:lnTo>
                    <a:lnTo>
                      <a:pt x="443" y="399"/>
                    </a:lnTo>
                    <a:lnTo>
                      <a:pt x="426" y="410"/>
                    </a:lnTo>
                    <a:lnTo>
                      <a:pt x="375" y="418"/>
                    </a:lnTo>
                    <a:lnTo>
                      <a:pt x="339" y="420"/>
                    </a:lnTo>
                    <a:lnTo>
                      <a:pt x="295" y="412"/>
                    </a:lnTo>
                    <a:lnTo>
                      <a:pt x="261" y="393"/>
                    </a:lnTo>
                    <a:lnTo>
                      <a:pt x="204" y="342"/>
                    </a:lnTo>
                    <a:lnTo>
                      <a:pt x="179" y="309"/>
                    </a:lnTo>
                    <a:lnTo>
                      <a:pt x="120" y="260"/>
                    </a:lnTo>
                    <a:lnTo>
                      <a:pt x="76" y="182"/>
                    </a:lnTo>
                    <a:lnTo>
                      <a:pt x="69" y="157"/>
                    </a:lnTo>
                    <a:lnTo>
                      <a:pt x="40" y="112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1" name="Freeform 124"/>
              <p:cNvSpPr>
                <a:spLocks/>
              </p:cNvSpPr>
              <p:nvPr/>
            </p:nvSpPr>
            <p:spPr bwMode="auto">
              <a:xfrm>
                <a:off x="2932" y="1531"/>
                <a:ext cx="43" cy="99"/>
              </a:xfrm>
              <a:custGeom>
                <a:avLst/>
                <a:gdLst>
                  <a:gd name="T0" fmla="*/ 0 w 87"/>
                  <a:gd name="T1" fmla="*/ 0 h 198"/>
                  <a:gd name="T2" fmla="*/ 0 w 87"/>
                  <a:gd name="T3" fmla="*/ 1 h 198"/>
                  <a:gd name="T4" fmla="*/ 0 w 87"/>
                  <a:gd name="T5" fmla="*/ 1 h 198"/>
                  <a:gd name="T6" fmla="*/ 1 w 87"/>
                  <a:gd name="T7" fmla="*/ 1 h 198"/>
                  <a:gd name="T8" fmla="*/ 1 w 87"/>
                  <a:gd name="T9" fmla="*/ 1 h 198"/>
                  <a:gd name="T10" fmla="*/ 1 w 87"/>
                  <a:gd name="T11" fmla="*/ 1 h 198"/>
                  <a:gd name="T12" fmla="*/ 1 w 87"/>
                  <a:gd name="T13" fmla="*/ 2 h 198"/>
                  <a:gd name="T14" fmla="*/ 2 w 87"/>
                  <a:gd name="T15" fmla="*/ 3 h 198"/>
                  <a:gd name="T16" fmla="*/ 2 w 87"/>
                  <a:gd name="T17" fmla="*/ 4 h 198"/>
                  <a:gd name="T18" fmla="*/ 2 w 87"/>
                  <a:gd name="T19" fmla="*/ 6 h 198"/>
                  <a:gd name="T20" fmla="*/ 2 w 87"/>
                  <a:gd name="T21" fmla="*/ 7 h 198"/>
                  <a:gd name="T22" fmla="*/ 2 w 87"/>
                  <a:gd name="T23" fmla="*/ 6 h 198"/>
                  <a:gd name="T24" fmla="*/ 1 w 87"/>
                  <a:gd name="T25" fmla="*/ 3 h 198"/>
                  <a:gd name="T26" fmla="*/ 0 w 87"/>
                  <a:gd name="T27" fmla="*/ 2 h 198"/>
                  <a:gd name="T28" fmla="*/ 0 w 87"/>
                  <a:gd name="T29" fmla="*/ 0 h 198"/>
                  <a:gd name="T30" fmla="*/ 0 w 87"/>
                  <a:gd name="T31" fmla="*/ 0 h 1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198">
                    <a:moveTo>
                      <a:pt x="0" y="0"/>
                    </a:moveTo>
                    <a:lnTo>
                      <a:pt x="7" y="4"/>
                    </a:lnTo>
                    <a:lnTo>
                      <a:pt x="24" y="13"/>
                    </a:lnTo>
                    <a:lnTo>
                      <a:pt x="34" y="17"/>
                    </a:lnTo>
                    <a:lnTo>
                      <a:pt x="43" y="23"/>
                    </a:lnTo>
                    <a:lnTo>
                      <a:pt x="55" y="32"/>
                    </a:lnTo>
                    <a:lnTo>
                      <a:pt x="62" y="48"/>
                    </a:lnTo>
                    <a:lnTo>
                      <a:pt x="68" y="72"/>
                    </a:lnTo>
                    <a:lnTo>
                      <a:pt x="76" y="105"/>
                    </a:lnTo>
                    <a:lnTo>
                      <a:pt x="87" y="181"/>
                    </a:lnTo>
                    <a:lnTo>
                      <a:pt x="74" y="198"/>
                    </a:lnTo>
                    <a:lnTo>
                      <a:pt x="64" y="167"/>
                    </a:lnTo>
                    <a:lnTo>
                      <a:pt x="43" y="88"/>
                    </a:lnTo>
                    <a:lnTo>
                      <a:pt x="2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2" name="Freeform 125"/>
              <p:cNvSpPr>
                <a:spLocks/>
              </p:cNvSpPr>
              <p:nvPr/>
            </p:nvSpPr>
            <p:spPr bwMode="auto">
              <a:xfrm>
                <a:off x="2930" y="1574"/>
                <a:ext cx="19" cy="20"/>
              </a:xfrm>
              <a:custGeom>
                <a:avLst/>
                <a:gdLst>
                  <a:gd name="T0" fmla="*/ 2 w 38"/>
                  <a:gd name="T1" fmla="*/ 0 h 40"/>
                  <a:gd name="T2" fmla="*/ 1 w 38"/>
                  <a:gd name="T3" fmla="*/ 1 h 40"/>
                  <a:gd name="T4" fmla="*/ 1 w 38"/>
                  <a:gd name="T5" fmla="*/ 1 h 40"/>
                  <a:gd name="T6" fmla="*/ 1 w 38"/>
                  <a:gd name="T7" fmla="*/ 2 h 40"/>
                  <a:gd name="T8" fmla="*/ 0 w 38"/>
                  <a:gd name="T9" fmla="*/ 2 h 40"/>
                  <a:gd name="T10" fmla="*/ 1 w 38"/>
                  <a:gd name="T11" fmla="*/ 1 h 40"/>
                  <a:gd name="T12" fmla="*/ 1 w 38"/>
                  <a:gd name="T13" fmla="*/ 0 h 40"/>
                  <a:gd name="T14" fmla="*/ 2 w 38"/>
                  <a:gd name="T15" fmla="*/ 0 h 40"/>
                  <a:gd name="T16" fmla="*/ 2 w 3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0">
                    <a:moveTo>
                      <a:pt x="38" y="0"/>
                    </a:moveTo>
                    <a:lnTo>
                      <a:pt x="32" y="22"/>
                    </a:lnTo>
                    <a:lnTo>
                      <a:pt x="23" y="3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11" y="28"/>
                    </a:lnTo>
                    <a:lnTo>
                      <a:pt x="13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3" name="Freeform 126"/>
              <p:cNvSpPr>
                <a:spLocks/>
              </p:cNvSpPr>
              <p:nvPr/>
            </p:nvSpPr>
            <p:spPr bwMode="auto">
              <a:xfrm>
                <a:off x="2860" y="1528"/>
                <a:ext cx="61" cy="80"/>
              </a:xfrm>
              <a:custGeom>
                <a:avLst/>
                <a:gdLst>
                  <a:gd name="T0" fmla="*/ 2 w 124"/>
                  <a:gd name="T1" fmla="*/ 0 h 160"/>
                  <a:gd name="T2" fmla="*/ 1 w 124"/>
                  <a:gd name="T3" fmla="*/ 1 h 160"/>
                  <a:gd name="T4" fmla="*/ 1 w 124"/>
                  <a:gd name="T5" fmla="*/ 1 h 160"/>
                  <a:gd name="T6" fmla="*/ 1 w 124"/>
                  <a:gd name="T7" fmla="*/ 1 h 160"/>
                  <a:gd name="T8" fmla="*/ 1 w 124"/>
                  <a:gd name="T9" fmla="*/ 1 h 160"/>
                  <a:gd name="T10" fmla="*/ 0 w 124"/>
                  <a:gd name="T11" fmla="*/ 2 h 160"/>
                  <a:gd name="T12" fmla="*/ 0 w 124"/>
                  <a:gd name="T13" fmla="*/ 2 h 160"/>
                  <a:gd name="T14" fmla="*/ 0 w 124"/>
                  <a:gd name="T15" fmla="*/ 2 h 160"/>
                  <a:gd name="T16" fmla="*/ 0 w 124"/>
                  <a:gd name="T17" fmla="*/ 3 h 160"/>
                  <a:gd name="T18" fmla="*/ 0 w 124"/>
                  <a:gd name="T19" fmla="*/ 3 h 160"/>
                  <a:gd name="T20" fmla="*/ 0 w 124"/>
                  <a:gd name="T21" fmla="*/ 4 h 160"/>
                  <a:gd name="T22" fmla="*/ 0 w 124"/>
                  <a:gd name="T23" fmla="*/ 5 h 160"/>
                  <a:gd name="T24" fmla="*/ 0 w 124"/>
                  <a:gd name="T25" fmla="*/ 5 h 160"/>
                  <a:gd name="T26" fmla="*/ 0 w 124"/>
                  <a:gd name="T27" fmla="*/ 5 h 160"/>
                  <a:gd name="T28" fmla="*/ 0 w 124"/>
                  <a:gd name="T29" fmla="*/ 5 h 160"/>
                  <a:gd name="T30" fmla="*/ 1 w 124"/>
                  <a:gd name="T31" fmla="*/ 5 h 160"/>
                  <a:gd name="T32" fmla="*/ 1 w 124"/>
                  <a:gd name="T33" fmla="*/ 5 h 160"/>
                  <a:gd name="T34" fmla="*/ 1 w 124"/>
                  <a:gd name="T35" fmla="*/ 5 h 160"/>
                  <a:gd name="T36" fmla="*/ 2 w 124"/>
                  <a:gd name="T37" fmla="*/ 5 h 160"/>
                  <a:gd name="T38" fmla="*/ 3 w 124"/>
                  <a:gd name="T39" fmla="*/ 5 h 160"/>
                  <a:gd name="T40" fmla="*/ 3 w 124"/>
                  <a:gd name="T41" fmla="*/ 5 h 160"/>
                  <a:gd name="T42" fmla="*/ 3 w 124"/>
                  <a:gd name="T43" fmla="*/ 5 h 160"/>
                  <a:gd name="T44" fmla="*/ 2 w 124"/>
                  <a:gd name="T45" fmla="*/ 5 h 160"/>
                  <a:gd name="T46" fmla="*/ 2 w 124"/>
                  <a:gd name="T47" fmla="*/ 5 h 160"/>
                  <a:gd name="T48" fmla="*/ 1 w 124"/>
                  <a:gd name="T49" fmla="*/ 5 h 160"/>
                  <a:gd name="T50" fmla="*/ 1 w 124"/>
                  <a:gd name="T51" fmla="*/ 4 h 160"/>
                  <a:gd name="T52" fmla="*/ 1 w 124"/>
                  <a:gd name="T53" fmla="*/ 4 h 160"/>
                  <a:gd name="T54" fmla="*/ 1 w 124"/>
                  <a:gd name="T55" fmla="*/ 4 h 160"/>
                  <a:gd name="T56" fmla="*/ 1 w 124"/>
                  <a:gd name="T57" fmla="*/ 3 h 160"/>
                  <a:gd name="T58" fmla="*/ 2 w 124"/>
                  <a:gd name="T59" fmla="*/ 3 h 160"/>
                  <a:gd name="T60" fmla="*/ 2 w 124"/>
                  <a:gd name="T61" fmla="*/ 3 h 160"/>
                  <a:gd name="T62" fmla="*/ 2 w 124"/>
                  <a:gd name="T63" fmla="*/ 3 h 160"/>
                  <a:gd name="T64" fmla="*/ 2 w 124"/>
                  <a:gd name="T65" fmla="*/ 2 h 160"/>
                  <a:gd name="T66" fmla="*/ 2 w 124"/>
                  <a:gd name="T67" fmla="*/ 2 h 160"/>
                  <a:gd name="T68" fmla="*/ 2 w 124"/>
                  <a:gd name="T69" fmla="*/ 2 h 160"/>
                  <a:gd name="T70" fmla="*/ 3 w 124"/>
                  <a:gd name="T71" fmla="*/ 2 h 160"/>
                  <a:gd name="T72" fmla="*/ 3 w 124"/>
                  <a:gd name="T73" fmla="*/ 1 h 160"/>
                  <a:gd name="T74" fmla="*/ 2 w 124"/>
                  <a:gd name="T75" fmla="*/ 1 h 160"/>
                  <a:gd name="T76" fmla="*/ 2 w 124"/>
                  <a:gd name="T77" fmla="*/ 0 h 160"/>
                  <a:gd name="T78" fmla="*/ 2 w 124"/>
                  <a:gd name="T79" fmla="*/ 0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4" h="160">
                    <a:moveTo>
                      <a:pt x="67" y="0"/>
                    </a:moveTo>
                    <a:lnTo>
                      <a:pt x="55" y="12"/>
                    </a:lnTo>
                    <a:lnTo>
                      <a:pt x="50" y="16"/>
                    </a:lnTo>
                    <a:lnTo>
                      <a:pt x="42" y="21"/>
                    </a:lnTo>
                    <a:lnTo>
                      <a:pt x="32" y="27"/>
                    </a:lnTo>
                    <a:lnTo>
                      <a:pt x="23" y="35"/>
                    </a:lnTo>
                    <a:lnTo>
                      <a:pt x="15" y="42"/>
                    </a:lnTo>
                    <a:lnTo>
                      <a:pt x="4" y="56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12" y="124"/>
                    </a:lnTo>
                    <a:lnTo>
                      <a:pt x="15" y="130"/>
                    </a:lnTo>
                    <a:lnTo>
                      <a:pt x="19" y="133"/>
                    </a:lnTo>
                    <a:lnTo>
                      <a:pt x="23" y="141"/>
                    </a:lnTo>
                    <a:lnTo>
                      <a:pt x="29" y="147"/>
                    </a:lnTo>
                    <a:lnTo>
                      <a:pt x="36" y="152"/>
                    </a:lnTo>
                    <a:lnTo>
                      <a:pt x="44" y="156"/>
                    </a:lnTo>
                    <a:lnTo>
                      <a:pt x="53" y="158"/>
                    </a:lnTo>
                    <a:lnTo>
                      <a:pt x="88" y="160"/>
                    </a:lnTo>
                    <a:lnTo>
                      <a:pt x="107" y="158"/>
                    </a:lnTo>
                    <a:lnTo>
                      <a:pt x="124" y="139"/>
                    </a:lnTo>
                    <a:lnTo>
                      <a:pt x="103" y="141"/>
                    </a:lnTo>
                    <a:lnTo>
                      <a:pt x="76" y="141"/>
                    </a:lnTo>
                    <a:lnTo>
                      <a:pt x="67" y="133"/>
                    </a:lnTo>
                    <a:lnTo>
                      <a:pt x="63" y="130"/>
                    </a:lnTo>
                    <a:lnTo>
                      <a:pt x="57" y="124"/>
                    </a:lnTo>
                    <a:lnTo>
                      <a:pt x="50" y="114"/>
                    </a:lnTo>
                    <a:lnTo>
                      <a:pt x="46" y="111"/>
                    </a:lnTo>
                    <a:lnTo>
                      <a:pt x="51" y="88"/>
                    </a:lnTo>
                    <a:lnTo>
                      <a:pt x="70" y="71"/>
                    </a:lnTo>
                    <a:lnTo>
                      <a:pt x="88" y="69"/>
                    </a:lnTo>
                    <a:lnTo>
                      <a:pt x="76" y="67"/>
                    </a:lnTo>
                    <a:lnTo>
                      <a:pt x="65" y="59"/>
                    </a:lnTo>
                    <a:lnTo>
                      <a:pt x="69" y="48"/>
                    </a:lnTo>
                    <a:lnTo>
                      <a:pt x="70" y="44"/>
                    </a:lnTo>
                    <a:lnTo>
                      <a:pt x="116" y="33"/>
                    </a:lnTo>
                    <a:lnTo>
                      <a:pt x="120" y="14"/>
                    </a:lnTo>
                    <a:lnTo>
                      <a:pt x="78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4" name="Freeform 127"/>
              <p:cNvSpPr>
                <a:spLocks/>
              </p:cNvSpPr>
              <p:nvPr/>
            </p:nvSpPr>
            <p:spPr bwMode="auto">
              <a:xfrm>
                <a:off x="3067" y="1502"/>
                <a:ext cx="33" cy="29"/>
              </a:xfrm>
              <a:custGeom>
                <a:avLst/>
                <a:gdLst>
                  <a:gd name="T0" fmla="*/ 1 w 67"/>
                  <a:gd name="T1" fmla="*/ 1 h 59"/>
                  <a:gd name="T2" fmla="*/ 1 w 67"/>
                  <a:gd name="T3" fmla="*/ 1 h 59"/>
                  <a:gd name="T4" fmla="*/ 2 w 67"/>
                  <a:gd name="T5" fmla="*/ 0 h 59"/>
                  <a:gd name="T6" fmla="*/ 1 w 67"/>
                  <a:gd name="T7" fmla="*/ 0 h 59"/>
                  <a:gd name="T8" fmla="*/ 1 w 67"/>
                  <a:gd name="T9" fmla="*/ 0 h 59"/>
                  <a:gd name="T10" fmla="*/ 1 w 67"/>
                  <a:gd name="T11" fmla="*/ 0 h 59"/>
                  <a:gd name="T12" fmla="*/ 0 w 67"/>
                  <a:gd name="T13" fmla="*/ 0 h 59"/>
                  <a:gd name="T14" fmla="*/ 0 w 67"/>
                  <a:gd name="T15" fmla="*/ 0 h 59"/>
                  <a:gd name="T16" fmla="*/ 0 w 67"/>
                  <a:gd name="T17" fmla="*/ 1 h 59"/>
                  <a:gd name="T18" fmla="*/ 1 w 67"/>
                  <a:gd name="T19" fmla="*/ 1 h 59"/>
                  <a:gd name="T20" fmla="*/ 1 w 67"/>
                  <a:gd name="T21" fmla="*/ 1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59">
                    <a:moveTo>
                      <a:pt x="35" y="59"/>
                    </a:moveTo>
                    <a:lnTo>
                      <a:pt x="63" y="52"/>
                    </a:lnTo>
                    <a:lnTo>
                      <a:pt x="67" y="27"/>
                    </a:lnTo>
                    <a:lnTo>
                      <a:pt x="61" y="19"/>
                    </a:lnTo>
                    <a:lnTo>
                      <a:pt x="54" y="12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29" y="17"/>
                    </a:lnTo>
                    <a:lnTo>
                      <a:pt x="25" y="38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5" name="Freeform 128"/>
              <p:cNvSpPr>
                <a:spLocks/>
              </p:cNvSpPr>
              <p:nvPr/>
            </p:nvSpPr>
            <p:spPr bwMode="auto">
              <a:xfrm>
                <a:off x="3010" y="1504"/>
                <a:ext cx="51" cy="59"/>
              </a:xfrm>
              <a:custGeom>
                <a:avLst/>
                <a:gdLst>
                  <a:gd name="T0" fmla="*/ 2 w 103"/>
                  <a:gd name="T1" fmla="*/ 0 h 120"/>
                  <a:gd name="T2" fmla="*/ 0 w 103"/>
                  <a:gd name="T3" fmla="*/ 0 h 120"/>
                  <a:gd name="T4" fmla="*/ 0 w 103"/>
                  <a:gd name="T5" fmla="*/ 1 h 120"/>
                  <a:gd name="T6" fmla="*/ 0 w 103"/>
                  <a:gd name="T7" fmla="*/ 1 h 120"/>
                  <a:gd name="T8" fmla="*/ 0 w 103"/>
                  <a:gd name="T9" fmla="*/ 2 h 120"/>
                  <a:gd name="T10" fmla="*/ 0 w 103"/>
                  <a:gd name="T11" fmla="*/ 2 h 120"/>
                  <a:gd name="T12" fmla="*/ 0 w 103"/>
                  <a:gd name="T13" fmla="*/ 3 h 120"/>
                  <a:gd name="T14" fmla="*/ 0 w 103"/>
                  <a:gd name="T15" fmla="*/ 3 h 120"/>
                  <a:gd name="T16" fmla="*/ 0 w 103"/>
                  <a:gd name="T17" fmla="*/ 3 h 120"/>
                  <a:gd name="T18" fmla="*/ 1 w 103"/>
                  <a:gd name="T19" fmla="*/ 3 h 120"/>
                  <a:gd name="T20" fmla="*/ 1 w 103"/>
                  <a:gd name="T21" fmla="*/ 3 h 120"/>
                  <a:gd name="T22" fmla="*/ 2 w 103"/>
                  <a:gd name="T23" fmla="*/ 3 h 120"/>
                  <a:gd name="T24" fmla="*/ 3 w 103"/>
                  <a:gd name="T25" fmla="*/ 3 h 120"/>
                  <a:gd name="T26" fmla="*/ 1 w 103"/>
                  <a:gd name="T27" fmla="*/ 3 h 120"/>
                  <a:gd name="T28" fmla="*/ 0 w 103"/>
                  <a:gd name="T29" fmla="*/ 3 h 120"/>
                  <a:gd name="T30" fmla="*/ 0 w 103"/>
                  <a:gd name="T31" fmla="*/ 2 h 120"/>
                  <a:gd name="T32" fmla="*/ 0 w 103"/>
                  <a:gd name="T33" fmla="*/ 2 h 120"/>
                  <a:gd name="T34" fmla="*/ 1 w 103"/>
                  <a:gd name="T35" fmla="*/ 2 h 120"/>
                  <a:gd name="T36" fmla="*/ 1 w 103"/>
                  <a:gd name="T37" fmla="*/ 2 h 120"/>
                  <a:gd name="T38" fmla="*/ 1 w 103"/>
                  <a:gd name="T39" fmla="*/ 1 h 120"/>
                  <a:gd name="T40" fmla="*/ 1 w 103"/>
                  <a:gd name="T41" fmla="*/ 1 h 120"/>
                  <a:gd name="T42" fmla="*/ 1 w 103"/>
                  <a:gd name="T43" fmla="*/ 1 h 120"/>
                  <a:gd name="T44" fmla="*/ 2 w 103"/>
                  <a:gd name="T45" fmla="*/ 0 h 120"/>
                  <a:gd name="T46" fmla="*/ 2 w 103"/>
                  <a:gd name="T47" fmla="*/ 0 h 120"/>
                  <a:gd name="T48" fmla="*/ 2 w 103"/>
                  <a:gd name="T49" fmla="*/ 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20">
                    <a:moveTo>
                      <a:pt x="76" y="0"/>
                    </a:moveTo>
                    <a:lnTo>
                      <a:pt x="12" y="19"/>
                    </a:lnTo>
                    <a:lnTo>
                      <a:pt x="2" y="36"/>
                    </a:lnTo>
                    <a:lnTo>
                      <a:pt x="0" y="57"/>
                    </a:lnTo>
                    <a:lnTo>
                      <a:pt x="0" y="82"/>
                    </a:lnTo>
                    <a:lnTo>
                      <a:pt x="4" y="93"/>
                    </a:lnTo>
                    <a:lnTo>
                      <a:pt x="10" y="103"/>
                    </a:lnTo>
                    <a:lnTo>
                      <a:pt x="16" y="106"/>
                    </a:lnTo>
                    <a:lnTo>
                      <a:pt x="19" y="110"/>
                    </a:lnTo>
                    <a:lnTo>
                      <a:pt x="36" y="118"/>
                    </a:lnTo>
                    <a:lnTo>
                      <a:pt x="54" y="120"/>
                    </a:lnTo>
                    <a:lnTo>
                      <a:pt x="74" y="120"/>
                    </a:lnTo>
                    <a:lnTo>
                      <a:pt x="103" y="110"/>
                    </a:lnTo>
                    <a:lnTo>
                      <a:pt x="38" y="106"/>
                    </a:lnTo>
                    <a:lnTo>
                      <a:pt x="31" y="103"/>
                    </a:lnTo>
                    <a:lnTo>
                      <a:pt x="23" y="93"/>
                    </a:lnTo>
                    <a:lnTo>
                      <a:pt x="25" y="87"/>
                    </a:lnTo>
                    <a:lnTo>
                      <a:pt x="35" y="84"/>
                    </a:lnTo>
                    <a:lnTo>
                      <a:pt x="44" y="82"/>
                    </a:lnTo>
                    <a:lnTo>
                      <a:pt x="40" y="59"/>
                    </a:lnTo>
                    <a:lnTo>
                      <a:pt x="44" y="40"/>
                    </a:lnTo>
                    <a:lnTo>
                      <a:pt x="48" y="34"/>
                    </a:lnTo>
                    <a:lnTo>
                      <a:pt x="92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6" name="Freeform 129"/>
              <p:cNvSpPr>
                <a:spLocks/>
              </p:cNvSpPr>
              <p:nvPr/>
            </p:nvSpPr>
            <p:spPr bwMode="auto">
              <a:xfrm>
                <a:off x="3025" y="1479"/>
                <a:ext cx="77" cy="21"/>
              </a:xfrm>
              <a:custGeom>
                <a:avLst/>
                <a:gdLst>
                  <a:gd name="T0" fmla="*/ 2 w 154"/>
                  <a:gd name="T1" fmla="*/ 1 h 41"/>
                  <a:gd name="T2" fmla="*/ 4 w 154"/>
                  <a:gd name="T3" fmla="*/ 1 h 41"/>
                  <a:gd name="T4" fmla="*/ 5 w 154"/>
                  <a:gd name="T5" fmla="*/ 2 h 41"/>
                  <a:gd name="T6" fmla="*/ 4 w 154"/>
                  <a:gd name="T7" fmla="*/ 1 h 41"/>
                  <a:gd name="T8" fmla="*/ 3 w 154"/>
                  <a:gd name="T9" fmla="*/ 0 h 41"/>
                  <a:gd name="T10" fmla="*/ 2 w 154"/>
                  <a:gd name="T11" fmla="*/ 1 h 41"/>
                  <a:gd name="T12" fmla="*/ 0 w 154"/>
                  <a:gd name="T13" fmla="*/ 2 h 41"/>
                  <a:gd name="T14" fmla="*/ 1 w 154"/>
                  <a:gd name="T15" fmla="*/ 1 h 41"/>
                  <a:gd name="T16" fmla="*/ 2 w 154"/>
                  <a:gd name="T17" fmla="*/ 1 h 41"/>
                  <a:gd name="T18" fmla="*/ 2 w 154"/>
                  <a:gd name="T19" fmla="*/ 1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" h="41">
                    <a:moveTo>
                      <a:pt x="40" y="32"/>
                    </a:moveTo>
                    <a:lnTo>
                      <a:pt x="118" y="30"/>
                    </a:lnTo>
                    <a:lnTo>
                      <a:pt x="154" y="41"/>
                    </a:lnTo>
                    <a:lnTo>
                      <a:pt x="125" y="7"/>
                    </a:lnTo>
                    <a:lnTo>
                      <a:pt x="83" y="0"/>
                    </a:lnTo>
                    <a:lnTo>
                      <a:pt x="38" y="15"/>
                    </a:lnTo>
                    <a:lnTo>
                      <a:pt x="0" y="41"/>
                    </a:lnTo>
                    <a:lnTo>
                      <a:pt x="19" y="30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7" name="Freeform 130"/>
              <p:cNvSpPr>
                <a:spLocks/>
              </p:cNvSpPr>
              <p:nvPr/>
            </p:nvSpPr>
            <p:spPr bwMode="auto">
              <a:xfrm>
                <a:off x="3035" y="1478"/>
                <a:ext cx="51" cy="17"/>
              </a:xfrm>
              <a:custGeom>
                <a:avLst/>
                <a:gdLst>
                  <a:gd name="T0" fmla="*/ 3 w 100"/>
                  <a:gd name="T1" fmla="*/ 0 h 34"/>
                  <a:gd name="T2" fmla="*/ 2 w 100"/>
                  <a:gd name="T3" fmla="*/ 1 h 34"/>
                  <a:gd name="T4" fmla="*/ 0 w 100"/>
                  <a:gd name="T5" fmla="*/ 2 h 34"/>
                  <a:gd name="T6" fmla="*/ 3 w 100"/>
                  <a:gd name="T7" fmla="*/ 1 h 34"/>
                  <a:gd name="T8" fmla="*/ 4 w 100"/>
                  <a:gd name="T9" fmla="*/ 1 h 34"/>
                  <a:gd name="T10" fmla="*/ 3 w 100"/>
                  <a:gd name="T11" fmla="*/ 0 h 34"/>
                  <a:gd name="T12" fmla="*/ 3 w 10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34">
                    <a:moveTo>
                      <a:pt x="68" y="0"/>
                    </a:moveTo>
                    <a:lnTo>
                      <a:pt x="38" y="5"/>
                    </a:lnTo>
                    <a:lnTo>
                      <a:pt x="0" y="34"/>
                    </a:lnTo>
                    <a:lnTo>
                      <a:pt x="68" y="23"/>
                    </a:lnTo>
                    <a:lnTo>
                      <a:pt x="100" y="1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8" name="Freeform 131"/>
              <p:cNvSpPr>
                <a:spLocks/>
              </p:cNvSpPr>
              <p:nvPr/>
            </p:nvSpPr>
            <p:spPr bwMode="auto">
              <a:xfrm>
                <a:off x="2960" y="1390"/>
                <a:ext cx="120" cy="106"/>
              </a:xfrm>
              <a:custGeom>
                <a:avLst/>
                <a:gdLst>
                  <a:gd name="T0" fmla="*/ 6 w 239"/>
                  <a:gd name="T1" fmla="*/ 1 h 211"/>
                  <a:gd name="T2" fmla="*/ 5 w 239"/>
                  <a:gd name="T3" fmla="*/ 1 h 211"/>
                  <a:gd name="T4" fmla="*/ 5 w 239"/>
                  <a:gd name="T5" fmla="*/ 1 h 211"/>
                  <a:gd name="T6" fmla="*/ 4 w 239"/>
                  <a:gd name="T7" fmla="*/ 0 h 211"/>
                  <a:gd name="T8" fmla="*/ 3 w 239"/>
                  <a:gd name="T9" fmla="*/ 0 h 211"/>
                  <a:gd name="T10" fmla="*/ 2 w 239"/>
                  <a:gd name="T11" fmla="*/ 1 h 211"/>
                  <a:gd name="T12" fmla="*/ 2 w 239"/>
                  <a:gd name="T13" fmla="*/ 1 h 211"/>
                  <a:gd name="T14" fmla="*/ 1 w 239"/>
                  <a:gd name="T15" fmla="*/ 1 h 211"/>
                  <a:gd name="T16" fmla="*/ 1 w 239"/>
                  <a:gd name="T17" fmla="*/ 2 h 211"/>
                  <a:gd name="T18" fmla="*/ 1 w 239"/>
                  <a:gd name="T19" fmla="*/ 2 h 211"/>
                  <a:gd name="T20" fmla="*/ 1 w 239"/>
                  <a:gd name="T21" fmla="*/ 2 h 211"/>
                  <a:gd name="T22" fmla="*/ 1 w 239"/>
                  <a:gd name="T23" fmla="*/ 2 h 211"/>
                  <a:gd name="T24" fmla="*/ 1 w 239"/>
                  <a:gd name="T25" fmla="*/ 2 h 211"/>
                  <a:gd name="T26" fmla="*/ 0 w 239"/>
                  <a:gd name="T27" fmla="*/ 2 h 211"/>
                  <a:gd name="T28" fmla="*/ 1 w 239"/>
                  <a:gd name="T29" fmla="*/ 5 h 211"/>
                  <a:gd name="T30" fmla="*/ 3 w 239"/>
                  <a:gd name="T31" fmla="*/ 6 h 211"/>
                  <a:gd name="T32" fmla="*/ 3 w 239"/>
                  <a:gd name="T33" fmla="*/ 7 h 211"/>
                  <a:gd name="T34" fmla="*/ 5 w 239"/>
                  <a:gd name="T35" fmla="*/ 6 h 211"/>
                  <a:gd name="T36" fmla="*/ 7 w 239"/>
                  <a:gd name="T37" fmla="*/ 6 h 211"/>
                  <a:gd name="T38" fmla="*/ 8 w 239"/>
                  <a:gd name="T39" fmla="*/ 5 h 211"/>
                  <a:gd name="T40" fmla="*/ 7 w 239"/>
                  <a:gd name="T41" fmla="*/ 4 h 211"/>
                  <a:gd name="T42" fmla="*/ 7 w 239"/>
                  <a:gd name="T43" fmla="*/ 2 h 211"/>
                  <a:gd name="T44" fmla="*/ 6 w 239"/>
                  <a:gd name="T45" fmla="*/ 1 h 211"/>
                  <a:gd name="T46" fmla="*/ 6 w 239"/>
                  <a:gd name="T47" fmla="*/ 1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9" h="211">
                    <a:moveTo>
                      <a:pt x="161" y="15"/>
                    </a:moveTo>
                    <a:lnTo>
                      <a:pt x="153" y="11"/>
                    </a:lnTo>
                    <a:lnTo>
                      <a:pt x="136" y="6"/>
                    </a:lnTo>
                    <a:lnTo>
                      <a:pt x="112" y="0"/>
                    </a:lnTo>
                    <a:lnTo>
                      <a:pt x="81" y="0"/>
                    </a:lnTo>
                    <a:lnTo>
                      <a:pt x="51" y="11"/>
                    </a:lnTo>
                    <a:lnTo>
                      <a:pt x="38" y="23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19" y="40"/>
                    </a:lnTo>
                    <a:lnTo>
                      <a:pt x="15" y="45"/>
                    </a:lnTo>
                    <a:lnTo>
                      <a:pt x="7" y="55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7" y="139"/>
                    </a:lnTo>
                    <a:lnTo>
                      <a:pt x="66" y="175"/>
                    </a:lnTo>
                    <a:lnTo>
                      <a:pt x="77" y="211"/>
                    </a:lnTo>
                    <a:lnTo>
                      <a:pt x="138" y="186"/>
                    </a:lnTo>
                    <a:lnTo>
                      <a:pt x="216" y="163"/>
                    </a:lnTo>
                    <a:lnTo>
                      <a:pt x="239" y="160"/>
                    </a:lnTo>
                    <a:lnTo>
                      <a:pt x="201" y="108"/>
                    </a:lnTo>
                    <a:lnTo>
                      <a:pt x="203" y="59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29" name="Freeform 132"/>
              <p:cNvSpPr>
                <a:spLocks/>
              </p:cNvSpPr>
              <p:nvPr/>
            </p:nvSpPr>
            <p:spPr bwMode="auto">
              <a:xfrm>
                <a:off x="2862" y="1504"/>
                <a:ext cx="37" cy="19"/>
              </a:xfrm>
              <a:custGeom>
                <a:avLst/>
                <a:gdLst>
                  <a:gd name="T0" fmla="*/ 3 w 72"/>
                  <a:gd name="T1" fmla="*/ 1 h 36"/>
                  <a:gd name="T2" fmla="*/ 0 w 72"/>
                  <a:gd name="T3" fmla="*/ 2 h 36"/>
                  <a:gd name="T4" fmla="*/ 1 w 72"/>
                  <a:gd name="T5" fmla="*/ 1 h 36"/>
                  <a:gd name="T6" fmla="*/ 2 w 72"/>
                  <a:gd name="T7" fmla="*/ 0 h 36"/>
                  <a:gd name="T8" fmla="*/ 3 w 72"/>
                  <a:gd name="T9" fmla="*/ 1 h 36"/>
                  <a:gd name="T10" fmla="*/ 3 w 72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72" y="28"/>
                    </a:moveTo>
                    <a:lnTo>
                      <a:pt x="0" y="36"/>
                    </a:lnTo>
                    <a:lnTo>
                      <a:pt x="17" y="11"/>
                    </a:lnTo>
                    <a:lnTo>
                      <a:pt x="57" y="0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0" name="Freeform 133"/>
              <p:cNvSpPr>
                <a:spLocks/>
              </p:cNvSpPr>
              <p:nvPr/>
            </p:nvSpPr>
            <p:spPr bwMode="auto">
              <a:xfrm>
                <a:off x="2861" y="1436"/>
                <a:ext cx="30" cy="26"/>
              </a:xfrm>
              <a:custGeom>
                <a:avLst/>
                <a:gdLst>
                  <a:gd name="T0" fmla="*/ 0 w 61"/>
                  <a:gd name="T1" fmla="*/ 0 h 51"/>
                  <a:gd name="T2" fmla="*/ 0 w 61"/>
                  <a:gd name="T3" fmla="*/ 1 h 51"/>
                  <a:gd name="T4" fmla="*/ 0 w 61"/>
                  <a:gd name="T5" fmla="*/ 2 h 51"/>
                  <a:gd name="T6" fmla="*/ 1 w 61"/>
                  <a:gd name="T7" fmla="*/ 2 h 51"/>
                  <a:gd name="T8" fmla="*/ 1 w 61"/>
                  <a:gd name="T9" fmla="*/ 1 h 51"/>
                  <a:gd name="T10" fmla="*/ 0 w 61"/>
                  <a:gd name="T11" fmla="*/ 0 h 51"/>
                  <a:gd name="T12" fmla="*/ 0 w 61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1">
                    <a:moveTo>
                      <a:pt x="30" y="0"/>
                    </a:moveTo>
                    <a:lnTo>
                      <a:pt x="0" y="12"/>
                    </a:lnTo>
                    <a:lnTo>
                      <a:pt x="11" y="51"/>
                    </a:lnTo>
                    <a:lnTo>
                      <a:pt x="48" y="50"/>
                    </a:lnTo>
                    <a:lnTo>
                      <a:pt x="61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1" name="Freeform 134"/>
              <p:cNvSpPr>
                <a:spLocks/>
              </p:cNvSpPr>
              <p:nvPr/>
            </p:nvSpPr>
            <p:spPr bwMode="auto">
              <a:xfrm>
                <a:off x="3055" y="1678"/>
                <a:ext cx="53" cy="102"/>
              </a:xfrm>
              <a:custGeom>
                <a:avLst/>
                <a:gdLst>
                  <a:gd name="T0" fmla="*/ 3 w 106"/>
                  <a:gd name="T1" fmla="*/ 1 h 203"/>
                  <a:gd name="T2" fmla="*/ 3 w 106"/>
                  <a:gd name="T3" fmla="*/ 2 h 203"/>
                  <a:gd name="T4" fmla="*/ 4 w 106"/>
                  <a:gd name="T5" fmla="*/ 3 h 203"/>
                  <a:gd name="T6" fmla="*/ 4 w 106"/>
                  <a:gd name="T7" fmla="*/ 4 h 203"/>
                  <a:gd name="T8" fmla="*/ 4 w 106"/>
                  <a:gd name="T9" fmla="*/ 5 h 203"/>
                  <a:gd name="T10" fmla="*/ 3 w 106"/>
                  <a:gd name="T11" fmla="*/ 5 h 203"/>
                  <a:gd name="T12" fmla="*/ 3 w 106"/>
                  <a:gd name="T13" fmla="*/ 5 h 203"/>
                  <a:gd name="T14" fmla="*/ 3 w 106"/>
                  <a:gd name="T15" fmla="*/ 6 h 203"/>
                  <a:gd name="T16" fmla="*/ 3 w 106"/>
                  <a:gd name="T17" fmla="*/ 6 h 203"/>
                  <a:gd name="T18" fmla="*/ 2 w 106"/>
                  <a:gd name="T19" fmla="*/ 6 h 203"/>
                  <a:gd name="T20" fmla="*/ 2 w 106"/>
                  <a:gd name="T21" fmla="*/ 6 h 203"/>
                  <a:gd name="T22" fmla="*/ 2 w 106"/>
                  <a:gd name="T23" fmla="*/ 7 h 203"/>
                  <a:gd name="T24" fmla="*/ 2 w 106"/>
                  <a:gd name="T25" fmla="*/ 7 h 203"/>
                  <a:gd name="T26" fmla="*/ 1 w 106"/>
                  <a:gd name="T27" fmla="*/ 7 h 203"/>
                  <a:gd name="T28" fmla="*/ 1 w 106"/>
                  <a:gd name="T29" fmla="*/ 7 h 203"/>
                  <a:gd name="T30" fmla="*/ 0 w 106"/>
                  <a:gd name="T31" fmla="*/ 6 h 203"/>
                  <a:gd name="T32" fmla="*/ 1 w 106"/>
                  <a:gd name="T33" fmla="*/ 5 h 203"/>
                  <a:gd name="T34" fmla="*/ 1 w 106"/>
                  <a:gd name="T35" fmla="*/ 4 h 203"/>
                  <a:gd name="T36" fmla="*/ 1 w 106"/>
                  <a:gd name="T37" fmla="*/ 3 h 203"/>
                  <a:gd name="T38" fmla="*/ 2 w 106"/>
                  <a:gd name="T39" fmla="*/ 2 h 203"/>
                  <a:gd name="T40" fmla="*/ 3 w 106"/>
                  <a:gd name="T41" fmla="*/ 0 h 203"/>
                  <a:gd name="T42" fmla="*/ 3 w 106"/>
                  <a:gd name="T43" fmla="*/ 1 h 203"/>
                  <a:gd name="T44" fmla="*/ 3 w 106"/>
                  <a:gd name="T45" fmla="*/ 1 h 2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6" h="203">
                    <a:moveTo>
                      <a:pt x="81" y="9"/>
                    </a:moveTo>
                    <a:lnTo>
                      <a:pt x="91" y="53"/>
                    </a:lnTo>
                    <a:lnTo>
                      <a:pt x="98" y="81"/>
                    </a:lnTo>
                    <a:lnTo>
                      <a:pt x="106" y="125"/>
                    </a:lnTo>
                    <a:lnTo>
                      <a:pt x="98" y="137"/>
                    </a:lnTo>
                    <a:lnTo>
                      <a:pt x="93" y="144"/>
                    </a:lnTo>
                    <a:lnTo>
                      <a:pt x="85" y="152"/>
                    </a:lnTo>
                    <a:lnTo>
                      <a:pt x="79" y="161"/>
                    </a:lnTo>
                    <a:lnTo>
                      <a:pt x="72" y="169"/>
                    </a:lnTo>
                    <a:lnTo>
                      <a:pt x="62" y="178"/>
                    </a:lnTo>
                    <a:lnTo>
                      <a:pt x="55" y="186"/>
                    </a:lnTo>
                    <a:lnTo>
                      <a:pt x="47" y="194"/>
                    </a:lnTo>
                    <a:lnTo>
                      <a:pt x="38" y="199"/>
                    </a:lnTo>
                    <a:lnTo>
                      <a:pt x="20" y="203"/>
                    </a:lnTo>
                    <a:lnTo>
                      <a:pt x="1" y="203"/>
                    </a:lnTo>
                    <a:lnTo>
                      <a:pt x="0" y="165"/>
                    </a:lnTo>
                    <a:lnTo>
                      <a:pt x="32" y="135"/>
                    </a:lnTo>
                    <a:lnTo>
                      <a:pt x="32" y="108"/>
                    </a:lnTo>
                    <a:lnTo>
                      <a:pt x="9" y="83"/>
                    </a:lnTo>
                    <a:lnTo>
                      <a:pt x="47" y="36"/>
                    </a:lnTo>
                    <a:lnTo>
                      <a:pt x="70" y="0"/>
                    </a:lnTo>
                    <a:lnTo>
                      <a:pt x="81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2" name="Freeform 135"/>
              <p:cNvSpPr>
                <a:spLocks/>
              </p:cNvSpPr>
              <p:nvPr/>
            </p:nvSpPr>
            <p:spPr bwMode="auto">
              <a:xfrm>
                <a:off x="3063" y="1741"/>
                <a:ext cx="26" cy="38"/>
              </a:xfrm>
              <a:custGeom>
                <a:avLst/>
                <a:gdLst>
                  <a:gd name="T0" fmla="*/ 0 w 53"/>
                  <a:gd name="T1" fmla="*/ 1 h 76"/>
                  <a:gd name="T2" fmla="*/ 0 w 53"/>
                  <a:gd name="T3" fmla="*/ 2 h 76"/>
                  <a:gd name="T4" fmla="*/ 0 w 53"/>
                  <a:gd name="T5" fmla="*/ 3 h 76"/>
                  <a:gd name="T6" fmla="*/ 1 w 53"/>
                  <a:gd name="T7" fmla="*/ 1 h 76"/>
                  <a:gd name="T8" fmla="*/ 1 w 53"/>
                  <a:gd name="T9" fmla="*/ 0 h 76"/>
                  <a:gd name="T10" fmla="*/ 0 w 53"/>
                  <a:gd name="T11" fmla="*/ 1 h 76"/>
                  <a:gd name="T12" fmla="*/ 0 w 53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76">
                    <a:moveTo>
                      <a:pt x="19" y="21"/>
                    </a:moveTo>
                    <a:lnTo>
                      <a:pt x="0" y="42"/>
                    </a:lnTo>
                    <a:lnTo>
                      <a:pt x="11" y="76"/>
                    </a:lnTo>
                    <a:lnTo>
                      <a:pt x="51" y="29"/>
                    </a:lnTo>
                    <a:lnTo>
                      <a:pt x="53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3" name="Freeform 136"/>
              <p:cNvSpPr>
                <a:spLocks/>
              </p:cNvSpPr>
              <p:nvPr/>
            </p:nvSpPr>
            <p:spPr bwMode="auto">
              <a:xfrm>
                <a:off x="3061" y="1680"/>
                <a:ext cx="32" cy="52"/>
              </a:xfrm>
              <a:custGeom>
                <a:avLst/>
                <a:gdLst>
                  <a:gd name="T0" fmla="*/ 2 w 65"/>
                  <a:gd name="T1" fmla="*/ 0 h 102"/>
                  <a:gd name="T2" fmla="*/ 1 w 65"/>
                  <a:gd name="T3" fmla="*/ 1 h 102"/>
                  <a:gd name="T4" fmla="*/ 0 w 65"/>
                  <a:gd name="T5" fmla="*/ 2 h 102"/>
                  <a:gd name="T6" fmla="*/ 0 w 65"/>
                  <a:gd name="T7" fmla="*/ 3 h 102"/>
                  <a:gd name="T8" fmla="*/ 0 w 65"/>
                  <a:gd name="T9" fmla="*/ 4 h 102"/>
                  <a:gd name="T10" fmla="*/ 1 w 65"/>
                  <a:gd name="T11" fmla="*/ 3 h 102"/>
                  <a:gd name="T12" fmla="*/ 1 w 65"/>
                  <a:gd name="T13" fmla="*/ 2 h 102"/>
                  <a:gd name="T14" fmla="*/ 2 w 65"/>
                  <a:gd name="T15" fmla="*/ 0 h 102"/>
                  <a:gd name="T16" fmla="*/ 2 w 65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102">
                    <a:moveTo>
                      <a:pt x="65" y="0"/>
                    </a:moveTo>
                    <a:lnTo>
                      <a:pt x="47" y="9"/>
                    </a:lnTo>
                    <a:lnTo>
                      <a:pt x="30" y="53"/>
                    </a:lnTo>
                    <a:lnTo>
                      <a:pt x="15" y="81"/>
                    </a:lnTo>
                    <a:lnTo>
                      <a:pt x="0" y="102"/>
                    </a:lnTo>
                    <a:lnTo>
                      <a:pt x="38" y="89"/>
                    </a:lnTo>
                    <a:lnTo>
                      <a:pt x="59" y="5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4" name="Freeform 137"/>
              <p:cNvSpPr>
                <a:spLocks/>
              </p:cNvSpPr>
              <p:nvPr/>
            </p:nvSpPr>
            <p:spPr bwMode="auto">
              <a:xfrm>
                <a:off x="3048" y="1706"/>
                <a:ext cx="15" cy="12"/>
              </a:xfrm>
              <a:custGeom>
                <a:avLst/>
                <a:gdLst>
                  <a:gd name="T0" fmla="*/ 0 w 31"/>
                  <a:gd name="T1" fmla="*/ 0 h 25"/>
                  <a:gd name="T2" fmla="*/ 0 w 31"/>
                  <a:gd name="T3" fmla="*/ 0 h 25"/>
                  <a:gd name="T4" fmla="*/ 0 w 31"/>
                  <a:gd name="T5" fmla="*/ 0 h 25"/>
                  <a:gd name="T6" fmla="*/ 0 w 31"/>
                  <a:gd name="T7" fmla="*/ 0 h 25"/>
                  <a:gd name="T8" fmla="*/ 0 w 31"/>
                  <a:gd name="T9" fmla="*/ 0 h 25"/>
                  <a:gd name="T10" fmla="*/ 0 w 3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27" y="0"/>
                    </a:moveTo>
                    <a:lnTo>
                      <a:pt x="0" y="11"/>
                    </a:lnTo>
                    <a:lnTo>
                      <a:pt x="4" y="25"/>
                    </a:lnTo>
                    <a:lnTo>
                      <a:pt x="31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5" name="Freeform 138"/>
              <p:cNvSpPr>
                <a:spLocks/>
              </p:cNvSpPr>
              <p:nvPr/>
            </p:nvSpPr>
            <p:spPr bwMode="auto">
              <a:xfrm>
                <a:off x="3019" y="1626"/>
                <a:ext cx="55" cy="50"/>
              </a:xfrm>
              <a:custGeom>
                <a:avLst/>
                <a:gdLst>
                  <a:gd name="T0" fmla="*/ 1 w 111"/>
                  <a:gd name="T1" fmla="*/ 0 h 101"/>
                  <a:gd name="T2" fmla="*/ 1 w 111"/>
                  <a:gd name="T3" fmla="*/ 0 h 101"/>
                  <a:gd name="T4" fmla="*/ 1 w 111"/>
                  <a:gd name="T5" fmla="*/ 1 h 101"/>
                  <a:gd name="T6" fmla="*/ 0 w 111"/>
                  <a:gd name="T7" fmla="*/ 1 h 101"/>
                  <a:gd name="T8" fmla="*/ 0 w 111"/>
                  <a:gd name="T9" fmla="*/ 1 h 101"/>
                  <a:gd name="T10" fmla="*/ 0 w 111"/>
                  <a:gd name="T11" fmla="*/ 2 h 101"/>
                  <a:gd name="T12" fmla="*/ 0 w 111"/>
                  <a:gd name="T13" fmla="*/ 2 h 101"/>
                  <a:gd name="T14" fmla="*/ 1 w 111"/>
                  <a:gd name="T15" fmla="*/ 3 h 101"/>
                  <a:gd name="T16" fmla="*/ 3 w 111"/>
                  <a:gd name="T17" fmla="*/ 2 h 101"/>
                  <a:gd name="T18" fmla="*/ 3 w 111"/>
                  <a:gd name="T19" fmla="*/ 1 h 101"/>
                  <a:gd name="T20" fmla="*/ 2 w 111"/>
                  <a:gd name="T21" fmla="*/ 1 h 101"/>
                  <a:gd name="T22" fmla="*/ 2 w 111"/>
                  <a:gd name="T23" fmla="*/ 1 h 101"/>
                  <a:gd name="T24" fmla="*/ 2 w 111"/>
                  <a:gd name="T25" fmla="*/ 1 h 101"/>
                  <a:gd name="T26" fmla="*/ 2 w 111"/>
                  <a:gd name="T27" fmla="*/ 0 h 101"/>
                  <a:gd name="T28" fmla="*/ 2 w 111"/>
                  <a:gd name="T29" fmla="*/ 0 h 101"/>
                  <a:gd name="T30" fmla="*/ 1 w 111"/>
                  <a:gd name="T31" fmla="*/ 0 h 101"/>
                  <a:gd name="T32" fmla="*/ 1 w 111"/>
                  <a:gd name="T33" fmla="*/ 0 h 101"/>
                  <a:gd name="T34" fmla="*/ 1 w 111"/>
                  <a:gd name="T35" fmla="*/ 0 h 101"/>
                  <a:gd name="T36" fmla="*/ 1 w 111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101">
                    <a:moveTo>
                      <a:pt x="42" y="0"/>
                    </a:moveTo>
                    <a:lnTo>
                      <a:pt x="42" y="25"/>
                    </a:lnTo>
                    <a:lnTo>
                      <a:pt x="35" y="44"/>
                    </a:lnTo>
                    <a:lnTo>
                      <a:pt x="16" y="46"/>
                    </a:lnTo>
                    <a:lnTo>
                      <a:pt x="0" y="48"/>
                    </a:lnTo>
                    <a:lnTo>
                      <a:pt x="2" y="69"/>
                    </a:lnTo>
                    <a:lnTo>
                      <a:pt x="29" y="88"/>
                    </a:lnTo>
                    <a:lnTo>
                      <a:pt x="46" y="101"/>
                    </a:lnTo>
                    <a:lnTo>
                      <a:pt x="111" y="88"/>
                    </a:lnTo>
                    <a:lnTo>
                      <a:pt x="97" y="53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82" y="36"/>
                    </a:lnTo>
                    <a:lnTo>
                      <a:pt x="74" y="27"/>
                    </a:lnTo>
                    <a:lnTo>
                      <a:pt x="67" y="19"/>
                    </a:lnTo>
                    <a:lnTo>
                      <a:pt x="57" y="10"/>
                    </a:lnTo>
                    <a:lnTo>
                      <a:pt x="54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6" name="Freeform 139"/>
              <p:cNvSpPr>
                <a:spLocks/>
              </p:cNvSpPr>
              <p:nvPr/>
            </p:nvSpPr>
            <p:spPr bwMode="auto">
              <a:xfrm>
                <a:off x="2993" y="1627"/>
                <a:ext cx="40" cy="18"/>
              </a:xfrm>
              <a:custGeom>
                <a:avLst/>
                <a:gdLst>
                  <a:gd name="T0" fmla="*/ 2 w 82"/>
                  <a:gd name="T1" fmla="*/ 0 h 36"/>
                  <a:gd name="T2" fmla="*/ 1 w 82"/>
                  <a:gd name="T3" fmla="*/ 0 h 36"/>
                  <a:gd name="T4" fmla="*/ 0 w 82"/>
                  <a:gd name="T5" fmla="*/ 1 h 36"/>
                  <a:gd name="T6" fmla="*/ 0 w 82"/>
                  <a:gd name="T7" fmla="*/ 2 h 36"/>
                  <a:gd name="T8" fmla="*/ 0 w 82"/>
                  <a:gd name="T9" fmla="*/ 2 h 36"/>
                  <a:gd name="T10" fmla="*/ 1 w 82"/>
                  <a:gd name="T11" fmla="*/ 1 h 36"/>
                  <a:gd name="T12" fmla="*/ 2 w 82"/>
                  <a:gd name="T13" fmla="*/ 1 h 36"/>
                  <a:gd name="T14" fmla="*/ 2 w 82"/>
                  <a:gd name="T15" fmla="*/ 0 h 36"/>
                  <a:gd name="T16" fmla="*/ 2 w 82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36">
                    <a:moveTo>
                      <a:pt x="80" y="0"/>
                    </a:moveTo>
                    <a:lnTo>
                      <a:pt x="44" y="0"/>
                    </a:lnTo>
                    <a:lnTo>
                      <a:pt x="0" y="13"/>
                    </a:lnTo>
                    <a:lnTo>
                      <a:pt x="8" y="36"/>
                    </a:lnTo>
                    <a:lnTo>
                      <a:pt x="31" y="34"/>
                    </a:lnTo>
                    <a:lnTo>
                      <a:pt x="57" y="13"/>
                    </a:lnTo>
                    <a:lnTo>
                      <a:pt x="82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7" name="Freeform 140"/>
              <p:cNvSpPr>
                <a:spLocks/>
              </p:cNvSpPr>
              <p:nvPr/>
            </p:nvSpPr>
            <p:spPr bwMode="auto">
              <a:xfrm>
                <a:off x="2988" y="1536"/>
                <a:ext cx="148" cy="86"/>
              </a:xfrm>
              <a:custGeom>
                <a:avLst/>
                <a:gdLst>
                  <a:gd name="T0" fmla="*/ 1 w 296"/>
                  <a:gd name="T1" fmla="*/ 1 h 173"/>
                  <a:gd name="T2" fmla="*/ 3 w 296"/>
                  <a:gd name="T3" fmla="*/ 1 h 173"/>
                  <a:gd name="T4" fmla="*/ 5 w 296"/>
                  <a:gd name="T5" fmla="*/ 2 h 173"/>
                  <a:gd name="T6" fmla="*/ 7 w 296"/>
                  <a:gd name="T7" fmla="*/ 1 h 173"/>
                  <a:gd name="T8" fmla="*/ 9 w 296"/>
                  <a:gd name="T9" fmla="*/ 1 h 173"/>
                  <a:gd name="T10" fmla="*/ 9 w 296"/>
                  <a:gd name="T11" fmla="*/ 1 h 173"/>
                  <a:gd name="T12" fmla="*/ 10 w 296"/>
                  <a:gd name="T13" fmla="*/ 2 h 173"/>
                  <a:gd name="T14" fmla="*/ 10 w 296"/>
                  <a:gd name="T15" fmla="*/ 3 h 173"/>
                  <a:gd name="T16" fmla="*/ 10 w 296"/>
                  <a:gd name="T17" fmla="*/ 3 h 173"/>
                  <a:gd name="T18" fmla="*/ 10 w 296"/>
                  <a:gd name="T19" fmla="*/ 4 h 173"/>
                  <a:gd name="T20" fmla="*/ 9 w 296"/>
                  <a:gd name="T21" fmla="*/ 4 h 173"/>
                  <a:gd name="T22" fmla="*/ 9 w 296"/>
                  <a:gd name="T23" fmla="*/ 5 h 173"/>
                  <a:gd name="T24" fmla="*/ 8 w 296"/>
                  <a:gd name="T25" fmla="*/ 5 h 173"/>
                  <a:gd name="T26" fmla="*/ 8 w 296"/>
                  <a:gd name="T27" fmla="*/ 5 h 173"/>
                  <a:gd name="T28" fmla="*/ 7 w 296"/>
                  <a:gd name="T29" fmla="*/ 5 h 173"/>
                  <a:gd name="T30" fmla="*/ 7 w 296"/>
                  <a:gd name="T31" fmla="*/ 5 h 173"/>
                  <a:gd name="T32" fmla="*/ 6 w 296"/>
                  <a:gd name="T33" fmla="*/ 4 h 173"/>
                  <a:gd name="T34" fmla="*/ 6 w 296"/>
                  <a:gd name="T35" fmla="*/ 4 h 173"/>
                  <a:gd name="T36" fmla="*/ 5 w 296"/>
                  <a:gd name="T37" fmla="*/ 4 h 173"/>
                  <a:gd name="T38" fmla="*/ 5 w 296"/>
                  <a:gd name="T39" fmla="*/ 4 h 173"/>
                  <a:gd name="T40" fmla="*/ 3 w 296"/>
                  <a:gd name="T41" fmla="*/ 4 h 173"/>
                  <a:gd name="T42" fmla="*/ 2 w 296"/>
                  <a:gd name="T43" fmla="*/ 4 h 173"/>
                  <a:gd name="T44" fmla="*/ 2 w 296"/>
                  <a:gd name="T45" fmla="*/ 5 h 173"/>
                  <a:gd name="T46" fmla="*/ 1 w 296"/>
                  <a:gd name="T47" fmla="*/ 2 h 173"/>
                  <a:gd name="T48" fmla="*/ 0 w 296"/>
                  <a:gd name="T49" fmla="*/ 0 h 173"/>
                  <a:gd name="T50" fmla="*/ 1 w 296"/>
                  <a:gd name="T51" fmla="*/ 0 h 173"/>
                  <a:gd name="T52" fmla="*/ 1 w 296"/>
                  <a:gd name="T53" fmla="*/ 1 h 173"/>
                  <a:gd name="T54" fmla="*/ 1 w 296"/>
                  <a:gd name="T55" fmla="*/ 1 h 1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6" h="173">
                    <a:moveTo>
                      <a:pt x="30" y="34"/>
                    </a:moveTo>
                    <a:lnTo>
                      <a:pt x="78" y="60"/>
                    </a:lnTo>
                    <a:lnTo>
                      <a:pt x="155" y="72"/>
                    </a:lnTo>
                    <a:lnTo>
                      <a:pt x="218" y="53"/>
                    </a:lnTo>
                    <a:lnTo>
                      <a:pt x="258" y="34"/>
                    </a:lnTo>
                    <a:lnTo>
                      <a:pt x="273" y="41"/>
                    </a:lnTo>
                    <a:lnTo>
                      <a:pt x="294" y="78"/>
                    </a:lnTo>
                    <a:lnTo>
                      <a:pt x="296" y="104"/>
                    </a:lnTo>
                    <a:lnTo>
                      <a:pt x="294" y="127"/>
                    </a:lnTo>
                    <a:lnTo>
                      <a:pt x="290" y="148"/>
                    </a:lnTo>
                    <a:lnTo>
                      <a:pt x="283" y="152"/>
                    </a:lnTo>
                    <a:lnTo>
                      <a:pt x="266" y="161"/>
                    </a:lnTo>
                    <a:lnTo>
                      <a:pt x="247" y="169"/>
                    </a:lnTo>
                    <a:lnTo>
                      <a:pt x="235" y="173"/>
                    </a:lnTo>
                    <a:lnTo>
                      <a:pt x="216" y="167"/>
                    </a:lnTo>
                    <a:lnTo>
                      <a:pt x="201" y="161"/>
                    </a:lnTo>
                    <a:lnTo>
                      <a:pt x="186" y="154"/>
                    </a:lnTo>
                    <a:lnTo>
                      <a:pt x="171" y="148"/>
                    </a:lnTo>
                    <a:lnTo>
                      <a:pt x="157" y="140"/>
                    </a:lnTo>
                    <a:lnTo>
                      <a:pt x="144" y="135"/>
                    </a:lnTo>
                    <a:lnTo>
                      <a:pt x="78" y="131"/>
                    </a:lnTo>
                    <a:lnTo>
                      <a:pt x="49" y="159"/>
                    </a:lnTo>
                    <a:lnTo>
                      <a:pt x="36" y="163"/>
                    </a:lnTo>
                    <a:lnTo>
                      <a:pt x="11" y="76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8" name="Freeform 141"/>
              <p:cNvSpPr>
                <a:spLocks/>
              </p:cNvSpPr>
              <p:nvPr/>
            </p:nvSpPr>
            <p:spPr bwMode="auto">
              <a:xfrm>
                <a:off x="3062" y="1573"/>
                <a:ext cx="66" cy="42"/>
              </a:xfrm>
              <a:custGeom>
                <a:avLst/>
                <a:gdLst>
                  <a:gd name="T0" fmla="*/ 4 w 133"/>
                  <a:gd name="T1" fmla="*/ 2 h 83"/>
                  <a:gd name="T2" fmla="*/ 3 w 133"/>
                  <a:gd name="T3" fmla="*/ 3 h 83"/>
                  <a:gd name="T4" fmla="*/ 2 w 133"/>
                  <a:gd name="T5" fmla="*/ 3 h 83"/>
                  <a:gd name="T6" fmla="*/ 0 w 133"/>
                  <a:gd name="T7" fmla="*/ 2 h 83"/>
                  <a:gd name="T8" fmla="*/ 0 w 133"/>
                  <a:gd name="T9" fmla="*/ 2 h 83"/>
                  <a:gd name="T10" fmla="*/ 1 w 133"/>
                  <a:gd name="T11" fmla="*/ 2 h 83"/>
                  <a:gd name="T12" fmla="*/ 2 w 133"/>
                  <a:gd name="T13" fmla="*/ 0 h 83"/>
                  <a:gd name="T14" fmla="*/ 3 w 133"/>
                  <a:gd name="T15" fmla="*/ 1 h 83"/>
                  <a:gd name="T16" fmla="*/ 4 w 133"/>
                  <a:gd name="T17" fmla="*/ 2 h 83"/>
                  <a:gd name="T18" fmla="*/ 4 w 133"/>
                  <a:gd name="T19" fmla="*/ 2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3">
                    <a:moveTo>
                      <a:pt x="133" y="47"/>
                    </a:moveTo>
                    <a:lnTo>
                      <a:pt x="116" y="76"/>
                    </a:lnTo>
                    <a:lnTo>
                      <a:pt x="85" y="83"/>
                    </a:lnTo>
                    <a:lnTo>
                      <a:pt x="25" y="62"/>
                    </a:lnTo>
                    <a:lnTo>
                      <a:pt x="0" y="53"/>
                    </a:lnTo>
                    <a:lnTo>
                      <a:pt x="53" y="36"/>
                    </a:lnTo>
                    <a:lnTo>
                      <a:pt x="87" y="0"/>
                    </a:lnTo>
                    <a:lnTo>
                      <a:pt x="121" y="4"/>
                    </a:lnTo>
                    <a:lnTo>
                      <a:pt x="133" y="4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39" name="Freeform 142"/>
              <p:cNvSpPr>
                <a:spLocks/>
              </p:cNvSpPr>
              <p:nvPr/>
            </p:nvSpPr>
            <p:spPr bwMode="auto">
              <a:xfrm>
                <a:off x="3075" y="1582"/>
                <a:ext cx="44" cy="25"/>
              </a:xfrm>
              <a:custGeom>
                <a:avLst/>
                <a:gdLst>
                  <a:gd name="T0" fmla="*/ 2 w 88"/>
                  <a:gd name="T1" fmla="*/ 2 h 49"/>
                  <a:gd name="T2" fmla="*/ 3 w 88"/>
                  <a:gd name="T3" fmla="*/ 1 h 49"/>
                  <a:gd name="T4" fmla="*/ 3 w 88"/>
                  <a:gd name="T5" fmla="*/ 0 h 49"/>
                  <a:gd name="T6" fmla="*/ 2 w 88"/>
                  <a:gd name="T7" fmla="*/ 1 h 49"/>
                  <a:gd name="T8" fmla="*/ 0 w 88"/>
                  <a:gd name="T9" fmla="*/ 2 h 49"/>
                  <a:gd name="T10" fmla="*/ 2 w 88"/>
                  <a:gd name="T11" fmla="*/ 2 h 49"/>
                  <a:gd name="T12" fmla="*/ 2 w 88"/>
                  <a:gd name="T13" fmla="*/ 2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49">
                    <a:moveTo>
                      <a:pt x="57" y="49"/>
                    </a:moveTo>
                    <a:lnTo>
                      <a:pt x="88" y="9"/>
                    </a:lnTo>
                    <a:lnTo>
                      <a:pt x="80" y="0"/>
                    </a:lnTo>
                    <a:lnTo>
                      <a:pt x="46" y="28"/>
                    </a:lnTo>
                    <a:lnTo>
                      <a:pt x="0" y="38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0" name="Freeform 143"/>
              <p:cNvSpPr>
                <a:spLocks/>
              </p:cNvSpPr>
              <p:nvPr/>
            </p:nvSpPr>
            <p:spPr bwMode="auto">
              <a:xfrm>
                <a:off x="2978" y="1542"/>
                <a:ext cx="29" cy="72"/>
              </a:xfrm>
              <a:custGeom>
                <a:avLst/>
                <a:gdLst>
                  <a:gd name="T0" fmla="*/ 2 w 57"/>
                  <a:gd name="T1" fmla="*/ 1 h 142"/>
                  <a:gd name="T2" fmla="*/ 1 w 57"/>
                  <a:gd name="T3" fmla="*/ 1 h 142"/>
                  <a:gd name="T4" fmla="*/ 1 w 57"/>
                  <a:gd name="T5" fmla="*/ 0 h 142"/>
                  <a:gd name="T6" fmla="*/ 0 w 57"/>
                  <a:gd name="T7" fmla="*/ 1 h 142"/>
                  <a:gd name="T8" fmla="*/ 1 w 57"/>
                  <a:gd name="T9" fmla="*/ 2 h 142"/>
                  <a:gd name="T10" fmla="*/ 1 w 57"/>
                  <a:gd name="T11" fmla="*/ 4 h 142"/>
                  <a:gd name="T12" fmla="*/ 1 w 57"/>
                  <a:gd name="T13" fmla="*/ 5 h 142"/>
                  <a:gd name="T14" fmla="*/ 2 w 57"/>
                  <a:gd name="T15" fmla="*/ 5 h 142"/>
                  <a:gd name="T16" fmla="*/ 2 w 57"/>
                  <a:gd name="T17" fmla="*/ 5 h 142"/>
                  <a:gd name="T18" fmla="*/ 2 w 57"/>
                  <a:gd name="T19" fmla="*/ 5 h 142"/>
                  <a:gd name="T20" fmla="*/ 2 w 57"/>
                  <a:gd name="T21" fmla="*/ 3 h 142"/>
                  <a:gd name="T22" fmla="*/ 2 w 57"/>
                  <a:gd name="T23" fmla="*/ 1 h 142"/>
                  <a:gd name="T24" fmla="*/ 2 w 57"/>
                  <a:gd name="T25" fmla="*/ 1 h 1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142">
                    <a:moveTo>
                      <a:pt x="43" y="27"/>
                    </a:moveTo>
                    <a:lnTo>
                      <a:pt x="32" y="4"/>
                    </a:lnTo>
                    <a:lnTo>
                      <a:pt x="21" y="0"/>
                    </a:lnTo>
                    <a:lnTo>
                      <a:pt x="0" y="15"/>
                    </a:lnTo>
                    <a:lnTo>
                      <a:pt x="5" y="61"/>
                    </a:lnTo>
                    <a:lnTo>
                      <a:pt x="21" y="104"/>
                    </a:lnTo>
                    <a:lnTo>
                      <a:pt x="26" y="139"/>
                    </a:lnTo>
                    <a:lnTo>
                      <a:pt x="40" y="142"/>
                    </a:lnTo>
                    <a:lnTo>
                      <a:pt x="51" y="142"/>
                    </a:lnTo>
                    <a:lnTo>
                      <a:pt x="57" y="137"/>
                    </a:lnTo>
                    <a:lnTo>
                      <a:pt x="57" y="80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1" name="Freeform 144"/>
              <p:cNvSpPr>
                <a:spLocks/>
              </p:cNvSpPr>
              <p:nvPr/>
            </p:nvSpPr>
            <p:spPr bwMode="auto">
              <a:xfrm>
                <a:off x="2994" y="1627"/>
                <a:ext cx="18" cy="15"/>
              </a:xfrm>
              <a:custGeom>
                <a:avLst/>
                <a:gdLst>
                  <a:gd name="T0" fmla="*/ 2 w 34"/>
                  <a:gd name="T1" fmla="*/ 0 h 31"/>
                  <a:gd name="T2" fmla="*/ 0 w 34"/>
                  <a:gd name="T3" fmla="*/ 0 h 31"/>
                  <a:gd name="T4" fmla="*/ 1 w 34"/>
                  <a:gd name="T5" fmla="*/ 0 h 31"/>
                  <a:gd name="T6" fmla="*/ 2 w 34"/>
                  <a:gd name="T7" fmla="*/ 0 h 31"/>
                  <a:gd name="T8" fmla="*/ 2 w 3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1">
                    <a:moveTo>
                      <a:pt x="34" y="0"/>
                    </a:moveTo>
                    <a:lnTo>
                      <a:pt x="0" y="6"/>
                    </a:lnTo>
                    <a:lnTo>
                      <a:pt x="28" y="3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2" name="Freeform 145"/>
              <p:cNvSpPr>
                <a:spLocks/>
              </p:cNvSpPr>
              <p:nvPr/>
            </p:nvSpPr>
            <p:spPr bwMode="auto">
              <a:xfrm>
                <a:off x="2982" y="1545"/>
                <a:ext cx="14" cy="38"/>
              </a:xfrm>
              <a:custGeom>
                <a:avLst/>
                <a:gdLst>
                  <a:gd name="T0" fmla="*/ 0 w 29"/>
                  <a:gd name="T1" fmla="*/ 1 h 76"/>
                  <a:gd name="T2" fmla="*/ 0 w 29"/>
                  <a:gd name="T3" fmla="*/ 0 h 76"/>
                  <a:gd name="T4" fmla="*/ 0 w 29"/>
                  <a:gd name="T5" fmla="*/ 2 h 76"/>
                  <a:gd name="T6" fmla="*/ 0 w 29"/>
                  <a:gd name="T7" fmla="*/ 3 h 76"/>
                  <a:gd name="T8" fmla="*/ 0 w 29"/>
                  <a:gd name="T9" fmla="*/ 2 h 76"/>
                  <a:gd name="T10" fmla="*/ 0 w 29"/>
                  <a:gd name="T11" fmla="*/ 1 h 76"/>
                  <a:gd name="T12" fmla="*/ 0 w 29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25" y="5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6" y="76"/>
                    </a:lnTo>
                    <a:lnTo>
                      <a:pt x="29" y="6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3" name="Freeform 146"/>
              <p:cNvSpPr>
                <a:spLocks/>
              </p:cNvSpPr>
              <p:nvPr/>
            </p:nvSpPr>
            <p:spPr bwMode="auto">
              <a:xfrm>
                <a:off x="2981" y="1406"/>
                <a:ext cx="80" cy="81"/>
              </a:xfrm>
              <a:custGeom>
                <a:avLst/>
                <a:gdLst>
                  <a:gd name="T0" fmla="*/ 2 w 160"/>
                  <a:gd name="T1" fmla="*/ 0 h 164"/>
                  <a:gd name="T2" fmla="*/ 2 w 160"/>
                  <a:gd name="T3" fmla="*/ 0 h 164"/>
                  <a:gd name="T4" fmla="*/ 1 w 160"/>
                  <a:gd name="T5" fmla="*/ 0 h 164"/>
                  <a:gd name="T6" fmla="*/ 1 w 160"/>
                  <a:gd name="T7" fmla="*/ 0 h 164"/>
                  <a:gd name="T8" fmla="*/ 1 w 160"/>
                  <a:gd name="T9" fmla="*/ 0 h 164"/>
                  <a:gd name="T10" fmla="*/ 0 w 160"/>
                  <a:gd name="T11" fmla="*/ 1 h 164"/>
                  <a:gd name="T12" fmla="*/ 0 w 160"/>
                  <a:gd name="T13" fmla="*/ 2 h 164"/>
                  <a:gd name="T14" fmla="*/ 1 w 160"/>
                  <a:gd name="T15" fmla="*/ 2 h 164"/>
                  <a:gd name="T16" fmla="*/ 1 w 160"/>
                  <a:gd name="T17" fmla="*/ 3 h 164"/>
                  <a:gd name="T18" fmla="*/ 1 w 160"/>
                  <a:gd name="T19" fmla="*/ 3 h 164"/>
                  <a:gd name="T20" fmla="*/ 2 w 160"/>
                  <a:gd name="T21" fmla="*/ 4 h 164"/>
                  <a:gd name="T22" fmla="*/ 2 w 160"/>
                  <a:gd name="T23" fmla="*/ 5 h 164"/>
                  <a:gd name="T24" fmla="*/ 5 w 160"/>
                  <a:gd name="T25" fmla="*/ 4 h 164"/>
                  <a:gd name="T26" fmla="*/ 5 w 160"/>
                  <a:gd name="T27" fmla="*/ 3 h 164"/>
                  <a:gd name="T28" fmla="*/ 5 w 160"/>
                  <a:gd name="T29" fmla="*/ 2 h 164"/>
                  <a:gd name="T30" fmla="*/ 5 w 160"/>
                  <a:gd name="T31" fmla="*/ 1 h 164"/>
                  <a:gd name="T32" fmla="*/ 4 w 160"/>
                  <a:gd name="T33" fmla="*/ 1 h 164"/>
                  <a:gd name="T34" fmla="*/ 4 w 160"/>
                  <a:gd name="T35" fmla="*/ 1 h 164"/>
                  <a:gd name="T36" fmla="*/ 4 w 160"/>
                  <a:gd name="T37" fmla="*/ 1 h 164"/>
                  <a:gd name="T38" fmla="*/ 4 w 160"/>
                  <a:gd name="T39" fmla="*/ 0 h 164"/>
                  <a:gd name="T40" fmla="*/ 4 w 160"/>
                  <a:gd name="T41" fmla="*/ 0 h 164"/>
                  <a:gd name="T42" fmla="*/ 4 w 160"/>
                  <a:gd name="T43" fmla="*/ 0 h 164"/>
                  <a:gd name="T44" fmla="*/ 2 w 160"/>
                  <a:gd name="T45" fmla="*/ 0 h 164"/>
                  <a:gd name="T46" fmla="*/ 2 w 160"/>
                  <a:gd name="T47" fmla="*/ 0 h 1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0" h="164">
                    <a:moveTo>
                      <a:pt x="52" y="0"/>
                    </a:moveTo>
                    <a:lnTo>
                      <a:pt x="44" y="4"/>
                    </a:lnTo>
                    <a:lnTo>
                      <a:pt x="27" y="14"/>
                    </a:lnTo>
                    <a:lnTo>
                      <a:pt x="19" y="21"/>
                    </a:lnTo>
                    <a:lnTo>
                      <a:pt x="10" y="29"/>
                    </a:lnTo>
                    <a:lnTo>
                      <a:pt x="0" y="48"/>
                    </a:lnTo>
                    <a:lnTo>
                      <a:pt x="0" y="69"/>
                    </a:lnTo>
                    <a:lnTo>
                      <a:pt x="8" y="90"/>
                    </a:lnTo>
                    <a:lnTo>
                      <a:pt x="14" y="103"/>
                    </a:lnTo>
                    <a:lnTo>
                      <a:pt x="17" y="111"/>
                    </a:lnTo>
                    <a:lnTo>
                      <a:pt x="46" y="133"/>
                    </a:lnTo>
                    <a:lnTo>
                      <a:pt x="61" y="164"/>
                    </a:lnTo>
                    <a:lnTo>
                      <a:pt x="160" y="133"/>
                    </a:lnTo>
                    <a:lnTo>
                      <a:pt x="133" y="103"/>
                    </a:lnTo>
                    <a:lnTo>
                      <a:pt x="133" y="80"/>
                    </a:lnTo>
                    <a:lnTo>
                      <a:pt x="131" y="63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99" y="19"/>
                    </a:lnTo>
                    <a:lnTo>
                      <a:pt x="97" y="1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4" name="Freeform 147"/>
              <p:cNvSpPr>
                <a:spLocks/>
              </p:cNvSpPr>
              <p:nvPr/>
            </p:nvSpPr>
            <p:spPr bwMode="auto">
              <a:xfrm>
                <a:off x="3007" y="1471"/>
                <a:ext cx="45" cy="16"/>
              </a:xfrm>
              <a:custGeom>
                <a:avLst/>
                <a:gdLst>
                  <a:gd name="T0" fmla="*/ 0 w 91"/>
                  <a:gd name="T1" fmla="*/ 0 h 33"/>
                  <a:gd name="T2" fmla="*/ 0 w 91"/>
                  <a:gd name="T3" fmla="*/ 1 h 33"/>
                  <a:gd name="T4" fmla="*/ 1 w 91"/>
                  <a:gd name="T5" fmla="*/ 0 h 33"/>
                  <a:gd name="T6" fmla="*/ 2 w 91"/>
                  <a:gd name="T7" fmla="*/ 0 h 33"/>
                  <a:gd name="T8" fmla="*/ 0 w 91"/>
                  <a:gd name="T9" fmla="*/ 0 h 33"/>
                  <a:gd name="T10" fmla="*/ 0 w 91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33">
                    <a:moveTo>
                      <a:pt x="28" y="0"/>
                    </a:moveTo>
                    <a:lnTo>
                      <a:pt x="0" y="33"/>
                    </a:lnTo>
                    <a:lnTo>
                      <a:pt x="40" y="23"/>
                    </a:lnTo>
                    <a:lnTo>
                      <a:pt x="91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5" name="Freeform 148"/>
              <p:cNvSpPr>
                <a:spLocks/>
              </p:cNvSpPr>
              <p:nvPr/>
            </p:nvSpPr>
            <p:spPr bwMode="auto">
              <a:xfrm>
                <a:off x="2994" y="1419"/>
                <a:ext cx="39" cy="30"/>
              </a:xfrm>
              <a:custGeom>
                <a:avLst/>
                <a:gdLst>
                  <a:gd name="T0" fmla="*/ 2 w 78"/>
                  <a:gd name="T1" fmla="*/ 0 h 61"/>
                  <a:gd name="T2" fmla="*/ 0 w 78"/>
                  <a:gd name="T3" fmla="*/ 0 h 61"/>
                  <a:gd name="T4" fmla="*/ 1 w 78"/>
                  <a:gd name="T5" fmla="*/ 1 h 61"/>
                  <a:gd name="T6" fmla="*/ 3 w 78"/>
                  <a:gd name="T7" fmla="*/ 1 h 61"/>
                  <a:gd name="T8" fmla="*/ 2 w 78"/>
                  <a:gd name="T9" fmla="*/ 0 h 61"/>
                  <a:gd name="T10" fmla="*/ 2 w 78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61">
                    <a:moveTo>
                      <a:pt x="46" y="0"/>
                    </a:moveTo>
                    <a:lnTo>
                      <a:pt x="0" y="9"/>
                    </a:lnTo>
                    <a:lnTo>
                      <a:pt x="9" y="61"/>
                    </a:lnTo>
                    <a:lnTo>
                      <a:pt x="78" y="5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6" name="Freeform 149"/>
              <p:cNvSpPr>
                <a:spLocks/>
              </p:cNvSpPr>
              <p:nvPr/>
            </p:nvSpPr>
            <p:spPr bwMode="auto">
              <a:xfrm>
                <a:off x="2789" y="1243"/>
                <a:ext cx="388" cy="380"/>
              </a:xfrm>
              <a:custGeom>
                <a:avLst/>
                <a:gdLst>
                  <a:gd name="T0" fmla="*/ 24 w 775"/>
                  <a:gd name="T1" fmla="*/ 11 h 761"/>
                  <a:gd name="T2" fmla="*/ 24 w 775"/>
                  <a:gd name="T3" fmla="*/ 9 h 761"/>
                  <a:gd name="T4" fmla="*/ 23 w 775"/>
                  <a:gd name="T5" fmla="*/ 7 h 761"/>
                  <a:gd name="T6" fmla="*/ 23 w 775"/>
                  <a:gd name="T7" fmla="*/ 6 h 761"/>
                  <a:gd name="T8" fmla="*/ 22 w 775"/>
                  <a:gd name="T9" fmla="*/ 5 h 761"/>
                  <a:gd name="T10" fmla="*/ 21 w 775"/>
                  <a:gd name="T11" fmla="*/ 3 h 761"/>
                  <a:gd name="T12" fmla="*/ 19 w 775"/>
                  <a:gd name="T13" fmla="*/ 2 h 761"/>
                  <a:gd name="T14" fmla="*/ 16 w 775"/>
                  <a:gd name="T15" fmla="*/ 0 h 761"/>
                  <a:gd name="T16" fmla="*/ 14 w 775"/>
                  <a:gd name="T17" fmla="*/ 0 h 761"/>
                  <a:gd name="T18" fmla="*/ 12 w 775"/>
                  <a:gd name="T19" fmla="*/ 0 h 761"/>
                  <a:gd name="T20" fmla="*/ 10 w 775"/>
                  <a:gd name="T21" fmla="*/ 0 h 761"/>
                  <a:gd name="T22" fmla="*/ 7 w 775"/>
                  <a:gd name="T23" fmla="*/ 1 h 761"/>
                  <a:gd name="T24" fmla="*/ 6 w 775"/>
                  <a:gd name="T25" fmla="*/ 1 h 761"/>
                  <a:gd name="T26" fmla="*/ 6 w 775"/>
                  <a:gd name="T27" fmla="*/ 2 h 761"/>
                  <a:gd name="T28" fmla="*/ 4 w 775"/>
                  <a:gd name="T29" fmla="*/ 3 h 761"/>
                  <a:gd name="T30" fmla="*/ 3 w 775"/>
                  <a:gd name="T31" fmla="*/ 4 h 761"/>
                  <a:gd name="T32" fmla="*/ 2 w 775"/>
                  <a:gd name="T33" fmla="*/ 5 h 761"/>
                  <a:gd name="T34" fmla="*/ 2 w 775"/>
                  <a:gd name="T35" fmla="*/ 7 h 761"/>
                  <a:gd name="T36" fmla="*/ 1 w 775"/>
                  <a:gd name="T37" fmla="*/ 8 h 761"/>
                  <a:gd name="T38" fmla="*/ 1 w 775"/>
                  <a:gd name="T39" fmla="*/ 11 h 761"/>
                  <a:gd name="T40" fmla="*/ 1 w 775"/>
                  <a:gd name="T41" fmla="*/ 14 h 761"/>
                  <a:gd name="T42" fmla="*/ 1 w 775"/>
                  <a:gd name="T43" fmla="*/ 16 h 761"/>
                  <a:gd name="T44" fmla="*/ 1 w 775"/>
                  <a:gd name="T45" fmla="*/ 17 h 761"/>
                  <a:gd name="T46" fmla="*/ 2 w 775"/>
                  <a:gd name="T47" fmla="*/ 18 h 761"/>
                  <a:gd name="T48" fmla="*/ 2 w 775"/>
                  <a:gd name="T49" fmla="*/ 20 h 761"/>
                  <a:gd name="T50" fmla="*/ 3 w 775"/>
                  <a:gd name="T51" fmla="*/ 23 h 761"/>
                  <a:gd name="T52" fmla="*/ 4 w 775"/>
                  <a:gd name="T53" fmla="*/ 21 h 761"/>
                  <a:gd name="T54" fmla="*/ 3 w 775"/>
                  <a:gd name="T55" fmla="*/ 17 h 761"/>
                  <a:gd name="T56" fmla="*/ 3 w 775"/>
                  <a:gd name="T57" fmla="*/ 14 h 761"/>
                  <a:gd name="T58" fmla="*/ 3 w 775"/>
                  <a:gd name="T59" fmla="*/ 11 h 761"/>
                  <a:gd name="T60" fmla="*/ 5 w 775"/>
                  <a:gd name="T61" fmla="*/ 9 h 761"/>
                  <a:gd name="T62" fmla="*/ 5 w 775"/>
                  <a:gd name="T63" fmla="*/ 7 h 761"/>
                  <a:gd name="T64" fmla="*/ 7 w 775"/>
                  <a:gd name="T65" fmla="*/ 6 h 761"/>
                  <a:gd name="T66" fmla="*/ 7 w 775"/>
                  <a:gd name="T67" fmla="*/ 7 h 761"/>
                  <a:gd name="T68" fmla="*/ 8 w 775"/>
                  <a:gd name="T69" fmla="*/ 7 h 761"/>
                  <a:gd name="T70" fmla="*/ 9 w 775"/>
                  <a:gd name="T71" fmla="*/ 5 h 761"/>
                  <a:gd name="T72" fmla="*/ 10 w 775"/>
                  <a:gd name="T73" fmla="*/ 5 h 761"/>
                  <a:gd name="T74" fmla="*/ 11 w 775"/>
                  <a:gd name="T75" fmla="*/ 7 h 761"/>
                  <a:gd name="T76" fmla="*/ 11 w 775"/>
                  <a:gd name="T77" fmla="*/ 6 h 761"/>
                  <a:gd name="T78" fmla="*/ 12 w 775"/>
                  <a:gd name="T79" fmla="*/ 5 h 761"/>
                  <a:gd name="T80" fmla="*/ 13 w 775"/>
                  <a:gd name="T81" fmla="*/ 6 h 761"/>
                  <a:gd name="T82" fmla="*/ 15 w 775"/>
                  <a:gd name="T83" fmla="*/ 5 h 761"/>
                  <a:gd name="T84" fmla="*/ 15 w 775"/>
                  <a:gd name="T85" fmla="*/ 6 h 761"/>
                  <a:gd name="T86" fmla="*/ 17 w 775"/>
                  <a:gd name="T87" fmla="*/ 6 h 761"/>
                  <a:gd name="T88" fmla="*/ 18 w 775"/>
                  <a:gd name="T89" fmla="*/ 7 h 761"/>
                  <a:gd name="T90" fmla="*/ 19 w 775"/>
                  <a:gd name="T91" fmla="*/ 9 h 761"/>
                  <a:gd name="T92" fmla="*/ 20 w 775"/>
                  <a:gd name="T93" fmla="*/ 10 h 761"/>
                  <a:gd name="T94" fmla="*/ 22 w 775"/>
                  <a:gd name="T95" fmla="*/ 11 h 761"/>
                  <a:gd name="T96" fmla="*/ 23 w 775"/>
                  <a:gd name="T97" fmla="*/ 12 h 761"/>
                  <a:gd name="T98" fmla="*/ 23 w 775"/>
                  <a:gd name="T99" fmla="*/ 13 h 761"/>
                  <a:gd name="T100" fmla="*/ 23 w 775"/>
                  <a:gd name="T101" fmla="*/ 14 h 761"/>
                  <a:gd name="T102" fmla="*/ 23 w 775"/>
                  <a:gd name="T103" fmla="*/ 16 h 761"/>
                  <a:gd name="T104" fmla="*/ 25 w 775"/>
                  <a:gd name="T105" fmla="*/ 13 h 7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75" h="761">
                    <a:moveTo>
                      <a:pt x="775" y="441"/>
                    </a:moveTo>
                    <a:lnTo>
                      <a:pt x="767" y="405"/>
                    </a:lnTo>
                    <a:lnTo>
                      <a:pt x="767" y="356"/>
                    </a:lnTo>
                    <a:lnTo>
                      <a:pt x="771" y="335"/>
                    </a:lnTo>
                    <a:lnTo>
                      <a:pt x="761" y="321"/>
                    </a:lnTo>
                    <a:lnTo>
                      <a:pt x="752" y="293"/>
                    </a:lnTo>
                    <a:lnTo>
                      <a:pt x="741" y="282"/>
                    </a:lnTo>
                    <a:lnTo>
                      <a:pt x="739" y="268"/>
                    </a:lnTo>
                    <a:lnTo>
                      <a:pt x="731" y="238"/>
                    </a:lnTo>
                    <a:lnTo>
                      <a:pt x="725" y="223"/>
                    </a:lnTo>
                    <a:lnTo>
                      <a:pt x="720" y="207"/>
                    </a:lnTo>
                    <a:lnTo>
                      <a:pt x="714" y="196"/>
                    </a:lnTo>
                    <a:lnTo>
                      <a:pt x="710" y="188"/>
                    </a:lnTo>
                    <a:lnTo>
                      <a:pt x="695" y="175"/>
                    </a:lnTo>
                    <a:lnTo>
                      <a:pt x="691" y="171"/>
                    </a:lnTo>
                    <a:lnTo>
                      <a:pt x="682" y="143"/>
                    </a:lnTo>
                    <a:lnTo>
                      <a:pt x="670" y="128"/>
                    </a:lnTo>
                    <a:lnTo>
                      <a:pt x="644" y="120"/>
                    </a:lnTo>
                    <a:lnTo>
                      <a:pt x="615" y="82"/>
                    </a:lnTo>
                    <a:lnTo>
                      <a:pt x="590" y="74"/>
                    </a:lnTo>
                    <a:lnTo>
                      <a:pt x="587" y="65"/>
                    </a:lnTo>
                    <a:lnTo>
                      <a:pt x="537" y="38"/>
                    </a:lnTo>
                    <a:lnTo>
                      <a:pt x="518" y="31"/>
                    </a:lnTo>
                    <a:lnTo>
                      <a:pt x="497" y="31"/>
                    </a:lnTo>
                    <a:lnTo>
                      <a:pt x="452" y="19"/>
                    </a:lnTo>
                    <a:lnTo>
                      <a:pt x="440" y="10"/>
                    </a:lnTo>
                    <a:lnTo>
                      <a:pt x="421" y="10"/>
                    </a:lnTo>
                    <a:lnTo>
                      <a:pt x="414" y="14"/>
                    </a:lnTo>
                    <a:lnTo>
                      <a:pt x="389" y="4"/>
                    </a:lnTo>
                    <a:lnTo>
                      <a:pt x="359" y="0"/>
                    </a:lnTo>
                    <a:lnTo>
                      <a:pt x="317" y="10"/>
                    </a:lnTo>
                    <a:lnTo>
                      <a:pt x="309" y="17"/>
                    </a:lnTo>
                    <a:lnTo>
                      <a:pt x="298" y="21"/>
                    </a:lnTo>
                    <a:lnTo>
                      <a:pt x="271" y="27"/>
                    </a:lnTo>
                    <a:lnTo>
                      <a:pt x="241" y="35"/>
                    </a:lnTo>
                    <a:lnTo>
                      <a:pt x="220" y="44"/>
                    </a:lnTo>
                    <a:lnTo>
                      <a:pt x="207" y="54"/>
                    </a:lnTo>
                    <a:lnTo>
                      <a:pt x="197" y="57"/>
                    </a:lnTo>
                    <a:lnTo>
                      <a:pt x="190" y="63"/>
                    </a:lnTo>
                    <a:lnTo>
                      <a:pt x="182" y="69"/>
                    </a:lnTo>
                    <a:lnTo>
                      <a:pt x="176" y="73"/>
                    </a:lnTo>
                    <a:lnTo>
                      <a:pt x="171" y="76"/>
                    </a:lnTo>
                    <a:lnTo>
                      <a:pt x="146" y="82"/>
                    </a:lnTo>
                    <a:lnTo>
                      <a:pt x="134" y="99"/>
                    </a:lnTo>
                    <a:lnTo>
                      <a:pt x="117" y="116"/>
                    </a:lnTo>
                    <a:lnTo>
                      <a:pt x="102" y="130"/>
                    </a:lnTo>
                    <a:lnTo>
                      <a:pt x="81" y="135"/>
                    </a:lnTo>
                    <a:lnTo>
                      <a:pt x="77" y="145"/>
                    </a:lnTo>
                    <a:lnTo>
                      <a:pt x="77" y="154"/>
                    </a:lnTo>
                    <a:lnTo>
                      <a:pt x="60" y="164"/>
                    </a:lnTo>
                    <a:lnTo>
                      <a:pt x="49" y="187"/>
                    </a:lnTo>
                    <a:lnTo>
                      <a:pt x="41" y="202"/>
                    </a:lnTo>
                    <a:lnTo>
                      <a:pt x="43" y="234"/>
                    </a:lnTo>
                    <a:lnTo>
                      <a:pt x="38" y="238"/>
                    </a:lnTo>
                    <a:lnTo>
                      <a:pt x="34" y="244"/>
                    </a:lnTo>
                    <a:lnTo>
                      <a:pt x="30" y="247"/>
                    </a:lnTo>
                    <a:lnTo>
                      <a:pt x="15" y="272"/>
                    </a:lnTo>
                    <a:lnTo>
                      <a:pt x="15" y="339"/>
                    </a:lnTo>
                    <a:lnTo>
                      <a:pt x="11" y="348"/>
                    </a:lnTo>
                    <a:lnTo>
                      <a:pt x="3" y="361"/>
                    </a:lnTo>
                    <a:lnTo>
                      <a:pt x="5" y="403"/>
                    </a:lnTo>
                    <a:lnTo>
                      <a:pt x="0" y="436"/>
                    </a:lnTo>
                    <a:lnTo>
                      <a:pt x="3" y="455"/>
                    </a:lnTo>
                    <a:lnTo>
                      <a:pt x="11" y="483"/>
                    </a:lnTo>
                    <a:lnTo>
                      <a:pt x="19" y="510"/>
                    </a:lnTo>
                    <a:lnTo>
                      <a:pt x="22" y="523"/>
                    </a:lnTo>
                    <a:lnTo>
                      <a:pt x="20" y="538"/>
                    </a:lnTo>
                    <a:lnTo>
                      <a:pt x="22" y="561"/>
                    </a:lnTo>
                    <a:lnTo>
                      <a:pt x="30" y="569"/>
                    </a:lnTo>
                    <a:lnTo>
                      <a:pt x="34" y="574"/>
                    </a:lnTo>
                    <a:lnTo>
                      <a:pt x="39" y="582"/>
                    </a:lnTo>
                    <a:lnTo>
                      <a:pt x="45" y="588"/>
                    </a:lnTo>
                    <a:lnTo>
                      <a:pt x="49" y="593"/>
                    </a:lnTo>
                    <a:lnTo>
                      <a:pt x="53" y="597"/>
                    </a:lnTo>
                    <a:lnTo>
                      <a:pt x="53" y="643"/>
                    </a:lnTo>
                    <a:lnTo>
                      <a:pt x="70" y="660"/>
                    </a:lnTo>
                    <a:lnTo>
                      <a:pt x="83" y="679"/>
                    </a:lnTo>
                    <a:lnTo>
                      <a:pt x="95" y="736"/>
                    </a:lnTo>
                    <a:lnTo>
                      <a:pt x="112" y="761"/>
                    </a:lnTo>
                    <a:lnTo>
                      <a:pt x="106" y="736"/>
                    </a:lnTo>
                    <a:lnTo>
                      <a:pt x="98" y="698"/>
                    </a:lnTo>
                    <a:lnTo>
                      <a:pt x="93" y="662"/>
                    </a:lnTo>
                    <a:lnTo>
                      <a:pt x="89" y="641"/>
                    </a:lnTo>
                    <a:lnTo>
                      <a:pt x="66" y="555"/>
                    </a:lnTo>
                    <a:lnTo>
                      <a:pt x="53" y="519"/>
                    </a:lnTo>
                    <a:lnTo>
                      <a:pt x="66" y="506"/>
                    </a:lnTo>
                    <a:lnTo>
                      <a:pt x="70" y="453"/>
                    </a:lnTo>
                    <a:lnTo>
                      <a:pt x="72" y="411"/>
                    </a:lnTo>
                    <a:lnTo>
                      <a:pt x="87" y="380"/>
                    </a:lnTo>
                    <a:lnTo>
                      <a:pt x="81" y="354"/>
                    </a:lnTo>
                    <a:lnTo>
                      <a:pt x="89" y="339"/>
                    </a:lnTo>
                    <a:lnTo>
                      <a:pt x="133" y="327"/>
                    </a:lnTo>
                    <a:lnTo>
                      <a:pt x="134" y="310"/>
                    </a:lnTo>
                    <a:lnTo>
                      <a:pt x="129" y="293"/>
                    </a:lnTo>
                    <a:lnTo>
                      <a:pt x="155" y="282"/>
                    </a:lnTo>
                    <a:lnTo>
                      <a:pt x="144" y="251"/>
                    </a:lnTo>
                    <a:lnTo>
                      <a:pt x="167" y="253"/>
                    </a:lnTo>
                    <a:lnTo>
                      <a:pt x="191" y="253"/>
                    </a:lnTo>
                    <a:lnTo>
                      <a:pt x="209" y="223"/>
                    </a:lnTo>
                    <a:lnTo>
                      <a:pt x="212" y="226"/>
                    </a:lnTo>
                    <a:lnTo>
                      <a:pt x="220" y="234"/>
                    </a:lnTo>
                    <a:lnTo>
                      <a:pt x="224" y="240"/>
                    </a:lnTo>
                    <a:lnTo>
                      <a:pt x="229" y="244"/>
                    </a:lnTo>
                    <a:lnTo>
                      <a:pt x="241" y="247"/>
                    </a:lnTo>
                    <a:lnTo>
                      <a:pt x="248" y="244"/>
                    </a:lnTo>
                    <a:lnTo>
                      <a:pt x="254" y="234"/>
                    </a:lnTo>
                    <a:lnTo>
                      <a:pt x="258" y="223"/>
                    </a:lnTo>
                    <a:lnTo>
                      <a:pt x="262" y="183"/>
                    </a:lnTo>
                    <a:lnTo>
                      <a:pt x="277" y="177"/>
                    </a:lnTo>
                    <a:lnTo>
                      <a:pt x="285" y="173"/>
                    </a:lnTo>
                    <a:lnTo>
                      <a:pt x="292" y="188"/>
                    </a:lnTo>
                    <a:lnTo>
                      <a:pt x="309" y="236"/>
                    </a:lnTo>
                    <a:lnTo>
                      <a:pt x="319" y="219"/>
                    </a:lnTo>
                    <a:lnTo>
                      <a:pt x="328" y="230"/>
                    </a:lnTo>
                    <a:lnTo>
                      <a:pt x="334" y="234"/>
                    </a:lnTo>
                    <a:lnTo>
                      <a:pt x="338" y="232"/>
                    </a:lnTo>
                    <a:lnTo>
                      <a:pt x="343" y="219"/>
                    </a:lnTo>
                    <a:lnTo>
                      <a:pt x="349" y="200"/>
                    </a:lnTo>
                    <a:lnTo>
                      <a:pt x="355" y="183"/>
                    </a:lnTo>
                    <a:lnTo>
                      <a:pt x="359" y="175"/>
                    </a:lnTo>
                    <a:lnTo>
                      <a:pt x="381" y="171"/>
                    </a:lnTo>
                    <a:lnTo>
                      <a:pt x="378" y="206"/>
                    </a:lnTo>
                    <a:lnTo>
                      <a:pt x="393" y="213"/>
                    </a:lnTo>
                    <a:lnTo>
                      <a:pt x="418" y="204"/>
                    </a:lnTo>
                    <a:lnTo>
                      <a:pt x="446" y="166"/>
                    </a:lnTo>
                    <a:lnTo>
                      <a:pt x="465" y="171"/>
                    </a:lnTo>
                    <a:lnTo>
                      <a:pt x="450" y="196"/>
                    </a:lnTo>
                    <a:lnTo>
                      <a:pt x="450" y="211"/>
                    </a:lnTo>
                    <a:lnTo>
                      <a:pt x="471" y="221"/>
                    </a:lnTo>
                    <a:lnTo>
                      <a:pt x="492" y="211"/>
                    </a:lnTo>
                    <a:lnTo>
                      <a:pt x="514" y="206"/>
                    </a:lnTo>
                    <a:lnTo>
                      <a:pt x="524" y="211"/>
                    </a:lnTo>
                    <a:lnTo>
                      <a:pt x="501" y="234"/>
                    </a:lnTo>
                    <a:lnTo>
                      <a:pt x="520" y="238"/>
                    </a:lnTo>
                    <a:lnTo>
                      <a:pt x="552" y="234"/>
                    </a:lnTo>
                    <a:lnTo>
                      <a:pt x="581" y="247"/>
                    </a:lnTo>
                    <a:lnTo>
                      <a:pt x="558" y="261"/>
                    </a:lnTo>
                    <a:lnTo>
                      <a:pt x="581" y="289"/>
                    </a:lnTo>
                    <a:lnTo>
                      <a:pt x="619" y="297"/>
                    </a:lnTo>
                    <a:lnTo>
                      <a:pt x="606" y="312"/>
                    </a:lnTo>
                    <a:lnTo>
                      <a:pt x="617" y="327"/>
                    </a:lnTo>
                    <a:lnTo>
                      <a:pt x="636" y="329"/>
                    </a:lnTo>
                    <a:lnTo>
                      <a:pt x="636" y="344"/>
                    </a:lnTo>
                    <a:lnTo>
                      <a:pt x="678" y="359"/>
                    </a:lnTo>
                    <a:lnTo>
                      <a:pt x="678" y="388"/>
                    </a:lnTo>
                    <a:lnTo>
                      <a:pt x="723" y="405"/>
                    </a:lnTo>
                    <a:lnTo>
                      <a:pt x="712" y="413"/>
                    </a:lnTo>
                    <a:lnTo>
                      <a:pt x="691" y="413"/>
                    </a:lnTo>
                    <a:lnTo>
                      <a:pt x="701" y="441"/>
                    </a:lnTo>
                    <a:lnTo>
                      <a:pt x="735" y="447"/>
                    </a:lnTo>
                    <a:lnTo>
                      <a:pt x="733" y="462"/>
                    </a:lnTo>
                    <a:lnTo>
                      <a:pt x="727" y="468"/>
                    </a:lnTo>
                    <a:lnTo>
                      <a:pt x="723" y="472"/>
                    </a:lnTo>
                    <a:lnTo>
                      <a:pt x="718" y="477"/>
                    </a:lnTo>
                    <a:lnTo>
                      <a:pt x="729" y="487"/>
                    </a:lnTo>
                    <a:lnTo>
                      <a:pt x="729" y="540"/>
                    </a:lnTo>
                    <a:lnTo>
                      <a:pt x="750" y="470"/>
                    </a:lnTo>
                    <a:lnTo>
                      <a:pt x="767" y="456"/>
                    </a:lnTo>
                    <a:lnTo>
                      <a:pt x="775" y="4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7" name="Freeform 150"/>
              <p:cNvSpPr>
                <a:spLocks/>
              </p:cNvSpPr>
              <p:nvPr/>
            </p:nvSpPr>
            <p:spPr bwMode="auto">
              <a:xfrm>
                <a:off x="2800" y="1556"/>
                <a:ext cx="327" cy="260"/>
              </a:xfrm>
              <a:custGeom>
                <a:avLst/>
                <a:gdLst>
                  <a:gd name="T0" fmla="*/ 0 w 656"/>
                  <a:gd name="T1" fmla="*/ 1 h 520"/>
                  <a:gd name="T2" fmla="*/ 0 w 656"/>
                  <a:gd name="T3" fmla="*/ 2 h 520"/>
                  <a:gd name="T4" fmla="*/ 1 w 656"/>
                  <a:gd name="T5" fmla="*/ 3 h 520"/>
                  <a:gd name="T6" fmla="*/ 2 w 656"/>
                  <a:gd name="T7" fmla="*/ 6 h 520"/>
                  <a:gd name="T8" fmla="*/ 3 w 656"/>
                  <a:gd name="T9" fmla="*/ 8 h 520"/>
                  <a:gd name="T10" fmla="*/ 5 w 656"/>
                  <a:gd name="T11" fmla="*/ 10 h 520"/>
                  <a:gd name="T12" fmla="*/ 8 w 656"/>
                  <a:gd name="T13" fmla="*/ 13 h 520"/>
                  <a:gd name="T14" fmla="*/ 8 w 656"/>
                  <a:gd name="T15" fmla="*/ 14 h 520"/>
                  <a:gd name="T16" fmla="*/ 9 w 656"/>
                  <a:gd name="T17" fmla="*/ 14 h 520"/>
                  <a:gd name="T18" fmla="*/ 9 w 656"/>
                  <a:gd name="T19" fmla="*/ 14 h 520"/>
                  <a:gd name="T20" fmla="*/ 9 w 656"/>
                  <a:gd name="T21" fmla="*/ 15 h 520"/>
                  <a:gd name="T22" fmla="*/ 10 w 656"/>
                  <a:gd name="T23" fmla="*/ 15 h 520"/>
                  <a:gd name="T24" fmla="*/ 10 w 656"/>
                  <a:gd name="T25" fmla="*/ 15 h 520"/>
                  <a:gd name="T26" fmla="*/ 11 w 656"/>
                  <a:gd name="T27" fmla="*/ 16 h 520"/>
                  <a:gd name="T28" fmla="*/ 12 w 656"/>
                  <a:gd name="T29" fmla="*/ 16 h 520"/>
                  <a:gd name="T30" fmla="*/ 13 w 656"/>
                  <a:gd name="T31" fmla="*/ 16 h 520"/>
                  <a:gd name="T32" fmla="*/ 15 w 656"/>
                  <a:gd name="T33" fmla="*/ 16 h 520"/>
                  <a:gd name="T34" fmla="*/ 17 w 656"/>
                  <a:gd name="T35" fmla="*/ 15 h 520"/>
                  <a:gd name="T36" fmla="*/ 17 w 656"/>
                  <a:gd name="T37" fmla="*/ 15 h 520"/>
                  <a:gd name="T38" fmla="*/ 18 w 656"/>
                  <a:gd name="T39" fmla="*/ 15 h 520"/>
                  <a:gd name="T40" fmla="*/ 18 w 656"/>
                  <a:gd name="T41" fmla="*/ 14 h 520"/>
                  <a:gd name="T42" fmla="*/ 18 w 656"/>
                  <a:gd name="T43" fmla="*/ 14 h 520"/>
                  <a:gd name="T44" fmla="*/ 20 w 656"/>
                  <a:gd name="T45" fmla="*/ 11 h 520"/>
                  <a:gd name="T46" fmla="*/ 18 w 656"/>
                  <a:gd name="T47" fmla="*/ 15 h 520"/>
                  <a:gd name="T48" fmla="*/ 18 w 656"/>
                  <a:gd name="T49" fmla="*/ 15 h 520"/>
                  <a:gd name="T50" fmla="*/ 17 w 656"/>
                  <a:gd name="T51" fmla="*/ 16 h 520"/>
                  <a:gd name="T52" fmla="*/ 16 w 656"/>
                  <a:gd name="T53" fmla="*/ 16 h 520"/>
                  <a:gd name="T54" fmla="*/ 14 w 656"/>
                  <a:gd name="T55" fmla="*/ 17 h 520"/>
                  <a:gd name="T56" fmla="*/ 12 w 656"/>
                  <a:gd name="T57" fmla="*/ 17 h 520"/>
                  <a:gd name="T58" fmla="*/ 10 w 656"/>
                  <a:gd name="T59" fmla="*/ 16 h 520"/>
                  <a:gd name="T60" fmla="*/ 10 w 656"/>
                  <a:gd name="T61" fmla="*/ 16 h 520"/>
                  <a:gd name="T62" fmla="*/ 9 w 656"/>
                  <a:gd name="T63" fmla="*/ 15 h 520"/>
                  <a:gd name="T64" fmla="*/ 9 w 656"/>
                  <a:gd name="T65" fmla="*/ 15 h 520"/>
                  <a:gd name="T66" fmla="*/ 8 w 656"/>
                  <a:gd name="T67" fmla="*/ 14 h 520"/>
                  <a:gd name="T68" fmla="*/ 8 w 656"/>
                  <a:gd name="T69" fmla="*/ 14 h 520"/>
                  <a:gd name="T70" fmla="*/ 7 w 656"/>
                  <a:gd name="T71" fmla="*/ 13 h 520"/>
                  <a:gd name="T72" fmla="*/ 6 w 656"/>
                  <a:gd name="T73" fmla="*/ 11 h 520"/>
                  <a:gd name="T74" fmla="*/ 3 w 656"/>
                  <a:gd name="T75" fmla="*/ 8 h 520"/>
                  <a:gd name="T76" fmla="*/ 2 w 656"/>
                  <a:gd name="T77" fmla="*/ 6 h 520"/>
                  <a:gd name="T78" fmla="*/ 1 w 656"/>
                  <a:gd name="T79" fmla="*/ 3 h 520"/>
                  <a:gd name="T80" fmla="*/ 0 w 656"/>
                  <a:gd name="T81" fmla="*/ 1 h 520"/>
                  <a:gd name="T82" fmla="*/ 1 w 656"/>
                  <a:gd name="T83" fmla="*/ 1 h 5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56" h="520">
                    <a:moveTo>
                      <a:pt x="33" y="20"/>
                    </a:moveTo>
                    <a:lnTo>
                      <a:pt x="23" y="20"/>
                    </a:lnTo>
                    <a:lnTo>
                      <a:pt x="12" y="26"/>
                    </a:lnTo>
                    <a:lnTo>
                      <a:pt x="16" y="39"/>
                    </a:lnTo>
                    <a:lnTo>
                      <a:pt x="25" y="57"/>
                    </a:lnTo>
                    <a:lnTo>
                      <a:pt x="37" y="72"/>
                    </a:lnTo>
                    <a:lnTo>
                      <a:pt x="40" y="77"/>
                    </a:lnTo>
                    <a:lnTo>
                      <a:pt x="84" y="165"/>
                    </a:lnTo>
                    <a:lnTo>
                      <a:pt x="103" y="201"/>
                    </a:lnTo>
                    <a:lnTo>
                      <a:pt x="124" y="233"/>
                    </a:lnTo>
                    <a:lnTo>
                      <a:pt x="151" y="252"/>
                    </a:lnTo>
                    <a:lnTo>
                      <a:pt x="185" y="317"/>
                    </a:lnTo>
                    <a:lnTo>
                      <a:pt x="206" y="349"/>
                    </a:lnTo>
                    <a:lnTo>
                      <a:pt x="272" y="408"/>
                    </a:lnTo>
                    <a:lnTo>
                      <a:pt x="276" y="416"/>
                    </a:lnTo>
                    <a:lnTo>
                      <a:pt x="282" y="421"/>
                    </a:lnTo>
                    <a:lnTo>
                      <a:pt x="285" y="427"/>
                    </a:lnTo>
                    <a:lnTo>
                      <a:pt x="289" y="431"/>
                    </a:lnTo>
                    <a:lnTo>
                      <a:pt x="295" y="437"/>
                    </a:lnTo>
                    <a:lnTo>
                      <a:pt x="299" y="442"/>
                    </a:lnTo>
                    <a:lnTo>
                      <a:pt x="304" y="450"/>
                    </a:lnTo>
                    <a:lnTo>
                      <a:pt x="310" y="456"/>
                    </a:lnTo>
                    <a:lnTo>
                      <a:pt x="318" y="461"/>
                    </a:lnTo>
                    <a:lnTo>
                      <a:pt x="325" y="467"/>
                    </a:lnTo>
                    <a:lnTo>
                      <a:pt x="331" y="475"/>
                    </a:lnTo>
                    <a:lnTo>
                      <a:pt x="341" y="480"/>
                    </a:lnTo>
                    <a:lnTo>
                      <a:pt x="348" y="486"/>
                    </a:lnTo>
                    <a:lnTo>
                      <a:pt x="358" y="492"/>
                    </a:lnTo>
                    <a:lnTo>
                      <a:pt x="375" y="499"/>
                    </a:lnTo>
                    <a:lnTo>
                      <a:pt x="392" y="505"/>
                    </a:lnTo>
                    <a:lnTo>
                      <a:pt x="407" y="509"/>
                    </a:lnTo>
                    <a:lnTo>
                      <a:pt x="443" y="511"/>
                    </a:lnTo>
                    <a:lnTo>
                      <a:pt x="477" y="503"/>
                    </a:lnTo>
                    <a:lnTo>
                      <a:pt x="504" y="499"/>
                    </a:lnTo>
                    <a:lnTo>
                      <a:pt x="523" y="494"/>
                    </a:lnTo>
                    <a:lnTo>
                      <a:pt x="561" y="477"/>
                    </a:lnTo>
                    <a:lnTo>
                      <a:pt x="567" y="473"/>
                    </a:lnTo>
                    <a:lnTo>
                      <a:pt x="574" y="465"/>
                    </a:lnTo>
                    <a:lnTo>
                      <a:pt x="582" y="456"/>
                    </a:lnTo>
                    <a:lnTo>
                      <a:pt x="586" y="450"/>
                    </a:lnTo>
                    <a:lnTo>
                      <a:pt x="589" y="444"/>
                    </a:lnTo>
                    <a:lnTo>
                      <a:pt x="593" y="440"/>
                    </a:lnTo>
                    <a:lnTo>
                      <a:pt x="597" y="435"/>
                    </a:lnTo>
                    <a:lnTo>
                      <a:pt x="603" y="427"/>
                    </a:lnTo>
                    <a:lnTo>
                      <a:pt x="608" y="420"/>
                    </a:lnTo>
                    <a:lnTo>
                      <a:pt x="656" y="347"/>
                    </a:lnTo>
                    <a:lnTo>
                      <a:pt x="626" y="412"/>
                    </a:lnTo>
                    <a:lnTo>
                      <a:pt x="593" y="459"/>
                    </a:lnTo>
                    <a:lnTo>
                      <a:pt x="584" y="473"/>
                    </a:lnTo>
                    <a:lnTo>
                      <a:pt x="578" y="478"/>
                    </a:lnTo>
                    <a:lnTo>
                      <a:pt x="569" y="486"/>
                    </a:lnTo>
                    <a:lnTo>
                      <a:pt x="557" y="492"/>
                    </a:lnTo>
                    <a:lnTo>
                      <a:pt x="544" y="496"/>
                    </a:lnTo>
                    <a:lnTo>
                      <a:pt x="515" y="505"/>
                    </a:lnTo>
                    <a:lnTo>
                      <a:pt x="489" y="513"/>
                    </a:lnTo>
                    <a:lnTo>
                      <a:pt x="462" y="520"/>
                    </a:lnTo>
                    <a:lnTo>
                      <a:pt x="415" y="520"/>
                    </a:lnTo>
                    <a:lnTo>
                      <a:pt x="394" y="516"/>
                    </a:lnTo>
                    <a:lnTo>
                      <a:pt x="371" y="511"/>
                    </a:lnTo>
                    <a:lnTo>
                      <a:pt x="346" y="501"/>
                    </a:lnTo>
                    <a:lnTo>
                      <a:pt x="333" y="494"/>
                    </a:lnTo>
                    <a:lnTo>
                      <a:pt x="325" y="488"/>
                    </a:lnTo>
                    <a:lnTo>
                      <a:pt x="318" y="480"/>
                    </a:lnTo>
                    <a:lnTo>
                      <a:pt x="310" y="473"/>
                    </a:lnTo>
                    <a:lnTo>
                      <a:pt x="301" y="465"/>
                    </a:lnTo>
                    <a:lnTo>
                      <a:pt x="293" y="458"/>
                    </a:lnTo>
                    <a:lnTo>
                      <a:pt x="285" y="450"/>
                    </a:lnTo>
                    <a:lnTo>
                      <a:pt x="280" y="442"/>
                    </a:lnTo>
                    <a:lnTo>
                      <a:pt x="272" y="435"/>
                    </a:lnTo>
                    <a:lnTo>
                      <a:pt x="266" y="427"/>
                    </a:lnTo>
                    <a:lnTo>
                      <a:pt x="261" y="421"/>
                    </a:lnTo>
                    <a:lnTo>
                      <a:pt x="253" y="414"/>
                    </a:lnTo>
                    <a:lnTo>
                      <a:pt x="251" y="410"/>
                    </a:lnTo>
                    <a:lnTo>
                      <a:pt x="192" y="349"/>
                    </a:lnTo>
                    <a:lnTo>
                      <a:pt x="145" y="260"/>
                    </a:lnTo>
                    <a:lnTo>
                      <a:pt x="126" y="250"/>
                    </a:lnTo>
                    <a:lnTo>
                      <a:pt x="105" y="224"/>
                    </a:lnTo>
                    <a:lnTo>
                      <a:pt x="78" y="184"/>
                    </a:lnTo>
                    <a:lnTo>
                      <a:pt x="57" y="136"/>
                    </a:lnTo>
                    <a:lnTo>
                      <a:pt x="37" y="95"/>
                    </a:lnTo>
                    <a:lnTo>
                      <a:pt x="0" y="26"/>
                    </a:lnTo>
                    <a:lnTo>
                      <a:pt x="8" y="7"/>
                    </a:lnTo>
                    <a:lnTo>
                      <a:pt x="37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8" name="Freeform 151"/>
              <p:cNvSpPr>
                <a:spLocks/>
              </p:cNvSpPr>
              <p:nvPr/>
            </p:nvSpPr>
            <p:spPr bwMode="auto">
              <a:xfrm>
                <a:off x="2474" y="1798"/>
                <a:ext cx="173" cy="304"/>
              </a:xfrm>
              <a:custGeom>
                <a:avLst/>
                <a:gdLst>
                  <a:gd name="T0" fmla="*/ 11 w 346"/>
                  <a:gd name="T1" fmla="*/ 1 h 608"/>
                  <a:gd name="T2" fmla="*/ 11 w 346"/>
                  <a:gd name="T3" fmla="*/ 2 h 608"/>
                  <a:gd name="T4" fmla="*/ 10 w 346"/>
                  <a:gd name="T5" fmla="*/ 3 h 608"/>
                  <a:gd name="T6" fmla="*/ 10 w 346"/>
                  <a:gd name="T7" fmla="*/ 5 h 608"/>
                  <a:gd name="T8" fmla="*/ 10 w 346"/>
                  <a:gd name="T9" fmla="*/ 6 h 608"/>
                  <a:gd name="T10" fmla="*/ 10 w 346"/>
                  <a:gd name="T11" fmla="*/ 7 h 608"/>
                  <a:gd name="T12" fmla="*/ 9 w 346"/>
                  <a:gd name="T13" fmla="*/ 9 h 608"/>
                  <a:gd name="T14" fmla="*/ 9 w 346"/>
                  <a:gd name="T15" fmla="*/ 13 h 608"/>
                  <a:gd name="T16" fmla="*/ 9 w 346"/>
                  <a:gd name="T17" fmla="*/ 16 h 608"/>
                  <a:gd name="T18" fmla="*/ 8 w 346"/>
                  <a:gd name="T19" fmla="*/ 17 h 608"/>
                  <a:gd name="T20" fmla="*/ 6 w 346"/>
                  <a:gd name="T21" fmla="*/ 18 h 608"/>
                  <a:gd name="T22" fmla="*/ 6 w 346"/>
                  <a:gd name="T23" fmla="*/ 18 h 608"/>
                  <a:gd name="T24" fmla="*/ 6 w 346"/>
                  <a:gd name="T25" fmla="*/ 19 h 608"/>
                  <a:gd name="T26" fmla="*/ 6 w 346"/>
                  <a:gd name="T27" fmla="*/ 19 h 608"/>
                  <a:gd name="T28" fmla="*/ 7 w 346"/>
                  <a:gd name="T29" fmla="*/ 18 h 608"/>
                  <a:gd name="T30" fmla="*/ 8 w 346"/>
                  <a:gd name="T31" fmla="*/ 18 h 608"/>
                  <a:gd name="T32" fmla="*/ 9 w 346"/>
                  <a:gd name="T33" fmla="*/ 17 h 608"/>
                  <a:gd name="T34" fmla="*/ 9 w 346"/>
                  <a:gd name="T35" fmla="*/ 12 h 608"/>
                  <a:gd name="T36" fmla="*/ 10 w 346"/>
                  <a:gd name="T37" fmla="*/ 9 h 608"/>
                  <a:gd name="T38" fmla="*/ 10 w 346"/>
                  <a:gd name="T39" fmla="*/ 7 h 608"/>
                  <a:gd name="T40" fmla="*/ 11 w 346"/>
                  <a:gd name="T41" fmla="*/ 1 h 608"/>
                  <a:gd name="T42" fmla="*/ 9 w 346"/>
                  <a:gd name="T43" fmla="*/ 1 h 608"/>
                  <a:gd name="T44" fmla="*/ 5 w 346"/>
                  <a:gd name="T45" fmla="*/ 0 h 608"/>
                  <a:gd name="T46" fmla="*/ 2 w 346"/>
                  <a:gd name="T47" fmla="*/ 0 h 608"/>
                  <a:gd name="T48" fmla="*/ 0 w 346"/>
                  <a:gd name="T49" fmla="*/ 1 h 608"/>
                  <a:gd name="T50" fmla="*/ 4 w 346"/>
                  <a:gd name="T51" fmla="*/ 1 h 608"/>
                  <a:gd name="T52" fmla="*/ 8 w 346"/>
                  <a:gd name="T53" fmla="*/ 1 h 608"/>
                  <a:gd name="T54" fmla="*/ 10 w 346"/>
                  <a:gd name="T55" fmla="*/ 1 h 608"/>
                  <a:gd name="T56" fmla="*/ 11 w 346"/>
                  <a:gd name="T57" fmla="*/ 1 h 608"/>
                  <a:gd name="T58" fmla="*/ 11 w 346"/>
                  <a:gd name="T59" fmla="*/ 1 h 6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6" h="608">
                    <a:moveTo>
                      <a:pt x="330" y="31"/>
                    </a:moveTo>
                    <a:lnTo>
                      <a:pt x="323" y="59"/>
                    </a:lnTo>
                    <a:lnTo>
                      <a:pt x="315" y="91"/>
                    </a:lnTo>
                    <a:lnTo>
                      <a:pt x="306" y="129"/>
                    </a:lnTo>
                    <a:lnTo>
                      <a:pt x="296" y="169"/>
                    </a:lnTo>
                    <a:lnTo>
                      <a:pt x="289" y="205"/>
                    </a:lnTo>
                    <a:lnTo>
                      <a:pt x="279" y="259"/>
                    </a:lnTo>
                    <a:lnTo>
                      <a:pt x="270" y="395"/>
                    </a:lnTo>
                    <a:lnTo>
                      <a:pt x="264" y="504"/>
                    </a:lnTo>
                    <a:lnTo>
                      <a:pt x="235" y="534"/>
                    </a:lnTo>
                    <a:lnTo>
                      <a:pt x="192" y="555"/>
                    </a:lnTo>
                    <a:lnTo>
                      <a:pt x="190" y="568"/>
                    </a:lnTo>
                    <a:lnTo>
                      <a:pt x="178" y="580"/>
                    </a:lnTo>
                    <a:lnTo>
                      <a:pt x="163" y="608"/>
                    </a:lnTo>
                    <a:lnTo>
                      <a:pt x="207" y="563"/>
                    </a:lnTo>
                    <a:lnTo>
                      <a:pt x="247" y="548"/>
                    </a:lnTo>
                    <a:lnTo>
                      <a:pt x="281" y="515"/>
                    </a:lnTo>
                    <a:lnTo>
                      <a:pt x="281" y="384"/>
                    </a:lnTo>
                    <a:lnTo>
                      <a:pt x="290" y="280"/>
                    </a:lnTo>
                    <a:lnTo>
                      <a:pt x="304" y="200"/>
                    </a:lnTo>
                    <a:lnTo>
                      <a:pt x="346" y="25"/>
                    </a:lnTo>
                    <a:lnTo>
                      <a:pt x="273" y="8"/>
                    </a:lnTo>
                    <a:lnTo>
                      <a:pt x="150" y="0"/>
                    </a:lnTo>
                    <a:lnTo>
                      <a:pt x="61" y="0"/>
                    </a:lnTo>
                    <a:lnTo>
                      <a:pt x="0" y="10"/>
                    </a:lnTo>
                    <a:lnTo>
                      <a:pt x="108" y="8"/>
                    </a:lnTo>
                    <a:lnTo>
                      <a:pt x="245" y="15"/>
                    </a:lnTo>
                    <a:lnTo>
                      <a:pt x="311" y="27"/>
                    </a:lnTo>
                    <a:lnTo>
                      <a:pt x="33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49" name="Freeform 152"/>
              <p:cNvSpPr>
                <a:spLocks/>
              </p:cNvSpPr>
              <p:nvPr/>
            </p:nvSpPr>
            <p:spPr bwMode="auto">
              <a:xfrm>
                <a:off x="2464" y="1799"/>
                <a:ext cx="68" cy="285"/>
              </a:xfrm>
              <a:custGeom>
                <a:avLst/>
                <a:gdLst>
                  <a:gd name="T0" fmla="*/ 1 w 135"/>
                  <a:gd name="T1" fmla="*/ 1 h 570"/>
                  <a:gd name="T2" fmla="*/ 1 w 135"/>
                  <a:gd name="T3" fmla="*/ 1 h 570"/>
                  <a:gd name="T4" fmla="*/ 1 w 135"/>
                  <a:gd name="T5" fmla="*/ 3 h 570"/>
                  <a:gd name="T6" fmla="*/ 2 w 135"/>
                  <a:gd name="T7" fmla="*/ 5 h 570"/>
                  <a:gd name="T8" fmla="*/ 2 w 135"/>
                  <a:gd name="T9" fmla="*/ 6 h 570"/>
                  <a:gd name="T10" fmla="*/ 2 w 135"/>
                  <a:gd name="T11" fmla="*/ 10 h 570"/>
                  <a:gd name="T12" fmla="*/ 2 w 135"/>
                  <a:gd name="T13" fmla="*/ 15 h 570"/>
                  <a:gd name="T14" fmla="*/ 2 w 135"/>
                  <a:gd name="T15" fmla="*/ 17 h 570"/>
                  <a:gd name="T16" fmla="*/ 4 w 135"/>
                  <a:gd name="T17" fmla="*/ 18 h 570"/>
                  <a:gd name="T18" fmla="*/ 5 w 135"/>
                  <a:gd name="T19" fmla="*/ 18 h 570"/>
                  <a:gd name="T20" fmla="*/ 4 w 135"/>
                  <a:gd name="T21" fmla="*/ 18 h 570"/>
                  <a:gd name="T22" fmla="*/ 2 w 135"/>
                  <a:gd name="T23" fmla="*/ 17 h 570"/>
                  <a:gd name="T24" fmla="*/ 2 w 135"/>
                  <a:gd name="T25" fmla="*/ 10 h 570"/>
                  <a:gd name="T26" fmla="*/ 2 w 135"/>
                  <a:gd name="T27" fmla="*/ 6 h 570"/>
                  <a:gd name="T28" fmla="*/ 0 w 135"/>
                  <a:gd name="T29" fmla="*/ 0 h 570"/>
                  <a:gd name="T30" fmla="*/ 1 w 135"/>
                  <a:gd name="T31" fmla="*/ 1 h 570"/>
                  <a:gd name="T32" fmla="*/ 1 w 135"/>
                  <a:gd name="T33" fmla="*/ 1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5" h="570">
                    <a:moveTo>
                      <a:pt x="17" y="8"/>
                    </a:moveTo>
                    <a:lnTo>
                      <a:pt x="21" y="30"/>
                    </a:lnTo>
                    <a:lnTo>
                      <a:pt x="32" y="84"/>
                    </a:lnTo>
                    <a:lnTo>
                      <a:pt x="42" y="141"/>
                    </a:lnTo>
                    <a:lnTo>
                      <a:pt x="47" y="175"/>
                    </a:lnTo>
                    <a:lnTo>
                      <a:pt x="49" y="312"/>
                    </a:lnTo>
                    <a:lnTo>
                      <a:pt x="49" y="451"/>
                    </a:lnTo>
                    <a:lnTo>
                      <a:pt x="57" y="515"/>
                    </a:lnTo>
                    <a:lnTo>
                      <a:pt x="108" y="551"/>
                    </a:lnTo>
                    <a:lnTo>
                      <a:pt x="135" y="570"/>
                    </a:lnTo>
                    <a:lnTo>
                      <a:pt x="112" y="570"/>
                    </a:lnTo>
                    <a:lnTo>
                      <a:pt x="36" y="515"/>
                    </a:lnTo>
                    <a:lnTo>
                      <a:pt x="36" y="298"/>
                    </a:lnTo>
                    <a:lnTo>
                      <a:pt x="36" y="179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0" name="Freeform 153"/>
              <p:cNvSpPr>
                <a:spLocks/>
              </p:cNvSpPr>
              <p:nvPr/>
            </p:nvSpPr>
            <p:spPr bwMode="auto">
              <a:xfrm>
                <a:off x="2426" y="1887"/>
                <a:ext cx="60" cy="140"/>
              </a:xfrm>
              <a:custGeom>
                <a:avLst/>
                <a:gdLst>
                  <a:gd name="T0" fmla="*/ 4 w 119"/>
                  <a:gd name="T1" fmla="*/ 2 h 279"/>
                  <a:gd name="T2" fmla="*/ 3 w 119"/>
                  <a:gd name="T3" fmla="*/ 5 h 279"/>
                  <a:gd name="T4" fmla="*/ 2 w 119"/>
                  <a:gd name="T5" fmla="*/ 8 h 279"/>
                  <a:gd name="T6" fmla="*/ 1 w 119"/>
                  <a:gd name="T7" fmla="*/ 9 h 279"/>
                  <a:gd name="T8" fmla="*/ 0 w 119"/>
                  <a:gd name="T9" fmla="*/ 9 h 279"/>
                  <a:gd name="T10" fmla="*/ 1 w 119"/>
                  <a:gd name="T11" fmla="*/ 8 h 279"/>
                  <a:gd name="T12" fmla="*/ 2 w 119"/>
                  <a:gd name="T13" fmla="*/ 4 h 279"/>
                  <a:gd name="T14" fmla="*/ 4 w 119"/>
                  <a:gd name="T15" fmla="*/ 0 h 279"/>
                  <a:gd name="T16" fmla="*/ 4 w 119"/>
                  <a:gd name="T17" fmla="*/ 2 h 279"/>
                  <a:gd name="T18" fmla="*/ 4 w 119"/>
                  <a:gd name="T19" fmla="*/ 2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279">
                    <a:moveTo>
                      <a:pt x="119" y="38"/>
                    </a:moveTo>
                    <a:lnTo>
                      <a:pt x="74" y="154"/>
                    </a:lnTo>
                    <a:lnTo>
                      <a:pt x="40" y="256"/>
                    </a:lnTo>
                    <a:lnTo>
                      <a:pt x="28" y="277"/>
                    </a:lnTo>
                    <a:lnTo>
                      <a:pt x="0" y="279"/>
                    </a:lnTo>
                    <a:lnTo>
                      <a:pt x="30" y="232"/>
                    </a:lnTo>
                    <a:lnTo>
                      <a:pt x="64" y="118"/>
                    </a:lnTo>
                    <a:lnTo>
                      <a:pt x="116" y="0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1" name="Freeform 154"/>
              <p:cNvSpPr>
                <a:spLocks/>
              </p:cNvSpPr>
              <p:nvPr/>
            </p:nvSpPr>
            <p:spPr bwMode="auto">
              <a:xfrm>
                <a:off x="2276" y="2020"/>
                <a:ext cx="210" cy="435"/>
              </a:xfrm>
              <a:custGeom>
                <a:avLst/>
                <a:gdLst>
                  <a:gd name="T0" fmla="*/ 13 w 419"/>
                  <a:gd name="T1" fmla="*/ 2 h 870"/>
                  <a:gd name="T2" fmla="*/ 13 w 419"/>
                  <a:gd name="T3" fmla="*/ 1 h 870"/>
                  <a:gd name="T4" fmla="*/ 11 w 419"/>
                  <a:gd name="T5" fmla="*/ 1 h 870"/>
                  <a:gd name="T6" fmla="*/ 8 w 419"/>
                  <a:gd name="T7" fmla="*/ 1 h 870"/>
                  <a:gd name="T8" fmla="*/ 7 w 419"/>
                  <a:gd name="T9" fmla="*/ 1 h 870"/>
                  <a:gd name="T10" fmla="*/ 6 w 419"/>
                  <a:gd name="T11" fmla="*/ 3 h 870"/>
                  <a:gd name="T12" fmla="*/ 5 w 419"/>
                  <a:gd name="T13" fmla="*/ 3 h 870"/>
                  <a:gd name="T14" fmla="*/ 4 w 419"/>
                  <a:gd name="T15" fmla="*/ 4 h 870"/>
                  <a:gd name="T16" fmla="*/ 4 w 419"/>
                  <a:gd name="T17" fmla="*/ 5 h 870"/>
                  <a:gd name="T18" fmla="*/ 4 w 419"/>
                  <a:gd name="T19" fmla="*/ 6 h 870"/>
                  <a:gd name="T20" fmla="*/ 3 w 419"/>
                  <a:gd name="T21" fmla="*/ 6 h 870"/>
                  <a:gd name="T22" fmla="*/ 3 w 419"/>
                  <a:gd name="T23" fmla="*/ 7 h 870"/>
                  <a:gd name="T24" fmla="*/ 3 w 419"/>
                  <a:gd name="T25" fmla="*/ 9 h 870"/>
                  <a:gd name="T26" fmla="*/ 2 w 419"/>
                  <a:gd name="T27" fmla="*/ 11 h 870"/>
                  <a:gd name="T28" fmla="*/ 3 w 419"/>
                  <a:gd name="T29" fmla="*/ 12 h 870"/>
                  <a:gd name="T30" fmla="*/ 4 w 419"/>
                  <a:gd name="T31" fmla="*/ 16 h 870"/>
                  <a:gd name="T32" fmla="*/ 4 w 419"/>
                  <a:gd name="T33" fmla="*/ 17 h 870"/>
                  <a:gd name="T34" fmla="*/ 5 w 419"/>
                  <a:gd name="T35" fmla="*/ 18 h 870"/>
                  <a:gd name="T36" fmla="*/ 5 w 419"/>
                  <a:gd name="T37" fmla="*/ 18 h 870"/>
                  <a:gd name="T38" fmla="*/ 6 w 419"/>
                  <a:gd name="T39" fmla="*/ 19 h 870"/>
                  <a:gd name="T40" fmla="*/ 6 w 419"/>
                  <a:gd name="T41" fmla="*/ 19 h 870"/>
                  <a:gd name="T42" fmla="*/ 7 w 419"/>
                  <a:gd name="T43" fmla="*/ 19 h 870"/>
                  <a:gd name="T44" fmla="*/ 8 w 419"/>
                  <a:gd name="T45" fmla="*/ 19 h 870"/>
                  <a:gd name="T46" fmla="*/ 9 w 419"/>
                  <a:gd name="T47" fmla="*/ 18 h 870"/>
                  <a:gd name="T48" fmla="*/ 10 w 419"/>
                  <a:gd name="T49" fmla="*/ 16 h 870"/>
                  <a:gd name="T50" fmla="*/ 9 w 419"/>
                  <a:gd name="T51" fmla="*/ 18 h 870"/>
                  <a:gd name="T52" fmla="*/ 6 w 419"/>
                  <a:gd name="T53" fmla="*/ 25 h 870"/>
                  <a:gd name="T54" fmla="*/ 6 w 419"/>
                  <a:gd name="T55" fmla="*/ 26 h 870"/>
                  <a:gd name="T56" fmla="*/ 5 w 419"/>
                  <a:gd name="T57" fmla="*/ 27 h 870"/>
                  <a:gd name="T58" fmla="*/ 5 w 419"/>
                  <a:gd name="T59" fmla="*/ 27 h 870"/>
                  <a:gd name="T60" fmla="*/ 4 w 419"/>
                  <a:gd name="T61" fmla="*/ 28 h 870"/>
                  <a:gd name="T62" fmla="*/ 3 w 419"/>
                  <a:gd name="T63" fmla="*/ 28 h 870"/>
                  <a:gd name="T64" fmla="*/ 1 w 419"/>
                  <a:gd name="T65" fmla="*/ 28 h 870"/>
                  <a:gd name="T66" fmla="*/ 0 w 419"/>
                  <a:gd name="T67" fmla="*/ 26 h 870"/>
                  <a:gd name="T68" fmla="*/ 1 w 419"/>
                  <a:gd name="T69" fmla="*/ 24 h 870"/>
                  <a:gd name="T70" fmla="*/ 1 w 419"/>
                  <a:gd name="T71" fmla="*/ 21 h 870"/>
                  <a:gd name="T72" fmla="*/ 3 w 419"/>
                  <a:gd name="T73" fmla="*/ 16 h 870"/>
                  <a:gd name="T74" fmla="*/ 3 w 419"/>
                  <a:gd name="T75" fmla="*/ 14 h 870"/>
                  <a:gd name="T76" fmla="*/ 2 w 419"/>
                  <a:gd name="T77" fmla="*/ 10 h 870"/>
                  <a:gd name="T78" fmla="*/ 2 w 419"/>
                  <a:gd name="T79" fmla="*/ 7 h 870"/>
                  <a:gd name="T80" fmla="*/ 3 w 419"/>
                  <a:gd name="T81" fmla="*/ 6 h 870"/>
                  <a:gd name="T82" fmla="*/ 4 w 419"/>
                  <a:gd name="T83" fmla="*/ 4 h 870"/>
                  <a:gd name="T84" fmla="*/ 6 w 419"/>
                  <a:gd name="T85" fmla="*/ 3 h 870"/>
                  <a:gd name="T86" fmla="*/ 8 w 419"/>
                  <a:gd name="T87" fmla="*/ 0 h 870"/>
                  <a:gd name="T88" fmla="*/ 12 w 419"/>
                  <a:gd name="T89" fmla="*/ 1 h 870"/>
                  <a:gd name="T90" fmla="*/ 14 w 419"/>
                  <a:gd name="T91" fmla="*/ 1 h 870"/>
                  <a:gd name="T92" fmla="*/ 13 w 419"/>
                  <a:gd name="T93" fmla="*/ 2 h 8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19" h="870">
                    <a:moveTo>
                      <a:pt x="416" y="46"/>
                    </a:moveTo>
                    <a:lnTo>
                      <a:pt x="406" y="36"/>
                    </a:lnTo>
                    <a:lnTo>
                      <a:pt x="397" y="29"/>
                    </a:lnTo>
                    <a:lnTo>
                      <a:pt x="387" y="23"/>
                    </a:lnTo>
                    <a:lnTo>
                      <a:pt x="359" y="19"/>
                    </a:lnTo>
                    <a:lnTo>
                      <a:pt x="340" y="19"/>
                    </a:lnTo>
                    <a:lnTo>
                      <a:pt x="281" y="19"/>
                    </a:lnTo>
                    <a:lnTo>
                      <a:pt x="235" y="15"/>
                    </a:lnTo>
                    <a:lnTo>
                      <a:pt x="220" y="19"/>
                    </a:lnTo>
                    <a:lnTo>
                      <a:pt x="203" y="29"/>
                    </a:lnTo>
                    <a:lnTo>
                      <a:pt x="193" y="53"/>
                    </a:lnTo>
                    <a:lnTo>
                      <a:pt x="188" y="72"/>
                    </a:lnTo>
                    <a:lnTo>
                      <a:pt x="176" y="84"/>
                    </a:lnTo>
                    <a:lnTo>
                      <a:pt x="142" y="93"/>
                    </a:lnTo>
                    <a:lnTo>
                      <a:pt x="129" y="99"/>
                    </a:lnTo>
                    <a:lnTo>
                      <a:pt x="119" y="106"/>
                    </a:lnTo>
                    <a:lnTo>
                      <a:pt x="112" y="116"/>
                    </a:lnTo>
                    <a:lnTo>
                      <a:pt x="104" y="135"/>
                    </a:lnTo>
                    <a:lnTo>
                      <a:pt x="102" y="144"/>
                    </a:lnTo>
                    <a:lnTo>
                      <a:pt x="102" y="179"/>
                    </a:lnTo>
                    <a:lnTo>
                      <a:pt x="98" y="184"/>
                    </a:lnTo>
                    <a:lnTo>
                      <a:pt x="89" y="190"/>
                    </a:lnTo>
                    <a:lnTo>
                      <a:pt x="79" y="198"/>
                    </a:lnTo>
                    <a:lnTo>
                      <a:pt x="74" y="203"/>
                    </a:lnTo>
                    <a:lnTo>
                      <a:pt x="70" y="232"/>
                    </a:lnTo>
                    <a:lnTo>
                      <a:pt x="74" y="283"/>
                    </a:lnTo>
                    <a:lnTo>
                      <a:pt x="66" y="298"/>
                    </a:lnTo>
                    <a:lnTo>
                      <a:pt x="58" y="329"/>
                    </a:lnTo>
                    <a:lnTo>
                      <a:pt x="64" y="361"/>
                    </a:lnTo>
                    <a:lnTo>
                      <a:pt x="68" y="380"/>
                    </a:lnTo>
                    <a:lnTo>
                      <a:pt x="98" y="418"/>
                    </a:lnTo>
                    <a:lnTo>
                      <a:pt x="100" y="487"/>
                    </a:lnTo>
                    <a:lnTo>
                      <a:pt x="106" y="502"/>
                    </a:lnTo>
                    <a:lnTo>
                      <a:pt x="115" y="523"/>
                    </a:lnTo>
                    <a:lnTo>
                      <a:pt x="125" y="542"/>
                    </a:lnTo>
                    <a:lnTo>
                      <a:pt x="129" y="549"/>
                    </a:lnTo>
                    <a:lnTo>
                      <a:pt x="138" y="557"/>
                    </a:lnTo>
                    <a:lnTo>
                      <a:pt x="148" y="564"/>
                    </a:lnTo>
                    <a:lnTo>
                      <a:pt x="157" y="574"/>
                    </a:lnTo>
                    <a:lnTo>
                      <a:pt x="163" y="578"/>
                    </a:lnTo>
                    <a:lnTo>
                      <a:pt x="169" y="583"/>
                    </a:lnTo>
                    <a:lnTo>
                      <a:pt x="180" y="593"/>
                    </a:lnTo>
                    <a:lnTo>
                      <a:pt x="188" y="599"/>
                    </a:lnTo>
                    <a:lnTo>
                      <a:pt x="193" y="602"/>
                    </a:lnTo>
                    <a:lnTo>
                      <a:pt x="212" y="604"/>
                    </a:lnTo>
                    <a:lnTo>
                      <a:pt x="239" y="597"/>
                    </a:lnTo>
                    <a:lnTo>
                      <a:pt x="254" y="587"/>
                    </a:lnTo>
                    <a:lnTo>
                      <a:pt x="262" y="570"/>
                    </a:lnTo>
                    <a:lnTo>
                      <a:pt x="266" y="547"/>
                    </a:lnTo>
                    <a:lnTo>
                      <a:pt x="319" y="492"/>
                    </a:lnTo>
                    <a:lnTo>
                      <a:pt x="330" y="494"/>
                    </a:lnTo>
                    <a:lnTo>
                      <a:pt x="288" y="572"/>
                    </a:lnTo>
                    <a:lnTo>
                      <a:pt x="197" y="770"/>
                    </a:lnTo>
                    <a:lnTo>
                      <a:pt x="190" y="783"/>
                    </a:lnTo>
                    <a:lnTo>
                      <a:pt x="182" y="796"/>
                    </a:lnTo>
                    <a:lnTo>
                      <a:pt x="174" y="812"/>
                    </a:lnTo>
                    <a:lnTo>
                      <a:pt x="163" y="827"/>
                    </a:lnTo>
                    <a:lnTo>
                      <a:pt x="153" y="842"/>
                    </a:lnTo>
                    <a:lnTo>
                      <a:pt x="148" y="848"/>
                    </a:lnTo>
                    <a:lnTo>
                      <a:pt x="142" y="853"/>
                    </a:lnTo>
                    <a:lnTo>
                      <a:pt x="134" y="859"/>
                    </a:lnTo>
                    <a:lnTo>
                      <a:pt x="115" y="865"/>
                    </a:lnTo>
                    <a:lnTo>
                      <a:pt x="96" y="867"/>
                    </a:lnTo>
                    <a:lnTo>
                      <a:pt x="74" y="870"/>
                    </a:lnTo>
                    <a:lnTo>
                      <a:pt x="45" y="870"/>
                    </a:lnTo>
                    <a:lnTo>
                      <a:pt x="24" y="865"/>
                    </a:lnTo>
                    <a:lnTo>
                      <a:pt x="7" y="851"/>
                    </a:lnTo>
                    <a:lnTo>
                      <a:pt x="0" y="825"/>
                    </a:lnTo>
                    <a:lnTo>
                      <a:pt x="1" y="789"/>
                    </a:lnTo>
                    <a:lnTo>
                      <a:pt x="5" y="758"/>
                    </a:lnTo>
                    <a:lnTo>
                      <a:pt x="7" y="745"/>
                    </a:lnTo>
                    <a:lnTo>
                      <a:pt x="17" y="650"/>
                    </a:lnTo>
                    <a:lnTo>
                      <a:pt x="74" y="513"/>
                    </a:lnTo>
                    <a:lnTo>
                      <a:pt x="77" y="492"/>
                    </a:lnTo>
                    <a:lnTo>
                      <a:pt x="83" y="462"/>
                    </a:lnTo>
                    <a:lnTo>
                      <a:pt x="83" y="424"/>
                    </a:lnTo>
                    <a:lnTo>
                      <a:pt x="47" y="369"/>
                    </a:lnTo>
                    <a:lnTo>
                      <a:pt x="47" y="310"/>
                    </a:lnTo>
                    <a:lnTo>
                      <a:pt x="57" y="277"/>
                    </a:lnTo>
                    <a:lnTo>
                      <a:pt x="57" y="211"/>
                    </a:lnTo>
                    <a:lnTo>
                      <a:pt x="58" y="194"/>
                    </a:lnTo>
                    <a:lnTo>
                      <a:pt x="91" y="173"/>
                    </a:lnTo>
                    <a:lnTo>
                      <a:pt x="93" y="125"/>
                    </a:lnTo>
                    <a:lnTo>
                      <a:pt x="104" y="99"/>
                    </a:lnTo>
                    <a:lnTo>
                      <a:pt x="127" y="84"/>
                    </a:lnTo>
                    <a:lnTo>
                      <a:pt x="171" y="68"/>
                    </a:lnTo>
                    <a:lnTo>
                      <a:pt x="191" y="19"/>
                    </a:lnTo>
                    <a:lnTo>
                      <a:pt x="239" y="0"/>
                    </a:lnTo>
                    <a:lnTo>
                      <a:pt x="302" y="8"/>
                    </a:lnTo>
                    <a:lnTo>
                      <a:pt x="366" y="8"/>
                    </a:lnTo>
                    <a:lnTo>
                      <a:pt x="399" y="10"/>
                    </a:lnTo>
                    <a:lnTo>
                      <a:pt x="419" y="29"/>
                    </a:lnTo>
                    <a:lnTo>
                      <a:pt x="41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2" name="Freeform 155"/>
              <p:cNvSpPr>
                <a:spLocks/>
              </p:cNvSpPr>
              <p:nvPr/>
            </p:nvSpPr>
            <p:spPr bwMode="auto">
              <a:xfrm>
                <a:off x="2189" y="2162"/>
                <a:ext cx="395" cy="340"/>
              </a:xfrm>
              <a:custGeom>
                <a:avLst/>
                <a:gdLst>
                  <a:gd name="T0" fmla="*/ 3 w 790"/>
                  <a:gd name="T1" fmla="*/ 6 h 680"/>
                  <a:gd name="T2" fmla="*/ 2 w 790"/>
                  <a:gd name="T3" fmla="*/ 9 h 680"/>
                  <a:gd name="T4" fmla="*/ 1 w 790"/>
                  <a:gd name="T5" fmla="*/ 12 h 680"/>
                  <a:gd name="T6" fmla="*/ 2 w 790"/>
                  <a:gd name="T7" fmla="*/ 16 h 680"/>
                  <a:gd name="T8" fmla="*/ 2 w 790"/>
                  <a:gd name="T9" fmla="*/ 18 h 680"/>
                  <a:gd name="T10" fmla="*/ 3 w 790"/>
                  <a:gd name="T11" fmla="*/ 18 h 680"/>
                  <a:gd name="T12" fmla="*/ 3 w 790"/>
                  <a:gd name="T13" fmla="*/ 19 h 680"/>
                  <a:gd name="T14" fmla="*/ 4 w 790"/>
                  <a:gd name="T15" fmla="*/ 19 h 680"/>
                  <a:gd name="T16" fmla="*/ 4 w 790"/>
                  <a:gd name="T17" fmla="*/ 20 h 680"/>
                  <a:gd name="T18" fmla="*/ 5 w 790"/>
                  <a:gd name="T19" fmla="*/ 21 h 680"/>
                  <a:gd name="T20" fmla="*/ 6 w 790"/>
                  <a:gd name="T21" fmla="*/ 21 h 680"/>
                  <a:gd name="T22" fmla="*/ 8 w 790"/>
                  <a:gd name="T23" fmla="*/ 20 h 680"/>
                  <a:gd name="T24" fmla="*/ 12 w 790"/>
                  <a:gd name="T25" fmla="*/ 19 h 680"/>
                  <a:gd name="T26" fmla="*/ 12 w 790"/>
                  <a:gd name="T27" fmla="*/ 17 h 680"/>
                  <a:gd name="T28" fmla="*/ 13 w 790"/>
                  <a:gd name="T29" fmla="*/ 15 h 680"/>
                  <a:gd name="T30" fmla="*/ 14 w 790"/>
                  <a:gd name="T31" fmla="*/ 13 h 680"/>
                  <a:gd name="T32" fmla="*/ 15 w 790"/>
                  <a:gd name="T33" fmla="*/ 11 h 680"/>
                  <a:gd name="T34" fmla="*/ 15 w 790"/>
                  <a:gd name="T35" fmla="*/ 12 h 680"/>
                  <a:gd name="T36" fmla="*/ 15 w 790"/>
                  <a:gd name="T37" fmla="*/ 15 h 680"/>
                  <a:gd name="T38" fmla="*/ 14 w 790"/>
                  <a:gd name="T39" fmla="*/ 18 h 680"/>
                  <a:gd name="T40" fmla="*/ 14 w 790"/>
                  <a:gd name="T41" fmla="*/ 21 h 680"/>
                  <a:gd name="T42" fmla="*/ 15 w 790"/>
                  <a:gd name="T43" fmla="*/ 21 h 680"/>
                  <a:gd name="T44" fmla="*/ 15 w 790"/>
                  <a:gd name="T45" fmla="*/ 20 h 680"/>
                  <a:gd name="T46" fmla="*/ 16 w 790"/>
                  <a:gd name="T47" fmla="*/ 19 h 680"/>
                  <a:gd name="T48" fmla="*/ 17 w 790"/>
                  <a:gd name="T49" fmla="*/ 19 h 680"/>
                  <a:gd name="T50" fmla="*/ 18 w 790"/>
                  <a:gd name="T51" fmla="*/ 18 h 680"/>
                  <a:gd name="T52" fmla="*/ 19 w 790"/>
                  <a:gd name="T53" fmla="*/ 17 h 680"/>
                  <a:gd name="T54" fmla="*/ 20 w 790"/>
                  <a:gd name="T55" fmla="*/ 16 h 680"/>
                  <a:gd name="T56" fmla="*/ 20 w 790"/>
                  <a:gd name="T57" fmla="*/ 15 h 680"/>
                  <a:gd name="T58" fmla="*/ 21 w 790"/>
                  <a:gd name="T59" fmla="*/ 15 h 680"/>
                  <a:gd name="T60" fmla="*/ 22 w 790"/>
                  <a:gd name="T61" fmla="*/ 12 h 680"/>
                  <a:gd name="T62" fmla="*/ 24 w 790"/>
                  <a:gd name="T63" fmla="*/ 11 h 680"/>
                  <a:gd name="T64" fmla="*/ 21 w 790"/>
                  <a:gd name="T65" fmla="*/ 16 h 680"/>
                  <a:gd name="T66" fmla="*/ 13 w 790"/>
                  <a:gd name="T67" fmla="*/ 22 h 680"/>
                  <a:gd name="T68" fmla="*/ 8 w 790"/>
                  <a:gd name="T69" fmla="*/ 21 h 680"/>
                  <a:gd name="T70" fmla="*/ 7 w 790"/>
                  <a:gd name="T71" fmla="*/ 22 h 680"/>
                  <a:gd name="T72" fmla="*/ 2 w 790"/>
                  <a:gd name="T73" fmla="*/ 18 h 680"/>
                  <a:gd name="T74" fmla="*/ 1 w 790"/>
                  <a:gd name="T75" fmla="*/ 15 h 680"/>
                  <a:gd name="T76" fmla="*/ 1 w 790"/>
                  <a:gd name="T77" fmla="*/ 10 h 680"/>
                  <a:gd name="T78" fmla="*/ 5 w 790"/>
                  <a:gd name="T79" fmla="*/ 4 h 680"/>
                  <a:gd name="T80" fmla="*/ 5 w 790"/>
                  <a:gd name="T81" fmla="*/ 3 h 680"/>
                  <a:gd name="T82" fmla="*/ 6 w 790"/>
                  <a:gd name="T83" fmla="*/ 2 h 680"/>
                  <a:gd name="T84" fmla="*/ 7 w 790"/>
                  <a:gd name="T85" fmla="*/ 2 h 680"/>
                  <a:gd name="T86" fmla="*/ 7 w 790"/>
                  <a:gd name="T87" fmla="*/ 1 h 680"/>
                  <a:gd name="T88" fmla="*/ 8 w 790"/>
                  <a:gd name="T89" fmla="*/ 1 h 6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90" h="680">
                    <a:moveTo>
                      <a:pt x="232" y="21"/>
                    </a:moveTo>
                    <a:lnTo>
                      <a:pt x="137" y="122"/>
                    </a:lnTo>
                    <a:lnTo>
                      <a:pt x="66" y="184"/>
                    </a:lnTo>
                    <a:lnTo>
                      <a:pt x="59" y="205"/>
                    </a:lnTo>
                    <a:lnTo>
                      <a:pt x="51" y="228"/>
                    </a:lnTo>
                    <a:lnTo>
                      <a:pt x="43" y="257"/>
                    </a:lnTo>
                    <a:lnTo>
                      <a:pt x="34" y="289"/>
                    </a:lnTo>
                    <a:lnTo>
                      <a:pt x="26" y="321"/>
                    </a:lnTo>
                    <a:lnTo>
                      <a:pt x="19" y="374"/>
                    </a:lnTo>
                    <a:lnTo>
                      <a:pt x="23" y="422"/>
                    </a:lnTo>
                    <a:lnTo>
                      <a:pt x="30" y="469"/>
                    </a:lnTo>
                    <a:lnTo>
                      <a:pt x="38" y="508"/>
                    </a:lnTo>
                    <a:lnTo>
                      <a:pt x="42" y="525"/>
                    </a:lnTo>
                    <a:lnTo>
                      <a:pt x="57" y="544"/>
                    </a:lnTo>
                    <a:lnTo>
                      <a:pt x="61" y="549"/>
                    </a:lnTo>
                    <a:lnTo>
                      <a:pt x="64" y="553"/>
                    </a:lnTo>
                    <a:lnTo>
                      <a:pt x="72" y="565"/>
                    </a:lnTo>
                    <a:lnTo>
                      <a:pt x="78" y="570"/>
                    </a:lnTo>
                    <a:lnTo>
                      <a:pt x="81" y="576"/>
                    </a:lnTo>
                    <a:lnTo>
                      <a:pt x="85" y="582"/>
                    </a:lnTo>
                    <a:lnTo>
                      <a:pt x="91" y="589"/>
                    </a:lnTo>
                    <a:lnTo>
                      <a:pt x="95" y="595"/>
                    </a:lnTo>
                    <a:lnTo>
                      <a:pt x="100" y="601"/>
                    </a:lnTo>
                    <a:lnTo>
                      <a:pt x="104" y="606"/>
                    </a:lnTo>
                    <a:lnTo>
                      <a:pt x="110" y="612"/>
                    </a:lnTo>
                    <a:lnTo>
                      <a:pt x="114" y="618"/>
                    </a:lnTo>
                    <a:lnTo>
                      <a:pt x="119" y="623"/>
                    </a:lnTo>
                    <a:lnTo>
                      <a:pt x="123" y="629"/>
                    </a:lnTo>
                    <a:lnTo>
                      <a:pt x="127" y="633"/>
                    </a:lnTo>
                    <a:lnTo>
                      <a:pt x="135" y="642"/>
                    </a:lnTo>
                    <a:lnTo>
                      <a:pt x="142" y="648"/>
                    </a:lnTo>
                    <a:lnTo>
                      <a:pt x="150" y="654"/>
                    </a:lnTo>
                    <a:lnTo>
                      <a:pt x="176" y="650"/>
                    </a:lnTo>
                    <a:lnTo>
                      <a:pt x="195" y="644"/>
                    </a:lnTo>
                    <a:lnTo>
                      <a:pt x="218" y="637"/>
                    </a:lnTo>
                    <a:lnTo>
                      <a:pt x="239" y="631"/>
                    </a:lnTo>
                    <a:lnTo>
                      <a:pt x="258" y="625"/>
                    </a:lnTo>
                    <a:lnTo>
                      <a:pt x="275" y="620"/>
                    </a:lnTo>
                    <a:lnTo>
                      <a:pt x="355" y="580"/>
                    </a:lnTo>
                    <a:lnTo>
                      <a:pt x="361" y="570"/>
                    </a:lnTo>
                    <a:lnTo>
                      <a:pt x="366" y="557"/>
                    </a:lnTo>
                    <a:lnTo>
                      <a:pt x="374" y="542"/>
                    </a:lnTo>
                    <a:lnTo>
                      <a:pt x="384" y="523"/>
                    </a:lnTo>
                    <a:lnTo>
                      <a:pt x="395" y="502"/>
                    </a:lnTo>
                    <a:lnTo>
                      <a:pt x="406" y="479"/>
                    </a:lnTo>
                    <a:lnTo>
                      <a:pt x="418" y="456"/>
                    </a:lnTo>
                    <a:lnTo>
                      <a:pt x="429" y="433"/>
                    </a:lnTo>
                    <a:lnTo>
                      <a:pt x="441" y="412"/>
                    </a:lnTo>
                    <a:lnTo>
                      <a:pt x="452" y="393"/>
                    </a:lnTo>
                    <a:lnTo>
                      <a:pt x="461" y="374"/>
                    </a:lnTo>
                    <a:lnTo>
                      <a:pt x="475" y="352"/>
                    </a:lnTo>
                    <a:lnTo>
                      <a:pt x="479" y="346"/>
                    </a:lnTo>
                    <a:lnTo>
                      <a:pt x="480" y="346"/>
                    </a:lnTo>
                    <a:lnTo>
                      <a:pt x="479" y="361"/>
                    </a:lnTo>
                    <a:lnTo>
                      <a:pt x="473" y="393"/>
                    </a:lnTo>
                    <a:lnTo>
                      <a:pt x="463" y="437"/>
                    </a:lnTo>
                    <a:lnTo>
                      <a:pt x="460" y="460"/>
                    </a:lnTo>
                    <a:lnTo>
                      <a:pt x="454" y="483"/>
                    </a:lnTo>
                    <a:lnTo>
                      <a:pt x="444" y="530"/>
                    </a:lnTo>
                    <a:lnTo>
                      <a:pt x="435" y="570"/>
                    </a:lnTo>
                    <a:lnTo>
                      <a:pt x="427" y="608"/>
                    </a:lnTo>
                    <a:lnTo>
                      <a:pt x="433" y="633"/>
                    </a:lnTo>
                    <a:lnTo>
                      <a:pt x="441" y="648"/>
                    </a:lnTo>
                    <a:lnTo>
                      <a:pt x="446" y="650"/>
                    </a:lnTo>
                    <a:lnTo>
                      <a:pt x="452" y="648"/>
                    </a:lnTo>
                    <a:lnTo>
                      <a:pt x="458" y="644"/>
                    </a:lnTo>
                    <a:lnTo>
                      <a:pt x="467" y="635"/>
                    </a:lnTo>
                    <a:lnTo>
                      <a:pt x="473" y="631"/>
                    </a:lnTo>
                    <a:lnTo>
                      <a:pt x="479" y="625"/>
                    </a:lnTo>
                    <a:lnTo>
                      <a:pt x="486" y="618"/>
                    </a:lnTo>
                    <a:lnTo>
                      <a:pt x="494" y="612"/>
                    </a:lnTo>
                    <a:lnTo>
                      <a:pt x="501" y="604"/>
                    </a:lnTo>
                    <a:lnTo>
                      <a:pt x="511" y="597"/>
                    </a:lnTo>
                    <a:lnTo>
                      <a:pt x="518" y="587"/>
                    </a:lnTo>
                    <a:lnTo>
                      <a:pt x="528" y="580"/>
                    </a:lnTo>
                    <a:lnTo>
                      <a:pt x="537" y="570"/>
                    </a:lnTo>
                    <a:lnTo>
                      <a:pt x="547" y="561"/>
                    </a:lnTo>
                    <a:lnTo>
                      <a:pt x="556" y="553"/>
                    </a:lnTo>
                    <a:lnTo>
                      <a:pt x="566" y="544"/>
                    </a:lnTo>
                    <a:lnTo>
                      <a:pt x="575" y="534"/>
                    </a:lnTo>
                    <a:lnTo>
                      <a:pt x="585" y="527"/>
                    </a:lnTo>
                    <a:lnTo>
                      <a:pt x="594" y="517"/>
                    </a:lnTo>
                    <a:lnTo>
                      <a:pt x="602" y="509"/>
                    </a:lnTo>
                    <a:lnTo>
                      <a:pt x="612" y="500"/>
                    </a:lnTo>
                    <a:lnTo>
                      <a:pt x="619" y="492"/>
                    </a:lnTo>
                    <a:lnTo>
                      <a:pt x="627" y="485"/>
                    </a:lnTo>
                    <a:lnTo>
                      <a:pt x="634" y="479"/>
                    </a:lnTo>
                    <a:lnTo>
                      <a:pt x="640" y="473"/>
                    </a:lnTo>
                    <a:lnTo>
                      <a:pt x="648" y="468"/>
                    </a:lnTo>
                    <a:lnTo>
                      <a:pt x="655" y="458"/>
                    </a:lnTo>
                    <a:lnTo>
                      <a:pt x="665" y="450"/>
                    </a:lnTo>
                    <a:lnTo>
                      <a:pt x="703" y="405"/>
                    </a:lnTo>
                    <a:lnTo>
                      <a:pt x="703" y="369"/>
                    </a:lnTo>
                    <a:lnTo>
                      <a:pt x="566" y="306"/>
                    </a:lnTo>
                    <a:lnTo>
                      <a:pt x="790" y="314"/>
                    </a:lnTo>
                    <a:lnTo>
                      <a:pt x="739" y="348"/>
                    </a:lnTo>
                    <a:lnTo>
                      <a:pt x="733" y="376"/>
                    </a:lnTo>
                    <a:lnTo>
                      <a:pt x="716" y="437"/>
                    </a:lnTo>
                    <a:lnTo>
                      <a:pt x="657" y="481"/>
                    </a:lnTo>
                    <a:lnTo>
                      <a:pt x="556" y="580"/>
                    </a:lnTo>
                    <a:lnTo>
                      <a:pt x="450" y="680"/>
                    </a:lnTo>
                    <a:lnTo>
                      <a:pt x="414" y="680"/>
                    </a:lnTo>
                    <a:lnTo>
                      <a:pt x="334" y="669"/>
                    </a:lnTo>
                    <a:lnTo>
                      <a:pt x="245" y="661"/>
                    </a:lnTo>
                    <a:lnTo>
                      <a:pt x="243" y="669"/>
                    </a:lnTo>
                    <a:lnTo>
                      <a:pt x="237" y="673"/>
                    </a:lnTo>
                    <a:lnTo>
                      <a:pt x="232" y="675"/>
                    </a:lnTo>
                    <a:lnTo>
                      <a:pt x="205" y="680"/>
                    </a:lnTo>
                    <a:lnTo>
                      <a:pt x="154" y="679"/>
                    </a:lnTo>
                    <a:lnTo>
                      <a:pt x="137" y="677"/>
                    </a:lnTo>
                    <a:lnTo>
                      <a:pt x="34" y="551"/>
                    </a:lnTo>
                    <a:lnTo>
                      <a:pt x="30" y="538"/>
                    </a:lnTo>
                    <a:lnTo>
                      <a:pt x="21" y="506"/>
                    </a:lnTo>
                    <a:lnTo>
                      <a:pt x="9" y="468"/>
                    </a:lnTo>
                    <a:lnTo>
                      <a:pt x="2" y="437"/>
                    </a:lnTo>
                    <a:lnTo>
                      <a:pt x="0" y="367"/>
                    </a:lnTo>
                    <a:lnTo>
                      <a:pt x="4" y="319"/>
                    </a:lnTo>
                    <a:lnTo>
                      <a:pt x="45" y="184"/>
                    </a:lnTo>
                    <a:lnTo>
                      <a:pt x="76" y="148"/>
                    </a:lnTo>
                    <a:lnTo>
                      <a:pt x="135" y="101"/>
                    </a:lnTo>
                    <a:lnTo>
                      <a:pt x="140" y="95"/>
                    </a:lnTo>
                    <a:lnTo>
                      <a:pt x="148" y="87"/>
                    </a:lnTo>
                    <a:lnTo>
                      <a:pt x="156" y="80"/>
                    </a:lnTo>
                    <a:lnTo>
                      <a:pt x="165" y="70"/>
                    </a:lnTo>
                    <a:lnTo>
                      <a:pt x="173" y="63"/>
                    </a:lnTo>
                    <a:lnTo>
                      <a:pt x="180" y="55"/>
                    </a:lnTo>
                    <a:lnTo>
                      <a:pt x="186" y="49"/>
                    </a:lnTo>
                    <a:lnTo>
                      <a:pt x="190" y="44"/>
                    </a:lnTo>
                    <a:lnTo>
                      <a:pt x="195" y="38"/>
                    </a:lnTo>
                    <a:lnTo>
                      <a:pt x="203" y="29"/>
                    </a:lnTo>
                    <a:lnTo>
                      <a:pt x="211" y="21"/>
                    </a:lnTo>
                    <a:lnTo>
                      <a:pt x="218" y="13"/>
                    </a:lnTo>
                    <a:lnTo>
                      <a:pt x="224" y="8"/>
                    </a:lnTo>
                    <a:lnTo>
                      <a:pt x="230" y="0"/>
                    </a:lnTo>
                    <a:lnTo>
                      <a:pt x="2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3" name="Freeform 156"/>
              <p:cNvSpPr>
                <a:spLocks/>
              </p:cNvSpPr>
              <p:nvPr/>
            </p:nvSpPr>
            <p:spPr bwMode="auto">
              <a:xfrm>
                <a:off x="2557" y="1721"/>
                <a:ext cx="383" cy="539"/>
              </a:xfrm>
              <a:custGeom>
                <a:avLst/>
                <a:gdLst>
                  <a:gd name="T0" fmla="*/ 23 w 768"/>
                  <a:gd name="T1" fmla="*/ 7 h 1078"/>
                  <a:gd name="T2" fmla="*/ 23 w 768"/>
                  <a:gd name="T3" fmla="*/ 9 h 1078"/>
                  <a:gd name="T4" fmla="*/ 23 w 768"/>
                  <a:gd name="T5" fmla="*/ 12 h 1078"/>
                  <a:gd name="T6" fmla="*/ 22 w 768"/>
                  <a:gd name="T7" fmla="*/ 13 h 1078"/>
                  <a:gd name="T8" fmla="*/ 22 w 768"/>
                  <a:gd name="T9" fmla="*/ 17 h 1078"/>
                  <a:gd name="T10" fmla="*/ 21 w 768"/>
                  <a:gd name="T11" fmla="*/ 17 h 1078"/>
                  <a:gd name="T12" fmla="*/ 20 w 768"/>
                  <a:gd name="T13" fmla="*/ 18 h 1078"/>
                  <a:gd name="T14" fmla="*/ 20 w 768"/>
                  <a:gd name="T15" fmla="*/ 24 h 1078"/>
                  <a:gd name="T16" fmla="*/ 21 w 768"/>
                  <a:gd name="T17" fmla="*/ 27 h 1078"/>
                  <a:gd name="T18" fmla="*/ 21 w 768"/>
                  <a:gd name="T19" fmla="*/ 27 h 1078"/>
                  <a:gd name="T20" fmla="*/ 21 w 768"/>
                  <a:gd name="T21" fmla="*/ 29 h 1078"/>
                  <a:gd name="T22" fmla="*/ 21 w 768"/>
                  <a:gd name="T23" fmla="*/ 30 h 1078"/>
                  <a:gd name="T24" fmla="*/ 20 w 768"/>
                  <a:gd name="T25" fmla="*/ 32 h 1078"/>
                  <a:gd name="T26" fmla="*/ 20 w 768"/>
                  <a:gd name="T27" fmla="*/ 33 h 1078"/>
                  <a:gd name="T28" fmla="*/ 19 w 768"/>
                  <a:gd name="T29" fmla="*/ 34 h 1078"/>
                  <a:gd name="T30" fmla="*/ 19 w 768"/>
                  <a:gd name="T31" fmla="*/ 33 h 1078"/>
                  <a:gd name="T32" fmla="*/ 20 w 768"/>
                  <a:gd name="T33" fmla="*/ 32 h 1078"/>
                  <a:gd name="T34" fmla="*/ 19 w 768"/>
                  <a:gd name="T35" fmla="*/ 29 h 1078"/>
                  <a:gd name="T36" fmla="*/ 19 w 768"/>
                  <a:gd name="T37" fmla="*/ 30 h 1078"/>
                  <a:gd name="T38" fmla="*/ 18 w 768"/>
                  <a:gd name="T39" fmla="*/ 30 h 1078"/>
                  <a:gd name="T40" fmla="*/ 17 w 768"/>
                  <a:gd name="T41" fmla="*/ 28 h 1078"/>
                  <a:gd name="T42" fmla="*/ 15 w 768"/>
                  <a:gd name="T43" fmla="*/ 32 h 1078"/>
                  <a:gd name="T44" fmla="*/ 15 w 768"/>
                  <a:gd name="T45" fmla="*/ 33 h 1078"/>
                  <a:gd name="T46" fmla="*/ 14 w 768"/>
                  <a:gd name="T47" fmla="*/ 33 h 1078"/>
                  <a:gd name="T48" fmla="*/ 13 w 768"/>
                  <a:gd name="T49" fmla="*/ 31 h 1078"/>
                  <a:gd name="T50" fmla="*/ 12 w 768"/>
                  <a:gd name="T51" fmla="*/ 29 h 1078"/>
                  <a:gd name="T52" fmla="*/ 12 w 768"/>
                  <a:gd name="T53" fmla="*/ 31 h 1078"/>
                  <a:gd name="T54" fmla="*/ 11 w 768"/>
                  <a:gd name="T55" fmla="*/ 33 h 1078"/>
                  <a:gd name="T56" fmla="*/ 10 w 768"/>
                  <a:gd name="T57" fmla="*/ 33 h 1078"/>
                  <a:gd name="T58" fmla="*/ 9 w 768"/>
                  <a:gd name="T59" fmla="*/ 32 h 1078"/>
                  <a:gd name="T60" fmla="*/ 9 w 768"/>
                  <a:gd name="T61" fmla="*/ 31 h 1078"/>
                  <a:gd name="T62" fmla="*/ 8 w 768"/>
                  <a:gd name="T63" fmla="*/ 33 h 1078"/>
                  <a:gd name="T64" fmla="*/ 7 w 768"/>
                  <a:gd name="T65" fmla="*/ 34 h 1078"/>
                  <a:gd name="T66" fmla="*/ 6 w 768"/>
                  <a:gd name="T67" fmla="*/ 34 h 1078"/>
                  <a:gd name="T68" fmla="*/ 6 w 768"/>
                  <a:gd name="T69" fmla="*/ 34 h 1078"/>
                  <a:gd name="T70" fmla="*/ 5 w 768"/>
                  <a:gd name="T71" fmla="*/ 34 h 1078"/>
                  <a:gd name="T72" fmla="*/ 4 w 768"/>
                  <a:gd name="T73" fmla="*/ 33 h 1078"/>
                  <a:gd name="T74" fmla="*/ 3 w 768"/>
                  <a:gd name="T75" fmla="*/ 32 h 1078"/>
                  <a:gd name="T76" fmla="*/ 0 w 768"/>
                  <a:gd name="T77" fmla="*/ 31 h 1078"/>
                  <a:gd name="T78" fmla="*/ 0 w 768"/>
                  <a:gd name="T79" fmla="*/ 29 h 1078"/>
                  <a:gd name="T80" fmla="*/ 1 w 768"/>
                  <a:gd name="T81" fmla="*/ 27 h 1078"/>
                  <a:gd name="T82" fmla="*/ 2 w 768"/>
                  <a:gd name="T83" fmla="*/ 26 h 1078"/>
                  <a:gd name="T84" fmla="*/ 2 w 768"/>
                  <a:gd name="T85" fmla="*/ 26 h 1078"/>
                  <a:gd name="T86" fmla="*/ 2 w 768"/>
                  <a:gd name="T87" fmla="*/ 25 h 1078"/>
                  <a:gd name="T88" fmla="*/ 1 w 768"/>
                  <a:gd name="T89" fmla="*/ 24 h 1078"/>
                  <a:gd name="T90" fmla="*/ 1 w 768"/>
                  <a:gd name="T91" fmla="*/ 23 h 1078"/>
                  <a:gd name="T92" fmla="*/ 3 w 768"/>
                  <a:gd name="T93" fmla="*/ 14 h 1078"/>
                  <a:gd name="T94" fmla="*/ 8 w 768"/>
                  <a:gd name="T95" fmla="*/ 6 h 1078"/>
                  <a:gd name="T96" fmla="*/ 13 w 768"/>
                  <a:gd name="T97" fmla="*/ 3 h 1078"/>
                  <a:gd name="T98" fmla="*/ 16 w 768"/>
                  <a:gd name="T99" fmla="*/ 2 h 1078"/>
                  <a:gd name="T100" fmla="*/ 18 w 768"/>
                  <a:gd name="T101" fmla="*/ 3 h 1078"/>
                  <a:gd name="T102" fmla="*/ 21 w 768"/>
                  <a:gd name="T103" fmla="*/ 0 h 10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68" h="1078">
                    <a:moveTo>
                      <a:pt x="724" y="55"/>
                    </a:moveTo>
                    <a:lnTo>
                      <a:pt x="716" y="131"/>
                    </a:lnTo>
                    <a:lnTo>
                      <a:pt x="737" y="211"/>
                    </a:lnTo>
                    <a:lnTo>
                      <a:pt x="741" y="219"/>
                    </a:lnTo>
                    <a:lnTo>
                      <a:pt x="752" y="238"/>
                    </a:lnTo>
                    <a:lnTo>
                      <a:pt x="768" y="285"/>
                    </a:lnTo>
                    <a:lnTo>
                      <a:pt x="766" y="312"/>
                    </a:lnTo>
                    <a:lnTo>
                      <a:pt x="758" y="344"/>
                    </a:lnTo>
                    <a:lnTo>
                      <a:pt x="751" y="369"/>
                    </a:lnTo>
                    <a:lnTo>
                      <a:pt x="747" y="380"/>
                    </a:lnTo>
                    <a:lnTo>
                      <a:pt x="724" y="367"/>
                    </a:lnTo>
                    <a:lnTo>
                      <a:pt x="713" y="388"/>
                    </a:lnTo>
                    <a:lnTo>
                      <a:pt x="713" y="472"/>
                    </a:lnTo>
                    <a:lnTo>
                      <a:pt x="711" y="508"/>
                    </a:lnTo>
                    <a:lnTo>
                      <a:pt x="705" y="521"/>
                    </a:lnTo>
                    <a:lnTo>
                      <a:pt x="697" y="532"/>
                    </a:lnTo>
                    <a:lnTo>
                      <a:pt x="692" y="538"/>
                    </a:lnTo>
                    <a:lnTo>
                      <a:pt x="686" y="542"/>
                    </a:lnTo>
                    <a:lnTo>
                      <a:pt x="680" y="549"/>
                    </a:lnTo>
                    <a:lnTo>
                      <a:pt x="675" y="553"/>
                    </a:lnTo>
                    <a:lnTo>
                      <a:pt x="665" y="563"/>
                    </a:lnTo>
                    <a:lnTo>
                      <a:pt x="661" y="567"/>
                    </a:lnTo>
                    <a:lnTo>
                      <a:pt x="656" y="743"/>
                    </a:lnTo>
                    <a:lnTo>
                      <a:pt x="669" y="751"/>
                    </a:lnTo>
                    <a:lnTo>
                      <a:pt x="682" y="781"/>
                    </a:lnTo>
                    <a:lnTo>
                      <a:pt x="678" y="821"/>
                    </a:lnTo>
                    <a:lnTo>
                      <a:pt x="675" y="840"/>
                    </a:lnTo>
                    <a:lnTo>
                      <a:pt x="678" y="836"/>
                    </a:lnTo>
                    <a:lnTo>
                      <a:pt x="688" y="836"/>
                    </a:lnTo>
                    <a:lnTo>
                      <a:pt x="697" y="848"/>
                    </a:lnTo>
                    <a:lnTo>
                      <a:pt x="701" y="876"/>
                    </a:lnTo>
                    <a:lnTo>
                      <a:pt x="695" y="909"/>
                    </a:lnTo>
                    <a:lnTo>
                      <a:pt x="692" y="922"/>
                    </a:lnTo>
                    <a:lnTo>
                      <a:pt x="686" y="931"/>
                    </a:lnTo>
                    <a:lnTo>
                      <a:pt x="680" y="939"/>
                    </a:lnTo>
                    <a:lnTo>
                      <a:pt x="675" y="945"/>
                    </a:lnTo>
                    <a:lnTo>
                      <a:pt x="667" y="954"/>
                    </a:lnTo>
                    <a:lnTo>
                      <a:pt x="667" y="981"/>
                    </a:lnTo>
                    <a:lnTo>
                      <a:pt x="669" y="1019"/>
                    </a:lnTo>
                    <a:lnTo>
                      <a:pt x="667" y="1028"/>
                    </a:lnTo>
                    <a:lnTo>
                      <a:pt x="663" y="1036"/>
                    </a:lnTo>
                    <a:lnTo>
                      <a:pt x="654" y="1049"/>
                    </a:lnTo>
                    <a:lnTo>
                      <a:pt x="650" y="1055"/>
                    </a:lnTo>
                    <a:lnTo>
                      <a:pt x="644" y="1059"/>
                    </a:lnTo>
                    <a:lnTo>
                      <a:pt x="640" y="1061"/>
                    </a:lnTo>
                    <a:lnTo>
                      <a:pt x="606" y="1074"/>
                    </a:lnTo>
                    <a:lnTo>
                      <a:pt x="612" y="1040"/>
                    </a:lnTo>
                    <a:lnTo>
                      <a:pt x="618" y="1044"/>
                    </a:lnTo>
                    <a:lnTo>
                      <a:pt x="627" y="1049"/>
                    </a:lnTo>
                    <a:lnTo>
                      <a:pt x="638" y="1042"/>
                    </a:lnTo>
                    <a:lnTo>
                      <a:pt x="644" y="1011"/>
                    </a:lnTo>
                    <a:lnTo>
                      <a:pt x="640" y="971"/>
                    </a:lnTo>
                    <a:lnTo>
                      <a:pt x="635" y="943"/>
                    </a:lnTo>
                    <a:lnTo>
                      <a:pt x="631" y="928"/>
                    </a:lnTo>
                    <a:lnTo>
                      <a:pt x="627" y="922"/>
                    </a:lnTo>
                    <a:lnTo>
                      <a:pt x="619" y="928"/>
                    </a:lnTo>
                    <a:lnTo>
                      <a:pt x="612" y="931"/>
                    </a:lnTo>
                    <a:lnTo>
                      <a:pt x="602" y="937"/>
                    </a:lnTo>
                    <a:lnTo>
                      <a:pt x="593" y="941"/>
                    </a:lnTo>
                    <a:lnTo>
                      <a:pt x="583" y="943"/>
                    </a:lnTo>
                    <a:lnTo>
                      <a:pt x="578" y="941"/>
                    </a:lnTo>
                    <a:lnTo>
                      <a:pt x="576" y="935"/>
                    </a:lnTo>
                    <a:lnTo>
                      <a:pt x="576" y="865"/>
                    </a:lnTo>
                    <a:lnTo>
                      <a:pt x="526" y="842"/>
                    </a:lnTo>
                    <a:lnTo>
                      <a:pt x="526" y="922"/>
                    </a:lnTo>
                    <a:lnTo>
                      <a:pt x="505" y="1006"/>
                    </a:lnTo>
                    <a:lnTo>
                      <a:pt x="504" y="1013"/>
                    </a:lnTo>
                    <a:lnTo>
                      <a:pt x="498" y="1027"/>
                    </a:lnTo>
                    <a:lnTo>
                      <a:pt x="494" y="1032"/>
                    </a:lnTo>
                    <a:lnTo>
                      <a:pt x="486" y="1036"/>
                    </a:lnTo>
                    <a:lnTo>
                      <a:pt x="467" y="1034"/>
                    </a:lnTo>
                    <a:lnTo>
                      <a:pt x="456" y="1027"/>
                    </a:lnTo>
                    <a:lnTo>
                      <a:pt x="447" y="1017"/>
                    </a:lnTo>
                    <a:lnTo>
                      <a:pt x="437" y="996"/>
                    </a:lnTo>
                    <a:lnTo>
                      <a:pt x="433" y="969"/>
                    </a:lnTo>
                    <a:lnTo>
                      <a:pt x="433" y="907"/>
                    </a:lnTo>
                    <a:lnTo>
                      <a:pt x="422" y="911"/>
                    </a:lnTo>
                    <a:lnTo>
                      <a:pt x="401" y="922"/>
                    </a:lnTo>
                    <a:lnTo>
                      <a:pt x="395" y="937"/>
                    </a:lnTo>
                    <a:lnTo>
                      <a:pt x="390" y="960"/>
                    </a:lnTo>
                    <a:lnTo>
                      <a:pt x="386" y="988"/>
                    </a:lnTo>
                    <a:lnTo>
                      <a:pt x="380" y="1011"/>
                    </a:lnTo>
                    <a:lnTo>
                      <a:pt x="372" y="1027"/>
                    </a:lnTo>
                    <a:lnTo>
                      <a:pt x="369" y="1034"/>
                    </a:lnTo>
                    <a:lnTo>
                      <a:pt x="363" y="1038"/>
                    </a:lnTo>
                    <a:lnTo>
                      <a:pt x="348" y="1034"/>
                    </a:lnTo>
                    <a:lnTo>
                      <a:pt x="338" y="1030"/>
                    </a:lnTo>
                    <a:lnTo>
                      <a:pt x="329" y="1023"/>
                    </a:lnTo>
                    <a:lnTo>
                      <a:pt x="319" y="1017"/>
                    </a:lnTo>
                    <a:lnTo>
                      <a:pt x="312" y="1011"/>
                    </a:lnTo>
                    <a:lnTo>
                      <a:pt x="306" y="1006"/>
                    </a:lnTo>
                    <a:lnTo>
                      <a:pt x="302" y="981"/>
                    </a:lnTo>
                    <a:lnTo>
                      <a:pt x="298" y="987"/>
                    </a:lnTo>
                    <a:lnTo>
                      <a:pt x="287" y="1002"/>
                    </a:lnTo>
                    <a:lnTo>
                      <a:pt x="274" y="1023"/>
                    </a:lnTo>
                    <a:lnTo>
                      <a:pt x="266" y="1042"/>
                    </a:lnTo>
                    <a:lnTo>
                      <a:pt x="258" y="1059"/>
                    </a:lnTo>
                    <a:lnTo>
                      <a:pt x="253" y="1065"/>
                    </a:lnTo>
                    <a:lnTo>
                      <a:pt x="245" y="1068"/>
                    </a:lnTo>
                    <a:lnTo>
                      <a:pt x="232" y="1072"/>
                    </a:lnTo>
                    <a:lnTo>
                      <a:pt x="222" y="1070"/>
                    </a:lnTo>
                    <a:lnTo>
                      <a:pt x="215" y="1066"/>
                    </a:lnTo>
                    <a:lnTo>
                      <a:pt x="207" y="1061"/>
                    </a:lnTo>
                    <a:lnTo>
                      <a:pt x="200" y="1053"/>
                    </a:lnTo>
                    <a:lnTo>
                      <a:pt x="194" y="1059"/>
                    </a:lnTo>
                    <a:lnTo>
                      <a:pt x="188" y="1065"/>
                    </a:lnTo>
                    <a:lnTo>
                      <a:pt x="181" y="1070"/>
                    </a:lnTo>
                    <a:lnTo>
                      <a:pt x="171" y="1076"/>
                    </a:lnTo>
                    <a:lnTo>
                      <a:pt x="162" y="1078"/>
                    </a:lnTo>
                    <a:lnTo>
                      <a:pt x="144" y="1070"/>
                    </a:lnTo>
                    <a:lnTo>
                      <a:pt x="131" y="1049"/>
                    </a:lnTo>
                    <a:lnTo>
                      <a:pt x="125" y="1025"/>
                    </a:lnTo>
                    <a:lnTo>
                      <a:pt x="124" y="996"/>
                    </a:lnTo>
                    <a:lnTo>
                      <a:pt x="101" y="996"/>
                    </a:lnTo>
                    <a:lnTo>
                      <a:pt x="70" y="992"/>
                    </a:lnTo>
                    <a:lnTo>
                      <a:pt x="34" y="981"/>
                    </a:lnTo>
                    <a:lnTo>
                      <a:pt x="25" y="964"/>
                    </a:lnTo>
                    <a:lnTo>
                      <a:pt x="21" y="954"/>
                    </a:lnTo>
                    <a:lnTo>
                      <a:pt x="19" y="926"/>
                    </a:lnTo>
                    <a:lnTo>
                      <a:pt x="11" y="901"/>
                    </a:lnTo>
                    <a:lnTo>
                      <a:pt x="11" y="880"/>
                    </a:lnTo>
                    <a:lnTo>
                      <a:pt x="55" y="863"/>
                    </a:lnTo>
                    <a:lnTo>
                      <a:pt x="63" y="857"/>
                    </a:lnTo>
                    <a:lnTo>
                      <a:pt x="68" y="852"/>
                    </a:lnTo>
                    <a:lnTo>
                      <a:pt x="76" y="842"/>
                    </a:lnTo>
                    <a:lnTo>
                      <a:pt x="84" y="821"/>
                    </a:lnTo>
                    <a:lnTo>
                      <a:pt x="87" y="814"/>
                    </a:lnTo>
                    <a:lnTo>
                      <a:pt x="91" y="816"/>
                    </a:lnTo>
                    <a:lnTo>
                      <a:pt x="84" y="802"/>
                    </a:lnTo>
                    <a:lnTo>
                      <a:pt x="78" y="793"/>
                    </a:lnTo>
                    <a:lnTo>
                      <a:pt x="70" y="785"/>
                    </a:lnTo>
                    <a:lnTo>
                      <a:pt x="65" y="778"/>
                    </a:lnTo>
                    <a:lnTo>
                      <a:pt x="57" y="772"/>
                    </a:lnTo>
                    <a:lnTo>
                      <a:pt x="49" y="766"/>
                    </a:lnTo>
                    <a:lnTo>
                      <a:pt x="46" y="764"/>
                    </a:lnTo>
                    <a:lnTo>
                      <a:pt x="0" y="760"/>
                    </a:lnTo>
                    <a:lnTo>
                      <a:pt x="32" y="724"/>
                    </a:lnTo>
                    <a:lnTo>
                      <a:pt x="38" y="707"/>
                    </a:lnTo>
                    <a:lnTo>
                      <a:pt x="74" y="696"/>
                    </a:lnTo>
                    <a:lnTo>
                      <a:pt x="110" y="667"/>
                    </a:lnTo>
                    <a:lnTo>
                      <a:pt x="118" y="422"/>
                    </a:lnTo>
                    <a:lnTo>
                      <a:pt x="169" y="190"/>
                    </a:lnTo>
                    <a:lnTo>
                      <a:pt x="190" y="175"/>
                    </a:lnTo>
                    <a:lnTo>
                      <a:pt x="264" y="179"/>
                    </a:lnTo>
                    <a:lnTo>
                      <a:pt x="357" y="148"/>
                    </a:lnTo>
                    <a:lnTo>
                      <a:pt x="448" y="128"/>
                    </a:lnTo>
                    <a:lnTo>
                      <a:pt x="448" y="84"/>
                    </a:lnTo>
                    <a:lnTo>
                      <a:pt x="471" y="74"/>
                    </a:lnTo>
                    <a:lnTo>
                      <a:pt x="507" y="95"/>
                    </a:lnTo>
                    <a:lnTo>
                      <a:pt x="519" y="61"/>
                    </a:lnTo>
                    <a:lnTo>
                      <a:pt x="545" y="69"/>
                    </a:lnTo>
                    <a:lnTo>
                      <a:pt x="555" y="50"/>
                    </a:lnTo>
                    <a:lnTo>
                      <a:pt x="597" y="74"/>
                    </a:lnTo>
                    <a:lnTo>
                      <a:pt x="606" y="42"/>
                    </a:lnTo>
                    <a:lnTo>
                      <a:pt x="644" y="36"/>
                    </a:lnTo>
                    <a:lnTo>
                      <a:pt x="675" y="0"/>
                    </a:lnTo>
                    <a:lnTo>
                      <a:pt x="724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4" name="Freeform 157"/>
              <p:cNvSpPr>
                <a:spLocks/>
              </p:cNvSpPr>
              <p:nvPr/>
            </p:nvSpPr>
            <p:spPr bwMode="auto">
              <a:xfrm>
                <a:off x="2888" y="1992"/>
                <a:ext cx="252" cy="47"/>
              </a:xfrm>
              <a:custGeom>
                <a:avLst/>
                <a:gdLst>
                  <a:gd name="T0" fmla="*/ 1 w 504"/>
                  <a:gd name="T1" fmla="*/ 0 h 95"/>
                  <a:gd name="T2" fmla="*/ 1 w 504"/>
                  <a:gd name="T3" fmla="*/ 0 h 95"/>
                  <a:gd name="T4" fmla="*/ 2 w 504"/>
                  <a:gd name="T5" fmla="*/ 0 h 95"/>
                  <a:gd name="T6" fmla="*/ 2 w 504"/>
                  <a:gd name="T7" fmla="*/ 0 h 95"/>
                  <a:gd name="T8" fmla="*/ 2 w 504"/>
                  <a:gd name="T9" fmla="*/ 0 h 95"/>
                  <a:gd name="T10" fmla="*/ 3 w 504"/>
                  <a:gd name="T11" fmla="*/ 0 h 95"/>
                  <a:gd name="T12" fmla="*/ 3 w 504"/>
                  <a:gd name="T13" fmla="*/ 1 h 95"/>
                  <a:gd name="T14" fmla="*/ 4 w 504"/>
                  <a:gd name="T15" fmla="*/ 1 h 95"/>
                  <a:gd name="T16" fmla="*/ 4 w 504"/>
                  <a:gd name="T17" fmla="*/ 1 h 95"/>
                  <a:gd name="T18" fmla="*/ 5 w 504"/>
                  <a:gd name="T19" fmla="*/ 1 h 95"/>
                  <a:gd name="T20" fmla="*/ 5 w 504"/>
                  <a:gd name="T21" fmla="*/ 2 h 95"/>
                  <a:gd name="T22" fmla="*/ 6 w 504"/>
                  <a:gd name="T23" fmla="*/ 2 h 95"/>
                  <a:gd name="T24" fmla="*/ 6 w 504"/>
                  <a:gd name="T25" fmla="*/ 2 h 95"/>
                  <a:gd name="T26" fmla="*/ 7 w 504"/>
                  <a:gd name="T27" fmla="*/ 2 h 95"/>
                  <a:gd name="T28" fmla="*/ 9 w 504"/>
                  <a:gd name="T29" fmla="*/ 2 h 95"/>
                  <a:gd name="T30" fmla="*/ 11 w 504"/>
                  <a:gd name="T31" fmla="*/ 2 h 95"/>
                  <a:gd name="T32" fmla="*/ 12 w 504"/>
                  <a:gd name="T33" fmla="*/ 2 h 95"/>
                  <a:gd name="T34" fmla="*/ 12 w 504"/>
                  <a:gd name="T35" fmla="*/ 2 h 95"/>
                  <a:gd name="T36" fmla="*/ 16 w 504"/>
                  <a:gd name="T37" fmla="*/ 0 h 95"/>
                  <a:gd name="T38" fmla="*/ 16 w 504"/>
                  <a:gd name="T39" fmla="*/ 1 h 95"/>
                  <a:gd name="T40" fmla="*/ 13 w 504"/>
                  <a:gd name="T41" fmla="*/ 2 h 95"/>
                  <a:gd name="T42" fmla="*/ 13 w 504"/>
                  <a:gd name="T43" fmla="*/ 2 h 95"/>
                  <a:gd name="T44" fmla="*/ 13 w 504"/>
                  <a:gd name="T45" fmla="*/ 2 h 95"/>
                  <a:gd name="T46" fmla="*/ 11 w 504"/>
                  <a:gd name="T47" fmla="*/ 2 h 95"/>
                  <a:gd name="T48" fmla="*/ 10 w 504"/>
                  <a:gd name="T49" fmla="*/ 2 h 95"/>
                  <a:gd name="T50" fmla="*/ 8 w 504"/>
                  <a:gd name="T51" fmla="*/ 2 h 95"/>
                  <a:gd name="T52" fmla="*/ 6 w 504"/>
                  <a:gd name="T53" fmla="*/ 2 h 95"/>
                  <a:gd name="T54" fmla="*/ 5 w 504"/>
                  <a:gd name="T55" fmla="*/ 2 h 95"/>
                  <a:gd name="T56" fmla="*/ 5 w 504"/>
                  <a:gd name="T57" fmla="*/ 2 h 95"/>
                  <a:gd name="T58" fmla="*/ 4 w 504"/>
                  <a:gd name="T59" fmla="*/ 2 h 95"/>
                  <a:gd name="T60" fmla="*/ 4 w 504"/>
                  <a:gd name="T61" fmla="*/ 1 h 95"/>
                  <a:gd name="T62" fmla="*/ 4 w 504"/>
                  <a:gd name="T63" fmla="*/ 1 h 95"/>
                  <a:gd name="T64" fmla="*/ 3 w 504"/>
                  <a:gd name="T65" fmla="*/ 1 h 95"/>
                  <a:gd name="T66" fmla="*/ 3 w 504"/>
                  <a:gd name="T67" fmla="*/ 1 h 95"/>
                  <a:gd name="T68" fmla="*/ 2 w 504"/>
                  <a:gd name="T69" fmla="*/ 1 h 95"/>
                  <a:gd name="T70" fmla="*/ 2 w 504"/>
                  <a:gd name="T71" fmla="*/ 0 h 95"/>
                  <a:gd name="T72" fmla="*/ 1 w 504"/>
                  <a:gd name="T73" fmla="*/ 0 h 95"/>
                  <a:gd name="T74" fmla="*/ 1 w 504"/>
                  <a:gd name="T75" fmla="*/ 0 h 95"/>
                  <a:gd name="T76" fmla="*/ 1 w 504"/>
                  <a:gd name="T77" fmla="*/ 0 h 95"/>
                  <a:gd name="T78" fmla="*/ 0 w 504"/>
                  <a:gd name="T79" fmla="*/ 0 h 95"/>
                  <a:gd name="T80" fmla="*/ 1 w 504"/>
                  <a:gd name="T81" fmla="*/ 0 h 95"/>
                  <a:gd name="T82" fmla="*/ 1 w 504"/>
                  <a:gd name="T83" fmla="*/ 0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95">
                    <a:moveTo>
                      <a:pt x="21" y="0"/>
                    </a:moveTo>
                    <a:lnTo>
                      <a:pt x="27" y="4"/>
                    </a:lnTo>
                    <a:lnTo>
                      <a:pt x="40" y="11"/>
                    </a:lnTo>
                    <a:lnTo>
                      <a:pt x="50" y="17"/>
                    </a:lnTo>
                    <a:lnTo>
                      <a:pt x="59" y="23"/>
                    </a:lnTo>
                    <a:lnTo>
                      <a:pt x="72" y="30"/>
                    </a:lnTo>
                    <a:lnTo>
                      <a:pt x="86" y="36"/>
                    </a:lnTo>
                    <a:lnTo>
                      <a:pt x="101" y="44"/>
                    </a:lnTo>
                    <a:lnTo>
                      <a:pt x="116" y="51"/>
                    </a:lnTo>
                    <a:lnTo>
                      <a:pt x="131" y="57"/>
                    </a:lnTo>
                    <a:lnTo>
                      <a:pt x="146" y="65"/>
                    </a:lnTo>
                    <a:lnTo>
                      <a:pt x="164" y="70"/>
                    </a:lnTo>
                    <a:lnTo>
                      <a:pt x="179" y="74"/>
                    </a:lnTo>
                    <a:lnTo>
                      <a:pt x="211" y="82"/>
                    </a:lnTo>
                    <a:lnTo>
                      <a:pt x="274" y="84"/>
                    </a:lnTo>
                    <a:lnTo>
                      <a:pt x="327" y="78"/>
                    </a:lnTo>
                    <a:lnTo>
                      <a:pt x="367" y="72"/>
                    </a:lnTo>
                    <a:lnTo>
                      <a:pt x="380" y="68"/>
                    </a:lnTo>
                    <a:lnTo>
                      <a:pt x="504" y="26"/>
                    </a:lnTo>
                    <a:lnTo>
                      <a:pt x="496" y="53"/>
                    </a:lnTo>
                    <a:lnTo>
                      <a:pt x="414" y="76"/>
                    </a:lnTo>
                    <a:lnTo>
                      <a:pt x="407" y="78"/>
                    </a:lnTo>
                    <a:lnTo>
                      <a:pt x="386" y="85"/>
                    </a:lnTo>
                    <a:lnTo>
                      <a:pt x="352" y="91"/>
                    </a:lnTo>
                    <a:lnTo>
                      <a:pt x="306" y="95"/>
                    </a:lnTo>
                    <a:lnTo>
                      <a:pt x="228" y="93"/>
                    </a:lnTo>
                    <a:lnTo>
                      <a:pt x="171" y="84"/>
                    </a:lnTo>
                    <a:lnTo>
                      <a:pt x="150" y="78"/>
                    </a:lnTo>
                    <a:lnTo>
                      <a:pt x="139" y="72"/>
                    </a:lnTo>
                    <a:lnTo>
                      <a:pt x="126" y="66"/>
                    </a:lnTo>
                    <a:lnTo>
                      <a:pt x="112" y="61"/>
                    </a:lnTo>
                    <a:lnTo>
                      <a:pt x="97" y="55"/>
                    </a:lnTo>
                    <a:lnTo>
                      <a:pt x="84" y="49"/>
                    </a:lnTo>
                    <a:lnTo>
                      <a:pt x="69" y="42"/>
                    </a:lnTo>
                    <a:lnTo>
                      <a:pt x="55" y="36"/>
                    </a:lnTo>
                    <a:lnTo>
                      <a:pt x="42" y="30"/>
                    </a:lnTo>
                    <a:lnTo>
                      <a:pt x="31" y="25"/>
                    </a:lnTo>
                    <a:lnTo>
                      <a:pt x="21" y="21"/>
                    </a:lnTo>
                    <a:lnTo>
                      <a:pt x="6" y="13"/>
                    </a:lnTo>
                    <a:lnTo>
                      <a:pt x="0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5" name="Freeform 158"/>
              <p:cNvSpPr>
                <a:spLocks/>
              </p:cNvSpPr>
              <p:nvPr/>
            </p:nvSpPr>
            <p:spPr bwMode="auto">
              <a:xfrm>
                <a:off x="2853" y="1836"/>
                <a:ext cx="315" cy="1318"/>
              </a:xfrm>
              <a:custGeom>
                <a:avLst/>
                <a:gdLst>
                  <a:gd name="T0" fmla="*/ 19 w 631"/>
                  <a:gd name="T1" fmla="*/ 0 h 2636"/>
                  <a:gd name="T2" fmla="*/ 19 w 631"/>
                  <a:gd name="T3" fmla="*/ 4 h 2636"/>
                  <a:gd name="T4" fmla="*/ 19 w 631"/>
                  <a:gd name="T5" fmla="*/ 5 h 2636"/>
                  <a:gd name="T6" fmla="*/ 19 w 631"/>
                  <a:gd name="T7" fmla="*/ 6 h 2636"/>
                  <a:gd name="T8" fmla="*/ 19 w 631"/>
                  <a:gd name="T9" fmla="*/ 7 h 2636"/>
                  <a:gd name="T10" fmla="*/ 18 w 631"/>
                  <a:gd name="T11" fmla="*/ 7 h 2636"/>
                  <a:gd name="T12" fmla="*/ 18 w 631"/>
                  <a:gd name="T13" fmla="*/ 8 h 2636"/>
                  <a:gd name="T14" fmla="*/ 18 w 631"/>
                  <a:gd name="T15" fmla="*/ 9 h 2636"/>
                  <a:gd name="T16" fmla="*/ 18 w 631"/>
                  <a:gd name="T17" fmla="*/ 10 h 2636"/>
                  <a:gd name="T18" fmla="*/ 17 w 631"/>
                  <a:gd name="T19" fmla="*/ 11 h 2636"/>
                  <a:gd name="T20" fmla="*/ 17 w 631"/>
                  <a:gd name="T21" fmla="*/ 12 h 2636"/>
                  <a:gd name="T22" fmla="*/ 17 w 631"/>
                  <a:gd name="T23" fmla="*/ 13 h 2636"/>
                  <a:gd name="T24" fmla="*/ 17 w 631"/>
                  <a:gd name="T25" fmla="*/ 14 h 2636"/>
                  <a:gd name="T26" fmla="*/ 12 w 631"/>
                  <a:gd name="T27" fmla="*/ 26 h 2636"/>
                  <a:gd name="T28" fmla="*/ 7 w 631"/>
                  <a:gd name="T29" fmla="*/ 35 h 2636"/>
                  <a:gd name="T30" fmla="*/ 7 w 631"/>
                  <a:gd name="T31" fmla="*/ 35 h 2636"/>
                  <a:gd name="T32" fmla="*/ 7 w 631"/>
                  <a:gd name="T33" fmla="*/ 36 h 2636"/>
                  <a:gd name="T34" fmla="*/ 6 w 631"/>
                  <a:gd name="T35" fmla="*/ 37 h 2636"/>
                  <a:gd name="T36" fmla="*/ 6 w 631"/>
                  <a:gd name="T37" fmla="*/ 37 h 2636"/>
                  <a:gd name="T38" fmla="*/ 6 w 631"/>
                  <a:gd name="T39" fmla="*/ 38 h 2636"/>
                  <a:gd name="T40" fmla="*/ 5 w 631"/>
                  <a:gd name="T41" fmla="*/ 39 h 2636"/>
                  <a:gd name="T42" fmla="*/ 5 w 631"/>
                  <a:gd name="T43" fmla="*/ 40 h 2636"/>
                  <a:gd name="T44" fmla="*/ 5 w 631"/>
                  <a:gd name="T45" fmla="*/ 40 h 2636"/>
                  <a:gd name="T46" fmla="*/ 5 w 631"/>
                  <a:gd name="T47" fmla="*/ 41 h 2636"/>
                  <a:gd name="T48" fmla="*/ 4 w 631"/>
                  <a:gd name="T49" fmla="*/ 42 h 2636"/>
                  <a:gd name="T50" fmla="*/ 4 w 631"/>
                  <a:gd name="T51" fmla="*/ 44 h 2636"/>
                  <a:gd name="T52" fmla="*/ 4 w 631"/>
                  <a:gd name="T53" fmla="*/ 46 h 2636"/>
                  <a:gd name="T54" fmla="*/ 3 w 631"/>
                  <a:gd name="T55" fmla="*/ 48 h 2636"/>
                  <a:gd name="T56" fmla="*/ 3 w 631"/>
                  <a:gd name="T57" fmla="*/ 50 h 2636"/>
                  <a:gd name="T58" fmla="*/ 3 w 631"/>
                  <a:gd name="T59" fmla="*/ 51 h 2636"/>
                  <a:gd name="T60" fmla="*/ 2 w 631"/>
                  <a:gd name="T61" fmla="*/ 53 h 2636"/>
                  <a:gd name="T62" fmla="*/ 2 w 631"/>
                  <a:gd name="T63" fmla="*/ 55 h 2636"/>
                  <a:gd name="T64" fmla="*/ 2 w 631"/>
                  <a:gd name="T65" fmla="*/ 56 h 2636"/>
                  <a:gd name="T66" fmla="*/ 2 w 631"/>
                  <a:gd name="T67" fmla="*/ 58 h 2636"/>
                  <a:gd name="T68" fmla="*/ 1 w 631"/>
                  <a:gd name="T69" fmla="*/ 60 h 2636"/>
                  <a:gd name="T70" fmla="*/ 1 w 631"/>
                  <a:gd name="T71" fmla="*/ 63 h 2636"/>
                  <a:gd name="T72" fmla="*/ 1 w 631"/>
                  <a:gd name="T73" fmla="*/ 65 h 2636"/>
                  <a:gd name="T74" fmla="*/ 1 w 631"/>
                  <a:gd name="T75" fmla="*/ 66 h 2636"/>
                  <a:gd name="T76" fmla="*/ 1 w 631"/>
                  <a:gd name="T77" fmla="*/ 68 h 2636"/>
                  <a:gd name="T78" fmla="*/ 0 w 631"/>
                  <a:gd name="T79" fmla="*/ 68 h 2636"/>
                  <a:gd name="T80" fmla="*/ 1 w 631"/>
                  <a:gd name="T81" fmla="*/ 72 h 2636"/>
                  <a:gd name="T82" fmla="*/ 1 w 631"/>
                  <a:gd name="T83" fmla="*/ 77 h 2636"/>
                  <a:gd name="T84" fmla="*/ 0 w 631"/>
                  <a:gd name="T85" fmla="*/ 80 h 2636"/>
                  <a:gd name="T86" fmla="*/ 0 w 631"/>
                  <a:gd name="T87" fmla="*/ 83 h 2636"/>
                  <a:gd name="T88" fmla="*/ 0 w 631"/>
                  <a:gd name="T89" fmla="*/ 83 h 2636"/>
                  <a:gd name="T90" fmla="*/ 0 w 631"/>
                  <a:gd name="T91" fmla="*/ 80 h 2636"/>
                  <a:gd name="T92" fmla="*/ 0 w 631"/>
                  <a:gd name="T93" fmla="*/ 77 h 2636"/>
                  <a:gd name="T94" fmla="*/ 0 w 631"/>
                  <a:gd name="T95" fmla="*/ 66 h 2636"/>
                  <a:gd name="T96" fmla="*/ 2 w 631"/>
                  <a:gd name="T97" fmla="*/ 51 h 2636"/>
                  <a:gd name="T98" fmla="*/ 4 w 631"/>
                  <a:gd name="T99" fmla="*/ 42 h 2636"/>
                  <a:gd name="T100" fmla="*/ 5 w 631"/>
                  <a:gd name="T101" fmla="*/ 39 h 2636"/>
                  <a:gd name="T102" fmla="*/ 7 w 631"/>
                  <a:gd name="T103" fmla="*/ 34 h 2636"/>
                  <a:gd name="T104" fmla="*/ 11 w 631"/>
                  <a:gd name="T105" fmla="*/ 26 h 2636"/>
                  <a:gd name="T106" fmla="*/ 16 w 631"/>
                  <a:gd name="T107" fmla="*/ 14 h 2636"/>
                  <a:gd name="T108" fmla="*/ 17 w 631"/>
                  <a:gd name="T109" fmla="*/ 10 h 2636"/>
                  <a:gd name="T110" fmla="*/ 19 w 631"/>
                  <a:gd name="T111" fmla="*/ 3 h 2636"/>
                  <a:gd name="T112" fmla="*/ 19 w 631"/>
                  <a:gd name="T113" fmla="*/ 1 h 2636"/>
                  <a:gd name="T114" fmla="*/ 19 w 631"/>
                  <a:gd name="T115" fmla="*/ 0 h 2636"/>
                  <a:gd name="T116" fmla="*/ 19 w 631"/>
                  <a:gd name="T117" fmla="*/ 0 h 26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31" h="2636">
                    <a:moveTo>
                      <a:pt x="631" y="0"/>
                    </a:moveTo>
                    <a:lnTo>
                      <a:pt x="627" y="112"/>
                    </a:lnTo>
                    <a:lnTo>
                      <a:pt x="625" y="133"/>
                    </a:lnTo>
                    <a:lnTo>
                      <a:pt x="615" y="171"/>
                    </a:lnTo>
                    <a:lnTo>
                      <a:pt x="610" y="196"/>
                    </a:lnTo>
                    <a:lnTo>
                      <a:pt x="602" y="223"/>
                    </a:lnTo>
                    <a:lnTo>
                      <a:pt x="596" y="249"/>
                    </a:lnTo>
                    <a:lnTo>
                      <a:pt x="589" y="276"/>
                    </a:lnTo>
                    <a:lnTo>
                      <a:pt x="581" y="302"/>
                    </a:lnTo>
                    <a:lnTo>
                      <a:pt x="574" y="329"/>
                    </a:lnTo>
                    <a:lnTo>
                      <a:pt x="562" y="375"/>
                    </a:lnTo>
                    <a:lnTo>
                      <a:pt x="553" y="407"/>
                    </a:lnTo>
                    <a:lnTo>
                      <a:pt x="549" y="418"/>
                    </a:lnTo>
                    <a:lnTo>
                      <a:pt x="401" y="812"/>
                    </a:lnTo>
                    <a:lnTo>
                      <a:pt x="245" y="1093"/>
                    </a:lnTo>
                    <a:lnTo>
                      <a:pt x="235" y="1116"/>
                    </a:lnTo>
                    <a:lnTo>
                      <a:pt x="224" y="1139"/>
                    </a:lnTo>
                    <a:lnTo>
                      <a:pt x="213" y="1167"/>
                    </a:lnTo>
                    <a:lnTo>
                      <a:pt x="205" y="1182"/>
                    </a:lnTo>
                    <a:lnTo>
                      <a:pt x="199" y="1196"/>
                    </a:lnTo>
                    <a:lnTo>
                      <a:pt x="188" y="1224"/>
                    </a:lnTo>
                    <a:lnTo>
                      <a:pt x="178" y="1249"/>
                    </a:lnTo>
                    <a:lnTo>
                      <a:pt x="173" y="1266"/>
                    </a:lnTo>
                    <a:lnTo>
                      <a:pt x="167" y="1291"/>
                    </a:lnTo>
                    <a:lnTo>
                      <a:pt x="158" y="1336"/>
                    </a:lnTo>
                    <a:lnTo>
                      <a:pt x="146" y="1395"/>
                    </a:lnTo>
                    <a:lnTo>
                      <a:pt x="133" y="1460"/>
                    </a:lnTo>
                    <a:lnTo>
                      <a:pt x="121" y="1522"/>
                    </a:lnTo>
                    <a:lnTo>
                      <a:pt x="110" y="1576"/>
                    </a:lnTo>
                    <a:lnTo>
                      <a:pt x="101" y="1627"/>
                    </a:lnTo>
                    <a:lnTo>
                      <a:pt x="91" y="1676"/>
                    </a:lnTo>
                    <a:lnTo>
                      <a:pt x="83" y="1730"/>
                    </a:lnTo>
                    <a:lnTo>
                      <a:pt x="74" y="1790"/>
                    </a:lnTo>
                    <a:lnTo>
                      <a:pt x="64" y="1855"/>
                    </a:lnTo>
                    <a:lnTo>
                      <a:pt x="55" y="1916"/>
                    </a:lnTo>
                    <a:lnTo>
                      <a:pt x="47" y="2003"/>
                    </a:lnTo>
                    <a:lnTo>
                      <a:pt x="45" y="2055"/>
                    </a:lnTo>
                    <a:lnTo>
                      <a:pt x="38" y="2106"/>
                    </a:lnTo>
                    <a:lnTo>
                      <a:pt x="32" y="2146"/>
                    </a:lnTo>
                    <a:lnTo>
                      <a:pt x="30" y="2161"/>
                    </a:lnTo>
                    <a:lnTo>
                      <a:pt x="32" y="2292"/>
                    </a:lnTo>
                    <a:lnTo>
                      <a:pt x="34" y="2448"/>
                    </a:lnTo>
                    <a:lnTo>
                      <a:pt x="30" y="2554"/>
                    </a:lnTo>
                    <a:lnTo>
                      <a:pt x="26" y="2636"/>
                    </a:lnTo>
                    <a:lnTo>
                      <a:pt x="0" y="2632"/>
                    </a:lnTo>
                    <a:lnTo>
                      <a:pt x="4" y="2553"/>
                    </a:lnTo>
                    <a:lnTo>
                      <a:pt x="9" y="2448"/>
                    </a:lnTo>
                    <a:lnTo>
                      <a:pt x="11" y="2112"/>
                    </a:lnTo>
                    <a:lnTo>
                      <a:pt x="80" y="1627"/>
                    </a:lnTo>
                    <a:lnTo>
                      <a:pt x="139" y="1329"/>
                    </a:lnTo>
                    <a:lnTo>
                      <a:pt x="165" y="1218"/>
                    </a:lnTo>
                    <a:lnTo>
                      <a:pt x="230" y="1083"/>
                    </a:lnTo>
                    <a:lnTo>
                      <a:pt x="378" y="812"/>
                    </a:lnTo>
                    <a:lnTo>
                      <a:pt x="528" y="424"/>
                    </a:lnTo>
                    <a:lnTo>
                      <a:pt x="560" y="308"/>
                    </a:lnTo>
                    <a:lnTo>
                      <a:pt x="614" y="93"/>
                    </a:lnTo>
                    <a:lnTo>
                      <a:pt x="612" y="8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6" name="Freeform 159"/>
              <p:cNvSpPr>
                <a:spLocks/>
              </p:cNvSpPr>
              <p:nvPr/>
            </p:nvSpPr>
            <p:spPr bwMode="auto">
              <a:xfrm>
                <a:off x="2895" y="2168"/>
                <a:ext cx="76" cy="225"/>
              </a:xfrm>
              <a:custGeom>
                <a:avLst/>
                <a:gdLst>
                  <a:gd name="T0" fmla="*/ 1 w 152"/>
                  <a:gd name="T1" fmla="*/ 0 h 451"/>
                  <a:gd name="T2" fmla="*/ 2 w 152"/>
                  <a:gd name="T3" fmla="*/ 4 h 451"/>
                  <a:gd name="T4" fmla="*/ 4 w 152"/>
                  <a:gd name="T5" fmla="*/ 10 h 451"/>
                  <a:gd name="T6" fmla="*/ 5 w 152"/>
                  <a:gd name="T7" fmla="*/ 13 h 451"/>
                  <a:gd name="T8" fmla="*/ 5 w 152"/>
                  <a:gd name="T9" fmla="*/ 14 h 451"/>
                  <a:gd name="T10" fmla="*/ 3 w 152"/>
                  <a:gd name="T11" fmla="*/ 9 h 451"/>
                  <a:gd name="T12" fmla="*/ 1 w 152"/>
                  <a:gd name="T13" fmla="*/ 4 h 451"/>
                  <a:gd name="T14" fmla="*/ 0 w 152"/>
                  <a:gd name="T15" fmla="*/ 0 h 451"/>
                  <a:gd name="T16" fmla="*/ 1 w 152"/>
                  <a:gd name="T17" fmla="*/ 0 h 451"/>
                  <a:gd name="T18" fmla="*/ 1 w 152"/>
                  <a:gd name="T19" fmla="*/ 0 h 4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451">
                    <a:moveTo>
                      <a:pt x="18" y="0"/>
                    </a:moveTo>
                    <a:lnTo>
                      <a:pt x="48" y="134"/>
                    </a:lnTo>
                    <a:lnTo>
                      <a:pt x="111" y="327"/>
                    </a:lnTo>
                    <a:lnTo>
                      <a:pt x="152" y="430"/>
                    </a:lnTo>
                    <a:lnTo>
                      <a:pt x="139" y="451"/>
                    </a:lnTo>
                    <a:lnTo>
                      <a:pt x="88" y="299"/>
                    </a:lnTo>
                    <a:lnTo>
                      <a:pt x="29" y="134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7" name="Freeform 160"/>
              <p:cNvSpPr>
                <a:spLocks/>
              </p:cNvSpPr>
              <p:nvPr/>
            </p:nvSpPr>
            <p:spPr bwMode="auto">
              <a:xfrm>
                <a:off x="3152" y="1822"/>
                <a:ext cx="402" cy="980"/>
              </a:xfrm>
              <a:custGeom>
                <a:avLst/>
                <a:gdLst>
                  <a:gd name="T0" fmla="*/ 8 w 804"/>
                  <a:gd name="T1" fmla="*/ 5 h 1959"/>
                  <a:gd name="T2" fmla="*/ 18 w 804"/>
                  <a:gd name="T3" fmla="*/ 11 h 1959"/>
                  <a:gd name="T4" fmla="*/ 17 w 804"/>
                  <a:gd name="T5" fmla="*/ 16 h 1959"/>
                  <a:gd name="T6" fmla="*/ 16 w 804"/>
                  <a:gd name="T7" fmla="*/ 18 h 1959"/>
                  <a:gd name="T8" fmla="*/ 16 w 804"/>
                  <a:gd name="T9" fmla="*/ 20 h 1959"/>
                  <a:gd name="T10" fmla="*/ 12 w 804"/>
                  <a:gd name="T11" fmla="*/ 28 h 1959"/>
                  <a:gd name="T12" fmla="*/ 7 w 804"/>
                  <a:gd name="T13" fmla="*/ 46 h 1959"/>
                  <a:gd name="T14" fmla="*/ 8 w 804"/>
                  <a:gd name="T15" fmla="*/ 43 h 1959"/>
                  <a:gd name="T16" fmla="*/ 8 w 804"/>
                  <a:gd name="T17" fmla="*/ 40 h 1959"/>
                  <a:gd name="T18" fmla="*/ 9 w 804"/>
                  <a:gd name="T19" fmla="*/ 37 h 1959"/>
                  <a:gd name="T20" fmla="*/ 7 w 804"/>
                  <a:gd name="T21" fmla="*/ 46 h 1959"/>
                  <a:gd name="T22" fmla="*/ 9 w 804"/>
                  <a:gd name="T23" fmla="*/ 46 h 1959"/>
                  <a:gd name="T24" fmla="*/ 9 w 804"/>
                  <a:gd name="T25" fmla="*/ 45 h 1959"/>
                  <a:gd name="T26" fmla="*/ 19 w 804"/>
                  <a:gd name="T27" fmla="*/ 46 h 1959"/>
                  <a:gd name="T28" fmla="*/ 13 w 804"/>
                  <a:gd name="T29" fmla="*/ 44 h 1959"/>
                  <a:gd name="T30" fmla="*/ 15 w 804"/>
                  <a:gd name="T31" fmla="*/ 43 h 1959"/>
                  <a:gd name="T32" fmla="*/ 16 w 804"/>
                  <a:gd name="T33" fmla="*/ 42 h 1959"/>
                  <a:gd name="T34" fmla="*/ 17 w 804"/>
                  <a:gd name="T35" fmla="*/ 42 h 1959"/>
                  <a:gd name="T36" fmla="*/ 21 w 804"/>
                  <a:gd name="T37" fmla="*/ 41 h 1959"/>
                  <a:gd name="T38" fmla="*/ 22 w 804"/>
                  <a:gd name="T39" fmla="*/ 41 h 1959"/>
                  <a:gd name="T40" fmla="*/ 21 w 804"/>
                  <a:gd name="T41" fmla="*/ 40 h 1959"/>
                  <a:gd name="T42" fmla="*/ 11 w 804"/>
                  <a:gd name="T43" fmla="*/ 43 h 1959"/>
                  <a:gd name="T44" fmla="*/ 14 w 804"/>
                  <a:gd name="T45" fmla="*/ 26 h 1959"/>
                  <a:gd name="T46" fmla="*/ 16 w 804"/>
                  <a:gd name="T47" fmla="*/ 22 h 1959"/>
                  <a:gd name="T48" fmla="*/ 17 w 804"/>
                  <a:gd name="T49" fmla="*/ 17 h 1959"/>
                  <a:gd name="T50" fmla="*/ 23 w 804"/>
                  <a:gd name="T51" fmla="*/ 19 h 1959"/>
                  <a:gd name="T52" fmla="*/ 22 w 804"/>
                  <a:gd name="T53" fmla="*/ 30 h 1959"/>
                  <a:gd name="T54" fmla="*/ 22 w 804"/>
                  <a:gd name="T55" fmla="*/ 33 h 1959"/>
                  <a:gd name="T56" fmla="*/ 23 w 804"/>
                  <a:gd name="T57" fmla="*/ 41 h 1959"/>
                  <a:gd name="T58" fmla="*/ 25 w 804"/>
                  <a:gd name="T59" fmla="*/ 42 h 1959"/>
                  <a:gd name="T60" fmla="*/ 25 w 804"/>
                  <a:gd name="T61" fmla="*/ 46 h 1959"/>
                  <a:gd name="T62" fmla="*/ 20 w 804"/>
                  <a:gd name="T63" fmla="*/ 45 h 1959"/>
                  <a:gd name="T64" fmla="*/ 24 w 804"/>
                  <a:gd name="T65" fmla="*/ 51 h 1959"/>
                  <a:gd name="T66" fmla="*/ 23 w 804"/>
                  <a:gd name="T67" fmla="*/ 51 h 1959"/>
                  <a:gd name="T68" fmla="*/ 22 w 804"/>
                  <a:gd name="T69" fmla="*/ 50 h 1959"/>
                  <a:gd name="T70" fmla="*/ 22 w 804"/>
                  <a:gd name="T71" fmla="*/ 49 h 1959"/>
                  <a:gd name="T72" fmla="*/ 21 w 804"/>
                  <a:gd name="T73" fmla="*/ 57 h 1959"/>
                  <a:gd name="T74" fmla="*/ 18 w 804"/>
                  <a:gd name="T75" fmla="*/ 61 h 1959"/>
                  <a:gd name="T76" fmla="*/ 18 w 804"/>
                  <a:gd name="T77" fmla="*/ 62 h 1959"/>
                  <a:gd name="T78" fmla="*/ 19 w 804"/>
                  <a:gd name="T79" fmla="*/ 61 h 1959"/>
                  <a:gd name="T80" fmla="*/ 21 w 804"/>
                  <a:gd name="T81" fmla="*/ 60 h 1959"/>
                  <a:gd name="T82" fmla="*/ 25 w 804"/>
                  <a:gd name="T83" fmla="*/ 47 h 1959"/>
                  <a:gd name="T84" fmla="*/ 26 w 804"/>
                  <a:gd name="T85" fmla="*/ 43 h 1959"/>
                  <a:gd name="T86" fmla="*/ 24 w 804"/>
                  <a:gd name="T87" fmla="*/ 40 h 1959"/>
                  <a:gd name="T88" fmla="*/ 23 w 804"/>
                  <a:gd name="T89" fmla="*/ 23 h 1959"/>
                  <a:gd name="T90" fmla="*/ 20 w 804"/>
                  <a:gd name="T91" fmla="*/ 8 h 1959"/>
                  <a:gd name="T92" fmla="*/ 8 w 804"/>
                  <a:gd name="T93" fmla="*/ 4 h 1959"/>
                  <a:gd name="T94" fmla="*/ 1 w 804"/>
                  <a:gd name="T95" fmla="*/ 1 h 19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4" h="1959">
                    <a:moveTo>
                      <a:pt x="8" y="30"/>
                    </a:moveTo>
                    <a:lnTo>
                      <a:pt x="97" y="72"/>
                    </a:lnTo>
                    <a:lnTo>
                      <a:pt x="187" y="100"/>
                    </a:lnTo>
                    <a:lnTo>
                      <a:pt x="244" y="135"/>
                    </a:lnTo>
                    <a:lnTo>
                      <a:pt x="515" y="224"/>
                    </a:lnTo>
                    <a:lnTo>
                      <a:pt x="565" y="247"/>
                    </a:lnTo>
                    <a:lnTo>
                      <a:pt x="561" y="277"/>
                    </a:lnTo>
                    <a:lnTo>
                      <a:pt x="553" y="349"/>
                    </a:lnTo>
                    <a:lnTo>
                      <a:pt x="548" y="389"/>
                    </a:lnTo>
                    <a:lnTo>
                      <a:pt x="542" y="427"/>
                    </a:lnTo>
                    <a:lnTo>
                      <a:pt x="536" y="462"/>
                    </a:lnTo>
                    <a:lnTo>
                      <a:pt x="530" y="484"/>
                    </a:lnTo>
                    <a:lnTo>
                      <a:pt x="527" y="503"/>
                    </a:lnTo>
                    <a:lnTo>
                      <a:pt x="517" y="532"/>
                    </a:lnTo>
                    <a:lnTo>
                      <a:pt x="511" y="545"/>
                    </a:lnTo>
                    <a:lnTo>
                      <a:pt x="506" y="560"/>
                    </a:lnTo>
                    <a:lnTo>
                      <a:pt x="498" y="576"/>
                    </a:lnTo>
                    <a:lnTo>
                      <a:pt x="492" y="591"/>
                    </a:lnTo>
                    <a:lnTo>
                      <a:pt x="487" y="606"/>
                    </a:lnTo>
                    <a:lnTo>
                      <a:pt x="481" y="619"/>
                    </a:lnTo>
                    <a:lnTo>
                      <a:pt x="472" y="644"/>
                    </a:lnTo>
                    <a:lnTo>
                      <a:pt x="462" y="667"/>
                    </a:lnTo>
                    <a:lnTo>
                      <a:pt x="415" y="718"/>
                    </a:lnTo>
                    <a:lnTo>
                      <a:pt x="378" y="880"/>
                    </a:lnTo>
                    <a:lnTo>
                      <a:pt x="247" y="1188"/>
                    </a:lnTo>
                    <a:lnTo>
                      <a:pt x="209" y="1357"/>
                    </a:lnTo>
                    <a:lnTo>
                      <a:pt x="175" y="1440"/>
                    </a:lnTo>
                    <a:lnTo>
                      <a:pt x="202" y="1444"/>
                    </a:lnTo>
                    <a:lnTo>
                      <a:pt x="206" y="1431"/>
                    </a:lnTo>
                    <a:lnTo>
                      <a:pt x="215" y="1400"/>
                    </a:lnTo>
                    <a:lnTo>
                      <a:pt x="221" y="1381"/>
                    </a:lnTo>
                    <a:lnTo>
                      <a:pt x="226" y="1364"/>
                    </a:lnTo>
                    <a:lnTo>
                      <a:pt x="232" y="1349"/>
                    </a:lnTo>
                    <a:lnTo>
                      <a:pt x="236" y="1338"/>
                    </a:lnTo>
                    <a:lnTo>
                      <a:pt x="244" y="1303"/>
                    </a:lnTo>
                    <a:lnTo>
                      <a:pt x="249" y="1279"/>
                    </a:lnTo>
                    <a:lnTo>
                      <a:pt x="255" y="1252"/>
                    </a:lnTo>
                    <a:lnTo>
                      <a:pt x="261" y="1227"/>
                    </a:lnTo>
                    <a:lnTo>
                      <a:pt x="264" y="1205"/>
                    </a:lnTo>
                    <a:lnTo>
                      <a:pt x="268" y="1184"/>
                    </a:lnTo>
                    <a:lnTo>
                      <a:pt x="287" y="1267"/>
                    </a:lnTo>
                    <a:lnTo>
                      <a:pt x="238" y="1435"/>
                    </a:lnTo>
                    <a:lnTo>
                      <a:pt x="190" y="1450"/>
                    </a:lnTo>
                    <a:lnTo>
                      <a:pt x="202" y="1454"/>
                    </a:lnTo>
                    <a:lnTo>
                      <a:pt x="228" y="1457"/>
                    </a:lnTo>
                    <a:lnTo>
                      <a:pt x="257" y="1461"/>
                    </a:lnTo>
                    <a:lnTo>
                      <a:pt x="276" y="1461"/>
                    </a:lnTo>
                    <a:lnTo>
                      <a:pt x="287" y="1454"/>
                    </a:lnTo>
                    <a:lnTo>
                      <a:pt x="297" y="1446"/>
                    </a:lnTo>
                    <a:lnTo>
                      <a:pt x="302" y="1440"/>
                    </a:lnTo>
                    <a:lnTo>
                      <a:pt x="306" y="1436"/>
                    </a:lnTo>
                    <a:lnTo>
                      <a:pt x="285" y="1414"/>
                    </a:lnTo>
                    <a:lnTo>
                      <a:pt x="339" y="1402"/>
                    </a:lnTo>
                    <a:lnTo>
                      <a:pt x="473" y="1442"/>
                    </a:lnTo>
                    <a:lnTo>
                      <a:pt x="570" y="1457"/>
                    </a:lnTo>
                    <a:lnTo>
                      <a:pt x="586" y="1442"/>
                    </a:lnTo>
                    <a:lnTo>
                      <a:pt x="530" y="1421"/>
                    </a:lnTo>
                    <a:lnTo>
                      <a:pt x="492" y="1374"/>
                    </a:lnTo>
                    <a:lnTo>
                      <a:pt x="399" y="1387"/>
                    </a:lnTo>
                    <a:lnTo>
                      <a:pt x="403" y="1385"/>
                    </a:lnTo>
                    <a:lnTo>
                      <a:pt x="418" y="1378"/>
                    </a:lnTo>
                    <a:lnTo>
                      <a:pt x="426" y="1374"/>
                    </a:lnTo>
                    <a:lnTo>
                      <a:pt x="437" y="1368"/>
                    </a:lnTo>
                    <a:lnTo>
                      <a:pt x="449" y="1362"/>
                    </a:lnTo>
                    <a:lnTo>
                      <a:pt x="460" y="1357"/>
                    </a:lnTo>
                    <a:lnTo>
                      <a:pt x="473" y="1351"/>
                    </a:lnTo>
                    <a:lnTo>
                      <a:pt x="485" y="1345"/>
                    </a:lnTo>
                    <a:lnTo>
                      <a:pt x="496" y="1340"/>
                    </a:lnTo>
                    <a:lnTo>
                      <a:pt x="510" y="1334"/>
                    </a:lnTo>
                    <a:lnTo>
                      <a:pt x="519" y="1328"/>
                    </a:lnTo>
                    <a:lnTo>
                      <a:pt x="529" y="1324"/>
                    </a:lnTo>
                    <a:lnTo>
                      <a:pt x="542" y="1317"/>
                    </a:lnTo>
                    <a:lnTo>
                      <a:pt x="555" y="1313"/>
                    </a:lnTo>
                    <a:lnTo>
                      <a:pt x="570" y="1311"/>
                    </a:lnTo>
                    <a:lnTo>
                      <a:pt x="608" y="1309"/>
                    </a:lnTo>
                    <a:lnTo>
                      <a:pt x="656" y="1311"/>
                    </a:lnTo>
                    <a:lnTo>
                      <a:pt x="709" y="1315"/>
                    </a:lnTo>
                    <a:lnTo>
                      <a:pt x="709" y="1305"/>
                    </a:lnTo>
                    <a:lnTo>
                      <a:pt x="703" y="1294"/>
                    </a:lnTo>
                    <a:lnTo>
                      <a:pt x="700" y="1288"/>
                    </a:lnTo>
                    <a:lnTo>
                      <a:pt x="692" y="1283"/>
                    </a:lnTo>
                    <a:lnTo>
                      <a:pt x="684" y="1279"/>
                    </a:lnTo>
                    <a:lnTo>
                      <a:pt x="677" y="1273"/>
                    </a:lnTo>
                    <a:lnTo>
                      <a:pt x="662" y="1269"/>
                    </a:lnTo>
                    <a:lnTo>
                      <a:pt x="646" y="1265"/>
                    </a:lnTo>
                    <a:lnTo>
                      <a:pt x="536" y="1269"/>
                    </a:lnTo>
                    <a:lnTo>
                      <a:pt x="363" y="1340"/>
                    </a:lnTo>
                    <a:lnTo>
                      <a:pt x="323" y="1364"/>
                    </a:lnTo>
                    <a:lnTo>
                      <a:pt x="329" y="1265"/>
                    </a:lnTo>
                    <a:lnTo>
                      <a:pt x="325" y="1199"/>
                    </a:lnTo>
                    <a:lnTo>
                      <a:pt x="422" y="910"/>
                    </a:lnTo>
                    <a:lnTo>
                      <a:pt x="422" y="830"/>
                    </a:lnTo>
                    <a:lnTo>
                      <a:pt x="494" y="775"/>
                    </a:lnTo>
                    <a:lnTo>
                      <a:pt x="576" y="674"/>
                    </a:lnTo>
                    <a:lnTo>
                      <a:pt x="441" y="769"/>
                    </a:lnTo>
                    <a:lnTo>
                      <a:pt x="487" y="691"/>
                    </a:lnTo>
                    <a:lnTo>
                      <a:pt x="635" y="538"/>
                    </a:lnTo>
                    <a:lnTo>
                      <a:pt x="610" y="543"/>
                    </a:lnTo>
                    <a:lnTo>
                      <a:pt x="521" y="614"/>
                    </a:lnTo>
                    <a:lnTo>
                      <a:pt x="544" y="528"/>
                    </a:lnTo>
                    <a:lnTo>
                      <a:pt x="570" y="385"/>
                    </a:lnTo>
                    <a:lnTo>
                      <a:pt x="591" y="254"/>
                    </a:lnTo>
                    <a:lnTo>
                      <a:pt x="627" y="294"/>
                    </a:lnTo>
                    <a:lnTo>
                      <a:pt x="709" y="608"/>
                    </a:lnTo>
                    <a:lnTo>
                      <a:pt x="711" y="823"/>
                    </a:lnTo>
                    <a:lnTo>
                      <a:pt x="705" y="887"/>
                    </a:lnTo>
                    <a:lnTo>
                      <a:pt x="700" y="920"/>
                    </a:lnTo>
                    <a:lnTo>
                      <a:pt x="694" y="950"/>
                    </a:lnTo>
                    <a:lnTo>
                      <a:pt x="686" y="997"/>
                    </a:lnTo>
                    <a:lnTo>
                      <a:pt x="682" y="1015"/>
                    </a:lnTo>
                    <a:lnTo>
                      <a:pt x="688" y="1018"/>
                    </a:lnTo>
                    <a:lnTo>
                      <a:pt x="703" y="1032"/>
                    </a:lnTo>
                    <a:lnTo>
                      <a:pt x="717" y="1062"/>
                    </a:lnTo>
                    <a:lnTo>
                      <a:pt x="724" y="1113"/>
                    </a:lnTo>
                    <a:lnTo>
                      <a:pt x="724" y="1275"/>
                    </a:lnTo>
                    <a:lnTo>
                      <a:pt x="734" y="1284"/>
                    </a:lnTo>
                    <a:lnTo>
                      <a:pt x="743" y="1294"/>
                    </a:lnTo>
                    <a:lnTo>
                      <a:pt x="749" y="1300"/>
                    </a:lnTo>
                    <a:lnTo>
                      <a:pt x="755" y="1307"/>
                    </a:lnTo>
                    <a:lnTo>
                      <a:pt x="776" y="1340"/>
                    </a:lnTo>
                    <a:lnTo>
                      <a:pt x="787" y="1378"/>
                    </a:lnTo>
                    <a:lnTo>
                      <a:pt x="785" y="1416"/>
                    </a:lnTo>
                    <a:lnTo>
                      <a:pt x="777" y="1448"/>
                    </a:lnTo>
                    <a:lnTo>
                      <a:pt x="772" y="1471"/>
                    </a:lnTo>
                    <a:lnTo>
                      <a:pt x="768" y="1478"/>
                    </a:lnTo>
                    <a:lnTo>
                      <a:pt x="738" y="1471"/>
                    </a:lnTo>
                    <a:lnTo>
                      <a:pt x="696" y="1429"/>
                    </a:lnTo>
                    <a:lnTo>
                      <a:pt x="614" y="1414"/>
                    </a:lnTo>
                    <a:lnTo>
                      <a:pt x="698" y="1493"/>
                    </a:lnTo>
                    <a:lnTo>
                      <a:pt x="753" y="1604"/>
                    </a:lnTo>
                    <a:lnTo>
                      <a:pt x="751" y="1638"/>
                    </a:lnTo>
                    <a:lnTo>
                      <a:pt x="743" y="1630"/>
                    </a:lnTo>
                    <a:lnTo>
                      <a:pt x="738" y="1627"/>
                    </a:lnTo>
                    <a:lnTo>
                      <a:pt x="734" y="1621"/>
                    </a:lnTo>
                    <a:lnTo>
                      <a:pt x="726" y="1613"/>
                    </a:lnTo>
                    <a:lnTo>
                      <a:pt x="720" y="1606"/>
                    </a:lnTo>
                    <a:lnTo>
                      <a:pt x="715" y="1600"/>
                    </a:lnTo>
                    <a:lnTo>
                      <a:pt x="707" y="1592"/>
                    </a:lnTo>
                    <a:lnTo>
                      <a:pt x="701" y="1585"/>
                    </a:lnTo>
                    <a:lnTo>
                      <a:pt x="696" y="1577"/>
                    </a:lnTo>
                    <a:lnTo>
                      <a:pt x="690" y="1571"/>
                    </a:lnTo>
                    <a:lnTo>
                      <a:pt x="684" y="1566"/>
                    </a:lnTo>
                    <a:lnTo>
                      <a:pt x="677" y="1558"/>
                    </a:lnTo>
                    <a:lnTo>
                      <a:pt x="675" y="1554"/>
                    </a:lnTo>
                    <a:lnTo>
                      <a:pt x="671" y="1642"/>
                    </a:lnTo>
                    <a:lnTo>
                      <a:pt x="667" y="1714"/>
                    </a:lnTo>
                    <a:lnTo>
                      <a:pt x="662" y="1773"/>
                    </a:lnTo>
                    <a:lnTo>
                      <a:pt x="654" y="1815"/>
                    </a:lnTo>
                    <a:lnTo>
                      <a:pt x="644" y="1849"/>
                    </a:lnTo>
                    <a:lnTo>
                      <a:pt x="637" y="1872"/>
                    </a:lnTo>
                    <a:lnTo>
                      <a:pt x="633" y="1879"/>
                    </a:lnTo>
                    <a:lnTo>
                      <a:pt x="563" y="1932"/>
                    </a:lnTo>
                    <a:lnTo>
                      <a:pt x="487" y="1950"/>
                    </a:lnTo>
                    <a:lnTo>
                      <a:pt x="500" y="1953"/>
                    </a:lnTo>
                    <a:lnTo>
                      <a:pt x="529" y="1959"/>
                    </a:lnTo>
                    <a:lnTo>
                      <a:pt x="559" y="1959"/>
                    </a:lnTo>
                    <a:lnTo>
                      <a:pt x="582" y="1953"/>
                    </a:lnTo>
                    <a:lnTo>
                      <a:pt x="587" y="1946"/>
                    </a:lnTo>
                    <a:lnTo>
                      <a:pt x="597" y="1938"/>
                    </a:lnTo>
                    <a:lnTo>
                      <a:pt x="608" y="1931"/>
                    </a:lnTo>
                    <a:lnTo>
                      <a:pt x="618" y="1923"/>
                    </a:lnTo>
                    <a:lnTo>
                      <a:pt x="627" y="1917"/>
                    </a:lnTo>
                    <a:lnTo>
                      <a:pt x="637" y="1913"/>
                    </a:lnTo>
                    <a:lnTo>
                      <a:pt x="643" y="1908"/>
                    </a:lnTo>
                    <a:lnTo>
                      <a:pt x="753" y="1822"/>
                    </a:lnTo>
                    <a:lnTo>
                      <a:pt x="762" y="1718"/>
                    </a:lnTo>
                    <a:lnTo>
                      <a:pt x="772" y="1606"/>
                    </a:lnTo>
                    <a:lnTo>
                      <a:pt x="781" y="1492"/>
                    </a:lnTo>
                    <a:lnTo>
                      <a:pt x="785" y="1480"/>
                    </a:lnTo>
                    <a:lnTo>
                      <a:pt x="793" y="1452"/>
                    </a:lnTo>
                    <a:lnTo>
                      <a:pt x="804" y="1393"/>
                    </a:lnTo>
                    <a:lnTo>
                      <a:pt x="802" y="1372"/>
                    </a:lnTo>
                    <a:lnTo>
                      <a:pt x="795" y="1351"/>
                    </a:lnTo>
                    <a:lnTo>
                      <a:pt x="787" y="1334"/>
                    </a:lnTo>
                    <a:lnTo>
                      <a:pt x="783" y="1328"/>
                    </a:lnTo>
                    <a:lnTo>
                      <a:pt x="747" y="1279"/>
                    </a:lnTo>
                    <a:lnTo>
                      <a:pt x="747" y="1096"/>
                    </a:lnTo>
                    <a:lnTo>
                      <a:pt x="711" y="1001"/>
                    </a:lnTo>
                    <a:lnTo>
                      <a:pt x="732" y="859"/>
                    </a:lnTo>
                    <a:lnTo>
                      <a:pt x="734" y="731"/>
                    </a:lnTo>
                    <a:lnTo>
                      <a:pt x="732" y="606"/>
                    </a:lnTo>
                    <a:lnTo>
                      <a:pt x="656" y="315"/>
                    </a:lnTo>
                    <a:lnTo>
                      <a:pt x="633" y="262"/>
                    </a:lnTo>
                    <a:lnTo>
                      <a:pt x="612" y="235"/>
                    </a:lnTo>
                    <a:lnTo>
                      <a:pt x="570" y="228"/>
                    </a:lnTo>
                    <a:lnTo>
                      <a:pt x="479" y="195"/>
                    </a:lnTo>
                    <a:lnTo>
                      <a:pt x="268" y="127"/>
                    </a:lnTo>
                    <a:lnTo>
                      <a:pt x="230" y="112"/>
                    </a:lnTo>
                    <a:lnTo>
                      <a:pt x="181" y="80"/>
                    </a:lnTo>
                    <a:lnTo>
                      <a:pt x="82" y="43"/>
                    </a:lnTo>
                    <a:lnTo>
                      <a:pt x="0" y="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8" name="Freeform 161"/>
              <p:cNvSpPr>
                <a:spLocks/>
              </p:cNvSpPr>
              <p:nvPr/>
            </p:nvSpPr>
            <p:spPr bwMode="auto">
              <a:xfrm>
                <a:off x="3142" y="1607"/>
                <a:ext cx="62" cy="246"/>
              </a:xfrm>
              <a:custGeom>
                <a:avLst/>
                <a:gdLst>
                  <a:gd name="T0" fmla="*/ 1 w 126"/>
                  <a:gd name="T1" fmla="*/ 1 h 492"/>
                  <a:gd name="T2" fmla="*/ 1 w 126"/>
                  <a:gd name="T3" fmla="*/ 4 h 492"/>
                  <a:gd name="T4" fmla="*/ 1 w 126"/>
                  <a:gd name="T5" fmla="*/ 5 h 492"/>
                  <a:gd name="T6" fmla="*/ 0 w 126"/>
                  <a:gd name="T7" fmla="*/ 5 h 492"/>
                  <a:gd name="T8" fmla="*/ 0 w 126"/>
                  <a:gd name="T9" fmla="*/ 7 h 492"/>
                  <a:gd name="T10" fmla="*/ 0 w 126"/>
                  <a:gd name="T11" fmla="*/ 6 h 492"/>
                  <a:gd name="T12" fmla="*/ 0 w 126"/>
                  <a:gd name="T13" fmla="*/ 11 h 492"/>
                  <a:gd name="T14" fmla="*/ 0 w 126"/>
                  <a:gd name="T15" fmla="*/ 14 h 492"/>
                  <a:gd name="T16" fmla="*/ 1 w 126"/>
                  <a:gd name="T17" fmla="*/ 15 h 492"/>
                  <a:gd name="T18" fmla="*/ 3 w 126"/>
                  <a:gd name="T19" fmla="*/ 16 h 492"/>
                  <a:gd name="T20" fmla="*/ 3 w 126"/>
                  <a:gd name="T21" fmla="*/ 14 h 492"/>
                  <a:gd name="T22" fmla="*/ 3 w 126"/>
                  <a:gd name="T23" fmla="*/ 13 h 492"/>
                  <a:gd name="T24" fmla="*/ 3 w 126"/>
                  <a:gd name="T25" fmla="*/ 13 h 492"/>
                  <a:gd name="T26" fmla="*/ 3 w 126"/>
                  <a:gd name="T27" fmla="*/ 11 h 492"/>
                  <a:gd name="T28" fmla="*/ 3 w 126"/>
                  <a:gd name="T29" fmla="*/ 9 h 492"/>
                  <a:gd name="T30" fmla="*/ 3 w 126"/>
                  <a:gd name="T31" fmla="*/ 9 h 492"/>
                  <a:gd name="T32" fmla="*/ 3 w 126"/>
                  <a:gd name="T33" fmla="*/ 9 h 492"/>
                  <a:gd name="T34" fmla="*/ 3 w 126"/>
                  <a:gd name="T35" fmla="*/ 8 h 492"/>
                  <a:gd name="T36" fmla="*/ 3 w 126"/>
                  <a:gd name="T37" fmla="*/ 7 h 492"/>
                  <a:gd name="T38" fmla="*/ 3 w 126"/>
                  <a:gd name="T39" fmla="*/ 7 h 492"/>
                  <a:gd name="T40" fmla="*/ 3 w 126"/>
                  <a:gd name="T41" fmla="*/ 6 h 492"/>
                  <a:gd name="T42" fmla="*/ 3 w 126"/>
                  <a:gd name="T43" fmla="*/ 6 h 492"/>
                  <a:gd name="T44" fmla="*/ 3 w 126"/>
                  <a:gd name="T45" fmla="*/ 5 h 492"/>
                  <a:gd name="T46" fmla="*/ 3 w 126"/>
                  <a:gd name="T47" fmla="*/ 4 h 492"/>
                  <a:gd name="T48" fmla="*/ 3 w 126"/>
                  <a:gd name="T49" fmla="*/ 3 h 492"/>
                  <a:gd name="T50" fmla="*/ 3 w 126"/>
                  <a:gd name="T51" fmla="*/ 3 h 492"/>
                  <a:gd name="T52" fmla="*/ 3 w 126"/>
                  <a:gd name="T53" fmla="*/ 3 h 492"/>
                  <a:gd name="T54" fmla="*/ 3 w 126"/>
                  <a:gd name="T55" fmla="*/ 3 h 492"/>
                  <a:gd name="T56" fmla="*/ 2 w 126"/>
                  <a:gd name="T57" fmla="*/ 2 h 492"/>
                  <a:gd name="T58" fmla="*/ 2 w 126"/>
                  <a:gd name="T59" fmla="*/ 0 h 492"/>
                  <a:gd name="T60" fmla="*/ 1 w 126"/>
                  <a:gd name="T61" fmla="*/ 1 h 492"/>
                  <a:gd name="T62" fmla="*/ 1 w 126"/>
                  <a:gd name="T63" fmla="*/ 1 h 4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6" h="492">
                    <a:moveTo>
                      <a:pt x="40" y="4"/>
                    </a:moveTo>
                    <a:lnTo>
                      <a:pt x="40" y="105"/>
                    </a:lnTo>
                    <a:lnTo>
                      <a:pt x="33" y="135"/>
                    </a:lnTo>
                    <a:lnTo>
                      <a:pt x="27" y="150"/>
                    </a:lnTo>
                    <a:lnTo>
                      <a:pt x="0" y="207"/>
                    </a:lnTo>
                    <a:lnTo>
                      <a:pt x="25" y="177"/>
                    </a:lnTo>
                    <a:lnTo>
                      <a:pt x="19" y="340"/>
                    </a:lnTo>
                    <a:lnTo>
                      <a:pt x="23" y="422"/>
                    </a:lnTo>
                    <a:lnTo>
                      <a:pt x="42" y="466"/>
                    </a:lnTo>
                    <a:lnTo>
                      <a:pt x="120" y="492"/>
                    </a:lnTo>
                    <a:lnTo>
                      <a:pt x="126" y="447"/>
                    </a:lnTo>
                    <a:lnTo>
                      <a:pt x="122" y="405"/>
                    </a:lnTo>
                    <a:lnTo>
                      <a:pt x="118" y="386"/>
                    </a:lnTo>
                    <a:lnTo>
                      <a:pt x="118" y="331"/>
                    </a:lnTo>
                    <a:lnTo>
                      <a:pt x="118" y="285"/>
                    </a:lnTo>
                    <a:lnTo>
                      <a:pt x="114" y="270"/>
                    </a:lnTo>
                    <a:lnTo>
                      <a:pt x="113" y="262"/>
                    </a:lnTo>
                    <a:lnTo>
                      <a:pt x="116" y="243"/>
                    </a:lnTo>
                    <a:lnTo>
                      <a:pt x="120" y="211"/>
                    </a:lnTo>
                    <a:lnTo>
                      <a:pt x="116" y="198"/>
                    </a:lnTo>
                    <a:lnTo>
                      <a:pt x="113" y="181"/>
                    </a:lnTo>
                    <a:lnTo>
                      <a:pt x="109" y="162"/>
                    </a:lnTo>
                    <a:lnTo>
                      <a:pt x="113" y="145"/>
                    </a:lnTo>
                    <a:lnTo>
                      <a:pt x="116" y="110"/>
                    </a:lnTo>
                    <a:lnTo>
                      <a:pt x="113" y="95"/>
                    </a:lnTo>
                    <a:lnTo>
                      <a:pt x="109" y="86"/>
                    </a:lnTo>
                    <a:lnTo>
                      <a:pt x="103" y="78"/>
                    </a:lnTo>
                    <a:lnTo>
                      <a:pt x="99" y="76"/>
                    </a:lnTo>
                    <a:lnTo>
                      <a:pt x="78" y="50"/>
                    </a:lnTo>
                    <a:lnTo>
                      <a:pt x="78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59" name="Freeform 162"/>
              <p:cNvSpPr>
                <a:spLocks/>
              </p:cNvSpPr>
              <p:nvPr/>
            </p:nvSpPr>
            <p:spPr bwMode="auto">
              <a:xfrm>
                <a:off x="3173" y="1461"/>
                <a:ext cx="29" cy="153"/>
              </a:xfrm>
              <a:custGeom>
                <a:avLst/>
                <a:gdLst>
                  <a:gd name="T0" fmla="*/ 1 w 57"/>
                  <a:gd name="T1" fmla="*/ 1 h 305"/>
                  <a:gd name="T2" fmla="*/ 2 w 57"/>
                  <a:gd name="T3" fmla="*/ 1 h 305"/>
                  <a:gd name="T4" fmla="*/ 2 w 57"/>
                  <a:gd name="T5" fmla="*/ 1 h 305"/>
                  <a:gd name="T6" fmla="*/ 2 w 57"/>
                  <a:gd name="T7" fmla="*/ 2 h 305"/>
                  <a:gd name="T8" fmla="*/ 2 w 57"/>
                  <a:gd name="T9" fmla="*/ 3 h 305"/>
                  <a:gd name="T10" fmla="*/ 2 w 57"/>
                  <a:gd name="T11" fmla="*/ 4 h 305"/>
                  <a:gd name="T12" fmla="*/ 2 w 57"/>
                  <a:gd name="T13" fmla="*/ 4 h 305"/>
                  <a:gd name="T14" fmla="*/ 2 w 57"/>
                  <a:gd name="T15" fmla="*/ 6 h 305"/>
                  <a:gd name="T16" fmla="*/ 2 w 57"/>
                  <a:gd name="T17" fmla="*/ 8 h 305"/>
                  <a:gd name="T18" fmla="*/ 2 w 57"/>
                  <a:gd name="T19" fmla="*/ 9 h 305"/>
                  <a:gd name="T20" fmla="*/ 1 w 57"/>
                  <a:gd name="T21" fmla="*/ 9 h 305"/>
                  <a:gd name="T22" fmla="*/ 1 w 57"/>
                  <a:gd name="T23" fmla="*/ 9 h 305"/>
                  <a:gd name="T24" fmla="*/ 1 w 57"/>
                  <a:gd name="T25" fmla="*/ 9 h 305"/>
                  <a:gd name="T26" fmla="*/ 1 w 57"/>
                  <a:gd name="T27" fmla="*/ 10 h 305"/>
                  <a:gd name="T28" fmla="*/ 1 w 57"/>
                  <a:gd name="T29" fmla="*/ 10 h 305"/>
                  <a:gd name="T30" fmla="*/ 1 w 57"/>
                  <a:gd name="T31" fmla="*/ 10 h 305"/>
                  <a:gd name="T32" fmla="*/ 1 w 57"/>
                  <a:gd name="T33" fmla="*/ 10 h 305"/>
                  <a:gd name="T34" fmla="*/ 1 w 57"/>
                  <a:gd name="T35" fmla="*/ 10 h 305"/>
                  <a:gd name="T36" fmla="*/ 1 w 57"/>
                  <a:gd name="T37" fmla="*/ 9 h 305"/>
                  <a:gd name="T38" fmla="*/ 2 w 57"/>
                  <a:gd name="T39" fmla="*/ 9 h 305"/>
                  <a:gd name="T40" fmla="*/ 2 w 57"/>
                  <a:gd name="T41" fmla="*/ 8 h 305"/>
                  <a:gd name="T42" fmla="*/ 2 w 57"/>
                  <a:gd name="T43" fmla="*/ 7 h 305"/>
                  <a:gd name="T44" fmla="*/ 2 w 57"/>
                  <a:gd name="T45" fmla="*/ 6 h 305"/>
                  <a:gd name="T46" fmla="*/ 2 w 57"/>
                  <a:gd name="T47" fmla="*/ 6 h 305"/>
                  <a:gd name="T48" fmla="*/ 2 w 57"/>
                  <a:gd name="T49" fmla="*/ 4 h 305"/>
                  <a:gd name="T50" fmla="*/ 2 w 57"/>
                  <a:gd name="T51" fmla="*/ 3 h 305"/>
                  <a:gd name="T52" fmla="*/ 2 w 57"/>
                  <a:gd name="T53" fmla="*/ 1 h 305"/>
                  <a:gd name="T54" fmla="*/ 2 w 57"/>
                  <a:gd name="T55" fmla="*/ 1 h 305"/>
                  <a:gd name="T56" fmla="*/ 1 w 57"/>
                  <a:gd name="T57" fmla="*/ 1 h 305"/>
                  <a:gd name="T58" fmla="*/ 0 w 57"/>
                  <a:gd name="T59" fmla="*/ 0 h 305"/>
                  <a:gd name="T60" fmla="*/ 1 w 57"/>
                  <a:gd name="T61" fmla="*/ 1 h 305"/>
                  <a:gd name="T62" fmla="*/ 1 w 57"/>
                  <a:gd name="T63" fmla="*/ 1 h 3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305">
                    <a:moveTo>
                      <a:pt x="6" y="11"/>
                    </a:moveTo>
                    <a:lnTo>
                      <a:pt x="36" y="13"/>
                    </a:lnTo>
                    <a:lnTo>
                      <a:pt x="42" y="32"/>
                    </a:lnTo>
                    <a:lnTo>
                      <a:pt x="46" y="47"/>
                    </a:lnTo>
                    <a:lnTo>
                      <a:pt x="40" y="70"/>
                    </a:lnTo>
                    <a:lnTo>
                      <a:pt x="36" y="98"/>
                    </a:lnTo>
                    <a:lnTo>
                      <a:pt x="46" y="127"/>
                    </a:lnTo>
                    <a:lnTo>
                      <a:pt x="48" y="172"/>
                    </a:lnTo>
                    <a:lnTo>
                      <a:pt x="36" y="228"/>
                    </a:lnTo>
                    <a:lnTo>
                      <a:pt x="36" y="264"/>
                    </a:lnTo>
                    <a:lnTo>
                      <a:pt x="32" y="275"/>
                    </a:lnTo>
                    <a:lnTo>
                      <a:pt x="27" y="283"/>
                    </a:lnTo>
                    <a:lnTo>
                      <a:pt x="21" y="288"/>
                    </a:lnTo>
                    <a:lnTo>
                      <a:pt x="19" y="290"/>
                    </a:lnTo>
                    <a:lnTo>
                      <a:pt x="2" y="304"/>
                    </a:lnTo>
                    <a:lnTo>
                      <a:pt x="13" y="305"/>
                    </a:lnTo>
                    <a:lnTo>
                      <a:pt x="17" y="304"/>
                    </a:lnTo>
                    <a:lnTo>
                      <a:pt x="23" y="298"/>
                    </a:lnTo>
                    <a:lnTo>
                      <a:pt x="32" y="288"/>
                    </a:lnTo>
                    <a:lnTo>
                      <a:pt x="40" y="277"/>
                    </a:lnTo>
                    <a:lnTo>
                      <a:pt x="50" y="247"/>
                    </a:lnTo>
                    <a:lnTo>
                      <a:pt x="46" y="209"/>
                    </a:lnTo>
                    <a:lnTo>
                      <a:pt x="51" y="190"/>
                    </a:lnTo>
                    <a:lnTo>
                      <a:pt x="57" y="163"/>
                    </a:lnTo>
                    <a:lnTo>
                      <a:pt x="53" y="121"/>
                    </a:lnTo>
                    <a:lnTo>
                      <a:pt x="46" y="85"/>
                    </a:lnTo>
                    <a:lnTo>
                      <a:pt x="50" y="22"/>
                    </a:lnTo>
                    <a:lnTo>
                      <a:pt x="36" y="5"/>
                    </a:lnTo>
                    <a:lnTo>
                      <a:pt x="31" y="1"/>
                    </a:lnTo>
                    <a:lnTo>
                      <a:pt x="0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0" name="Freeform 163"/>
              <p:cNvSpPr>
                <a:spLocks/>
              </p:cNvSpPr>
              <p:nvPr/>
            </p:nvSpPr>
            <p:spPr bwMode="auto">
              <a:xfrm>
                <a:off x="3158" y="1472"/>
                <a:ext cx="33" cy="37"/>
              </a:xfrm>
              <a:custGeom>
                <a:avLst/>
                <a:gdLst>
                  <a:gd name="T0" fmla="*/ 0 w 66"/>
                  <a:gd name="T1" fmla="*/ 3 h 74"/>
                  <a:gd name="T2" fmla="*/ 2 w 66"/>
                  <a:gd name="T3" fmla="*/ 1 h 74"/>
                  <a:gd name="T4" fmla="*/ 2 w 66"/>
                  <a:gd name="T5" fmla="*/ 1 h 74"/>
                  <a:gd name="T6" fmla="*/ 2 w 66"/>
                  <a:gd name="T7" fmla="*/ 1 h 74"/>
                  <a:gd name="T8" fmla="*/ 2 w 66"/>
                  <a:gd name="T9" fmla="*/ 1 h 74"/>
                  <a:gd name="T10" fmla="*/ 2 w 66"/>
                  <a:gd name="T11" fmla="*/ 0 h 74"/>
                  <a:gd name="T12" fmla="*/ 2 w 66"/>
                  <a:gd name="T13" fmla="*/ 1 h 74"/>
                  <a:gd name="T14" fmla="*/ 2 w 66"/>
                  <a:gd name="T15" fmla="*/ 1 h 74"/>
                  <a:gd name="T16" fmla="*/ 2 w 66"/>
                  <a:gd name="T17" fmla="*/ 2 h 74"/>
                  <a:gd name="T18" fmla="*/ 3 w 66"/>
                  <a:gd name="T19" fmla="*/ 3 h 74"/>
                  <a:gd name="T20" fmla="*/ 2 w 66"/>
                  <a:gd name="T21" fmla="*/ 2 h 74"/>
                  <a:gd name="T22" fmla="*/ 2 w 66"/>
                  <a:gd name="T23" fmla="*/ 1 h 74"/>
                  <a:gd name="T24" fmla="*/ 2 w 66"/>
                  <a:gd name="T25" fmla="*/ 1 h 74"/>
                  <a:gd name="T26" fmla="*/ 1 w 66"/>
                  <a:gd name="T27" fmla="*/ 2 h 74"/>
                  <a:gd name="T28" fmla="*/ 0 w 66"/>
                  <a:gd name="T29" fmla="*/ 3 h 74"/>
                  <a:gd name="T30" fmla="*/ 0 w 66"/>
                  <a:gd name="T31" fmla="*/ 3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6" h="74">
                    <a:moveTo>
                      <a:pt x="0" y="73"/>
                    </a:moveTo>
                    <a:lnTo>
                      <a:pt x="34" y="17"/>
                    </a:lnTo>
                    <a:lnTo>
                      <a:pt x="36" y="14"/>
                    </a:lnTo>
                    <a:lnTo>
                      <a:pt x="42" y="10"/>
                    </a:lnTo>
                    <a:lnTo>
                      <a:pt x="49" y="2"/>
                    </a:lnTo>
                    <a:lnTo>
                      <a:pt x="55" y="0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2" y="52"/>
                    </a:lnTo>
                    <a:lnTo>
                      <a:pt x="66" y="74"/>
                    </a:lnTo>
                    <a:lnTo>
                      <a:pt x="53" y="55"/>
                    </a:lnTo>
                    <a:lnTo>
                      <a:pt x="53" y="17"/>
                    </a:lnTo>
                    <a:lnTo>
                      <a:pt x="40" y="29"/>
                    </a:lnTo>
                    <a:lnTo>
                      <a:pt x="17" y="5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1" name="Freeform 164"/>
              <p:cNvSpPr>
                <a:spLocks/>
              </p:cNvSpPr>
              <p:nvPr/>
            </p:nvSpPr>
            <p:spPr bwMode="auto">
              <a:xfrm>
                <a:off x="3156" y="1517"/>
                <a:ext cx="11" cy="44"/>
              </a:xfrm>
              <a:custGeom>
                <a:avLst/>
                <a:gdLst>
                  <a:gd name="T0" fmla="*/ 0 w 23"/>
                  <a:gd name="T1" fmla="*/ 0 h 89"/>
                  <a:gd name="T2" fmla="*/ 0 w 23"/>
                  <a:gd name="T3" fmla="*/ 0 h 89"/>
                  <a:gd name="T4" fmla="*/ 0 w 23"/>
                  <a:gd name="T5" fmla="*/ 0 h 89"/>
                  <a:gd name="T6" fmla="*/ 0 w 23"/>
                  <a:gd name="T7" fmla="*/ 1 h 89"/>
                  <a:gd name="T8" fmla="*/ 0 w 23"/>
                  <a:gd name="T9" fmla="*/ 2 h 89"/>
                  <a:gd name="T10" fmla="*/ 0 w 23"/>
                  <a:gd name="T11" fmla="*/ 2 h 89"/>
                  <a:gd name="T12" fmla="*/ 0 w 23"/>
                  <a:gd name="T13" fmla="*/ 1 h 89"/>
                  <a:gd name="T14" fmla="*/ 0 w 23"/>
                  <a:gd name="T15" fmla="*/ 0 h 89"/>
                  <a:gd name="T16" fmla="*/ 0 w 23"/>
                  <a:gd name="T17" fmla="*/ 0 h 89"/>
                  <a:gd name="T18" fmla="*/ 0 w 23"/>
                  <a:gd name="T19" fmla="*/ 0 h 89"/>
                  <a:gd name="T20" fmla="*/ 0 w 23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" h="89">
                    <a:moveTo>
                      <a:pt x="0" y="0"/>
                    </a:moveTo>
                    <a:lnTo>
                      <a:pt x="6" y="9"/>
                    </a:lnTo>
                    <a:lnTo>
                      <a:pt x="13" y="24"/>
                    </a:lnTo>
                    <a:lnTo>
                      <a:pt x="11" y="51"/>
                    </a:lnTo>
                    <a:lnTo>
                      <a:pt x="8" y="72"/>
                    </a:lnTo>
                    <a:lnTo>
                      <a:pt x="21" y="89"/>
                    </a:lnTo>
                    <a:lnTo>
                      <a:pt x="17" y="62"/>
                    </a:lnTo>
                    <a:lnTo>
                      <a:pt x="23" y="28"/>
                    </a:lnTo>
                    <a:lnTo>
                      <a:pt x="1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2" name="Freeform 165"/>
              <p:cNvSpPr>
                <a:spLocks/>
              </p:cNvSpPr>
              <p:nvPr/>
            </p:nvSpPr>
            <p:spPr bwMode="auto">
              <a:xfrm>
                <a:off x="3162" y="1516"/>
                <a:ext cx="23" cy="49"/>
              </a:xfrm>
              <a:custGeom>
                <a:avLst/>
                <a:gdLst>
                  <a:gd name="T0" fmla="*/ 0 w 48"/>
                  <a:gd name="T1" fmla="*/ 0 h 99"/>
                  <a:gd name="T2" fmla="*/ 0 w 48"/>
                  <a:gd name="T3" fmla="*/ 0 h 99"/>
                  <a:gd name="T4" fmla="*/ 0 w 48"/>
                  <a:gd name="T5" fmla="*/ 0 h 99"/>
                  <a:gd name="T6" fmla="*/ 1 w 48"/>
                  <a:gd name="T7" fmla="*/ 0 h 99"/>
                  <a:gd name="T8" fmla="*/ 1 w 48"/>
                  <a:gd name="T9" fmla="*/ 0 h 99"/>
                  <a:gd name="T10" fmla="*/ 1 w 48"/>
                  <a:gd name="T11" fmla="*/ 1 h 99"/>
                  <a:gd name="T12" fmla="*/ 1 w 48"/>
                  <a:gd name="T13" fmla="*/ 1 h 99"/>
                  <a:gd name="T14" fmla="*/ 1 w 48"/>
                  <a:gd name="T15" fmla="*/ 1 h 99"/>
                  <a:gd name="T16" fmla="*/ 1 w 48"/>
                  <a:gd name="T17" fmla="*/ 2 h 99"/>
                  <a:gd name="T18" fmla="*/ 1 w 48"/>
                  <a:gd name="T19" fmla="*/ 2 h 99"/>
                  <a:gd name="T20" fmla="*/ 0 w 48"/>
                  <a:gd name="T21" fmla="*/ 2 h 99"/>
                  <a:gd name="T22" fmla="*/ 0 w 48"/>
                  <a:gd name="T23" fmla="*/ 2 h 99"/>
                  <a:gd name="T24" fmla="*/ 0 w 48"/>
                  <a:gd name="T25" fmla="*/ 2 h 99"/>
                  <a:gd name="T26" fmla="*/ 0 w 48"/>
                  <a:gd name="T27" fmla="*/ 3 h 99"/>
                  <a:gd name="T28" fmla="*/ 0 w 48"/>
                  <a:gd name="T29" fmla="*/ 2 h 99"/>
                  <a:gd name="T30" fmla="*/ 0 w 48"/>
                  <a:gd name="T31" fmla="*/ 2 h 99"/>
                  <a:gd name="T32" fmla="*/ 0 w 48"/>
                  <a:gd name="T33" fmla="*/ 2 h 99"/>
                  <a:gd name="T34" fmla="*/ 0 w 48"/>
                  <a:gd name="T35" fmla="*/ 1 h 99"/>
                  <a:gd name="T36" fmla="*/ 1 w 48"/>
                  <a:gd name="T37" fmla="*/ 1 h 99"/>
                  <a:gd name="T38" fmla="*/ 1 w 48"/>
                  <a:gd name="T39" fmla="*/ 1 h 99"/>
                  <a:gd name="T40" fmla="*/ 0 w 48"/>
                  <a:gd name="T41" fmla="*/ 0 h 99"/>
                  <a:gd name="T42" fmla="*/ 0 w 48"/>
                  <a:gd name="T43" fmla="*/ 0 h 99"/>
                  <a:gd name="T44" fmla="*/ 0 w 48"/>
                  <a:gd name="T45" fmla="*/ 0 h 99"/>
                  <a:gd name="T46" fmla="*/ 0 w 48"/>
                  <a:gd name="T47" fmla="*/ 0 h 99"/>
                  <a:gd name="T48" fmla="*/ 0 w 48"/>
                  <a:gd name="T49" fmla="*/ 0 h 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" h="99">
                    <a:moveTo>
                      <a:pt x="0" y="4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40" y="13"/>
                    </a:lnTo>
                    <a:lnTo>
                      <a:pt x="46" y="23"/>
                    </a:lnTo>
                    <a:lnTo>
                      <a:pt x="48" y="32"/>
                    </a:lnTo>
                    <a:lnTo>
                      <a:pt x="48" y="47"/>
                    </a:lnTo>
                    <a:lnTo>
                      <a:pt x="42" y="61"/>
                    </a:lnTo>
                    <a:lnTo>
                      <a:pt x="38" y="64"/>
                    </a:lnTo>
                    <a:lnTo>
                      <a:pt x="35" y="68"/>
                    </a:lnTo>
                    <a:lnTo>
                      <a:pt x="29" y="81"/>
                    </a:lnTo>
                    <a:lnTo>
                      <a:pt x="29" y="91"/>
                    </a:lnTo>
                    <a:lnTo>
                      <a:pt x="27" y="95"/>
                    </a:lnTo>
                    <a:lnTo>
                      <a:pt x="23" y="99"/>
                    </a:lnTo>
                    <a:lnTo>
                      <a:pt x="12" y="95"/>
                    </a:lnTo>
                    <a:lnTo>
                      <a:pt x="6" y="91"/>
                    </a:lnTo>
                    <a:lnTo>
                      <a:pt x="17" y="85"/>
                    </a:lnTo>
                    <a:lnTo>
                      <a:pt x="23" y="62"/>
                    </a:lnTo>
                    <a:lnTo>
                      <a:pt x="36" y="47"/>
                    </a:lnTo>
                    <a:lnTo>
                      <a:pt x="35" y="36"/>
                    </a:lnTo>
                    <a:lnTo>
                      <a:pt x="31" y="24"/>
                    </a:lnTo>
                    <a:lnTo>
                      <a:pt x="25" y="13"/>
                    </a:lnTo>
                    <a:lnTo>
                      <a:pt x="4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3" name="Freeform 166"/>
              <p:cNvSpPr>
                <a:spLocks/>
              </p:cNvSpPr>
              <p:nvPr/>
            </p:nvSpPr>
            <p:spPr bwMode="auto">
              <a:xfrm>
                <a:off x="3159" y="1564"/>
                <a:ext cx="17" cy="22"/>
              </a:xfrm>
              <a:custGeom>
                <a:avLst/>
                <a:gdLst>
                  <a:gd name="T0" fmla="*/ 1 w 34"/>
                  <a:gd name="T1" fmla="*/ 1 h 43"/>
                  <a:gd name="T2" fmla="*/ 1 w 34"/>
                  <a:gd name="T3" fmla="*/ 1 h 43"/>
                  <a:gd name="T4" fmla="*/ 1 w 34"/>
                  <a:gd name="T5" fmla="*/ 1 h 43"/>
                  <a:gd name="T6" fmla="*/ 2 w 34"/>
                  <a:gd name="T7" fmla="*/ 2 h 43"/>
                  <a:gd name="T8" fmla="*/ 1 w 34"/>
                  <a:gd name="T9" fmla="*/ 1 h 43"/>
                  <a:gd name="T10" fmla="*/ 0 w 34"/>
                  <a:gd name="T11" fmla="*/ 1 h 43"/>
                  <a:gd name="T12" fmla="*/ 0 w 34"/>
                  <a:gd name="T13" fmla="*/ 0 h 43"/>
                  <a:gd name="T14" fmla="*/ 1 w 34"/>
                  <a:gd name="T15" fmla="*/ 1 h 43"/>
                  <a:gd name="T16" fmla="*/ 1 w 34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11" y="3"/>
                    </a:moveTo>
                    <a:lnTo>
                      <a:pt x="11" y="15"/>
                    </a:lnTo>
                    <a:lnTo>
                      <a:pt x="30" y="22"/>
                    </a:lnTo>
                    <a:lnTo>
                      <a:pt x="34" y="43"/>
                    </a:lnTo>
                    <a:lnTo>
                      <a:pt x="22" y="28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4" name="Freeform 167"/>
              <p:cNvSpPr>
                <a:spLocks/>
              </p:cNvSpPr>
              <p:nvPr/>
            </p:nvSpPr>
            <p:spPr bwMode="auto">
              <a:xfrm>
                <a:off x="2842" y="1520"/>
                <a:ext cx="112" cy="68"/>
              </a:xfrm>
              <a:custGeom>
                <a:avLst/>
                <a:gdLst>
                  <a:gd name="T0" fmla="*/ 8 w 222"/>
                  <a:gd name="T1" fmla="*/ 1 h 137"/>
                  <a:gd name="T2" fmla="*/ 7 w 222"/>
                  <a:gd name="T3" fmla="*/ 1 h 137"/>
                  <a:gd name="T4" fmla="*/ 5 w 222"/>
                  <a:gd name="T5" fmla="*/ 0 h 137"/>
                  <a:gd name="T6" fmla="*/ 5 w 222"/>
                  <a:gd name="T7" fmla="*/ 0 h 137"/>
                  <a:gd name="T8" fmla="*/ 4 w 222"/>
                  <a:gd name="T9" fmla="*/ 0 h 137"/>
                  <a:gd name="T10" fmla="*/ 2 w 222"/>
                  <a:gd name="T11" fmla="*/ 0 h 137"/>
                  <a:gd name="T12" fmla="*/ 1 w 222"/>
                  <a:gd name="T13" fmla="*/ 0 h 137"/>
                  <a:gd name="T14" fmla="*/ 1 w 222"/>
                  <a:gd name="T15" fmla="*/ 1 h 137"/>
                  <a:gd name="T16" fmla="*/ 0 w 222"/>
                  <a:gd name="T17" fmla="*/ 1 h 137"/>
                  <a:gd name="T18" fmla="*/ 1 w 222"/>
                  <a:gd name="T19" fmla="*/ 1 h 137"/>
                  <a:gd name="T20" fmla="*/ 1 w 222"/>
                  <a:gd name="T21" fmla="*/ 1 h 137"/>
                  <a:gd name="T22" fmla="*/ 1 w 222"/>
                  <a:gd name="T23" fmla="*/ 1 h 137"/>
                  <a:gd name="T24" fmla="*/ 1 w 222"/>
                  <a:gd name="T25" fmla="*/ 1 h 137"/>
                  <a:gd name="T26" fmla="*/ 1 w 222"/>
                  <a:gd name="T27" fmla="*/ 1 h 137"/>
                  <a:gd name="T28" fmla="*/ 1 w 222"/>
                  <a:gd name="T29" fmla="*/ 0 h 137"/>
                  <a:gd name="T30" fmla="*/ 2 w 222"/>
                  <a:gd name="T31" fmla="*/ 0 h 137"/>
                  <a:gd name="T32" fmla="*/ 2 w 222"/>
                  <a:gd name="T33" fmla="*/ 0 h 137"/>
                  <a:gd name="T34" fmla="*/ 4 w 222"/>
                  <a:gd name="T35" fmla="*/ 0 h 137"/>
                  <a:gd name="T36" fmla="*/ 5 w 222"/>
                  <a:gd name="T37" fmla="*/ 1 h 137"/>
                  <a:gd name="T38" fmla="*/ 5 w 222"/>
                  <a:gd name="T39" fmla="*/ 1 h 137"/>
                  <a:gd name="T40" fmla="*/ 3 w 222"/>
                  <a:gd name="T41" fmla="*/ 1 h 137"/>
                  <a:gd name="T42" fmla="*/ 3 w 222"/>
                  <a:gd name="T43" fmla="*/ 1 h 137"/>
                  <a:gd name="T44" fmla="*/ 3 w 222"/>
                  <a:gd name="T45" fmla="*/ 2 h 137"/>
                  <a:gd name="T46" fmla="*/ 2 w 222"/>
                  <a:gd name="T47" fmla="*/ 2 h 137"/>
                  <a:gd name="T48" fmla="*/ 2 w 222"/>
                  <a:gd name="T49" fmla="*/ 2 h 137"/>
                  <a:gd name="T50" fmla="*/ 2 w 222"/>
                  <a:gd name="T51" fmla="*/ 2 h 137"/>
                  <a:gd name="T52" fmla="*/ 2 w 222"/>
                  <a:gd name="T53" fmla="*/ 3 h 137"/>
                  <a:gd name="T54" fmla="*/ 2 w 222"/>
                  <a:gd name="T55" fmla="*/ 4 h 137"/>
                  <a:gd name="T56" fmla="*/ 3 w 222"/>
                  <a:gd name="T57" fmla="*/ 4 h 137"/>
                  <a:gd name="T58" fmla="*/ 3 w 222"/>
                  <a:gd name="T59" fmla="*/ 3 h 137"/>
                  <a:gd name="T60" fmla="*/ 3 w 222"/>
                  <a:gd name="T61" fmla="*/ 3 h 137"/>
                  <a:gd name="T62" fmla="*/ 4 w 222"/>
                  <a:gd name="T63" fmla="*/ 3 h 137"/>
                  <a:gd name="T64" fmla="*/ 4 w 222"/>
                  <a:gd name="T65" fmla="*/ 3 h 137"/>
                  <a:gd name="T66" fmla="*/ 4 w 222"/>
                  <a:gd name="T67" fmla="*/ 4 h 137"/>
                  <a:gd name="T68" fmla="*/ 5 w 222"/>
                  <a:gd name="T69" fmla="*/ 4 h 137"/>
                  <a:gd name="T70" fmla="*/ 5 w 222"/>
                  <a:gd name="T71" fmla="*/ 4 h 137"/>
                  <a:gd name="T72" fmla="*/ 5 w 222"/>
                  <a:gd name="T73" fmla="*/ 3 h 137"/>
                  <a:gd name="T74" fmla="*/ 5 w 222"/>
                  <a:gd name="T75" fmla="*/ 3 h 137"/>
                  <a:gd name="T76" fmla="*/ 5 w 222"/>
                  <a:gd name="T77" fmla="*/ 3 h 137"/>
                  <a:gd name="T78" fmla="*/ 6 w 222"/>
                  <a:gd name="T79" fmla="*/ 3 h 137"/>
                  <a:gd name="T80" fmla="*/ 6 w 222"/>
                  <a:gd name="T81" fmla="*/ 3 h 137"/>
                  <a:gd name="T82" fmla="*/ 7 w 222"/>
                  <a:gd name="T83" fmla="*/ 3 h 137"/>
                  <a:gd name="T84" fmla="*/ 7 w 222"/>
                  <a:gd name="T85" fmla="*/ 3 h 137"/>
                  <a:gd name="T86" fmla="*/ 6 w 222"/>
                  <a:gd name="T87" fmla="*/ 2 h 137"/>
                  <a:gd name="T88" fmla="*/ 5 w 222"/>
                  <a:gd name="T89" fmla="*/ 2 h 137"/>
                  <a:gd name="T90" fmla="*/ 4 w 222"/>
                  <a:gd name="T91" fmla="*/ 2 h 137"/>
                  <a:gd name="T92" fmla="*/ 4 w 222"/>
                  <a:gd name="T93" fmla="*/ 2 h 137"/>
                  <a:gd name="T94" fmla="*/ 3 w 222"/>
                  <a:gd name="T95" fmla="*/ 2 h 137"/>
                  <a:gd name="T96" fmla="*/ 3 w 222"/>
                  <a:gd name="T97" fmla="*/ 3 h 137"/>
                  <a:gd name="T98" fmla="*/ 3 w 222"/>
                  <a:gd name="T99" fmla="*/ 3 h 137"/>
                  <a:gd name="T100" fmla="*/ 3 w 222"/>
                  <a:gd name="T101" fmla="*/ 2 h 137"/>
                  <a:gd name="T102" fmla="*/ 3 w 222"/>
                  <a:gd name="T103" fmla="*/ 2 h 137"/>
                  <a:gd name="T104" fmla="*/ 3 w 222"/>
                  <a:gd name="T105" fmla="*/ 2 h 137"/>
                  <a:gd name="T106" fmla="*/ 4 w 222"/>
                  <a:gd name="T107" fmla="*/ 2 h 137"/>
                  <a:gd name="T108" fmla="*/ 4 w 222"/>
                  <a:gd name="T109" fmla="*/ 1 h 137"/>
                  <a:gd name="T110" fmla="*/ 6 w 222"/>
                  <a:gd name="T111" fmla="*/ 1 h 137"/>
                  <a:gd name="T112" fmla="*/ 6 w 222"/>
                  <a:gd name="T113" fmla="*/ 2 h 137"/>
                  <a:gd name="T114" fmla="*/ 7 w 222"/>
                  <a:gd name="T115" fmla="*/ 2 h 137"/>
                  <a:gd name="T116" fmla="*/ 8 w 222"/>
                  <a:gd name="T117" fmla="*/ 1 h 137"/>
                  <a:gd name="T118" fmla="*/ 8 w 222"/>
                  <a:gd name="T119" fmla="*/ 1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2" h="137">
                    <a:moveTo>
                      <a:pt x="222" y="63"/>
                    </a:moveTo>
                    <a:lnTo>
                      <a:pt x="207" y="38"/>
                    </a:lnTo>
                    <a:lnTo>
                      <a:pt x="158" y="12"/>
                    </a:lnTo>
                    <a:lnTo>
                      <a:pt x="131" y="0"/>
                    </a:lnTo>
                    <a:lnTo>
                      <a:pt x="104" y="4"/>
                    </a:lnTo>
                    <a:lnTo>
                      <a:pt x="38" y="6"/>
                    </a:lnTo>
                    <a:lnTo>
                      <a:pt x="21" y="16"/>
                    </a:lnTo>
                    <a:lnTo>
                      <a:pt x="6" y="35"/>
                    </a:lnTo>
                    <a:lnTo>
                      <a:pt x="0" y="48"/>
                    </a:lnTo>
                    <a:lnTo>
                      <a:pt x="2" y="63"/>
                    </a:lnTo>
                    <a:lnTo>
                      <a:pt x="9" y="48"/>
                    </a:lnTo>
                    <a:lnTo>
                      <a:pt x="15" y="42"/>
                    </a:lnTo>
                    <a:lnTo>
                      <a:pt x="19" y="36"/>
                    </a:lnTo>
                    <a:lnTo>
                      <a:pt x="25" y="33"/>
                    </a:lnTo>
                    <a:lnTo>
                      <a:pt x="28" y="31"/>
                    </a:lnTo>
                    <a:lnTo>
                      <a:pt x="46" y="27"/>
                    </a:lnTo>
                    <a:lnTo>
                      <a:pt x="55" y="23"/>
                    </a:lnTo>
                    <a:lnTo>
                      <a:pt x="114" y="29"/>
                    </a:lnTo>
                    <a:lnTo>
                      <a:pt x="141" y="36"/>
                    </a:lnTo>
                    <a:lnTo>
                      <a:pt x="133" y="46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68" y="69"/>
                    </a:lnTo>
                    <a:lnTo>
                      <a:pt x="59" y="76"/>
                    </a:lnTo>
                    <a:lnTo>
                      <a:pt x="53" y="84"/>
                    </a:lnTo>
                    <a:lnTo>
                      <a:pt x="46" y="93"/>
                    </a:lnTo>
                    <a:lnTo>
                      <a:pt x="40" y="103"/>
                    </a:lnTo>
                    <a:lnTo>
                      <a:pt x="44" y="137"/>
                    </a:lnTo>
                    <a:lnTo>
                      <a:pt x="80" y="137"/>
                    </a:lnTo>
                    <a:lnTo>
                      <a:pt x="87" y="118"/>
                    </a:lnTo>
                    <a:lnTo>
                      <a:pt x="95" y="103"/>
                    </a:lnTo>
                    <a:lnTo>
                      <a:pt x="104" y="97"/>
                    </a:lnTo>
                    <a:lnTo>
                      <a:pt x="106" y="114"/>
                    </a:lnTo>
                    <a:lnTo>
                      <a:pt x="122" y="128"/>
                    </a:lnTo>
                    <a:lnTo>
                      <a:pt x="129" y="130"/>
                    </a:lnTo>
                    <a:lnTo>
                      <a:pt x="146" y="128"/>
                    </a:lnTo>
                    <a:lnTo>
                      <a:pt x="156" y="118"/>
                    </a:lnTo>
                    <a:lnTo>
                      <a:pt x="158" y="111"/>
                    </a:lnTo>
                    <a:lnTo>
                      <a:pt x="158" y="97"/>
                    </a:lnTo>
                    <a:lnTo>
                      <a:pt x="173" y="101"/>
                    </a:lnTo>
                    <a:lnTo>
                      <a:pt x="180" y="118"/>
                    </a:lnTo>
                    <a:lnTo>
                      <a:pt x="203" y="120"/>
                    </a:lnTo>
                    <a:lnTo>
                      <a:pt x="203" y="101"/>
                    </a:lnTo>
                    <a:lnTo>
                      <a:pt x="171" y="88"/>
                    </a:lnTo>
                    <a:lnTo>
                      <a:pt x="152" y="86"/>
                    </a:lnTo>
                    <a:lnTo>
                      <a:pt x="122" y="82"/>
                    </a:lnTo>
                    <a:lnTo>
                      <a:pt x="99" y="86"/>
                    </a:lnTo>
                    <a:lnTo>
                      <a:pt x="91" y="90"/>
                    </a:lnTo>
                    <a:lnTo>
                      <a:pt x="78" y="105"/>
                    </a:lnTo>
                    <a:lnTo>
                      <a:pt x="65" y="97"/>
                    </a:lnTo>
                    <a:lnTo>
                      <a:pt x="78" y="78"/>
                    </a:lnTo>
                    <a:lnTo>
                      <a:pt x="82" y="76"/>
                    </a:lnTo>
                    <a:lnTo>
                      <a:pt x="93" y="71"/>
                    </a:lnTo>
                    <a:lnTo>
                      <a:pt x="106" y="67"/>
                    </a:lnTo>
                    <a:lnTo>
                      <a:pt x="118" y="63"/>
                    </a:lnTo>
                    <a:lnTo>
                      <a:pt x="160" y="63"/>
                    </a:lnTo>
                    <a:lnTo>
                      <a:pt x="184" y="76"/>
                    </a:lnTo>
                    <a:lnTo>
                      <a:pt x="220" y="86"/>
                    </a:lnTo>
                    <a:lnTo>
                      <a:pt x="22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5" name="Freeform 168"/>
              <p:cNvSpPr>
                <a:spLocks/>
              </p:cNvSpPr>
              <p:nvPr/>
            </p:nvSpPr>
            <p:spPr bwMode="auto">
              <a:xfrm>
                <a:off x="2928" y="1549"/>
                <a:ext cx="25" cy="31"/>
              </a:xfrm>
              <a:custGeom>
                <a:avLst/>
                <a:gdLst>
                  <a:gd name="T0" fmla="*/ 2 w 49"/>
                  <a:gd name="T1" fmla="*/ 0 h 63"/>
                  <a:gd name="T2" fmla="*/ 2 w 49"/>
                  <a:gd name="T3" fmla="*/ 1 h 63"/>
                  <a:gd name="T4" fmla="*/ 1 w 49"/>
                  <a:gd name="T5" fmla="*/ 1 h 63"/>
                  <a:gd name="T6" fmla="*/ 1 w 49"/>
                  <a:gd name="T7" fmla="*/ 1 h 63"/>
                  <a:gd name="T8" fmla="*/ 1 w 49"/>
                  <a:gd name="T9" fmla="*/ 0 h 63"/>
                  <a:gd name="T10" fmla="*/ 1 w 49"/>
                  <a:gd name="T11" fmla="*/ 0 h 63"/>
                  <a:gd name="T12" fmla="*/ 0 w 49"/>
                  <a:gd name="T13" fmla="*/ 0 h 63"/>
                  <a:gd name="T14" fmla="*/ 1 w 49"/>
                  <a:gd name="T15" fmla="*/ 0 h 63"/>
                  <a:gd name="T16" fmla="*/ 2 w 49"/>
                  <a:gd name="T17" fmla="*/ 0 h 63"/>
                  <a:gd name="T18" fmla="*/ 2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49" y="27"/>
                    </a:moveTo>
                    <a:lnTo>
                      <a:pt x="40" y="57"/>
                    </a:lnTo>
                    <a:lnTo>
                      <a:pt x="28" y="63"/>
                    </a:lnTo>
                    <a:lnTo>
                      <a:pt x="9" y="42"/>
                    </a:lnTo>
                    <a:lnTo>
                      <a:pt x="11" y="29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6" name="Freeform 169"/>
              <p:cNvSpPr>
                <a:spLocks/>
              </p:cNvSpPr>
              <p:nvPr/>
            </p:nvSpPr>
            <p:spPr bwMode="auto">
              <a:xfrm>
                <a:off x="2990" y="1470"/>
                <a:ext cx="111" cy="53"/>
              </a:xfrm>
              <a:custGeom>
                <a:avLst/>
                <a:gdLst>
                  <a:gd name="T0" fmla="*/ 6 w 223"/>
                  <a:gd name="T1" fmla="*/ 1 h 104"/>
                  <a:gd name="T2" fmla="*/ 5 w 223"/>
                  <a:gd name="T3" fmla="*/ 1 h 104"/>
                  <a:gd name="T4" fmla="*/ 4 w 223"/>
                  <a:gd name="T5" fmla="*/ 1 h 104"/>
                  <a:gd name="T6" fmla="*/ 3 w 223"/>
                  <a:gd name="T7" fmla="*/ 1 h 104"/>
                  <a:gd name="T8" fmla="*/ 3 w 223"/>
                  <a:gd name="T9" fmla="*/ 1 h 104"/>
                  <a:gd name="T10" fmla="*/ 3 w 223"/>
                  <a:gd name="T11" fmla="*/ 2 h 104"/>
                  <a:gd name="T12" fmla="*/ 2 w 223"/>
                  <a:gd name="T13" fmla="*/ 2 h 104"/>
                  <a:gd name="T14" fmla="*/ 2 w 223"/>
                  <a:gd name="T15" fmla="*/ 2 h 104"/>
                  <a:gd name="T16" fmla="*/ 1 w 223"/>
                  <a:gd name="T17" fmla="*/ 3 h 104"/>
                  <a:gd name="T18" fmla="*/ 0 w 223"/>
                  <a:gd name="T19" fmla="*/ 3 h 104"/>
                  <a:gd name="T20" fmla="*/ 0 w 223"/>
                  <a:gd name="T21" fmla="*/ 4 h 104"/>
                  <a:gd name="T22" fmla="*/ 0 w 223"/>
                  <a:gd name="T23" fmla="*/ 2 h 104"/>
                  <a:gd name="T24" fmla="*/ 1 w 223"/>
                  <a:gd name="T25" fmla="*/ 2 h 104"/>
                  <a:gd name="T26" fmla="*/ 1 w 223"/>
                  <a:gd name="T27" fmla="*/ 2 h 104"/>
                  <a:gd name="T28" fmla="*/ 1 w 223"/>
                  <a:gd name="T29" fmla="*/ 2 h 104"/>
                  <a:gd name="T30" fmla="*/ 1 w 223"/>
                  <a:gd name="T31" fmla="*/ 2 h 104"/>
                  <a:gd name="T32" fmla="*/ 2 w 223"/>
                  <a:gd name="T33" fmla="*/ 1 h 104"/>
                  <a:gd name="T34" fmla="*/ 2 w 223"/>
                  <a:gd name="T35" fmla="*/ 1 h 104"/>
                  <a:gd name="T36" fmla="*/ 2 w 223"/>
                  <a:gd name="T37" fmla="*/ 1 h 104"/>
                  <a:gd name="T38" fmla="*/ 3 w 223"/>
                  <a:gd name="T39" fmla="*/ 1 h 104"/>
                  <a:gd name="T40" fmla="*/ 3 w 223"/>
                  <a:gd name="T41" fmla="*/ 1 h 104"/>
                  <a:gd name="T42" fmla="*/ 4 w 223"/>
                  <a:gd name="T43" fmla="*/ 1 h 104"/>
                  <a:gd name="T44" fmla="*/ 5 w 223"/>
                  <a:gd name="T45" fmla="*/ 0 h 104"/>
                  <a:gd name="T46" fmla="*/ 6 w 223"/>
                  <a:gd name="T47" fmla="*/ 1 h 104"/>
                  <a:gd name="T48" fmla="*/ 6 w 223"/>
                  <a:gd name="T49" fmla="*/ 1 h 104"/>
                  <a:gd name="T50" fmla="*/ 6 w 223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3" h="104">
                    <a:moveTo>
                      <a:pt x="223" y="15"/>
                    </a:moveTo>
                    <a:lnTo>
                      <a:pt x="160" y="13"/>
                    </a:lnTo>
                    <a:lnTo>
                      <a:pt x="135" y="17"/>
                    </a:lnTo>
                    <a:lnTo>
                      <a:pt x="126" y="20"/>
                    </a:lnTo>
                    <a:lnTo>
                      <a:pt x="114" y="26"/>
                    </a:lnTo>
                    <a:lnTo>
                      <a:pt x="105" y="34"/>
                    </a:lnTo>
                    <a:lnTo>
                      <a:pt x="86" y="43"/>
                    </a:lnTo>
                    <a:lnTo>
                      <a:pt x="67" y="58"/>
                    </a:lnTo>
                    <a:lnTo>
                      <a:pt x="38" y="74"/>
                    </a:lnTo>
                    <a:lnTo>
                      <a:pt x="14" y="95"/>
                    </a:lnTo>
                    <a:lnTo>
                      <a:pt x="0" y="104"/>
                    </a:lnTo>
                    <a:lnTo>
                      <a:pt x="29" y="57"/>
                    </a:lnTo>
                    <a:lnTo>
                      <a:pt x="35" y="53"/>
                    </a:lnTo>
                    <a:lnTo>
                      <a:pt x="40" y="49"/>
                    </a:lnTo>
                    <a:lnTo>
                      <a:pt x="48" y="43"/>
                    </a:lnTo>
                    <a:lnTo>
                      <a:pt x="57" y="38"/>
                    </a:lnTo>
                    <a:lnTo>
                      <a:pt x="69" y="32"/>
                    </a:lnTo>
                    <a:lnTo>
                      <a:pt x="82" y="26"/>
                    </a:lnTo>
                    <a:lnTo>
                      <a:pt x="95" y="20"/>
                    </a:lnTo>
                    <a:lnTo>
                      <a:pt x="111" y="15"/>
                    </a:lnTo>
                    <a:lnTo>
                      <a:pt x="126" y="11"/>
                    </a:lnTo>
                    <a:lnTo>
                      <a:pt x="152" y="5"/>
                    </a:lnTo>
                    <a:lnTo>
                      <a:pt x="177" y="0"/>
                    </a:lnTo>
                    <a:lnTo>
                      <a:pt x="209" y="5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7" name="Freeform 170"/>
              <p:cNvSpPr>
                <a:spLocks/>
              </p:cNvSpPr>
              <p:nvPr/>
            </p:nvSpPr>
            <p:spPr bwMode="auto">
              <a:xfrm>
                <a:off x="3020" y="1517"/>
                <a:ext cx="71" cy="27"/>
              </a:xfrm>
              <a:custGeom>
                <a:avLst/>
                <a:gdLst>
                  <a:gd name="T0" fmla="*/ 4 w 143"/>
                  <a:gd name="T1" fmla="*/ 0 h 55"/>
                  <a:gd name="T2" fmla="*/ 3 w 143"/>
                  <a:gd name="T3" fmla="*/ 0 h 55"/>
                  <a:gd name="T4" fmla="*/ 3 w 143"/>
                  <a:gd name="T5" fmla="*/ 0 h 55"/>
                  <a:gd name="T6" fmla="*/ 3 w 143"/>
                  <a:gd name="T7" fmla="*/ 0 h 55"/>
                  <a:gd name="T8" fmla="*/ 2 w 143"/>
                  <a:gd name="T9" fmla="*/ 0 h 55"/>
                  <a:gd name="T10" fmla="*/ 2 w 143"/>
                  <a:gd name="T11" fmla="*/ 1 h 55"/>
                  <a:gd name="T12" fmla="*/ 2 w 143"/>
                  <a:gd name="T13" fmla="*/ 1 h 55"/>
                  <a:gd name="T14" fmla="*/ 2 w 143"/>
                  <a:gd name="T15" fmla="*/ 1 h 55"/>
                  <a:gd name="T16" fmla="*/ 1 w 143"/>
                  <a:gd name="T17" fmla="*/ 1 h 55"/>
                  <a:gd name="T18" fmla="*/ 1 w 143"/>
                  <a:gd name="T19" fmla="*/ 1 h 55"/>
                  <a:gd name="T20" fmla="*/ 1 w 143"/>
                  <a:gd name="T21" fmla="*/ 1 h 55"/>
                  <a:gd name="T22" fmla="*/ 1 w 143"/>
                  <a:gd name="T23" fmla="*/ 1 h 55"/>
                  <a:gd name="T24" fmla="*/ 0 w 143"/>
                  <a:gd name="T25" fmla="*/ 1 h 55"/>
                  <a:gd name="T26" fmla="*/ 0 w 143"/>
                  <a:gd name="T27" fmla="*/ 1 h 55"/>
                  <a:gd name="T28" fmla="*/ 0 w 143"/>
                  <a:gd name="T29" fmla="*/ 1 h 55"/>
                  <a:gd name="T30" fmla="*/ 0 w 143"/>
                  <a:gd name="T31" fmla="*/ 1 h 55"/>
                  <a:gd name="T32" fmla="*/ 0 w 143"/>
                  <a:gd name="T33" fmla="*/ 0 h 55"/>
                  <a:gd name="T34" fmla="*/ 0 w 143"/>
                  <a:gd name="T35" fmla="*/ 0 h 55"/>
                  <a:gd name="T36" fmla="*/ 0 w 143"/>
                  <a:gd name="T37" fmla="*/ 0 h 55"/>
                  <a:gd name="T38" fmla="*/ 0 w 143"/>
                  <a:gd name="T39" fmla="*/ 0 h 55"/>
                  <a:gd name="T40" fmla="*/ 1 w 143"/>
                  <a:gd name="T41" fmla="*/ 0 h 55"/>
                  <a:gd name="T42" fmla="*/ 2 w 143"/>
                  <a:gd name="T43" fmla="*/ 0 h 55"/>
                  <a:gd name="T44" fmla="*/ 3 w 143"/>
                  <a:gd name="T45" fmla="*/ 0 h 55"/>
                  <a:gd name="T46" fmla="*/ 3 w 143"/>
                  <a:gd name="T47" fmla="*/ 0 h 55"/>
                  <a:gd name="T48" fmla="*/ 4 w 143"/>
                  <a:gd name="T49" fmla="*/ 0 h 55"/>
                  <a:gd name="T50" fmla="*/ 4 w 143"/>
                  <a:gd name="T51" fmla="*/ 0 h 55"/>
                  <a:gd name="T52" fmla="*/ 4 w 143"/>
                  <a:gd name="T53" fmla="*/ 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3" h="55">
                    <a:moveTo>
                      <a:pt x="143" y="22"/>
                    </a:moveTo>
                    <a:lnTo>
                      <a:pt x="126" y="30"/>
                    </a:lnTo>
                    <a:lnTo>
                      <a:pt x="120" y="21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95" y="32"/>
                    </a:lnTo>
                    <a:lnTo>
                      <a:pt x="90" y="43"/>
                    </a:lnTo>
                    <a:lnTo>
                      <a:pt x="74" y="51"/>
                    </a:lnTo>
                    <a:lnTo>
                      <a:pt x="63" y="55"/>
                    </a:lnTo>
                    <a:lnTo>
                      <a:pt x="52" y="49"/>
                    </a:lnTo>
                    <a:lnTo>
                      <a:pt x="42" y="43"/>
                    </a:lnTo>
                    <a:lnTo>
                      <a:pt x="36" y="32"/>
                    </a:lnTo>
                    <a:lnTo>
                      <a:pt x="25" y="38"/>
                    </a:lnTo>
                    <a:lnTo>
                      <a:pt x="21" y="51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10" y="22"/>
                    </a:lnTo>
                    <a:lnTo>
                      <a:pt x="14" y="19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0" y="5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6" y="5"/>
                    </a:lnTo>
                    <a:lnTo>
                      <a:pt x="139" y="11"/>
                    </a:lnTo>
                    <a:lnTo>
                      <a:pt x="14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8" name="Freeform 171"/>
              <p:cNvSpPr>
                <a:spLocks/>
              </p:cNvSpPr>
              <p:nvPr/>
            </p:nvSpPr>
            <p:spPr bwMode="auto">
              <a:xfrm>
                <a:off x="3030" y="1502"/>
                <a:ext cx="60" cy="22"/>
              </a:xfrm>
              <a:custGeom>
                <a:avLst/>
                <a:gdLst>
                  <a:gd name="T0" fmla="*/ 3 w 122"/>
                  <a:gd name="T1" fmla="*/ 1 h 46"/>
                  <a:gd name="T2" fmla="*/ 3 w 122"/>
                  <a:gd name="T3" fmla="*/ 0 h 46"/>
                  <a:gd name="T4" fmla="*/ 3 w 122"/>
                  <a:gd name="T5" fmla="*/ 0 h 46"/>
                  <a:gd name="T6" fmla="*/ 3 w 122"/>
                  <a:gd name="T7" fmla="*/ 0 h 46"/>
                  <a:gd name="T8" fmla="*/ 2 w 122"/>
                  <a:gd name="T9" fmla="*/ 0 h 46"/>
                  <a:gd name="T10" fmla="*/ 2 w 122"/>
                  <a:gd name="T11" fmla="*/ 0 h 46"/>
                  <a:gd name="T12" fmla="*/ 1 w 122"/>
                  <a:gd name="T13" fmla="*/ 0 h 46"/>
                  <a:gd name="T14" fmla="*/ 1 w 122"/>
                  <a:gd name="T15" fmla="*/ 0 h 46"/>
                  <a:gd name="T16" fmla="*/ 0 w 122"/>
                  <a:gd name="T17" fmla="*/ 0 h 46"/>
                  <a:gd name="T18" fmla="*/ 0 w 122"/>
                  <a:gd name="T19" fmla="*/ 1 h 46"/>
                  <a:gd name="T20" fmla="*/ 0 w 122"/>
                  <a:gd name="T21" fmla="*/ 0 h 46"/>
                  <a:gd name="T22" fmla="*/ 0 w 122"/>
                  <a:gd name="T23" fmla="*/ 0 h 46"/>
                  <a:gd name="T24" fmla="*/ 0 w 122"/>
                  <a:gd name="T25" fmla="*/ 0 h 46"/>
                  <a:gd name="T26" fmla="*/ 0 w 122"/>
                  <a:gd name="T27" fmla="*/ 0 h 46"/>
                  <a:gd name="T28" fmla="*/ 1 w 122"/>
                  <a:gd name="T29" fmla="*/ 0 h 46"/>
                  <a:gd name="T30" fmla="*/ 1 w 122"/>
                  <a:gd name="T31" fmla="*/ 0 h 46"/>
                  <a:gd name="T32" fmla="*/ 2 w 122"/>
                  <a:gd name="T33" fmla="*/ 0 h 46"/>
                  <a:gd name="T34" fmla="*/ 3 w 122"/>
                  <a:gd name="T35" fmla="*/ 0 h 46"/>
                  <a:gd name="T36" fmla="*/ 3 w 122"/>
                  <a:gd name="T37" fmla="*/ 0 h 46"/>
                  <a:gd name="T38" fmla="*/ 3 w 122"/>
                  <a:gd name="T39" fmla="*/ 1 h 46"/>
                  <a:gd name="T40" fmla="*/ 3 w 122"/>
                  <a:gd name="T41" fmla="*/ 1 h 46"/>
                  <a:gd name="T42" fmla="*/ 3 w 122"/>
                  <a:gd name="T43" fmla="*/ 1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2" h="46">
                    <a:moveTo>
                      <a:pt x="114" y="40"/>
                    </a:moveTo>
                    <a:lnTo>
                      <a:pt x="112" y="31"/>
                    </a:lnTo>
                    <a:lnTo>
                      <a:pt x="109" y="23"/>
                    </a:lnTo>
                    <a:lnTo>
                      <a:pt x="101" y="17"/>
                    </a:lnTo>
                    <a:lnTo>
                      <a:pt x="90" y="14"/>
                    </a:lnTo>
                    <a:lnTo>
                      <a:pt x="76" y="10"/>
                    </a:lnTo>
                    <a:lnTo>
                      <a:pt x="63" y="8"/>
                    </a:lnTo>
                    <a:lnTo>
                      <a:pt x="40" y="14"/>
                    </a:lnTo>
                    <a:lnTo>
                      <a:pt x="21" y="21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8" y="21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101" y="2"/>
                    </a:lnTo>
                    <a:lnTo>
                      <a:pt x="122" y="19"/>
                    </a:lnTo>
                    <a:lnTo>
                      <a:pt x="122" y="46"/>
                    </a:lnTo>
                    <a:lnTo>
                      <a:pt x="11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69" name="Freeform 172"/>
              <p:cNvSpPr>
                <a:spLocks/>
              </p:cNvSpPr>
              <p:nvPr/>
            </p:nvSpPr>
            <p:spPr bwMode="auto">
              <a:xfrm>
                <a:off x="3028" y="1531"/>
                <a:ext cx="62" cy="27"/>
              </a:xfrm>
              <a:custGeom>
                <a:avLst/>
                <a:gdLst>
                  <a:gd name="T0" fmla="*/ 3 w 126"/>
                  <a:gd name="T1" fmla="*/ 0 h 53"/>
                  <a:gd name="T2" fmla="*/ 3 w 126"/>
                  <a:gd name="T3" fmla="*/ 1 h 53"/>
                  <a:gd name="T4" fmla="*/ 3 w 126"/>
                  <a:gd name="T5" fmla="*/ 1 h 53"/>
                  <a:gd name="T6" fmla="*/ 3 w 126"/>
                  <a:gd name="T7" fmla="*/ 1 h 53"/>
                  <a:gd name="T8" fmla="*/ 2 w 126"/>
                  <a:gd name="T9" fmla="*/ 1 h 53"/>
                  <a:gd name="T10" fmla="*/ 2 w 126"/>
                  <a:gd name="T11" fmla="*/ 2 h 53"/>
                  <a:gd name="T12" fmla="*/ 1 w 126"/>
                  <a:gd name="T13" fmla="*/ 2 h 53"/>
                  <a:gd name="T14" fmla="*/ 1 w 126"/>
                  <a:gd name="T15" fmla="*/ 2 h 53"/>
                  <a:gd name="T16" fmla="*/ 1 w 126"/>
                  <a:gd name="T17" fmla="*/ 2 h 53"/>
                  <a:gd name="T18" fmla="*/ 0 w 126"/>
                  <a:gd name="T19" fmla="*/ 2 h 53"/>
                  <a:gd name="T20" fmla="*/ 0 w 126"/>
                  <a:gd name="T21" fmla="*/ 1 h 53"/>
                  <a:gd name="T22" fmla="*/ 1 w 126"/>
                  <a:gd name="T23" fmla="*/ 2 h 53"/>
                  <a:gd name="T24" fmla="*/ 1 w 126"/>
                  <a:gd name="T25" fmla="*/ 1 h 53"/>
                  <a:gd name="T26" fmla="*/ 2 w 126"/>
                  <a:gd name="T27" fmla="*/ 1 h 53"/>
                  <a:gd name="T28" fmla="*/ 3 w 126"/>
                  <a:gd name="T29" fmla="*/ 1 h 53"/>
                  <a:gd name="T30" fmla="*/ 3 w 126"/>
                  <a:gd name="T31" fmla="*/ 0 h 53"/>
                  <a:gd name="T32" fmla="*/ 3 w 126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53">
                    <a:moveTo>
                      <a:pt x="126" y="0"/>
                    </a:moveTo>
                    <a:lnTo>
                      <a:pt x="113" y="17"/>
                    </a:lnTo>
                    <a:lnTo>
                      <a:pt x="107" y="19"/>
                    </a:lnTo>
                    <a:lnTo>
                      <a:pt x="97" y="25"/>
                    </a:lnTo>
                    <a:lnTo>
                      <a:pt x="84" y="32"/>
                    </a:lnTo>
                    <a:lnTo>
                      <a:pt x="75" y="36"/>
                    </a:lnTo>
                    <a:lnTo>
                      <a:pt x="59" y="40"/>
                    </a:lnTo>
                    <a:lnTo>
                      <a:pt x="50" y="42"/>
                    </a:lnTo>
                    <a:lnTo>
                      <a:pt x="56" y="53"/>
                    </a:lnTo>
                    <a:lnTo>
                      <a:pt x="6" y="53"/>
                    </a:lnTo>
                    <a:lnTo>
                      <a:pt x="0" y="32"/>
                    </a:lnTo>
                    <a:lnTo>
                      <a:pt x="37" y="36"/>
                    </a:lnTo>
                    <a:lnTo>
                      <a:pt x="63" y="32"/>
                    </a:lnTo>
                    <a:lnTo>
                      <a:pt x="92" y="21"/>
                    </a:lnTo>
                    <a:lnTo>
                      <a:pt x="107" y="1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0" name="Freeform 173"/>
              <p:cNvSpPr>
                <a:spLocks/>
              </p:cNvSpPr>
              <p:nvPr/>
            </p:nvSpPr>
            <p:spPr bwMode="auto">
              <a:xfrm>
                <a:off x="2930" y="1611"/>
                <a:ext cx="173" cy="119"/>
              </a:xfrm>
              <a:custGeom>
                <a:avLst/>
                <a:gdLst>
                  <a:gd name="T0" fmla="*/ 2 w 346"/>
                  <a:gd name="T1" fmla="*/ 2 h 237"/>
                  <a:gd name="T2" fmla="*/ 2 w 346"/>
                  <a:gd name="T3" fmla="*/ 3 h 237"/>
                  <a:gd name="T4" fmla="*/ 2 w 346"/>
                  <a:gd name="T5" fmla="*/ 5 h 237"/>
                  <a:gd name="T6" fmla="*/ 2 w 346"/>
                  <a:gd name="T7" fmla="*/ 6 h 237"/>
                  <a:gd name="T8" fmla="*/ 2 w 346"/>
                  <a:gd name="T9" fmla="*/ 6 h 237"/>
                  <a:gd name="T10" fmla="*/ 5 w 346"/>
                  <a:gd name="T11" fmla="*/ 6 h 237"/>
                  <a:gd name="T12" fmla="*/ 7 w 346"/>
                  <a:gd name="T13" fmla="*/ 5 h 237"/>
                  <a:gd name="T14" fmla="*/ 10 w 346"/>
                  <a:gd name="T15" fmla="*/ 4 h 237"/>
                  <a:gd name="T16" fmla="*/ 10 w 346"/>
                  <a:gd name="T17" fmla="*/ 3 h 237"/>
                  <a:gd name="T18" fmla="*/ 8 w 346"/>
                  <a:gd name="T19" fmla="*/ 1 h 237"/>
                  <a:gd name="T20" fmla="*/ 7 w 346"/>
                  <a:gd name="T21" fmla="*/ 0 h 237"/>
                  <a:gd name="T22" fmla="*/ 8 w 346"/>
                  <a:gd name="T23" fmla="*/ 1 h 237"/>
                  <a:gd name="T24" fmla="*/ 9 w 346"/>
                  <a:gd name="T25" fmla="*/ 1 h 237"/>
                  <a:gd name="T26" fmla="*/ 9 w 346"/>
                  <a:gd name="T27" fmla="*/ 2 h 237"/>
                  <a:gd name="T28" fmla="*/ 10 w 346"/>
                  <a:gd name="T29" fmla="*/ 2 h 237"/>
                  <a:gd name="T30" fmla="*/ 10 w 346"/>
                  <a:gd name="T31" fmla="*/ 3 h 237"/>
                  <a:gd name="T32" fmla="*/ 11 w 346"/>
                  <a:gd name="T33" fmla="*/ 3 h 237"/>
                  <a:gd name="T34" fmla="*/ 11 w 346"/>
                  <a:gd name="T35" fmla="*/ 4 h 237"/>
                  <a:gd name="T36" fmla="*/ 11 w 346"/>
                  <a:gd name="T37" fmla="*/ 5 h 237"/>
                  <a:gd name="T38" fmla="*/ 11 w 346"/>
                  <a:gd name="T39" fmla="*/ 5 h 237"/>
                  <a:gd name="T40" fmla="*/ 10 w 346"/>
                  <a:gd name="T41" fmla="*/ 4 h 237"/>
                  <a:gd name="T42" fmla="*/ 7 w 346"/>
                  <a:gd name="T43" fmla="*/ 6 h 237"/>
                  <a:gd name="T44" fmla="*/ 5 w 346"/>
                  <a:gd name="T45" fmla="*/ 6 h 237"/>
                  <a:gd name="T46" fmla="*/ 4 w 346"/>
                  <a:gd name="T47" fmla="*/ 7 h 237"/>
                  <a:gd name="T48" fmla="*/ 2 w 346"/>
                  <a:gd name="T49" fmla="*/ 7 h 237"/>
                  <a:gd name="T50" fmla="*/ 2 w 346"/>
                  <a:gd name="T51" fmla="*/ 8 h 237"/>
                  <a:gd name="T52" fmla="*/ 1 w 346"/>
                  <a:gd name="T53" fmla="*/ 6 h 237"/>
                  <a:gd name="T54" fmla="*/ 1 w 346"/>
                  <a:gd name="T55" fmla="*/ 5 h 237"/>
                  <a:gd name="T56" fmla="*/ 1 w 346"/>
                  <a:gd name="T57" fmla="*/ 5 h 237"/>
                  <a:gd name="T58" fmla="*/ 1 w 346"/>
                  <a:gd name="T59" fmla="*/ 5 h 237"/>
                  <a:gd name="T60" fmla="*/ 0 w 346"/>
                  <a:gd name="T61" fmla="*/ 4 h 237"/>
                  <a:gd name="T62" fmla="*/ 1 w 346"/>
                  <a:gd name="T63" fmla="*/ 3 h 237"/>
                  <a:gd name="T64" fmla="*/ 1 w 346"/>
                  <a:gd name="T65" fmla="*/ 2 h 237"/>
                  <a:gd name="T66" fmla="*/ 1 w 346"/>
                  <a:gd name="T67" fmla="*/ 2 h 237"/>
                  <a:gd name="T68" fmla="*/ 2 w 346"/>
                  <a:gd name="T69" fmla="*/ 2 h 237"/>
                  <a:gd name="T70" fmla="*/ 2 w 346"/>
                  <a:gd name="T71" fmla="*/ 2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6" h="237">
                    <a:moveTo>
                      <a:pt x="57" y="38"/>
                    </a:moveTo>
                    <a:lnTo>
                      <a:pt x="49" y="57"/>
                    </a:lnTo>
                    <a:lnTo>
                      <a:pt x="43" y="64"/>
                    </a:lnTo>
                    <a:lnTo>
                      <a:pt x="38" y="82"/>
                    </a:lnTo>
                    <a:lnTo>
                      <a:pt x="40" y="108"/>
                    </a:lnTo>
                    <a:lnTo>
                      <a:pt x="42" y="144"/>
                    </a:lnTo>
                    <a:lnTo>
                      <a:pt x="36" y="180"/>
                    </a:lnTo>
                    <a:lnTo>
                      <a:pt x="42" y="188"/>
                    </a:lnTo>
                    <a:lnTo>
                      <a:pt x="49" y="190"/>
                    </a:lnTo>
                    <a:lnTo>
                      <a:pt x="59" y="192"/>
                    </a:lnTo>
                    <a:lnTo>
                      <a:pt x="106" y="180"/>
                    </a:lnTo>
                    <a:lnTo>
                      <a:pt x="135" y="161"/>
                    </a:lnTo>
                    <a:lnTo>
                      <a:pt x="169" y="163"/>
                    </a:lnTo>
                    <a:lnTo>
                      <a:pt x="205" y="140"/>
                    </a:lnTo>
                    <a:lnTo>
                      <a:pt x="268" y="125"/>
                    </a:lnTo>
                    <a:lnTo>
                      <a:pt x="300" y="116"/>
                    </a:lnTo>
                    <a:lnTo>
                      <a:pt x="311" y="106"/>
                    </a:lnTo>
                    <a:lnTo>
                      <a:pt x="309" y="95"/>
                    </a:lnTo>
                    <a:lnTo>
                      <a:pt x="271" y="59"/>
                    </a:lnTo>
                    <a:lnTo>
                      <a:pt x="251" y="32"/>
                    </a:lnTo>
                    <a:lnTo>
                      <a:pt x="224" y="9"/>
                    </a:lnTo>
                    <a:lnTo>
                      <a:pt x="197" y="0"/>
                    </a:lnTo>
                    <a:lnTo>
                      <a:pt x="213" y="2"/>
                    </a:lnTo>
                    <a:lnTo>
                      <a:pt x="239" y="9"/>
                    </a:lnTo>
                    <a:lnTo>
                      <a:pt x="252" y="17"/>
                    </a:lnTo>
                    <a:lnTo>
                      <a:pt x="262" y="23"/>
                    </a:lnTo>
                    <a:lnTo>
                      <a:pt x="270" y="30"/>
                    </a:lnTo>
                    <a:lnTo>
                      <a:pt x="279" y="36"/>
                    </a:lnTo>
                    <a:lnTo>
                      <a:pt x="285" y="42"/>
                    </a:lnTo>
                    <a:lnTo>
                      <a:pt x="292" y="45"/>
                    </a:lnTo>
                    <a:lnTo>
                      <a:pt x="311" y="80"/>
                    </a:lnTo>
                    <a:lnTo>
                      <a:pt x="315" y="82"/>
                    </a:lnTo>
                    <a:lnTo>
                      <a:pt x="323" y="87"/>
                    </a:lnTo>
                    <a:lnTo>
                      <a:pt x="332" y="95"/>
                    </a:lnTo>
                    <a:lnTo>
                      <a:pt x="338" y="101"/>
                    </a:lnTo>
                    <a:lnTo>
                      <a:pt x="342" y="120"/>
                    </a:lnTo>
                    <a:lnTo>
                      <a:pt x="346" y="135"/>
                    </a:lnTo>
                    <a:lnTo>
                      <a:pt x="346" y="159"/>
                    </a:lnTo>
                    <a:lnTo>
                      <a:pt x="338" y="144"/>
                    </a:lnTo>
                    <a:lnTo>
                      <a:pt x="332" y="133"/>
                    </a:lnTo>
                    <a:lnTo>
                      <a:pt x="328" y="127"/>
                    </a:lnTo>
                    <a:lnTo>
                      <a:pt x="308" y="125"/>
                    </a:lnTo>
                    <a:lnTo>
                      <a:pt x="271" y="137"/>
                    </a:lnTo>
                    <a:lnTo>
                      <a:pt x="205" y="161"/>
                    </a:lnTo>
                    <a:lnTo>
                      <a:pt x="167" y="178"/>
                    </a:lnTo>
                    <a:lnTo>
                      <a:pt x="148" y="190"/>
                    </a:lnTo>
                    <a:lnTo>
                      <a:pt x="133" y="209"/>
                    </a:lnTo>
                    <a:lnTo>
                      <a:pt x="114" y="211"/>
                    </a:lnTo>
                    <a:lnTo>
                      <a:pt x="62" y="211"/>
                    </a:lnTo>
                    <a:lnTo>
                      <a:pt x="47" y="211"/>
                    </a:lnTo>
                    <a:lnTo>
                      <a:pt x="45" y="237"/>
                    </a:lnTo>
                    <a:lnTo>
                      <a:pt x="34" y="232"/>
                    </a:lnTo>
                    <a:lnTo>
                      <a:pt x="21" y="218"/>
                    </a:lnTo>
                    <a:lnTo>
                      <a:pt x="17" y="190"/>
                    </a:lnTo>
                    <a:lnTo>
                      <a:pt x="30" y="159"/>
                    </a:lnTo>
                    <a:lnTo>
                      <a:pt x="32" y="133"/>
                    </a:lnTo>
                    <a:lnTo>
                      <a:pt x="28" y="137"/>
                    </a:lnTo>
                    <a:lnTo>
                      <a:pt x="23" y="144"/>
                    </a:lnTo>
                    <a:lnTo>
                      <a:pt x="15" y="146"/>
                    </a:lnTo>
                    <a:lnTo>
                      <a:pt x="5" y="140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4" y="93"/>
                    </a:lnTo>
                    <a:lnTo>
                      <a:pt x="11" y="78"/>
                    </a:lnTo>
                    <a:lnTo>
                      <a:pt x="19" y="66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32" y="53"/>
                    </a:lnTo>
                    <a:lnTo>
                      <a:pt x="38" y="47"/>
                    </a:lnTo>
                    <a:lnTo>
                      <a:pt x="45" y="42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1" name="Freeform 174"/>
              <p:cNvSpPr>
                <a:spLocks/>
              </p:cNvSpPr>
              <p:nvPr/>
            </p:nvSpPr>
            <p:spPr bwMode="auto">
              <a:xfrm>
                <a:off x="2973" y="1704"/>
                <a:ext cx="99" cy="41"/>
              </a:xfrm>
              <a:custGeom>
                <a:avLst/>
                <a:gdLst>
                  <a:gd name="T0" fmla="*/ 0 w 200"/>
                  <a:gd name="T1" fmla="*/ 3 h 82"/>
                  <a:gd name="T2" fmla="*/ 1 w 200"/>
                  <a:gd name="T3" fmla="*/ 3 h 82"/>
                  <a:gd name="T4" fmla="*/ 3 w 200"/>
                  <a:gd name="T5" fmla="*/ 3 h 82"/>
                  <a:gd name="T6" fmla="*/ 4 w 200"/>
                  <a:gd name="T7" fmla="*/ 2 h 82"/>
                  <a:gd name="T8" fmla="*/ 5 w 200"/>
                  <a:gd name="T9" fmla="*/ 1 h 82"/>
                  <a:gd name="T10" fmla="*/ 6 w 200"/>
                  <a:gd name="T11" fmla="*/ 0 h 82"/>
                  <a:gd name="T12" fmla="*/ 6 w 200"/>
                  <a:gd name="T13" fmla="*/ 1 h 82"/>
                  <a:gd name="T14" fmla="*/ 6 w 200"/>
                  <a:gd name="T15" fmla="*/ 1 h 82"/>
                  <a:gd name="T16" fmla="*/ 5 w 200"/>
                  <a:gd name="T17" fmla="*/ 1 h 82"/>
                  <a:gd name="T18" fmla="*/ 5 w 200"/>
                  <a:gd name="T19" fmla="*/ 2 h 82"/>
                  <a:gd name="T20" fmla="*/ 5 w 200"/>
                  <a:gd name="T21" fmla="*/ 2 h 82"/>
                  <a:gd name="T22" fmla="*/ 5 w 200"/>
                  <a:gd name="T23" fmla="*/ 2 h 82"/>
                  <a:gd name="T24" fmla="*/ 4 w 200"/>
                  <a:gd name="T25" fmla="*/ 3 h 82"/>
                  <a:gd name="T26" fmla="*/ 3 w 200"/>
                  <a:gd name="T27" fmla="*/ 3 h 82"/>
                  <a:gd name="T28" fmla="*/ 2 w 200"/>
                  <a:gd name="T29" fmla="*/ 3 h 82"/>
                  <a:gd name="T30" fmla="*/ 1 w 200"/>
                  <a:gd name="T31" fmla="*/ 3 h 82"/>
                  <a:gd name="T32" fmla="*/ 0 w 200"/>
                  <a:gd name="T33" fmla="*/ 3 h 82"/>
                  <a:gd name="T34" fmla="*/ 0 w 200"/>
                  <a:gd name="T35" fmla="*/ 2 h 82"/>
                  <a:gd name="T36" fmla="*/ 0 w 200"/>
                  <a:gd name="T37" fmla="*/ 3 h 82"/>
                  <a:gd name="T38" fmla="*/ 0 w 200"/>
                  <a:gd name="T39" fmla="*/ 3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0" h="82">
                    <a:moveTo>
                      <a:pt x="31" y="67"/>
                    </a:moveTo>
                    <a:lnTo>
                      <a:pt x="57" y="67"/>
                    </a:lnTo>
                    <a:lnTo>
                      <a:pt x="120" y="67"/>
                    </a:lnTo>
                    <a:lnTo>
                      <a:pt x="147" y="53"/>
                    </a:lnTo>
                    <a:lnTo>
                      <a:pt x="181" y="30"/>
                    </a:lnTo>
                    <a:lnTo>
                      <a:pt x="200" y="0"/>
                    </a:lnTo>
                    <a:lnTo>
                      <a:pt x="198" y="11"/>
                    </a:lnTo>
                    <a:lnTo>
                      <a:pt x="194" y="23"/>
                    </a:lnTo>
                    <a:lnTo>
                      <a:pt x="188" y="30"/>
                    </a:lnTo>
                    <a:lnTo>
                      <a:pt x="181" y="38"/>
                    </a:lnTo>
                    <a:lnTo>
                      <a:pt x="173" y="46"/>
                    </a:lnTo>
                    <a:lnTo>
                      <a:pt x="162" y="55"/>
                    </a:lnTo>
                    <a:lnTo>
                      <a:pt x="137" y="68"/>
                    </a:lnTo>
                    <a:lnTo>
                      <a:pt x="101" y="78"/>
                    </a:lnTo>
                    <a:lnTo>
                      <a:pt x="82" y="82"/>
                    </a:lnTo>
                    <a:lnTo>
                      <a:pt x="44" y="82"/>
                    </a:lnTo>
                    <a:lnTo>
                      <a:pt x="14" y="72"/>
                    </a:lnTo>
                    <a:lnTo>
                      <a:pt x="0" y="55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2" name="Freeform 175"/>
              <p:cNvSpPr>
                <a:spLocks/>
              </p:cNvSpPr>
              <p:nvPr/>
            </p:nvSpPr>
            <p:spPr bwMode="auto">
              <a:xfrm>
                <a:off x="2971" y="1676"/>
                <a:ext cx="107" cy="42"/>
              </a:xfrm>
              <a:custGeom>
                <a:avLst/>
                <a:gdLst>
                  <a:gd name="T0" fmla="*/ 6 w 215"/>
                  <a:gd name="T1" fmla="*/ 0 h 86"/>
                  <a:gd name="T2" fmla="*/ 5 w 215"/>
                  <a:gd name="T3" fmla="*/ 0 h 86"/>
                  <a:gd name="T4" fmla="*/ 5 w 215"/>
                  <a:gd name="T5" fmla="*/ 1 h 86"/>
                  <a:gd name="T6" fmla="*/ 5 w 215"/>
                  <a:gd name="T7" fmla="*/ 1 h 86"/>
                  <a:gd name="T8" fmla="*/ 5 w 215"/>
                  <a:gd name="T9" fmla="*/ 1 h 86"/>
                  <a:gd name="T10" fmla="*/ 4 w 215"/>
                  <a:gd name="T11" fmla="*/ 1 h 86"/>
                  <a:gd name="T12" fmla="*/ 4 w 215"/>
                  <a:gd name="T13" fmla="*/ 1 h 86"/>
                  <a:gd name="T14" fmla="*/ 4 w 215"/>
                  <a:gd name="T15" fmla="*/ 2 h 86"/>
                  <a:gd name="T16" fmla="*/ 4 w 215"/>
                  <a:gd name="T17" fmla="*/ 2 h 86"/>
                  <a:gd name="T18" fmla="*/ 3 w 215"/>
                  <a:gd name="T19" fmla="*/ 2 h 86"/>
                  <a:gd name="T20" fmla="*/ 3 w 215"/>
                  <a:gd name="T21" fmla="*/ 2 h 86"/>
                  <a:gd name="T22" fmla="*/ 2 w 215"/>
                  <a:gd name="T23" fmla="*/ 2 h 86"/>
                  <a:gd name="T24" fmla="*/ 1 w 215"/>
                  <a:gd name="T25" fmla="*/ 2 h 86"/>
                  <a:gd name="T26" fmla="*/ 0 w 215"/>
                  <a:gd name="T27" fmla="*/ 2 h 86"/>
                  <a:gd name="T28" fmla="*/ 1 w 215"/>
                  <a:gd name="T29" fmla="*/ 2 h 86"/>
                  <a:gd name="T30" fmla="*/ 2 w 215"/>
                  <a:gd name="T31" fmla="*/ 2 h 86"/>
                  <a:gd name="T32" fmla="*/ 3 w 215"/>
                  <a:gd name="T33" fmla="*/ 2 h 86"/>
                  <a:gd name="T34" fmla="*/ 4 w 215"/>
                  <a:gd name="T35" fmla="*/ 1 h 86"/>
                  <a:gd name="T36" fmla="*/ 5 w 215"/>
                  <a:gd name="T37" fmla="*/ 1 h 86"/>
                  <a:gd name="T38" fmla="*/ 6 w 215"/>
                  <a:gd name="T39" fmla="*/ 0 h 86"/>
                  <a:gd name="T40" fmla="*/ 6 w 215"/>
                  <a:gd name="T41" fmla="*/ 0 h 86"/>
                  <a:gd name="T42" fmla="*/ 6 w 215"/>
                  <a:gd name="T43" fmla="*/ 0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5" h="86">
                    <a:moveTo>
                      <a:pt x="215" y="0"/>
                    </a:moveTo>
                    <a:lnTo>
                      <a:pt x="189" y="30"/>
                    </a:lnTo>
                    <a:lnTo>
                      <a:pt x="183" y="36"/>
                    </a:lnTo>
                    <a:lnTo>
                      <a:pt x="175" y="42"/>
                    </a:lnTo>
                    <a:lnTo>
                      <a:pt x="168" y="48"/>
                    </a:lnTo>
                    <a:lnTo>
                      <a:pt x="158" y="55"/>
                    </a:lnTo>
                    <a:lnTo>
                      <a:pt x="151" y="61"/>
                    </a:lnTo>
                    <a:lnTo>
                      <a:pt x="143" y="67"/>
                    </a:lnTo>
                    <a:lnTo>
                      <a:pt x="137" y="70"/>
                    </a:lnTo>
                    <a:lnTo>
                      <a:pt x="126" y="76"/>
                    </a:lnTo>
                    <a:lnTo>
                      <a:pt x="111" y="80"/>
                    </a:lnTo>
                    <a:lnTo>
                      <a:pt x="92" y="86"/>
                    </a:lnTo>
                    <a:lnTo>
                      <a:pt x="46" y="86"/>
                    </a:lnTo>
                    <a:lnTo>
                      <a:pt x="0" y="82"/>
                    </a:lnTo>
                    <a:lnTo>
                      <a:pt x="38" y="78"/>
                    </a:lnTo>
                    <a:lnTo>
                      <a:pt x="67" y="80"/>
                    </a:lnTo>
                    <a:lnTo>
                      <a:pt x="101" y="74"/>
                    </a:lnTo>
                    <a:lnTo>
                      <a:pt x="141" y="57"/>
                    </a:lnTo>
                    <a:lnTo>
                      <a:pt x="170" y="32"/>
                    </a:lnTo>
                    <a:lnTo>
                      <a:pt x="206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3" name="Freeform 176"/>
              <p:cNvSpPr>
                <a:spLocks/>
              </p:cNvSpPr>
              <p:nvPr/>
            </p:nvSpPr>
            <p:spPr bwMode="auto">
              <a:xfrm>
                <a:off x="2954" y="1649"/>
                <a:ext cx="52" cy="21"/>
              </a:xfrm>
              <a:custGeom>
                <a:avLst/>
                <a:gdLst>
                  <a:gd name="T0" fmla="*/ 0 w 105"/>
                  <a:gd name="T1" fmla="*/ 1 h 42"/>
                  <a:gd name="T2" fmla="*/ 0 w 105"/>
                  <a:gd name="T3" fmla="*/ 1 h 42"/>
                  <a:gd name="T4" fmla="*/ 1 w 105"/>
                  <a:gd name="T5" fmla="*/ 0 h 42"/>
                  <a:gd name="T6" fmla="*/ 2 w 105"/>
                  <a:gd name="T7" fmla="*/ 1 h 42"/>
                  <a:gd name="T8" fmla="*/ 3 w 105"/>
                  <a:gd name="T9" fmla="*/ 1 h 42"/>
                  <a:gd name="T10" fmla="*/ 3 w 105"/>
                  <a:gd name="T11" fmla="*/ 2 h 42"/>
                  <a:gd name="T12" fmla="*/ 2 w 105"/>
                  <a:gd name="T13" fmla="*/ 2 h 42"/>
                  <a:gd name="T14" fmla="*/ 1 w 105"/>
                  <a:gd name="T15" fmla="*/ 2 h 42"/>
                  <a:gd name="T16" fmla="*/ 0 w 105"/>
                  <a:gd name="T17" fmla="*/ 2 h 42"/>
                  <a:gd name="T18" fmla="*/ 0 w 105"/>
                  <a:gd name="T19" fmla="*/ 1 h 42"/>
                  <a:gd name="T20" fmla="*/ 0 w 105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5" h="42">
                    <a:moveTo>
                      <a:pt x="0" y="21"/>
                    </a:moveTo>
                    <a:lnTo>
                      <a:pt x="17" y="17"/>
                    </a:lnTo>
                    <a:lnTo>
                      <a:pt x="52" y="0"/>
                    </a:lnTo>
                    <a:lnTo>
                      <a:pt x="72" y="21"/>
                    </a:lnTo>
                    <a:lnTo>
                      <a:pt x="105" y="25"/>
                    </a:lnTo>
                    <a:lnTo>
                      <a:pt x="99" y="40"/>
                    </a:lnTo>
                    <a:lnTo>
                      <a:pt x="69" y="42"/>
                    </a:lnTo>
                    <a:lnTo>
                      <a:pt x="52" y="34"/>
                    </a:lnTo>
                    <a:lnTo>
                      <a:pt x="14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4" name="Freeform 177"/>
              <p:cNvSpPr>
                <a:spLocks/>
              </p:cNvSpPr>
              <p:nvPr/>
            </p:nvSpPr>
            <p:spPr bwMode="auto">
              <a:xfrm>
                <a:off x="3016" y="1637"/>
                <a:ext cx="21" cy="13"/>
              </a:xfrm>
              <a:custGeom>
                <a:avLst/>
                <a:gdLst>
                  <a:gd name="T0" fmla="*/ 1 w 41"/>
                  <a:gd name="T1" fmla="*/ 0 h 27"/>
                  <a:gd name="T2" fmla="*/ 2 w 41"/>
                  <a:gd name="T3" fmla="*/ 0 h 27"/>
                  <a:gd name="T4" fmla="*/ 1 w 41"/>
                  <a:gd name="T5" fmla="*/ 0 h 27"/>
                  <a:gd name="T6" fmla="*/ 1 w 41"/>
                  <a:gd name="T7" fmla="*/ 0 h 27"/>
                  <a:gd name="T8" fmla="*/ 0 w 41"/>
                  <a:gd name="T9" fmla="*/ 0 h 27"/>
                  <a:gd name="T10" fmla="*/ 1 w 41"/>
                  <a:gd name="T11" fmla="*/ 0 h 27"/>
                  <a:gd name="T12" fmla="*/ 1 w 41"/>
                  <a:gd name="T13" fmla="*/ 0 h 27"/>
                  <a:gd name="T14" fmla="*/ 1 w 41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30" y="21"/>
                    </a:moveTo>
                    <a:lnTo>
                      <a:pt x="41" y="2"/>
                    </a:lnTo>
                    <a:lnTo>
                      <a:pt x="24" y="0"/>
                    </a:lnTo>
                    <a:lnTo>
                      <a:pt x="7" y="8"/>
                    </a:lnTo>
                    <a:lnTo>
                      <a:pt x="0" y="27"/>
                    </a:lnTo>
                    <a:lnTo>
                      <a:pt x="11" y="19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5" name="Freeform 178"/>
              <p:cNvSpPr>
                <a:spLocks/>
              </p:cNvSpPr>
              <p:nvPr/>
            </p:nvSpPr>
            <p:spPr bwMode="auto">
              <a:xfrm>
                <a:off x="2881" y="1572"/>
                <a:ext cx="42" cy="21"/>
              </a:xfrm>
              <a:custGeom>
                <a:avLst/>
                <a:gdLst>
                  <a:gd name="T0" fmla="*/ 1 w 83"/>
                  <a:gd name="T1" fmla="*/ 0 h 42"/>
                  <a:gd name="T2" fmla="*/ 1 w 83"/>
                  <a:gd name="T3" fmla="*/ 1 h 42"/>
                  <a:gd name="T4" fmla="*/ 2 w 83"/>
                  <a:gd name="T5" fmla="*/ 1 h 42"/>
                  <a:gd name="T6" fmla="*/ 3 w 83"/>
                  <a:gd name="T7" fmla="*/ 1 h 42"/>
                  <a:gd name="T8" fmla="*/ 3 w 83"/>
                  <a:gd name="T9" fmla="*/ 1 h 42"/>
                  <a:gd name="T10" fmla="*/ 2 w 83"/>
                  <a:gd name="T11" fmla="*/ 2 h 42"/>
                  <a:gd name="T12" fmla="*/ 1 w 83"/>
                  <a:gd name="T13" fmla="*/ 2 h 42"/>
                  <a:gd name="T14" fmla="*/ 1 w 83"/>
                  <a:gd name="T15" fmla="*/ 2 h 42"/>
                  <a:gd name="T16" fmla="*/ 0 w 83"/>
                  <a:gd name="T17" fmla="*/ 1 h 42"/>
                  <a:gd name="T18" fmla="*/ 0 w 83"/>
                  <a:gd name="T19" fmla="*/ 1 h 42"/>
                  <a:gd name="T20" fmla="*/ 1 w 83"/>
                  <a:gd name="T21" fmla="*/ 0 h 42"/>
                  <a:gd name="T22" fmla="*/ 1 w 83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42">
                    <a:moveTo>
                      <a:pt x="11" y="0"/>
                    </a:moveTo>
                    <a:lnTo>
                      <a:pt x="17" y="25"/>
                    </a:lnTo>
                    <a:lnTo>
                      <a:pt x="36" y="32"/>
                    </a:lnTo>
                    <a:lnTo>
                      <a:pt x="70" y="30"/>
                    </a:lnTo>
                    <a:lnTo>
                      <a:pt x="83" y="30"/>
                    </a:lnTo>
                    <a:lnTo>
                      <a:pt x="57" y="42"/>
                    </a:lnTo>
                    <a:lnTo>
                      <a:pt x="28" y="42"/>
                    </a:lnTo>
                    <a:lnTo>
                      <a:pt x="13" y="36"/>
                    </a:lnTo>
                    <a:lnTo>
                      <a:pt x="0" y="30"/>
                    </a:lnTo>
                    <a:lnTo>
                      <a:pt x="0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6" name="Freeform 179"/>
              <p:cNvSpPr>
                <a:spLocks/>
              </p:cNvSpPr>
              <p:nvPr/>
            </p:nvSpPr>
            <p:spPr bwMode="auto">
              <a:xfrm>
                <a:off x="2912" y="2454"/>
                <a:ext cx="386" cy="427"/>
              </a:xfrm>
              <a:custGeom>
                <a:avLst/>
                <a:gdLst>
                  <a:gd name="T0" fmla="*/ 16 w 771"/>
                  <a:gd name="T1" fmla="*/ 2 h 855"/>
                  <a:gd name="T2" fmla="*/ 11 w 771"/>
                  <a:gd name="T3" fmla="*/ 0 h 855"/>
                  <a:gd name="T4" fmla="*/ 9 w 771"/>
                  <a:gd name="T5" fmla="*/ 1 h 855"/>
                  <a:gd name="T6" fmla="*/ 4 w 771"/>
                  <a:gd name="T7" fmla="*/ 5 h 855"/>
                  <a:gd name="T8" fmla="*/ 3 w 771"/>
                  <a:gd name="T9" fmla="*/ 6 h 855"/>
                  <a:gd name="T10" fmla="*/ 2 w 771"/>
                  <a:gd name="T11" fmla="*/ 7 h 855"/>
                  <a:gd name="T12" fmla="*/ 1 w 771"/>
                  <a:gd name="T13" fmla="*/ 10 h 855"/>
                  <a:gd name="T14" fmla="*/ 6 w 771"/>
                  <a:gd name="T15" fmla="*/ 6 h 855"/>
                  <a:gd name="T16" fmla="*/ 6 w 771"/>
                  <a:gd name="T17" fmla="*/ 9 h 855"/>
                  <a:gd name="T18" fmla="*/ 5 w 771"/>
                  <a:gd name="T19" fmla="*/ 11 h 855"/>
                  <a:gd name="T20" fmla="*/ 4 w 771"/>
                  <a:gd name="T21" fmla="*/ 13 h 855"/>
                  <a:gd name="T22" fmla="*/ 5 w 771"/>
                  <a:gd name="T23" fmla="*/ 15 h 855"/>
                  <a:gd name="T24" fmla="*/ 7 w 771"/>
                  <a:gd name="T25" fmla="*/ 12 h 855"/>
                  <a:gd name="T26" fmla="*/ 13 w 771"/>
                  <a:gd name="T27" fmla="*/ 5 h 855"/>
                  <a:gd name="T28" fmla="*/ 9 w 771"/>
                  <a:gd name="T29" fmla="*/ 9 h 855"/>
                  <a:gd name="T30" fmla="*/ 9 w 771"/>
                  <a:gd name="T31" fmla="*/ 13 h 855"/>
                  <a:gd name="T32" fmla="*/ 11 w 771"/>
                  <a:gd name="T33" fmla="*/ 13 h 855"/>
                  <a:gd name="T34" fmla="*/ 14 w 771"/>
                  <a:gd name="T35" fmla="*/ 8 h 855"/>
                  <a:gd name="T36" fmla="*/ 14 w 771"/>
                  <a:gd name="T37" fmla="*/ 9 h 855"/>
                  <a:gd name="T38" fmla="*/ 11 w 771"/>
                  <a:gd name="T39" fmla="*/ 12 h 855"/>
                  <a:gd name="T40" fmla="*/ 13 w 771"/>
                  <a:gd name="T41" fmla="*/ 12 h 855"/>
                  <a:gd name="T42" fmla="*/ 17 w 771"/>
                  <a:gd name="T43" fmla="*/ 12 h 855"/>
                  <a:gd name="T44" fmla="*/ 23 w 771"/>
                  <a:gd name="T45" fmla="*/ 11 h 855"/>
                  <a:gd name="T46" fmla="*/ 24 w 771"/>
                  <a:gd name="T47" fmla="*/ 10 h 855"/>
                  <a:gd name="T48" fmla="*/ 25 w 771"/>
                  <a:gd name="T49" fmla="*/ 8 h 855"/>
                  <a:gd name="T50" fmla="*/ 24 w 771"/>
                  <a:gd name="T51" fmla="*/ 13 h 855"/>
                  <a:gd name="T52" fmla="*/ 23 w 771"/>
                  <a:gd name="T53" fmla="*/ 20 h 855"/>
                  <a:gd name="T54" fmla="*/ 22 w 771"/>
                  <a:gd name="T55" fmla="*/ 21 h 855"/>
                  <a:gd name="T56" fmla="*/ 20 w 771"/>
                  <a:gd name="T57" fmla="*/ 20 h 855"/>
                  <a:gd name="T58" fmla="*/ 19 w 771"/>
                  <a:gd name="T59" fmla="*/ 17 h 855"/>
                  <a:gd name="T60" fmla="*/ 17 w 771"/>
                  <a:gd name="T61" fmla="*/ 15 h 855"/>
                  <a:gd name="T62" fmla="*/ 18 w 771"/>
                  <a:gd name="T63" fmla="*/ 19 h 855"/>
                  <a:gd name="T64" fmla="*/ 20 w 771"/>
                  <a:gd name="T65" fmla="*/ 22 h 855"/>
                  <a:gd name="T66" fmla="*/ 21 w 771"/>
                  <a:gd name="T67" fmla="*/ 25 h 855"/>
                  <a:gd name="T68" fmla="*/ 19 w 771"/>
                  <a:gd name="T69" fmla="*/ 26 h 855"/>
                  <a:gd name="T70" fmla="*/ 17 w 771"/>
                  <a:gd name="T71" fmla="*/ 26 h 855"/>
                  <a:gd name="T72" fmla="*/ 15 w 771"/>
                  <a:gd name="T73" fmla="*/ 23 h 855"/>
                  <a:gd name="T74" fmla="*/ 14 w 771"/>
                  <a:gd name="T75" fmla="*/ 20 h 855"/>
                  <a:gd name="T76" fmla="*/ 13 w 771"/>
                  <a:gd name="T77" fmla="*/ 16 h 855"/>
                  <a:gd name="T78" fmla="*/ 12 w 771"/>
                  <a:gd name="T79" fmla="*/ 17 h 855"/>
                  <a:gd name="T80" fmla="*/ 9 w 771"/>
                  <a:gd name="T81" fmla="*/ 18 h 855"/>
                  <a:gd name="T82" fmla="*/ 4 w 771"/>
                  <a:gd name="T83" fmla="*/ 18 h 855"/>
                  <a:gd name="T84" fmla="*/ 2 w 771"/>
                  <a:gd name="T85" fmla="*/ 17 h 855"/>
                  <a:gd name="T86" fmla="*/ 5 w 771"/>
                  <a:gd name="T87" fmla="*/ 9 h 855"/>
                  <a:gd name="T88" fmla="*/ 4 w 771"/>
                  <a:gd name="T89" fmla="*/ 10 h 855"/>
                  <a:gd name="T90" fmla="*/ 2 w 771"/>
                  <a:gd name="T91" fmla="*/ 11 h 855"/>
                  <a:gd name="T92" fmla="*/ 0 w 771"/>
                  <a:gd name="T93" fmla="*/ 10 h 855"/>
                  <a:gd name="T94" fmla="*/ 1 w 771"/>
                  <a:gd name="T95" fmla="*/ 7 h 855"/>
                  <a:gd name="T96" fmla="*/ 2 w 771"/>
                  <a:gd name="T97" fmla="*/ 6 h 855"/>
                  <a:gd name="T98" fmla="*/ 3 w 771"/>
                  <a:gd name="T99" fmla="*/ 5 h 855"/>
                  <a:gd name="T100" fmla="*/ 10 w 771"/>
                  <a:gd name="T101" fmla="*/ 1 h 855"/>
                  <a:gd name="T102" fmla="*/ 11 w 771"/>
                  <a:gd name="T103" fmla="*/ 0 h 855"/>
                  <a:gd name="T104" fmla="*/ 14 w 771"/>
                  <a:gd name="T105" fmla="*/ 1 h 855"/>
                  <a:gd name="T106" fmla="*/ 22 w 771"/>
                  <a:gd name="T107" fmla="*/ 5 h 8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71" h="855">
                    <a:moveTo>
                      <a:pt x="684" y="182"/>
                    </a:moveTo>
                    <a:lnTo>
                      <a:pt x="642" y="176"/>
                    </a:lnTo>
                    <a:lnTo>
                      <a:pt x="606" y="176"/>
                    </a:lnTo>
                    <a:lnTo>
                      <a:pt x="528" y="123"/>
                    </a:lnTo>
                    <a:lnTo>
                      <a:pt x="484" y="87"/>
                    </a:lnTo>
                    <a:lnTo>
                      <a:pt x="461" y="55"/>
                    </a:lnTo>
                    <a:lnTo>
                      <a:pt x="423" y="47"/>
                    </a:lnTo>
                    <a:lnTo>
                      <a:pt x="382" y="13"/>
                    </a:lnTo>
                    <a:lnTo>
                      <a:pt x="374" y="9"/>
                    </a:lnTo>
                    <a:lnTo>
                      <a:pt x="347" y="13"/>
                    </a:lnTo>
                    <a:lnTo>
                      <a:pt x="338" y="19"/>
                    </a:lnTo>
                    <a:lnTo>
                      <a:pt x="325" y="24"/>
                    </a:lnTo>
                    <a:lnTo>
                      <a:pt x="311" y="32"/>
                    </a:lnTo>
                    <a:lnTo>
                      <a:pt x="298" y="41"/>
                    </a:lnTo>
                    <a:lnTo>
                      <a:pt x="285" y="49"/>
                    </a:lnTo>
                    <a:lnTo>
                      <a:pt x="275" y="55"/>
                    </a:lnTo>
                    <a:lnTo>
                      <a:pt x="266" y="60"/>
                    </a:lnTo>
                    <a:lnTo>
                      <a:pt x="220" y="93"/>
                    </a:lnTo>
                    <a:lnTo>
                      <a:pt x="163" y="129"/>
                    </a:lnTo>
                    <a:lnTo>
                      <a:pt x="125" y="172"/>
                    </a:lnTo>
                    <a:lnTo>
                      <a:pt x="121" y="174"/>
                    </a:lnTo>
                    <a:lnTo>
                      <a:pt x="112" y="182"/>
                    </a:lnTo>
                    <a:lnTo>
                      <a:pt x="106" y="188"/>
                    </a:lnTo>
                    <a:lnTo>
                      <a:pt x="100" y="193"/>
                    </a:lnTo>
                    <a:lnTo>
                      <a:pt x="93" y="199"/>
                    </a:lnTo>
                    <a:lnTo>
                      <a:pt x="85" y="207"/>
                    </a:lnTo>
                    <a:lnTo>
                      <a:pt x="78" y="212"/>
                    </a:lnTo>
                    <a:lnTo>
                      <a:pt x="70" y="220"/>
                    </a:lnTo>
                    <a:lnTo>
                      <a:pt x="62" y="226"/>
                    </a:lnTo>
                    <a:lnTo>
                      <a:pt x="57" y="233"/>
                    </a:lnTo>
                    <a:lnTo>
                      <a:pt x="45" y="243"/>
                    </a:lnTo>
                    <a:lnTo>
                      <a:pt x="40" y="250"/>
                    </a:lnTo>
                    <a:lnTo>
                      <a:pt x="28" y="275"/>
                    </a:lnTo>
                    <a:lnTo>
                      <a:pt x="22" y="290"/>
                    </a:lnTo>
                    <a:lnTo>
                      <a:pt x="9" y="332"/>
                    </a:lnTo>
                    <a:lnTo>
                      <a:pt x="22" y="349"/>
                    </a:lnTo>
                    <a:lnTo>
                      <a:pt x="62" y="344"/>
                    </a:lnTo>
                    <a:lnTo>
                      <a:pt x="95" y="326"/>
                    </a:lnTo>
                    <a:lnTo>
                      <a:pt x="140" y="260"/>
                    </a:lnTo>
                    <a:lnTo>
                      <a:pt x="190" y="210"/>
                    </a:lnTo>
                    <a:lnTo>
                      <a:pt x="306" y="140"/>
                    </a:lnTo>
                    <a:lnTo>
                      <a:pt x="340" y="114"/>
                    </a:lnTo>
                    <a:lnTo>
                      <a:pt x="323" y="148"/>
                    </a:lnTo>
                    <a:lnTo>
                      <a:pt x="203" y="239"/>
                    </a:lnTo>
                    <a:lnTo>
                      <a:pt x="169" y="290"/>
                    </a:lnTo>
                    <a:lnTo>
                      <a:pt x="165" y="298"/>
                    </a:lnTo>
                    <a:lnTo>
                      <a:pt x="154" y="317"/>
                    </a:lnTo>
                    <a:lnTo>
                      <a:pt x="142" y="338"/>
                    </a:lnTo>
                    <a:lnTo>
                      <a:pt x="136" y="355"/>
                    </a:lnTo>
                    <a:lnTo>
                      <a:pt x="131" y="368"/>
                    </a:lnTo>
                    <a:lnTo>
                      <a:pt x="121" y="385"/>
                    </a:lnTo>
                    <a:lnTo>
                      <a:pt x="112" y="401"/>
                    </a:lnTo>
                    <a:lnTo>
                      <a:pt x="106" y="406"/>
                    </a:lnTo>
                    <a:lnTo>
                      <a:pt x="129" y="423"/>
                    </a:lnTo>
                    <a:lnTo>
                      <a:pt x="100" y="431"/>
                    </a:lnTo>
                    <a:lnTo>
                      <a:pt x="85" y="458"/>
                    </a:lnTo>
                    <a:lnTo>
                      <a:pt x="85" y="484"/>
                    </a:lnTo>
                    <a:lnTo>
                      <a:pt x="121" y="492"/>
                    </a:lnTo>
                    <a:lnTo>
                      <a:pt x="133" y="492"/>
                    </a:lnTo>
                    <a:lnTo>
                      <a:pt x="144" y="488"/>
                    </a:lnTo>
                    <a:lnTo>
                      <a:pt x="155" y="473"/>
                    </a:lnTo>
                    <a:lnTo>
                      <a:pt x="169" y="448"/>
                    </a:lnTo>
                    <a:lnTo>
                      <a:pt x="176" y="435"/>
                    </a:lnTo>
                    <a:lnTo>
                      <a:pt x="186" y="421"/>
                    </a:lnTo>
                    <a:lnTo>
                      <a:pt x="199" y="399"/>
                    </a:lnTo>
                    <a:lnTo>
                      <a:pt x="205" y="389"/>
                    </a:lnTo>
                    <a:lnTo>
                      <a:pt x="260" y="315"/>
                    </a:lnTo>
                    <a:lnTo>
                      <a:pt x="290" y="281"/>
                    </a:lnTo>
                    <a:lnTo>
                      <a:pt x="383" y="195"/>
                    </a:lnTo>
                    <a:lnTo>
                      <a:pt x="399" y="184"/>
                    </a:lnTo>
                    <a:lnTo>
                      <a:pt x="399" y="209"/>
                    </a:lnTo>
                    <a:lnTo>
                      <a:pt x="307" y="292"/>
                    </a:lnTo>
                    <a:lnTo>
                      <a:pt x="302" y="298"/>
                    </a:lnTo>
                    <a:lnTo>
                      <a:pt x="296" y="304"/>
                    </a:lnTo>
                    <a:lnTo>
                      <a:pt x="288" y="311"/>
                    </a:lnTo>
                    <a:lnTo>
                      <a:pt x="281" y="319"/>
                    </a:lnTo>
                    <a:lnTo>
                      <a:pt x="275" y="326"/>
                    </a:lnTo>
                    <a:lnTo>
                      <a:pt x="268" y="336"/>
                    </a:lnTo>
                    <a:lnTo>
                      <a:pt x="264" y="391"/>
                    </a:lnTo>
                    <a:lnTo>
                      <a:pt x="258" y="440"/>
                    </a:lnTo>
                    <a:lnTo>
                      <a:pt x="254" y="473"/>
                    </a:lnTo>
                    <a:lnTo>
                      <a:pt x="256" y="494"/>
                    </a:lnTo>
                    <a:lnTo>
                      <a:pt x="294" y="490"/>
                    </a:lnTo>
                    <a:lnTo>
                      <a:pt x="315" y="463"/>
                    </a:lnTo>
                    <a:lnTo>
                      <a:pt x="321" y="431"/>
                    </a:lnTo>
                    <a:lnTo>
                      <a:pt x="323" y="397"/>
                    </a:lnTo>
                    <a:lnTo>
                      <a:pt x="330" y="372"/>
                    </a:lnTo>
                    <a:lnTo>
                      <a:pt x="364" y="332"/>
                    </a:lnTo>
                    <a:lnTo>
                      <a:pt x="425" y="283"/>
                    </a:lnTo>
                    <a:lnTo>
                      <a:pt x="431" y="275"/>
                    </a:lnTo>
                    <a:lnTo>
                      <a:pt x="437" y="269"/>
                    </a:lnTo>
                    <a:lnTo>
                      <a:pt x="442" y="266"/>
                    </a:lnTo>
                    <a:lnTo>
                      <a:pt x="465" y="262"/>
                    </a:lnTo>
                    <a:lnTo>
                      <a:pt x="459" y="277"/>
                    </a:lnTo>
                    <a:lnTo>
                      <a:pt x="423" y="298"/>
                    </a:lnTo>
                    <a:lnTo>
                      <a:pt x="372" y="345"/>
                    </a:lnTo>
                    <a:lnTo>
                      <a:pt x="368" y="349"/>
                    </a:lnTo>
                    <a:lnTo>
                      <a:pt x="359" y="359"/>
                    </a:lnTo>
                    <a:lnTo>
                      <a:pt x="344" y="380"/>
                    </a:lnTo>
                    <a:lnTo>
                      <a:pt x="342" y="410"/>
                    </a:lnTo>
                    <a:lnTo>
                      <a:pt x="344" y="437"/>
                    </a:lnTo>
                    <a:lnTo>
                      <a:pt x="357" y="440"/>
                    </a:lnTo>
                    <a:lnTo>
                      <a:pt x="378" y="440"/>
                    </a:lnTo>
                    <a:lnTo>
                      <a:pt x="404" y="437"/>
                    </a:lnTo>
                    <a:lnTo>
                      <a:pt x="410" y="412"/>
                    </a:lnTo>
                    <a:lnTo>
                      <a:pt x="459" y="380"/>
                    </a:lnTo>
                    <a:lnTo>
                      <a:pt x="503" y="372"/>
                    </a:lnTo>
                    <a:lnTo>
                      <a:pt x="505" y="353"/>
                    </a:lnTo>
                    <a:lnTo>
                      <a:pt x="524" y="372"/>
                    </a:lnTo>
                    <a:lnTo>
                      <a:pt x="539" y="401"/>
                    </a:lnTo>
                    <a:lnTo>
                      <a:pt x="630" y="406"/>
                    </a:lnTo>
                    <a:lnTo>
                      <a:pt x="655" y="395"/>
                    </a:lnTo>
                    <a:lnTo>
                      <a:pt x="668" y="410"/>
                    </a:lnTo>
                    <a:lnTo>
                      <a:pt x="716" y="420"/>
                    </a:lnTo>
                    <a:lnTo>
                      <a:pt x="725" y="378"/>
                    </a:lnTo>
                    <a:lnTo>
                      <a:pt x="733" y="366"/>
                    </a:lnTo>
                    <a:lnTo>
                      <a:pt x="739" y="355"/>
                    </a:lnTo>
                    <a:lnTo>
                      <a:pt x="743" y="351"/>
                    </a:lnTo>
                    <a:lnTo>
                      <a:pt x="746" y="347"/>
                    </a:lnTo>
                    <a:lnTo>
                      <a:pt x="754" y="334"/>
                    </a:lnTo>
                    <a:lnTo>
                      <a:pt x="758" y="325"/>
                    </a:lnTo>
                    <a:lnTo>
                      <a:pt x="748" y="273"/>
                    </a:lnTo>
                    <a:lnTo>
                      <a:pt x="697" y="214"/>
                    </a:lnTo>
                    <a:lnTo>
                      <a:pt x="746" y="248"/>
                    </a:lnTo>
                    <a:lnTo>
                      <a:pt x="769" y="285"/>
                    </a:lnTo>
                    <a:lnTo>
                      <a:pt x="771" y="328"/>
                    </a:lnTo>
                    <a:lnTo>
                      <a:pt x="769" y="349"/>
                    </a:lnTo>
                    <a:lnTo>
                      <a:pt x="763" y="385"/>
                    </a:lnTo>
                    <a:lnTo>
                      <a:pt x="756" y="416"/>
                    </a:lnTo>
                    <a:lnTo>
                      <a:pt x="754" y="431"/>
                    </a:lnTo>
                    <a:lnTo>
                      <a:pt x="746" y="475"/>
                    </a:lnTo>
                    <a:lnTo>
                      <a:pt x="737" y="528"/>
                    </a:lnTo>
                    <a:lnTo>
                      <a:pt x="735" y="568"/>
                    </a:lnTo>
                    <a:lnTo>
                      <a:pt x="727" y="627"/>
                    </a:lnTo>
                    <a:lnTo>
                      <a:pt x="720" y="653"/>
                    </a:lnTo>
                    <a:lnTo>
                      <a:pt x="716" y="665"/>
                    </a:lnTo>
                    <a:lnTo>
                      <a:pt x="708" y="676"/>
                    </a:lnTo>
                    <a:lnTo>
                      <a:pt x="705" y="682"/>
                    </a:lnTo>
                    <a:lnTo>
                      <a:pt x="701" y="686"/>
                    </a:lnTo>
                    <a:lnTo>
                      <a:pt x="693" y="691"/>
                    </a:lnTo>
                    <a:lnTo>
                      <a:pt x="670" y="689"/>
                    </a:lnTo>
                    <a:lnTo>
                      <a:pt x="659" y="680"/>
                    </a:lnTo>
                    <a:lnTo>
                      <a:pt x="651" y="672"/>
                    </a:lnTo>
                    <a:lnTo>
                      <a:pt x="646" y="665"/>
                    </a:lnTo>
                    <a:lnTo>
                      <a:pt x="632" y="644"/>
                    </a:lnTo>
                    <a:lnTo>
                      <a:pt x="621" y="623"/>
                    </a:lnTo>
                    <a:lnTo>
                      <a:pt x="610" y="600"/>
                    </a:lnTo>
                    <a:lnTo>
                      <a:pt x="600" y="579"/>
                    </a:lnTo>
                    <a:lnTo>
                      <a:pt x="592" y="560"/>
                    </a:lnTo>
                    <a:lnTo>
                      <a:pt x="587" y="547"/>
                    </a:lnTo>
                    <a:lnTo>
                      <a:pt x="573" y="526"/>
                    </a:lnTo>
                    <a:lnTo>
                      <a:pt x="560" y="505"/>
                    </a:lnTo>
                    <a:lnTo>
                      <a:pt x="553" y="497"/>
                    </a:lnTo>
                    <a:lnTo>
                      <a:pt x="547" y="490"/>
                    </a:lnTo>
                    <a:lnTo>
                      <a:pt x="541" y="484"/>
                    </a:lnTo>
                    <a:lnTo>
                      <a:pt x="537" y="524"/>
                    </a:lnTo>
                    <a:lnTo>
                      <a:pt x="541" y="566"/>
                    </a:lnTo>
                    <a:lnTo>
                      <a:pt x="549" y="589"/>
                    </a:lnTo>
                    <a:lnTo>
                      <a:pt x="560" y="610"/>
                    </a:lnTo>
                    <a:lnTo>
                      <a:pt x="573" y="632"/>
                    </a:lnTo>
                    <a:lnTo>
                      <a:pt x="589" y="655"/>
                    </a:lnTo>
                    <a:lnTo>
                      <a:pt x="602" y="674"/>
                    </a:lnTo>
                    <a:lnTo>
                      <a:pt x="613" y="691"/>
                    </a:lnTo>
                    <a:lnTo>
                      <a:pt x="632" y="718"/>
                    </a:lnTo>
                    <a:lnTo>
                      <a:pt x="638" y="726"/>
                    </a:lnTo>
                    <a:lnTo>
                      <a:pt x="640" y="727"/>
                    </a:lnTo>
                    <a:lnTo>
                      <a:pt x="720" y="703"/>
                    </a:lnTo>
                    <a:lnTo>
                      <a:pt x="657" y="784"/>
                    </a:lnTo>
                    <a:lnTo>
                      <a:pt x="649" y="798"/>
                    </a:lnTo>
                    <a:lnTo>
                      <a:pt x="644" y="803"/>
                    </a:lnTo>
                    <a:lnTo>
                      <a:pt x="638" y="811"/>
                    </a:lnTo>
                    <a:lnTo>
                      <a:pt x="632" y="819"/>
                    </a:lnTo>
                    <a:lnTo>
                      <a:pt x="625" y="826"/>
                    </a:lnTo>
                    <a:lnTo>
                      <a:pt x="617" y="832"/>
                    </a:lnTo>
                    <a:lnTo>
                      <a:pt x="608" y="840"/>
                    </a:lnTo>
                    <a:lnTo>
                      <a:pt x="598" y="845"/>
                    </a:lnTo>
                    <a:lnTo>
                      <a:pt x="589" y="849"/>
                    </a:lnTo>
                    <a:lnTo>
                      <a:pt x="568" y="855"/>
                    </a:lnTo>
                    <a:lnTo>
                      <a:pt x="543" y="851"/>
                    </a:lnTo>
                    <a:lnTo>
                      <a:pt x="520" y="836"/>
                    </a:lnTo>
                    <a:lnTo>
                      <a:pt x="515" y="830"/>
                    </a:lnTo>
                    <a:lnTo>
                      <a:pt x="511" y="824"/>
                    </a:lnTo>
                    <a:lnTo>
                      <a:pt x="499" y="809"/>
                    </a:lnTo>
                    <a:lnTo>
                      <a:pt x="482" y="777"/>
                    </a:lnTo>
                    <a:lnTo>
                      <a:pt x="475" y="760"/>
                    </a:lnTo>
                    <a:lnTo>
                      <a:pt x="467" y="741"/>
                    </a:lnTo>
                    <a:lnTo>
                      <a:pt x="459" y="724"/>
                    </a:lnTo>
                    <a:lnTo>
                      <a:pt x="454" y="706"/>
                    </a:lnTo>
                    <a:lnTo>
                      <a:pt x="444" y="678"/>
                    </a:lnTo>
                    <a:lnTo>
                      <a:pt x="437" y="649"/>
                    </a:lnTo>
                    <a:lnTo>
                      <a:pt x="431" y="518"/>
                    </a:lnTo>
                    <a:lnTo>
                      <a:pt x="429" y="520"/>
                    </a:lnTo>
                    <a:lnTo>
                      <a:pt x="423" y="528"/>
                    </a:lnTo>
                    <a:lnTo>
                      <a:pt x="420" y="532"/>
                    </a:lnTo>
                    <a:lnTo>
                      <a:pt x="414" y="537"/>
                    </a:lnTo>
                    <a:lnTo>
                      <a:pt x="408" y="543"/>
                    </a:lnTo>
                    <a:lnTo>
                      <a:pt x="402" y="549"/>
                    </a:lnTo>
                    <a:lnTo>
                      <a:pt x="395" y="554"/>
                    </a:lnTo>
                    <a:lnTo>
                      <a:pt x="387" y="560"/>
                    </a:lnTo>
                    <a:lnTo>
                      <a:pt x="378" y="566"/>
                    </a:lnTo>
                    <a:lnTo>
                      <a:pt x="368" y="570"/>
                    </a:lnTo>
                    <a:lnTo>
                      <a:pt x="359" y="575"/>
                    </a:lnTo>
                    <a:lnTo>
                      <a:pt x="349" y="577"/>
                    </a:lnTo>
                    <a:lnTo>
                      <a:pt x="326" y="583"/>
                    </a:lnTo>
                    <a:lnTo>
                      <a:pt x="277" y="591"/>
                    </a:lnTo>
                    <a:lnTo>
                      <a:pt x="252" y="596"/>
                    </a:lnTo>
                    <a:lnTo>
                      <a:pt x="228" y="602"/>
                    </a:lnTo>
                    <a:lnTo>
                      <a:pt x="201" y="608"/>
                    </a:lnTo>
                    <a:lnTo>
                      <a:pt x="176" y="610"/>
                    </a:lnTo>
                    <a:lnTo>
                      <a:pt x="125" y="604"/>
                    </a:lnTo>
                    <a:lnTo>
                      <a:pt x="102" y="596"/>
                    </a:lnTo>
                    <a:lnTo>
                      <a:pt x="85" y="587"/>
                    </a:lnTo>
                    <a:lnTo>
                      <a:pt x="72" y="577"/>
                    </a:lnTo>
                    <a:lnTo>
                      <a:pt x="64" y="568"/>
                    </a:lnTo>
                    <a:lnTo>
                      <a:pt x="55" y="549"/>
                    </a:lnTo>
                    <a:lnTo>
                      <a:pt x="55" y="530"/>
                    </a:lnTo>
                    <a:lnTo>
                      <a:pt x="62" y="477"/>
                    </a:lnTo>
                    <a:lnTo>
                      <a:pt x="68" y="440"/>
                    </a:lnTo>
                    <a:lnTo>
                      <a:pt x="123" y="353"/>
                    </a:lnTo>
                    <a:lnTo>
                      <a:pt x="159" y="288"/>
                    </a:lnTo>
                    <a:lnTo>
                      <a:pt x="195" y="233"/>
                    </a:lnTo>
                    <a:lnTo>
                      <a:pt x="169" y="243"/>
                    </a:lnTo>
                    <a:lnTo>
                      <a:pt x="136" y="281"/>
                    </a:lnTo>
                    <a:lnTo>
                      <a:pt x="102" y="332"/>
                    </a:lnTo>
                    <a:lnTo>
                      <a:pt x="97" y="336"/>
                    </a:lnTo>
                    <a:lnTo>
                      <a:pt x="87" y="344"/>
                    </a:lnTo>
                    <a:lnTo>
                      <a:pt x="81" y="347"/>
                    </a:lnTo>
                    <a:lnTo>
                      <a:pt x="76" y="351"/>
                    </a:lnTo>
                    <a:lnTo>
                      <a:pt x="64" y="357"/>
                    </a:lnTo>
                    <a:lnTo>
                      <a:pt x="41" y="363"/>
                    </a:lnTo>
                    <a:lnTo>
                      <a:pt x="26" y="364"/>
                    </a:lnTo>
                    <a:lnTo>
                      <a:pt x="17" y="357"/>
                    </a:lnTo>
                    <a:lnTo>
                      <a:pt x="9" y="351"/>
                    </a:lnTo>
                    <a:lnTo>
                      <a:pt x="2" y="344"/>
                    </a:lnTo>
                    <a:lnTo>
                      <a:pt x="0" y="321"/>
                    </a:lnTo>
                    <a:lnTo>
                      <a:pt x="2" y="305"/>
                    </a:lnTo>
                    <a:lnTo>
                      <a:pt x="5" y="298"/>
                    </a:lnTo>
                    <a:lnTo>
                      <a:pt x="13" y="281"/>
                    </a:lnTo>
                    <a:lnTo>
                      <a:pt x="22" y="264"/>
                    </a:lnTo>
                    <a:lnTo>
                      <a:pt x="28" y="252"/>
                    </a:lnTo>
                    <a:lnTo>
                      <a:pt x="34" y="247"/>
                    </a:lnTo>
                    <a:lnTo>
                      <a:pt x="38" y="241"/>
                    </a:lnTo>
                    <a:lnTo>
                      <a:pt x="43" y="235"/>
                    </a:lnTo>
                    <a:lnTo>
                      <a:pt x="49" y="229"/>
                    </a:lnTo>
                    <a:lnTo>
                      <a:pt x="57" y="222"/>
                    </a:lnTo>
                    <a:lnTo>
                      <a:pt x="64" y="214"/>
                    </a:lnTo>
                    <a:lnTo>
                      <a:pt x="72" y="207"/>
                    </a:lnTo>
                    <a:lnTo>
                      <a:pt x="79" y="199"/>
                    </a:lnTo>
                    <a:lnTo>
                      <a:pt x="87" y="191"/>
                    </a:lnTo>
                    <a:lnTo>
                      <a:pt x="95" y="186"/>
                    </a:lnTo>
                    <a:lnTo>
                      <a:pt x="100" y="178"/>
                    </a:lnTo>
                    <a:lnTo>
                      <a:pt x="110" y="171"/>
                    </a:lnTo>
                    <a:lnTo>
                      <a:pt x="112" y="167"/>
                    </a:lnTo>
                    <a:lnTo>
                      <a:pt x="169" y="114"/>
                    </a:lnTo>
                    <a:lnTo>
                      <a:pt x="294" y="34"/>
                    </a:lnTo>
                    <a:lnTo>
                      <a:pt x="302" y="28"/>
                    </a:lnTo>
                    <a:lnTo>
                      <a:pt x="309" y="22"/>
                    </a:lnTo>
                    <a:lnTo>
                      <a:pt x="319" y="17"/>
                    </a:lnTo>
                    <a:lnTo>
                      <a:pt x="330" y="11"/>
                    </a:lnTo>
                    <a:lnTo>
                      <a:pt x="340" y="5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83" y="1"/>
                    </a:lnTo>
                    <a:lnTo>
                      <a:pt x="397" y="5"/>
                    </a:lnTo>
                    <a:lnTo>
                      <a:pt x="429" y="36"/>
                    </a:lnTo>
                    <a:lnTo>
                      <a:pt x="475" y="53"/>
                    </a:lnTo>
                    <a:lnTo>
                      <a:pt x="515" y="98"/>
                    </a:lnTo>
                    <a:lnTo>
                      <a:pt x="592" y="153"/>
                    </a:lnTo>
                    <a:lnTo>
                      <a:pt x="615" y="165"/>
                    </a:lnTo>
                    <a:lnTo>
                      <a:pt x="676" y="172"/>
                    </a:lnTo>
                    <a:lnTo>
                      <a:pt x="684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7" name="Freeform 180"/>
              <p:cNvSpPr>
                <a:spLocks/>
              </p:cNvSpPr>
              <p:nvPr/>
            </p:nvSpPr>
            <p:spPr bwMode="auto">
              <a:xfrm>
                <a:off x="3243" y="2541"/>
                <a:ext cx="40" cy="37"/>
              </a:xfrm>
              <a:custGeom>
                <a:avLst/>
                <a:gdLst>
                  <a:gd name="T0" fmla="*/ 0 w 80"/>
                  <a:gd name="T1" fmla="*/ 1 h 74"/>
                  <a:gd name="T2" fmla="*/ 1 w 80"/>
                  <a:gd name="T3" fmla="*/ 2 h 74"/>
                  <a:gd name="T4" fmla="*/ 2 w 80"/>
                  <a:gd name="T5" fmla="*/ 2 h 74"/>
                  <a:gd name="T6" fmla="*/ 2 w 80"/>
                  <a:gd name="T7" fmla="*/ 2 h 74"/>
                  <a:gd name="T8" fmla="*/ 2 w 80"/>
                  <a:gd name="T9" fmla="*/ 2 h 74"/>
                  <a:gd name="T10" fmla="*/ 3 w 80"/>
                  <a:gd name="T11" fmla="*/ 3 h 74"/>
                  <a:gd name="T12" fmla="*/ 3 w 80"/>
                  <a:gd name="T13" fmla="*/ 3 h 74"/>
                  <a:gd name="T14" fmla="*/ 3 w 80"/>
                  <a:gd name="T15" fmla="*/ 3 h 74"/>
                  <a:gd name="T16" fmla="*/ 3 w 80"/>
                  <a:gd name="T17" fmla="*/ 3 h 74"/>
                  <a:gd name="T18" fmla="*/ 3 w 80"/>
                  <a:gd name="T19" fmla="*/ 2 h 74"/>
                  <a:gd name="T20" fmla="*/ 2 w 80"/>
                  <a:gd name="T21" fmla="*/ 2 h 74"/>
                  <a:gd name="T22" fmla="*/ 2 w 80"/>
                  <a:gd name="T23" fmla="*/ 2 h 74"/>
                  <a:gd name="T24" fmla="*/ 2 w 80"/>
                  <a:gd name="T25" fmla="*/ 2 h 74"/>
                  <a:gd name="T26" fmla="*/ 2 w 80"/>
                  <a:gd name="T27" fmla="*/ 1 h 74"/>
                  <a:gd name="T28" fmla="*/ 1 w 80"/>
                  <a:gd name="T29" fmla="*/ 1 h 74"/>
                  <a:gd name="T30" fmla="*/ 1 w 80"/>
                  <a:gd name="T31" fmla="*/ 0 h 74"/>
                  <a:gd name="T32" fmla="*/ 0 w 80"/>
                  <a:gd name="T33" fmla="*/ 1 h 74"/>
                  <a:gd name="T34" fmla="*/ 0 w 80"/>
                  <a:gd name="T35" fmla="*/ 1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" h="74">
                    <a:moveTo>
                      <a:pt x="0" y="6"/>
                    </a:moveTo>
                    <a:lnTo>
                      <a:pt x="24" y="33"/>
                    </a:lnTo>
                    <a:lnTo>
                      <a:pt x="51" y="55"/>
                    </a:lnTo>
                    <a:lnTo>
                      <a:pt x="57" y="59"/>
                    </a:lnTo>
                    <a:lnTo>
                      <a:pt x="62" y="63"/>
                    </a:lnTo>
                    <a:lnTo>
                      <a:pt x="68" y="69"/>
                    </a:lnTo>
                    <a:lnTo>
                      <a:pt x="78" y="74"/>
                    </a:lnTo>
                    <a:lnTo>
                      <a:pt x="80" y="73"/>
                    </a:lnTo>
                    <a:lnTo>
                      <a:pt x="76" y="67"/>
                    </a:lnTo>
                    <a:lnTo>
                      <a:pt x="68" y="61"/>
                    </a:lnTo>
                    <a:lnTo>
                      <a:pt x="61" y="52"/>
                    </a:lnTo>
                    <a:lnTo>
                      <a:pt x="53" y="44"/>
                    </a:lnTo>
                    <a:lnTo>
                      <a:pt x="45" y="36"/>
                    </a:lnTo>
                    <a:lnTo>
                      <a:pt x="38" y="29"/>
                    </a:lnTo>
                    <a:lnTo>
                      <a:pt x="32" y="23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8" name="Freeform 181"/>
              <p:cNvSpPr>
                <a:spLocks/>
              </p:cNvSpPr>
              <p:nvPr/>
            </p:nvSpPr>
            <p:spPr bwMode="auto">
              <a:xfrm>
                <a:off x="2950" y="2618"/>
                <a:ext cx="31" cy="9"/>
              </a:xfrm>
              <a:custGeom>
                <a:avLst/>
                <a:gdLst>
                  <a:gd name="T0" fmla="*/ 2 w 62"/>
                  <a:gd name="T1" fmla="*/ 0 h 17"/>
                  <a:gd name="T2" fmla="*/ 2 w 62"/>
                  <a:gd name="T3" fmla="*/ 1 h 17"/>
                  <a:gd name="T4" fmla="*/ 1 w 62"/>
                  <a:gd name="T5" fmla="*/ 1 h 17"/>
                  <a:gd name="T6" fmla="*/ 0 w 62"/>
                  <a:gd name="T7" fmla="*/ 1 h 17"/>
                  <a:gd name="T8" fmla="*/ 1 w 62"/>
                  <a:gd name="T9" fmla="*/ 1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0 h 17"/>
                  <a:gd name="T16" fmla="*/ 2 w 6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17">
                    <a:moveTo>
                      <a:pt x="62" y="0"/>
                    </a:moveTo>
                    <a:lnTo>
                      <a:pt x="47" y="6"/>
                    </a:lnTo>
                    <a:lnTo>
                      <a:pt x="17" y="4"/>
                    </a:lnTo>
                    <a:lnTo>
                      <a:pt x="0" y="14"/>
                    </a:lnTo>
                    <a:lnTo>
                      <a:pt x="19" y="16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79" name="Freeform 182"/>
              <p:cNvSpPr>
                <a:spLocks/>
              </p:cNvSpPr>
              <p:nvPr/>
            </p:nvSpPr>
            <p:spPr bwMode="auto">
              <a:xfrm>
                <a:off x="2848" y="2808"/>
                <a:ext cx="440" cy="534"/>
              </a:xfrm>
              <a:custGeom>
                <a:avLst/>
                <a:gdLst>
                  <a:gd name="T0" fmla="*/ 27 w 880"/>
                  <a:gd name="T1" fmla="*/ 0 h 1068"/>
                  <a:gd name="T2" fmla="*/ 27 w 880"/>
                  <a:gd name="T3" fmla="*/ 6 h 1068"/>
                  <a:gd name="T4" fmla="*/ 28 w 880"/>
                  <a:gd name="T5" fmla="*/ 9 h 1068"/>
                  <a:gd name="T6" fmla="*/ 27 w 880"/>
                  <a:gd name="T7" fmla="*/ 11 h 1068"/>
                  <a:gd name="T8" fmla="*/ 28 w 880"/>
                  <a:gd name="T9" fmla="*/ 13 h 1068"/>
                  <a:gd name="T10" fmla="*/ 28 w 880"/>
                  <a:gd name="T11" fmla="*/ 18 h 1068"/>
                  <a:gd name="T12" fmla="*/ 28 w 880"/>
                  <a:gd name="T13" fmla="*/ 30 h 1068"/>
                  <a:gd name="T14" fmla="*/ 27 w 880"/>
                  <a:gd name="T15" fmla="*/ 31 h 1068"/>
                  <a:gd name="T16" fmla="*/ 25 w 880"/>
                  <a:gd name="T17" fmla="*/ 32 h 1068"/>
                  <a:gd name="T18" fmla="*/ 6 w 880"/>
                  <a:gd name="T19" fmla="*/ 34 h 1068"/>
                  <a:gd name="T20" fmla="*/ 1 w 880"/>
                  <a:gd name="T21" fmla="*/ 33 h 1068"/>
                  <a:gd name="T22" fmla="*/ 0 w 880"/>
                  <a:gd name="T23" fmla="*/ 28 h 1068"/>
                  <a:gd name="T24" fmla="*/ 1 w 880"/>
                  <a:gd name="T25" fmla="*/ 22 h 1068"/>
                  <a:gd name="T26" fmla="*/ 2 w 880"/>
                  <a:gd name="T27" fmla="*/ 22 h 1068"/>
                  <a:gd name="T28" fmla="*/ 2 w 880"/>
                  <a:gd name="T29" fmla="*/ 23 h 1068"/>
                  <a:gd name="T30" fmla="*/ 2 w 880"/>
                  <a:gd name="T31" fmla="*/ 25 h 1068"/>
                  <a:gd name="T32" fmla="*/ 1 w 880"/>
                  <a:gd name="T33" fmla="*/ 30 h 1068"/>
                  <a:gd name="T34" fmla="*/ 2 w 880"/>
                  <a:gd name="T35" fmla="*/ 31 h 1068"/>
                  <a:gd name="T36" fmla="*/ 2 w 880"/>
                  <a:gd name="T37" fmla="*/ 33 h 1068"/>
                  <a:gd name="T38" fmla="*/ 8 w 880"/>
                  <a:gd name="T39" fmla="*/ 33 h 1068"/>
                  <a:gd name="T40" fmla="*/ 23 w 880"/>
                  <a:gd name="T41" fmla="*/ 32 h 1068"/>
                  <a:gd name="T42" fmla="*/ 26 w 880"/>
                  <a:gd name="T43" fmla="*/ 31 h 1068"/>
                  <a:gd name="T44" fmla="*/ 27 w 880"/>
                  <a:gd name="T45" fmla="*/ 29 h 1068"/>
                  <a:gd name="T46" fmla="*/ 27 w 880"/>
                  <a:gd name="T47" fmla="*/ 17 h 1068"/>
                  <a:gd name="T48" fmla="*/ 27 w 880"/>
                  <a:gd name="T49" fmla="*/ 7 h 1068"/>
                  <a:gd name="T50" fmla="*/ 26 w 880"/>
                  <a:gd name="T51" fmla="*/ 1 h 1068"/>
                  <a:gd name="T52" fmla="*/ 27 w 880"/>
                  <a:gd name="T53" fmla="*/ 0 h 1068"/>
                  <a:gd name="T54" fmla="*/ 27 w 880"/>
                  <a:gd name="T55" fmla="*/ 0 h 10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80" h="1068">
                    <a:moveTo>
                      <a:pt x="852" y="0"/>
                    </a:moveTo>
                    <a:lnTo>
                      <a:pt x="859" y="181"/>
                    </a:lnTo>
                    <a:lnTo>
                      <a:pt x="876" y="282"/>
                    </a:lnTo>
                    <a:lnTo>
                      <a:pt x="863" y="327"/>
                    </a:lnTo>
                    <a:lnTo>
                      <a:pt x="869" y="411"/>
                    </a:lnTo>
                    <a:lnTo>
                      <a:pt x="876" y="553"/>
                    </a:lnTo>
                    <a:lnTo>
                      <a:pt x="880" y="945"/>
                    </a:lnTo>
                    <a:lnTo>
                      <a:pt x="848" y="989"/>
                    </a:lnTo>
                    <a:lnTo>
                      <a:pt x="783" y="1013"/>
                    </a:lnTo>
                    <a:lnTo>
                      <a:pt x="187" y="1068"/>
                    </a:lnTo>
                    <a:lnTo>
                      <a:pt x="14" y="1053"/>
                    </a:lnTo>
                    <a:lnTo>
                      <a:pt x="0" y="888"/>
                    </a:lnTo>
                    <a:lnTo>
                      <a:pt x="8" y="677"/>
                    </a:lnTo>
                    <a:lnTo>
                      <a:pt x="44" y="683"/>
                    </a:lnTo>
                    <a:lnTo>
                      <a:pt x="42" y="717"/>
                    </a:lnTo>
                    <a:lnTo>
                      <a:pt x="36" y="797"/>
                    </a:lnTo>
                    <a:lnTo>
                      <a:pt x="29" y="932"/>
                    </a:lnTo>
                    <a:lnTo>
                      <a:pt x="33" y="989"/>
                    </a:lnTo>
                    <a:lnTo>
                      <a:pt x="36" y="1025"/>
                    </a:lnTo>
                    <a:lnTo>
                      <a:pt x="247" y="1042"/>
                    </a:lnTo>
                    <a:lnTo>
                      <a:pt x="719" y="1006"/>
                    </a:lnTo>
                    <a:lnTo>
                      <a:pt x="808" y="970"/>
                    </a:lnTo>
                    <a:lnTo>
                      <a:pt x="852" y="920"/>
                    </a:lnTo>
                    <a:lnTo>
                      <a:pt x="852" y="525"/>
                    </a:lnTo>
                    <a:lnTo>
                      <a:pt x="844" y="221"/>
                    </a:lnTo>
                    <a:lnTo>
                      <a:pt x="827" y="4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0" name="Freeform 183"/>
              <p:cNvSpPr>
                <a:spLocks/>
              </p:cNvSpPr>
              <p:nvPr/>
            </p:nvSpPr>
            <p:spPr bwMode="auto">
              <a:xfrm>
                <a:off x="2429" y="2318"/>
                <a:ext cx="440" cy="1017"/>
              </a:xfrm>
              <a:custGeom>
                <a:avLst/>
                <a:gdLst>
                  <a:gd name="T0" fmla="*/ 12 w 880"/>
                  <a:gd name="T1" fmla="*/ 61 h 2033"/>
                  <a:gd name="T2" fmla="*/ 1 w 880"/>
                  <a:gd name="T3" fmla="*/ 56 h 2033"/>
                  <a:gd name="T4" fmla="*/ 5 w 880"/>
                  <a:gd name="T5" fmla="*/ 36 h 2033"/>
                  <a:gd name="T6" fmla="*/ 6 w 880"/>
                  <a:gd name="T7" fmla="*/ 32 h 2033"/>
                  <a:gd name="T8" fmla="*/ 6 w 880"/>
                  <a:gd name="T9" fmla="*/ 30 h 2033"/>
                  <a:gd name="T10" fmla="*/ 7 w 880"/>
                  <a:gd name="T11" fmla="*/ 29 h 2033"/>
                  <a:gd name="T12" fmla="*/ 7 w 880"/>
                  <a:gd name="T13" fmla="*/ 28 h 2033"/>
                  <a:gd name="T14" fmla="*/ 8 w 880"/>
                  <a:gd name="T15" fmla="*/ 27 h 2033"/>
                  <a:gd name="T16" fmla="*/ 8 w 880"/>
                  <a:gd name="T17" fmla="*/ 26 h 2033"/>
                  <a:gd name="T18" fmla="*/ 8 w 880"/>
                  <a:gd name="T19" fmla="*/ 24 h 2033"/>
                  <a:gd name="T20" fmla="*/ 9 w 880"/>
                  <a:gd name="T21" fmla="*/ 23 h 2033"/>
                  <a:gd name="T22" fmla="*/ 9 w 880"/>
                  <a:gd name="T23" fmla="*/ 22 h 2033"/>
                  <a:gd name="T24" fmla="*/ 10 w 880"/>
                  <a:gd name="T25" fmla="*/ 21 h 2033"/>
                  <a:gd name="T26" fmla="*/ 10 w 880"/>
                  <a:gd name="T27" fmla="*/ 20 h 2033"/>
                  <a:gd name="T28" fmla="*/ 11 w 880"/>
                  <a:gd name="T29" fmla="*/ 17 h 2033"/>
                  <a:gd name="T30" fmla="*/ 11 w 880"/>
                  <a:gd name="T31" fmla="*/ 11 h 2033"/>
                  <a:gd name="T32" fmla="*/ 11 w 880"/>
                  <a:gd name="T33" fmla="*/ 1 h 2033"/>
                  <a:gd name="T34" fmla="*/ 10 w 880"/>
                  <a:gd name="T35" fmla="*/ 3 h 2033"/>
                  <a:gd name="T36" fmla="*/ 11 w 880"/>
                  <a:gd name="T37" fmla="*/ 13 h 2033"/>
                  <a:gd name="T38" fmla="*/ 10 w 880"/>
                  <a:gd name="T39" fmla="*/ 17 h 2033"/>
                  <a:gd name="T40" fmla="*/ 10 w 880"/>
                  <a:gd name="T41" fmla="*/ 18 h 2033"/>
                  <a:gd name="T42" fmla="*/ 10 w 880"/>
                  <a:gd name="T43" fmla="*/ 20 h 2033"/>
                  <a:gd name="T44" fmla="*/ 9 w 880"/>
                  <a:gd name="T45" fmla="*/ 21 h 2033"/>
                  <a:gd name="T46" fmla="*/ 9 w 880"/>
                  <a:gd name="T47" fmla="*/ 22 h 2033"/>
                  <a:gd name="T48" fmla="*/ 8 w 880"/>
                  <a:gd name="T49" fmla="*/ 23 h 2033"/>
                  <a:gd name="T50" fmla="*/ 8 w 880"/>
                  <a:gd name="T51" fmla="*/ 24 h 2033"/>
                  <a:gd name="T52" fmla="*/ 8 w 880"/>
                  <a:gd name="T53" fmla="*/ 25 h 2033"/>
                  <a:gd name="T54" fmla="*/ 5 w 880"/>
                  <a:gd name="T55" fmla="*/ 32 h 2033"/>
                  <a:gd name="T56" fmla="*/ 3 w 880"/>
                  <a:gd name="T57" fmla="*/ 42 h 2033"/>
                  <a:gd name="T58" fmla="*/ 1 w 880"/>
                  <a:gd name="T59" fmla="*/ 54 h 2033"/>
                  <a:gd name="T60" fmla="*/ 4 w 880"/>
                  <a:gd name="T61" fmla="*/ 59 h 2033"/>
                  <a:gd name="T62" fmla="*/ 26 w 880"/>
                  <a:gd name="T63" fmla="*/ 64 h 2033"/>
                  <a:gd name="T64" fmla="*/ 27 w 880"/>
                  <a:gd name="T65" fmla="*/ 63 h 20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0" h="2033">
                    <a:moveTo>
                      <a:pt x="852" y="2009"/>
                    </a:moveTo>
                    <a:lnTo>
                      <a:pt x="363" y="1940"/>
                    </a:lnTo>
                    <a:lnTo>
                      <a:pt x="84" y="1828"/>
                    </a:lnTo>
                    <a:lnTo>
                      <a:pt x="19" y="1775"/>
                    </a:lnTo>
                    <a:lnTo>
                      <a:pt x="59" y="1448"/>
                    </a:lnTo>
                    <a:lnTo>
                      <a:pt x="145" y="1140"/>
                    </a:lnTo>
                    <a:lnTo>
                      <a:pt x="170" y="1013"/>
                    </a:lnTo>
                    <a:lnTo>
                      <a:pt x="175" y="994"/>
                    </a:lnTo>
                    <a:lnTo>
                      <a:pt x="183" y="975"/>
                    </a:lnTo>
                    <a:lnTo>
                      <a:pt x="192" y="948"/>
                    </a:lnTo>
                    <a:lnTo>
                      <a:pt x="196" y="933"/>
                    </a:lnTo>
                    <a:lnTo>
                      <a:pt x="202" y="918"/>
                    </a:lnTo>
                    <a:lnTo>
                      <a:pt x="208" y="901"/>
                    </a:lnTo>
                    <a:lnTo>
                      <a:pt x="215" y="882"/>
                    </a:lnTo>
                    <a:lnTo>
                      <a:pt x="221" y="864"/>
                    </a:lnTo>
                    <a:lnTo>
                      <a:pt x="228" y="844"/>
                    </a:lnTo>
                    <a:lnTo>
                      <a:pt x="234" y="825"/>
                    </a:lnTo>
                    <a:lnTo>
                      <a:pt x="242" y="804"/>
                    </a:lnTo>
                    <a:lnTo>
                      <a:pt x="249" y="785"/>
                    </a:lnTo>
                    <a:lnTo>
                      <a:pt x="255" y="764"/>
                    </a:lnTo>
                    <a:lnTo>
                      <a:pt x="263" y="743"/>
                    </a:lnTo>
                    <a:lnTo>
                      <a:pt x="270" y="722"/>
                    </a:lnTo>
                    <a:lnTo>
                      <a:pt x="276" y="703"/>
                    </a:lnTo>
                    <a:lnTo>
                      <a:pt x="284" y="682"/>
                    </a:lnTo>
                    <a:lnTo>
                      <a:pt x="289" y="663"/>
                    </a:lnTo>
                    <a:lnTo>
                      <a:pt x="295" y="646"/>
                    </a:lnTo>
                    <a:lnTo>
                      <a:pt x="301" y="627"/>
                    </a:lnTo>
                    <a:lnTo>
                      <a:pt x="306" y="612"/>
                    </a:lnTo>
                    <a:lnTo>
                      <a:pt x="316" y="581"/>
                    </a:lnTo>
                    <a:lnTo>
                      <a:pt x="325" y="539"/>
                    </a:lnTo>
                    <a:lnTo>
                      <a:pt x="341" y="416"/>
                    </a:lnTo>
                    <a:lnTo>
                      <a:pt x="342" y="349"/>
                    </a:lnTo>
                    <a:lnTo>
                      <a:pt x="342" y="80"/>
                    </a:lnTo>
                    <a:lnTo>
                      <a:pt x="342" y="2"/>
                    </a:lnTo>
                    <a:lnTo>
                      <a:pt x="322" y="0"/>
                    </a:lnTo>
                    <a:lnTo>
                      <a:pt x="314" y="93"/>
                    </a:lnTo>
                    <a:lnTo>
                      <a:pt x="325" y="188"/>
                    </a:lnTo>
                    <a:lnTo>
                      <a:pt x="325" y="399"/>
                    </a:lnTo>
                    <a:lnTo>
                      <a:pt x="320" y="462"/>
                    </a:lnTo>
                    <a:lnTo>
                      <a:pt x="316" y="519"/>
                    </a:lnTo>
                    <a:lnTo>
                      <a:pt x="312" y="545"/>
                    </a:lnTo>
                    <a:lnTo>
                      <a:pt x="306" y="570"/>
                    </a:lnTo>
                    <a:lnTo>
                      <a:pt x="299" y="597"/>
                    </a:lnTo>
                    <a:lnTo>
                      <a:pt x="293" y="612"/>
                    </a:lnTo>
                    <a:lnTo>
                      <a:pt x="287" y="631"/>
                    </a:lnTo>
                    <a:lnTo>
                      <a:pt x="282" y="648"/>
                    </a:lnTo>
                    <a:lnTo>
                      <a:pt x="274" y="669"/>
                    </a:lnTo>
                    <a:lnTo>
                      <a:pt x="268" y="688"/>
                    </a:lnTo>
                    <a:lnTo>
                      <a:pt x="261" y="709"/>
                    </a:lnTo>
                    <a:lnTo>
                      <a:pt x="253" y="726"/>
                    </a:lnTo>
                    <a:lnTo>
                      <a:pt x="247" y="745"/>
                    </a:lnTo>
                    <a:lnTo>
                      <a:pt x="242" y="760"/>
                    </a:lnTo>
                    <a:lnTo>
                      <a:pt x="236" y="775"/>
                    </a:lnTo>
                    <a:lnTo>
                      <a:pt x="228" y="796"/>
                    </a:lnTo>
                    <a:lnTo>
                      <a:pt x="227" y="804"/>
                    </a:lnTo>
                    <a:lnTo>
                      <a:pt x="152" y="1009"/>
                    </a:lnTo>
                    <a:lnTo>
                      <a:pt x="132" y="1140"/>
                    </a:lnTo>
                    <a:lnTo>
                      <a:pt x="73" y="1328"/>
                    </a:lnTo>
                    <a:lnTo>
                      <a:pt x="40" y="1471"/>
                    </a:lnTo>
                    <a:lnTo>
                      <a:pt x="6" y="1697"/>
                    </a:lnTo>
                    <a:lnTo>
                      <a:pt x="0" y="1794"/>
                    </a:lnTo>
                    <a:lnTo>
                      <a:pt x="101" y="1857"/>
                    </a:lnTo>
                    <a:lnTo>
                      <a:pt x="335" y="1953"/>
                    </a:lnTo>
                    <a:lnTo>
                      <a:pt x="812" y="2029"/>
                    </a:lnTo>
                    <a:lnTo>
                      <a:pt x="880" y="2033"/>
                    </a:lnTo>
                    <a:lnTo>
                      <a:pt x="852" y="20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1" name="Freeform 184"/>
              <p:cNvSpPr>
                <a:spLocks/>
              </p:cNvSpPr>
              <p:nvPr/>
            </p:nvSpPr>
            <p:spPr bwMode="auto">
              <a:xfrm>
                <a:off x="2466" y="3236"/>
                <a:ext cx="26" cy="149"/>
              </a:xfrm>
              <a:custGeom>
                <a:avLst/>
                <a:gdLst>
                  <a:gd name="T0" fmla="*/ 0 w 51"/>
                  <a:gd name="T1" fmla="*/ 0 h 298"/>
                  <a:gd name="T2" fmla="*/ 1 w 51"/>
                  <a:gd name="T3" fmla="*/ 3 h 298"/>
                  <a:gd name="T4" fmla="*/ 1 w 51"/>
                  <a:gd name="T5" fmla="*/ 5 h 298"/>
                  <a:gd name="T6" fmla="*/ 1 w 51"/>
                  <a:gd name="T7" fmla="*/ 7 h 298"/>
                  <a:gd name="T8" fmla="*/ 1 w 51"/>
                  <a:gd name="T9" fmla="*/ 8 h 298"/>
                  <a:gd name="T10" fmla="*/ 1 w 51"/>
                  <a:gd name="T11" fmla="*/ 9 h 298"/>
                  <a:gd name="T12" fmla="*/ 1 w 51"/>
                  <a:gd name="T13" fmla="*/ 10 h 298"/>
                  <a:gd name="T14" fmla="*/ 2 w 51"/>
                  <a:gd name="T15" fmla="*/ 10 h 298"/>
                  <a:gd name="T16" fmla="*/ 2 w 51"/>
                  <a:gd name="T17" fmla="*/ 10 h 298"/>
                  <a:gd name="T18" fmla="*/ 2 w 51"/>
                  <a:gd name="T19" fmla="*/ 9 h 298"/>
                  <a:gd name="T20" fmla="*/ 2 w 51"/>
                  <a:gd name="T21" fmla="*/ 8 h 298"/>
                  <a:gd name="T22" fmla="*/ 2 w 51"/>
                  <a:gd name="T23" fmla="*/ 7 h 298"/>
                  <a:gd name="T24" fmla="*/ 1 w 51"/>
                  <a:gd name="T25" fmla="*/ 5 h 298"/>
                  <a:gd name="T26" fmla="*/ 1 w 51"/>
                  <a:gd name="T27" fmla="*/ 3 h 298"/>
                  <a:gd name="T28" fmla="*/ 1 w 51"/>
                  <a:gd name="T29" fmla="*/ 1 h 298"/>
                  <a:gd name="T30" fmla="*/ 0 w 51"/>
                  <a:gd name="T31" fmla="*/ 0 h 298"/>
                  <a:gd name="T32" fmla="*/ 0 w 51"/>
                  <a:gd name="T33" fmla="*/ 0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98">
                    <a:moveTo>
                      <a:pt x="0" y="0"/>
                    </a:moveTo>
                    <a:lnTo>
                      <a:pt x="7" y="89"/>
                    </a:lnTo>
                    <a:lnTo>
                      <a:pt x="13" y="154"/>
                    </a:lnTo>
                    <a:lnTo>
                      <a:pt x="15" y="193"/>
                    </a:lnTo>
                    <a:lnTo>
                      <a:pt x="20" y="249"/>
                    </a:lnTo>
                    <a:lnTo>
                      <a:pt x="24" y="287"/>
                    </a:lnTo>
                    <a:lnTo>
                      <a:pt x="28" y="290"/>
                    </a:lnTo>
                    <a:lnTo>
                      <a:pt x="38" y="296"/>
                    </a:lnTo>
                    <a:lnTo>
                      <a:pt x="47" y="298"/>
                    </a:lnTo>
                    <a:lnTo>
                      <a:pt x="51" y="287"/>
                    </a:lnTo>
                    <a:lnTo>
                      <a:pt x="45" y="256"/>
                    </a:lnTo>
                    <a:lnTo>
                      <a:pt x="38" y="212"/>
                    </a:lnTo>
                    <a:lnTo>
                      <a:pt x="30" y="136"/>
                    </a:lnTo>
                    <a:lnTo>
                      <a:pt x="26" y="66"/>
                    </a:lnTo>
                    <a:lnTo>
                      <a:pt x="2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2" name="Freeform 185"/>
              <p:cNvSpPr>
                <a:spLocks/>
              </p:cNvSpPr>
              <p:nvPr/>
            </p:nvSpPr>
            <p:spPr bwMode="auto">
              <a:xfrm>
                <a:off x="3206" y="3304"/>
                <a:ext cx="51" cy="75"/>
              </a:xfrm>
              <a:custGeom>
                <a:avLst/>
                <a:gdLst>
                  <a:gd name="T0" fmla="*/ 4 w 100"/>
                  <a:gd name="T1" fmla="*/ 0 h 151"/>
                  <a:gd name="T2" fmla="*/ 2 w 100"/>
                  <a:gd name="T3" fmla="*/ 4 h 151"/>
                  <a:gd name="T4" fmla="*/ 0 w 100"/>
                  <a:gd name="T5" fmla="*/ 4 h 151"/>
                  <a:gd name="T6" fmla="*/ 2 w 100"/>
                  <a:gd name="T7" fmla="*/ 1 h 151"/>
                  <a:gd name="T8" fmla="*/ 3 w 100"/>
                  <a:gd name="T9" fmla="*/ 0 h 151"/>
                  <a:gd name="T10" fmla="*/ 4 w 100"/>
                  <a:gd name="T11" fmla="*/ 0 h 151"/>
                  <a:gd name="T12" fmla="*/ 4 w 100"/>
                  <a:gd name="T13" fmla="*/ 0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151">
                    <a:moveTo>
                      <a:pt x="100" y="0"/>
                    </a:moveTo>
                    <a:lnTo>
                      <a:pt x="43" y="151"/>
                    </a:lnTo>
                    <a:lnTo>
                      <a:pt x="0" y="151"/>
                    </a:lnTo>
                    <a:lnTo>
                      <a:pt x="59" y="57"/>
                    </a:lnTo>
                    <a:lnTo>
                      <a:pt x="7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3" name="Freeform 186"/>
              <p:cNvSpPr>
                <a:spLocks/>
              </p:cNvSpPr>
              <p:nvPr/>
            </p:nvSpPr>
            <p:spPr bwMode="auto">
              <a:xfrm>
                <a:off x="2341" y="2217"/>
                <a:ext cx="172" cy="61"/>
              </a:xfrm>
              <a:custGeom>
                <a:avLst/>
                <a:gdLst>
                  <a:gd name="T0" fmla="*/ 2 w 344"/>
                  <a:gd name="T1" fmla="*/ 2 h 122"/>
                  <a:gd name="T2" fmla="*/ 5 w 344"/>
                  <a:gd name="T3" fmla="*/ 3 h 122"/>
                  <a:gd name="T4" fmla="*/ 8 w 344"/>
                  <a:gd name="T5" fmla="*/ 4 h 122"/>
                  <a:gd name="T6" fmla="*/ 10 w 344"/>
                  <a:gd name="T7" fmla="*/ 4 h 122"/>
                  <a:gd name="T8" fmla="*/ 11 w 344"/>
                  <a:gd name="T9" fmla="*/ 4 h 122"/>
                  <a:gd name="T10" fmla="*/ 11 w 344"/>
                  <a:gd name="T11" fmla="*/ 3 h 122"/>
                  <a:gd name="T12" fmla="*/ 11 w 344"/>
                  <a:gd name="T13" fmla="*/ 3 h 122"/>
                  <a:gd name="T14" fmla="*/ 11 w 344"/>
                  <a:gd name="T15" fmla="*/ 4 h 122"/>
                  <a:gd name="T16" fmla="*/ 8 w 344"/>
                  <a:gd name="T17" fmla="*/ 4 h 122"/>
                  <a:gd name="T18" fmla="*/ 5 w 344"/>
                  <a:gd name="T19" fmla="*/ 2 h 122"/>
                  <a:gd name="T20" fmla="*/ 3 w 344"/>
                  <a:gd name="T21" fmla="*/ 2 h 122"/>
                  <a:gd name="T22" fmla="*/ 3 w 344"/>
                  <a:gd name="T23" fmla="*/ 2 h 122"/>
                  <a:gd name="T24" fmla="*/ 2 w 344"/>
                  <a:gd name="T25" fmla="*/ 1 h 122"/>
                  <a:gd name="T26" fmla="*/ 2 w 344"/>
                  <a:gd name="T27" fmla="*/ 1 h 122"/>
                  <a:gd name="T28" fmla="*/ 1 w 344"/>
                  <a:gd name="T29" fmla="*/ 1 h 122"/>
                  <a:gd name="T30" fmla="*/ 1 w 344"/>
                  <a:gd name="T31" fmla="*/ 1 h 122"/>
                  <a:gd name="T32" fmla="*/ 0 w 344"/>
                  <a:gd name="T33" fmla="*/ 0 h 122"/>
                  <a:gd name="T34" fmla="*/ 2 w 344"/>
                  <a:gd name="T35" fmla="*/ 2 h 122"/>
                  <a:gd name="T36" fmla="*/ 2 w 344"/>
                  <a:gd name="T37" fmla="*/ 2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4" h="122">
                    <a:moveTo>
                      <a:pt x="38" y="33"/>
                    </a:moveTo>
                    <a:lnTo>
                      <a:pt x="146" y="76"/>
                    </a:lnTo>
                    <a:lnTo>
                      <a:pt x="243" y="118"/>
                    </a:lnTo>
                    <a:lnTo>
                      <a:pt x="302" y="120"/>
                    </a:lnTo>
                    <a:lnTo>
                      <a:pt x="332" y="122"/>
                    </a:lnTo>
                    <a:lnTo>
                      <a:pt x="344" y="95"/>
                    </a:lnTo>
                    <a:lnTo>
                      <a:pt x="332" y="90"/>
                    </a:lnTo>
                    <a:lnTo>
                      <a:pt x="325" y="111"/>
                    </a:lnTo>
                    <a:lnTo>
                      <a:pt x="247" y="109"/>
                    </a:lnTo>
                    <a:lnTo>
                      <a:pt x="148" y="61"/>
                    </a:lnTo>
                    <a:lnTo>
                      <a:pt x="78" y="36"/>
                    </a:lnTo>
                    <a:lnTo>
                      <a:pt x="66" y="33"/>
                    </a:lnTo>
                    <a:lnTo>
                      <a:pt x="55" y="29"/>
                    </a:lnTo>
                    <a:lnTo>
                      <a:pt x="42" y="21"/>
                    </a:lnTo>
                    <a:lnTo>
                      <a:pt x="26" y="14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3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4" name="Freeform 187"/>
              <p:cNvSpPr>
                <a:spLocks/>
              </p:cNvSpPr>
              <p:nvPr/>
            </p:nvSpPr>
            <p:spPr bwMode="auto">
              <a:xfrm>
                <a:off x="2340" y="2115"/>
                <a:ext cx="215" cy="156"/>
              </a:xfrm>
              <a:custGeom>
                <a:avLst/>
                <a:gdLst>
                  <a:gd name="T0" fmla="*/ 0 w 429"/>
                  <a:gd name="T1" fmla="*/ 3 h 314"/>
                  <a:gd name="T2" fmla="*/ 3 w 429"/>
                  <a:gd name="T3" fmla="*/ 4 h 314"/>
                  <a:gd name="T4" fmla="*/ 4 w 429"/>
                  <a:gd name="T5" fmla="*/ 4 h 314"/>
                  <a:gd name="T6" fmla="*/ 4 w 429"/>
                  <a:gd name="T7" fmla="*/ 5 h 314"/>
                  <a:gd name="T8" fmla="*/ 4 w 429"/>
                  <a:gd name="T9" fmla="*/ 5 h 314"/>
                  <a:gd name="T10" fmla="*/ 5 w 429"/>
                  <a:gd name="T11" fmla="*/ 5 h 314"/>
                  <a:gd name="T12" fmla="*/ 5 w 429"/>
                  <a:gd name="T13" fmla="*/ 5 h 314"/>
                  <a:gd name="T14" fmla="*/ 5 w 429"/>
                  <a:gd name="T15" fmla="*/ 5 h 314"/>
                  <a:gd name="T16" fmla="*/ 6 w 429"/>
                  <a:gd name="T17" fmla="*/ 6 h 314"/>
                  <a:gd name="T18" fmla="*/ 6 w 429"/>
                  <a:gd name="T19" fmla="*/ 6 h 314"/>
                  <a:gd name="T20" fmla="*/ 7 w 429"/>
                  <a:gd name="T21" fmla="*/ 6 h 314"/>
                  <a:gd name="T22" fmla="*/ 7 w 429"/>
                  <a:gd name="T23" fmla="*/ 6 h 314"/>
                  <a:gd name="T24" fmla="*/ 7 w 429"/>
                  <a:gd name="T25" fmla="*/ 6 h 314"/>
                  <a:gd name="T26" fmla="*/ 8 w 429"/>
                  <a:gd name="T27" fmla="*/ 7 h 314"/>
                  <a:gd name="T28" fmla="*/ 8 w 429"/>
                  <a:gd name="T29" fmla="*/ 7 h 314"/>
                  <a:gd name="T30" fmla="*/ 8 w 429"/>
                  <a:gd name="T31" fmla="*/ 7 h 314"/>
                  <a:gd name="T32" fmla="*/ 8 w 429"/>
                  <a:gd name="T33" fmla="*/ 7 h 314"/>
                  <a:gd name="T34" fmla="*/ 9 w 429"/>
                  <a:gd name="T35" fmla="*/ 7 h 314"/>
                  <a:gd name="T36" fmla="*/ 9 w 429"/>
                  <a:gd name="T37" fmla="*/ 8 h 314"/>
                  <a:gd name="T38" fmla="*/ 9 w 429"/>
                  <a:gd name="T39" fmla="*/ 8 h 314"/>
                  <a:gd name="T40" fmla="*/ 10 w 429"/>
                  <a:gd name="T41" fmla="*/ 8 h 314"/>
                  <a:gd name="T42" fmla="*/ 10 w 429"/>
                  <a:gd name="T43" fmla="*/ 8 h 314"/>
                  <a:gd name="T44" fmla="*/ 10 w 429"/>
                  <a:gd name="T45" fmla="*/ 8 h 314"/>
                  <a:gd name="T46" fmla="*/ 11 w 429"/>
                  <a:gd name="T47" fmla="*/ 8 h 314"/>
                  <a:gd name="T48" fmla="*/ 12 w 429"/>
                  <a:gd name="T49" fmla="*/ 9 h 314"/>
                  <a:gd name="T50" fmla="*/ 13 w 429"/>
                  <a:gd name="T51" fmla="*/ 9 h 314"/>
                  <a:gd name="T52" fmla="*/ 13 w 429"/>
                  <a:gd name="T53" fmla="*/ 8 h 314"/>
                  <a:gd name="T54" fmla="*/ 13 w 429"/>
                  <a:gd name="T55" fmla="*/ 8 h 314"/>
                  <a:gd name="T56" fmla="*/ 13 w 429"/>
                  <a:gd name="T57" fmla="*/ 7 h 314"/>
                  <a:gd name="T58" fmla="*/ 13 w 429"/>
                  <a:gd name="T59" fmla="*/ 7 h 314"/>
                  <a:gd name="T60" fmla="*/ 13 w 429"/>
                  <a:gd name="T61" fmla="*/ 7 h 314"/>
                  <a:gd name="T62" fmla="*/ 13 w 429"/>
                  <a:gd name="T63" fmla="*/ 7 h 314"/>
                  <a:gd name="T64" fmla="*/ 12 w 429"/>
                  <a:gd name="T65" fmla="*/ 6 h 314"/>
                  <a:gd name="T66" fmla="*/ 12 w 429"/>
                  <a:gd name="T67" fmla="*/ 6 h 314"/>
                  <a:gd name="T68" fmla="*/ 11 w 429"/>
                  <a:gd name="T69" fmla="*/ 6 h 314"/>
                  <a:gd name="T70" fmla="*/ 7 w 429"/>
                  <a:gd name="T71" fmla="*/ 3 h 314"/>
                  <a:gd name="T72" fmla="*/ 5 w 429"/>
                  <a:gd name="T73" fmla="*/ 2 h 314"/>
                  <a:gd name="T74" fmla="*/ 5 w 429"/>
                  <a:gd name="T75" fmla="*/ 2 h 314"/>
                  <a:gd name="T76" fmla="*/ 4 w 429"/>
                  <a:gd name="T77" fmla="*/ 1 h 314"/>
                  <a:gd name="T78" fmla="*/ 4 w 429"/>
                  <a:gd name="T79" fmla="*/ 1 h 314"/>
                  <a:gd name="T80" fmla="*/ 3 w 429"/>
                  <a:gd name="T81" fmla="*/ 1 h 314"/>
                  <a:gd name="T82" fmla="*/ 2 w 429"/>
                  <a:gd name="T83" fmla="*/ 1 h 314"/>
                  <a:gd name="T84" fmla="*/ 2 w 429"/>
                  <a:gd name="T85" fmla="*/ 0 h 314"/>
                  <a:gd name="T86" fmla="*/ 2 w 429"/>
                  <a:gd name="T87" fmla="*/ 0 h 314"/>
                  <a:gd name="T88" fmla="*/ 1 w 429"/>
                  <a:gd name="T89" fmla="*/ 0 h 314"/>
                  <a:gd name="T90" fmla="*/ 4 w 429"/>
                  <a:gd name="T91" fmla="*/ 0 h 314"/>
                  <a:gd name="T92" fmla="*/ 7 w 429"/>
                  <a:gd name="T93" fmla="*/ 2 h 314"/>
                  <a:gd name="T94" fmla="*/ 10 w 429"/>
                  <a:gd name="T95" fmla="*/ 5 h 314"/>
                  <a:gd name="T96" fmla="*/ 12 w 429"/>
                  <a:gd name="T97" fmla="*/ 6 h 314"/>
                  <a:gd name="T98" fmla="*/ 14 w 429"/>
                  <a:gd name="T99" fmla="*/ 7 h 314"/>
                  <a:gd name="T100" fmla="*/ 14 w 429"/>
                  <a:gd name="T101" fmla="*/ 8 h 314"/>
                  <a:gd name="T102" fmla="*/ 14 w 429"/>
                  <a:gd name="T103" fmla="*/ 9 h 314"/>
                  <a:gd name="T104" fmla="*/ 13 w 429"/>
                  <a:gd name="T105" fmla="*/ 9 h 314"/>
                  <a:gd name="T106" fmla="*/ 12 w 429"/>
                  <a:gd name="T107" fmla="*/ 9 h 314"/>
                  <a:gd name="T108" fmla="*/ 9 w 429"/>
                  <a:gd name="T109" fmla="*/ 8 h 314"/>
                  <a:gd name="T110" fmla="*/ 5 w 429"/>
                  <a:gd name="T111" fmla="*/ 6 h 314"/>
                  <a:gd name="T112" fmla="*/ 2 w 429"/>
                  <a:gd name="T113" fmla="*/ 4 h 314"/>
                  <a:gd name="T114" fmla="*/ 1 w 429"/>
                  <a:gd name="T115" fmla="*/ 3 h 314"/>
                  <a:gd name="T116" fmla="*/ 0 w 429"/>
                  <a:gd name="T117" fmla="*/ 3 h 314"/>
                  <a:gd name="T118" fmla="*/ 0 w 429"/>
                  <a:gd name="T119" fmla="*/ 3 h 3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9" h="314">
                    <a:moveTo>
                      <a:pt x="0" y="97"/>
                    </a:moveTo>
                    <a:lnTo>
                      <a:pt x="91" y="150"/>
                    </a:lnTo>
                    <a:lnTo>
                      <a:pt x="99" y="158"/>
                    </a:lnTo>
                    <a:lnTo>
                      <a:pt x="108" y="163"/>
                    </a:lnTo>
                    <a:lnTo>
                      <a:pt x="120" y="171"/>
                    </a:lnTo>
                    <a:lnTo>
                      <a:pt x="133" y="179"/>
                    </a:lnTo>
                    <a:lnTo>
                      <a:pt x="144" y="186"/>
                    </a:lnTo>
                    <a:lnTo>
                      <a:pt x="154" y="192"/>
                    </a:lnTo>
                    <a:lnTo>
                      <a:pt x="161" y="196"/>
                    </a:lnTo>
                    <a:lnTo>
                      <a:pt x="178" y="201"/>
                    </a:lnTo>
                    <a:lnTo>
                      <a:pt x="197" y="211"/>
                    </a:lnTo>
                    <a:lnTo>
                      <a:pt x="215" y="219"/>
                    </a:lnTo>
                    <a:lnTo>
                      <a:pt x="222" y="221"/>
                    </a:lnTo>
                    <a:lnTo>
                      <a:pt x="232" y="228"/>
                    </a:lnTo>
                    <a:lnTo>
                      <a:pt x="243" y="236"/>
                    </a:lnTo>
                    <a:lnTo>
                      <a:pt x="249" y="241"/>
                    </a:lnTo>
                    <a:lnTo>
                      <a:pt x="256" y="245"/>
                    </a:lnTo>
                    <a:lnTo>
                      <a:pt x="262" y="251"/>
                    </a:lnTo>
                    <a:lnTo>
                      <a:pt x="270" y="257"/>
                    </a:lnTo>
                    <a:lnTo>
                      <a:pt x="281" y="264"/>
                    </a:lnTo>
                    <a:lnTo>
                      <a:pt x="291" y="272"/>
                    </a:lnTo>
                    <a:lnTo>
                      <a:pt x="296" y="278"/>
                    </a:lnTo>
                    <a:lnTo>
                      <a:pt x="311" y="281"/>
                    </a:lnTo>
                    <a:lnTo>
                      <a:pt x="332" y="287"/>
                    </a:lnTo>
                    <a:lnTo>
                      <a:pt x="363" y="291"/>
                    </a:lnTo>
                    <a:lnTo>
                      <a:pt x="397" y="298"/>
                    </a:lnTo>
                    <a:lnTo>
                      <a:pt x="416" y="270"/>
                    </a:lnTo>
                    <a:lnTo>
                      <a:pt x="414" y="260"/>
                    </a:lnTo>
                    <a:lnTo>
                      <a:pt x="408" y="251"/>
                    </a:lnTo>
                    <a:lnTo>
                      <a:pt x="403" y="243"/>
                    </a:lnTo>
                    <a:lnTo>
                      <a:pt x="395" y="236"/>
                    </a:lnTo>
                    <a:lnTo>
                      <a:pt x="389" y="230"/>
                    </a:lnTo>
                    <a:lnTo>
                      <a:pt x="384" y="224"/>
                    </a:lnTo>
                    <a:lnTo>
                      <a:pt x="378" y="221"/>
                    </a:lnTo>
                    <a:lnTo>
                      <a:pt x="329" y="203"/>
                    </a:lnTo>
                    <a:lnTo>
                      <a:pt x="203" y="116"/>
                    </a:lnTo>
                    <a:lnTo>
                      <a:pt x="148" y="72"/>
                    </a:lnTo>
                    <a:lnTo>
                      <a:pt x="133" y="67"/>
                    </a:lnTo>
                    <a:lnTo>
                      <a:pt x="118" y="59"/>
                    </a:lnTo>
                    <a:lnTo>
                      <a:pt x="99" y="53"/>
                    </a:lnTo>
                    <a:lnTo>
                      <a:pt x="82" y="46"/>
                    </a:lnTo>
                    <a:lnTo>
                      <a:pt x="64" y="38"/>
                    </a:lnTo>
                    <a:lnTo>
                      <a:pt x="44" y="30"/>
                    </a:lnTo>
                    <a:lnTo>
                      <a:pt x="34" y="13"/>
                    </a:lnTo>
                    <a:lnTo>
                      <a:pt x="30" y="0"/>
                    </a:lnTo>
                    <a:lnTo>
                      <a:pt x="99" y="30"/>
                    </a:lnTo>
                    <a:lnTo>
                      <a:pt x="201" y="93"/>
                    </a:lnTo>
                    <a:lnTo>
                      <a:pt x="313" y="171"/>
                    </a:lnTo>
                    <a:lnTo>
                      <a:pt x="374" y="203"/>
                    </a:lnTo>
                    <a:lnTo>
                      <a:pt x="418" y="236"/>
                    </a:lnTo>
                    <a:lnTo>
                      <a:pt x="429" y="270"/>
                    </a:lnTo>
                    <a:lnTo>
                      <a:pt x="422" y="300"/>
                    </a:lnTo>
                    <a:lnTo>
                      <a:pt x="406" y="314"/>
                    </a:lnTo>
                    <a:lnTo>
                      <a:pt x="357" y="302"/>
                    </a:lnTo>
                    <a:lnTo>
                      <a:pt x="275" y="279"/>
                    </a:lnTo>
                    <a:lnTo>
                      <a:pt x="148" y="201"/>
                    </a:lnTo>
                    <a:lnTo>
                      <a:pt x="53" y="148"/>
                    </a:lnTo>
                    <a:lnTo>
                      <a:pt x="13" y="12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5" name="Freeform 188"/>
              <p:cNvSpPr>
                <a:spLocks/>
              </p:cNvSpPr>
              <p:nvPr/>
            </p:nvSpPr>
            <p:spPr bwMode="auto">
              <a:xfrm>
                <a:off x="2393" y="2075"/>
                <a:ext cx="177" cy="135"/>
              </a:xfrm>
              <a:custGeom>
                <a:avLst/>
                <a:gdLst>
                  <a:gd name="T0" fmla="*/ 11 w 354"/>
                  <a:gd name="T1" fmla="*/ 9 h 270"/>
                  <a:gd name="T2" fmla="*/ 9 w 354"/>
                  <a:gd name="T3" fmla="*/ 9 h 270"/>
                  <a:gd name="T4" fmla="*/ 8 w 354"/>
                  <a:gd name="T5" fmla="*/ 8 h 270"/>
                  <a:gd name="T6" fmla="*/ 5 w 354"/>
                  <a:gd name="T7" fmla="*/ 7 h 270"/>
                  <a:gd name="T8" fmla="*/ 3 w 354"/>
                  <a:gd name="T9" fmla="*/ 6 h 270"/>
                  <a:gd name="T10" fmla="*/ 3 w 354"/>
                  <a:gd name="T11" fmla="*/ 5 h 270"/>
                  <a:gd name="T12" fmla="*/ 3 w 354"/>
                  <a:gd name="T13" fmla="*/ 5 h 270"/>
                  <a:gd name="T14" fmla="*/ 4 w 354"/>
                  <a:gd name="T15" fmla="*/ 6 h 270"/>
                  <a:gd name="T16" fmla="*/ 4 w 354"/>
                  <a:gd name="T17" fmla="*/ 6 h 270"/>
                  <a:gd name="T18" fmla="*/ 5 w 354"/>
                  <a:gd name="T19" fmla="*/ 6 h 270"/>
                  <a:gd name="T20" fmla="*/ 5 w 354"/>
                  <a:gd name="T21" fmla="*/ 6 h 270"/>
                  <a:gd name="T22" fmla="*/ 6 w 354"/>
                  <a:gd name="T23" fmla="*/ 6 h 270"/>
                  <a:gd name="T24" fmla="*/ 6 w 354"/>
                  <a:gd name="T25" fmla="*/ 7 h 270"/>
                  <a:gd name="T26" fmla="*/ 6 w 354"/>
                  <a:gd name="T27" fmla="*/ 7 h 270"/>
                  <a:gd name="T28" fmla="*/ 7 w 354"/>
                  <a:gd name="T29" fmla="*/ 7 h 270"/>
                  <a:gd name="T30" fmla="*/ 7 w 354"/>
                  <a:gd name="T31" fmla="*/ 7 h 270"/>
                  <a:gd name="T32" fmla="*/ 7 w 354"/>
                  <a:gd name="T33" fmla="*/ 7 h 270"/>
                  <a:gd name="T34" fmla="*/ 8 w 354"/>
                  <a:gd name="T35" fmla="*/ 7 h 270"/>
                  <a:gd name="T36" fmla="*/ 8 w 354"/>
                  <a:gd name="T37" fmla="*/ 8 h 270"/>
                  <a:gd name="T38" fmla="*/ 9 w 354"/>
                  <a:gd name="T39" fmla="*/ 8 h 270"/>
                  <a:gd name="T40" fmla="*/ 9 w 354"/>
                  <a:gd name="T41" fmla="*/ 8 h 270"/>
                  <a:gd name="T42" fmla="*/ 10 w 354"/>
                  <a:gd name="T43" fmla="*/ 8 h 270"/>
                  <a:gd name="T44" fmla="*/ 11 w 354"/>
                  <a:gd name="T45" fmla="*/ 8 h 270"/>
                  <a:gd name="T46" fmla="*/ 11 w 354"/>
                  <a:gd name="T47" fmla="*/ 8 h 270"/>
                  <a:gd name="T48" fmla="*/ 11 w 354"/>
                  <a:gd name="T49" fmla="*/ 7 h 270"/>
                  <a:gd name="T50" fmla="*/ 11 w 354"/>
                  <a:gd name="T51" fmla="*/ 6 h 270"/>
                  <a:gd name="T52" fmla="*/ 9 w 354"/>
                  <a:gd name="T53" fmla="*/ 5 h 270"/>
                  <a:gd name="T54" fmla="*/ 6 w 354"/>
                  <a:gd name="T55" fmla="*/ 4 h 270"/>
                  <a:gd name="T56" fmla="*/ 4 w 354"/>
                  <a:gd name="T57" fmla="*/ 3 h 270"/>
                  <a:gd name="T58" fmla="*/ 1 w 354"/>
                  <a:gd name="T59" fmla="*/ 1 h 270"/>
                  <a:gd name="T60" fmla="*/ 0 w 354"/>
                  <a:gd name="T61" fmla="*/ 0 h 270"/>
                  <a:gd name="T62" fmla="*/ 1 w 354"/>
                  <a:gd name="T63" fmla="*/ 1 h 270"/>
                  <a:gd name="T64" fmla="*/ 3 w 354"/>
                  <a:gd name="T65" fmla="*/ 2 h 270"/>
                  <a:gd name="T66" fmla="*/ 3 w 354"/>
                  <a:gd name="T67" fmla="*/ 2 h 270"/>
                  <a:gd name="T68" fmla="*/ 3 w 354"/>
                  <a:gd name="T69" fmla="*/ 2 h 270"/>
                  <a:gd name="T70" fmla="*/ 4 w 354"/>
                  <a:gd name="T71" fmla="*/ 2 h 270"/>
                  <a:gd name="T72" fmla="*/ 4 w 354"/>
                  <a:gd name="T73" fmla="*/ 2 h 270"/>
                  <a:gd name="T74" fmla="*/ 5 w 354"/>
                  <a:gd name="T75" fmla="*/ 3 h 270"/>
                  <a:gd name="T76" fmla="*/ 5 w 354"/>
                  <a:gd name="T77" fmla="*/ 3 h 270"/>
                  <a:gd name="T78" fmla="*/ 5 w 354"/>
                  <a:gd name="T79" fmla="*/ 3 h 270"/>
                  <a:gd name="T80" fmla="*/ 6 w 354"/>
                  <a:gd name="T81" fmla="*/ 3 h 270"/>
                  <a:gd name="T82" fmla="*/ 6 w 354"/>
                  <a:gd name="T83" fmla="*/ 3 h 270"/>
                  <a:gd name="T84" fmla="*/ 6 w 354"/>
                  <a:gd name="T85" fmla="*/ 4 h 270"/>
                  <a:gd name="T86" fmla="*/ 7 w 354"/>
                  <a:gd name="T87" fmla="*/ 4 h 270"/>
                  <a:gd name="T88" fmla="*/ 7 w 354"/>
                  <a:gd name="T89" fmla="*/ 4 h 270"/>
                  <a:gd name="T90" fmla="*/ 7 w 354"/>
                  <a:gd name="T91" fmla="*/ 4 h 270"/>
                  <a:gd name="T92" fmla="*/ 10 w 354"/>
                  <a:gd name="T93" fmla="*/ 5 h 270"/>
                  <a:gd name="T94" fmla="*/ 11 w 354"/>
                  <a:gd name="T95" fmla="*/ 6 h 270"/>
                  <a:gd name="T96" fmla="*/ 11 w 354"/>
                  <a:gd name="T97" fmla="*/ 7 h 270"/>
                  <a:gd name="T98" fmla="*/ 12 w 354"/>
                  <a:gd name="T99" fmla="*/ 8 h 270"/>
                  <a:gd name="T100" fmla="*/ 12 w 354"/>
                  <a:gd name="T101" fmla="*/ 8 h 270"/>
                  <a:gd name="T102" fmla="*/ 11 w 354"/>
                  <a:gd name="T103" fmla="*/ 9 h 270"/>
                  <a:gd name="T104" fmla="*/ 11 w 354"/>
                  <a:gd name="T105" fmla="*/ 9 h 2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4" h="270">
                    <a:moveTo>
                      <a:pt x="329" y="270"/>
                    </a:moveTo>
                    <a:lnTo>
                      <a:pt x="285" y="264"/>
                    </a:lnTo>
                    <a:lnTo>
                      <a:pt x="228" y="234"/>
                    </a:lnTo>
                    <a:lnTo>
                      <a:pt x="147" y="202"/>
                    </a:lnTo>
                    <a:lnTo>
                      <a:pt x="80" y="171"/>
                    </a:lnTo>
                    <a:lnTo>
                      <a:pt x="76" y="150"/>
                    </a:lnTo>
                    <a:lnTo>
                      <a:pt x="91" y="156"/>
                    </a:lnTo>
                    <a:lnTo>
                      <a:pt x="107" y="162"/>
                    </a:lnTo>
                    <a:lnTo>
                      <a:pt x="124" y="167"/>
                    </a:lnTo>
                    <a:lnTo>
                      <a:pt x="141" y="175"/>
                    </a:lnTo>
                    <a:lnTo>
                      <a:pt x="158" y="183"/>
                    </a:lnTo>
                    <a:lnTo>
                      <a:pt x="173" y="190"/>
                    </a:lnTo>
                    <a:lnTo>
                      <a:pt x="183" y="196"/>
                    </a:lnTo>
                    <a:lnTo>
                      <a:pt x="190" y="200"/>
                    </a:lnTo>
                    <a:lnTo>
                      <a:pt x="200" y="205"/>
                    </a:lnTo>
                    <a:lnTo>
                      <a:pt x="211" y="211"/>
                    </a:lnTo>
                    <a:lnTo>
                      <a:pt x="224" y="219"/>
                    </a:lnTo>
                    <a:lnTo>
                      <a:pt x="238" y="224"/>
                    </a:lnTo>
                    <a:lnTo>
                      <a:pt x="249" y="230"/>
                    </a:lnTo>
                    <a:lnTo>
                      <a:pt x="266" y="240"/>
                    </a:lnTo>
                    <a:lnTo>
                      <a:pt x="281" y="245"/>
                    </a:lnTo>
                    <a:lnTo>
                      <a:pt x="300" y="251"/>
                    </a:lnTo>
                    <a:lnTo>
                      <a:pt x="321" y="255"/>
                    </a:lnTo>
                    <a:lnTo>
                      <a:pt x="338" y="242"/>
                    </a:lnTo>
                    <a:lnTo>
                      <a:pt x="340" y="223"/>
                    </a:lnTo>
                    <a:lnTo>
                      <a:pt x="323" y="190"/>
                    </a:lnTo>
                    <a:lnTo>
                      <a:pt x="259" y="154"/>
                    </a:lnTo>
                    <a:lnTo>
                      <a:pt x="175" y="109"/>
                    </a:lnTo>
                    <a:lnTo>
                      <a:pt x="105" y="6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65" y="33"/>
                    </a:lnTo>
                    <a:lnTo>
                      <a:pt x="78" y="38"/>
                    </a:lnTo>
                    <a:lnTo>
                      <a:pt x="90" y="46"/>
                    </a:lnTo>
                    <a:lnTo>
                      <a:pt x="105" y="53"/>
                    </a:lnTo>
                    <a:lnTo>
                      <a:pt x="122" y="61"/>
                    </a:lnTo>
                    <a:lnTo>
                      <a:pt x="135" y="69"/>
                    </a:lnTo>
                    <a:lnTo>
                      <a:pt x="147" y="74"/>
                    </a:lnTo>
                    <a:lnTo>
                      <a:pt x="154" y="78"/>
                    </a:lnTo>
                    <a:lnTo>
                      <a:pt x="167" y="88"/>
                    </a:lnTo>
                    <a:lnTo>
                      <a:pt x="179" y="93"/>
                    </a:lnTo>
                    <a:lnTo>
                      <a:pt x="190" y="101"/>
                    </a:lnTo>
                    <a:lnTo>
                      <a:pt x="200" y="107"/>
                    </a:lnTo>
                    <a:lnTo>
                      <a:pt x="209" y="112"/>
                    </a:lnTo>
                    <a:lnTo>
                      <a:pt x="217" y="118"/>
                    </a:lnTo>
                    <a:lnTo>
                      <a:pt x="291" y="156"/>
                    </a:lnTo>
                    <a:lnTo>
                      <a:pt x="327" y="177"/>
                    </a:lnTo>
                    <a:lnTo>
                      <a:pt x="352" y="205"/>
                    </a:lnTo>
                    <a:lnTo>
                      <a:pt x="354" y="226"/>
                    </a:lnTo>
                    <a:lnTo>
                      <a:pt x="354" y="245"/>
                    </a:lnTo>
                    <a:lnTo>
                      <a:pt x="32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6" name="Freeform 189"/>
              <p:cNvSpPr>
                <a:spLocks/>
              </p:cNvSpPr>
              <p:nvPr/>
            </p:nvSpPr>
            <p:spPr bwMode="auto">
              <a:xfrm>
                <a:off x="2405" y="2063"/>
                <a:ext cx="121" cy="83"/>
              </a:xfrm>
              <a:custGeom>
                <a:avLst/>
                <a:gdLst>
                  <a:gd name="T0" fmla="*/ 7 w 241"/>
                  <a:gd name="T1" fmla="*/ 5 h 166"/>
                  <a:gd name="T2" fmla="*/ 6 w 241"/>
                  <a:gd name="T3" fmla="*/ 4 h 166"/>
                  <a:gd name="T4" fmla="*/ 6 w 241"/>
                  <a:gd name="T5" fmla="*/ 3 h 166"/>
                  <a:gd name="T6" fmla="*/ 4 w 241"/>
                  <a:gd name="T7" fmla="*/ 2 h 166"/>
                  <a:gd name="T8" fmla="*/ 3 w 241"/>
                  <a:gd name="T9" fmla="*/ 2 h 166"/>
                  <a:gd name="T10" fmla="*/ 2 w 241"/>
                  <a:gd name="T11" fmla="*/ 2 h 166"/>
                  <a:gd name="T12" fmla="*/ 0 w 241"/>
                  <a:gd name="T13" fmla="*/ 2 h 166"/>
                  <a:gd name="T14" fmla="*/ 2 w 241"/>
                  <a:gd name="T15" fmla="*/ 2 h 166"/>
                  <a:gd name="T16" fmla="*/ 3 w 241"/>
                  <a:gd name="T17" fmla="*/ 1 h 166"/>
                  <a:gd name="T18" fmla="*/ 3 w 241"/>
                  <a:gd name="T19" fmla="*/ 0 h 166"/>
                  <a:gd name="T20" fmla="*/ 4 w 241"/>
                  <a:gd name="T21" fmla="*/ 1 h 166"/>
                  <a:gd name="T22" fmla="*/ 5 w 241"/>
                  <a:gd name="T23" fmla="*/ 2 h 166"/>
                  <a:gd name="T24" fmla="*/ 6 w 241"/>
                  <a:gd name="T25" fmla="*/ 3 h 166"/>
                  <a:gd name="T26" fmla="*/ 7 w 241"/>
                  <a:gd name="T27" fmla="*/ 3 h 166"/>
                  <a:gd name="T28" fmla="*/ 7 w 241"/>
                  <a:gd name="T29" fmla="*/ 4 h 166"/>
                  <a:gd name="T30" fmla="*/ 7 w 241"/>
                  <a:gd name="T31" fmla="*/ 5 h 166"/>
                  <a:gd name="T32" fmla="*/ 8 w 241"/>
                  <a:gd name="T33" fmla="*/ 6 h 166"/>
                  <a:gd name="T34" fmla="*/ 7 w 241"/>
                  <a:gd name="T35" fmla="*/ 5 h 166"/>
                  <a:gd name="T36" fmla="*/ 7 w 241"/>
                  <a:gd name="T37" fmla="*/ 5 h 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66">
                    <a:moveTo>
                      <a:pt x="211" y="156"/>
                    </a:moveTo>
                    <a:lnTo>
                      <a:pt x="188" y="124"/>
                    </a:lnTo>
                    <a:lnTo>
                      <a:pt x="173" y="94"/>
                    </a:lnTo>
                    <a:lnTo>
                      <a:pt x="99" y="33"/>
                    </a:lnTo>
                    <a:lnTo>
                      <a:pt x="70" y="38"/>
                    </a:lnTo>
                    <a:lnTo>
                      <a:pt x="36" y="50"/>
                    </a:lnTo>
                    <a:lnTo>
                      <a:pt x="0" y="40"/>
                    </a:lnTo>
                    <a:lnTo>
                      <a:pt x="51" y="33"/>
                    </a:lnTo>
                    <a:lnTo>
                      <a:pt x="76" y="18"/>
                    </a:lnTo>
                    <a:lnTo>
                      <a:pt x="78" y="0"/>
                    </a:lnTo>
                    <a:lnTo>
                      <a:pt x="103" y="19"/>
                    </a:lnTo>
                    <a:lnTo>
                      <a:pt x="131" y="44"/>
                    </a:lnTo>
                    <a:lnTo>
                      <a:pt x="182" y="88"/>
                    </a:lnTo>
                    <a:lnTo>
                      <a:pt x="203" y="84"/>
                    </a:lnTo>
                    <a:lnTo>
                      <a:pt x="201" y="105"/>
                    </a:lnTo>
                    <a:lnTo>
                      <a:pt x="203" y="133"/>
                    </a:lnTo>
                    <a:lnTo>
                      <a:pt x="241" y="166"/>
                    </a:lnTo>
                    <a:lnTo>
                      <a:pt x="211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7" name="Freeform 190"/>
              <p:cNvSpPr>
                <a:spLocks/>
              </p:cNvSpPr>
              <p:nvPr/>
            </p:nvSpPr>
            <p:spPr bwMode="auto">
              <a:xfrm>
                <a:off x="2517" y="2082"/>
                <a:ext cx="42" cy="71"/>
              </a:xfrm>
              <a:custGeom>
                <a:avLst/>
                <a:gdLst>
                  <a:gd name="T0" fmla="*/ 0 w 86"/>
                  <a:gd name="T1" fmla="*/ 0 h 143"/>
                  <a:gd name="T2" fmla="*/ 1 w 86"/>
                  <a:gd name="T3" fmla="*/ 1 h 143"/>
                  <a:gd name="T4" fmla="*/ 1 w 86"/>
                  <a:gd name="T5" fmla="*/ 1 h 143"/>
                  <a:gd name="T6" fmla="*/ 2 w 86"/>
                  <a:gd name="T7" fmla="*/ 2 h 143"/>
                  <a:gd name="T8" fmla="*/ 2 w 86"/>
                  <a:gd name="T9" fmla="*/ 3 h 143"/>
                  <a:gd name="T10" fmla="*/ 2 w 86"/>
                  <a:gd name="T11" fmla="*/ 3 h 143"/>
                  <a:gd name="T12" fmla="*/ 1 w 86"/>
                  <a:gd name="T13" fmla="*/ 4 h 143"/>
                  <a:gd name="T14" fmla="*/ 1 w 86"/>
                  <a:gd name="T15" fmla="*/ 4 h 143"/>
                  <a:gd name="T16" fmla="*/ 0 w 86"/>
                  <a:gd name="T17" fmla="*/ 3 h 143"/>
                  <a:gd name="T18" fmla="*/ 0 w 86"/>
                  <a:gd name="T19" fmla="*/ 4 h 143"/>
                  <a:gd name="T20" fmla="*/ 1 w 86"/>
                  <a:gd name="T21" fmla="*/ 4 h 143"/>
                  <a:gd name="T22" fmla="*/ 2 w 86"/>
                  <a:gd name="T23" fmla="*/ 4 h 143"/>
                  <a:gd name="T24" fmla="*/ 2 w 86"/>
                  <a:gd name="T25" fmla="*/ 3 h 143"/>
                  <a:gd name="T26" fmla="*/ 2 w 86"/>
                  <a:gd name="T27" fmla="*/ 3 h 143"/>
                  <a:gd name="T28" fmla="*/ 2 w 86"/>
                  <a:gd name="T29" fmla="*/ 2 h 143"/>
                  <a:gd name="T30" fmla="*/ 1 w 86"/>
                  <a:gd name="T31" fmla="*/ 1 h 143"/>
                  <a:gd name="T32" fmla="*/ 0 w 86"/>
                  <a:gd name="T33" fmla="*/ 0 h 143"/>
                  <a:gd name="T34" fmla="*/ 0 w 86"/>
                  <a:gd name="T35" fmla="*/ 0 h 143"/>
                  <a:gd name="T36" fmla="*/ 0 w 86"/>
                  <a:gd name="T37" fmla="*/ 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43">
                    <a:moveTo>
                      <a:pt x="12" y="6"/>
                    </a:moveTo>
                    <a:lnTo>
                      <a:pt x="48" y="44"/>
                    </a:lnTo>
                    <a:lnTo>
                      <a:pt x="61" y="63"/>
                    </a:lnTo>
                    <a:lnTo>
                      <a:pt x="72" y="92"/>
                    </a:lnTo>
                    <a:lnTo>
                      <a:pt x="71" y="113"/>
                    </a:lnTo>
                    <a:lnTo>
                      <a:pt x="69" y="122"/>
                    </a:lnTo>
                    <a:lnTo>
                      <a:pt x="48" y="130"/>
                    </a:lnTo>
                    <a:lnTo>
                      <a:pt x="36" y="130"/>
                    </a:lnTo>
                    <a:lnTo>
                      <a:pt x="0" y="126"/>
                    </a:lnTo>
                    <a:lnTo>
                      <a:pt x="31" y="143"/>
                    </a:lnTo>
                    <a:lnTo>
                      <a:pt x="55" y="143"/>
                    </a:lnTo>
                    <a:lnTo>
                      <a:pt x="76" y="133"/>
                    </a:lnTo>
                    <a:lnTo>
                      <a:pt x="86" y="116"/>
                    </a:lnTo>
                    <a:lnTo>
                      <a:pt x="86" y="97"/>
                    </a:lnTo>
                    <a:lnTo>
                      <a:pt x="82" y="80"/>
                    </a:lnTo>
                    <a:lnTo>
                      <a:pt x="59" y="38"/>
                    </a:lnTo>
                    <a:lnTo>
                      <a:pt x="25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8" name="Freeform 191"/>
              <p:cNvSpPr>
                <a:spLocks/>
              </p:cNvSpPr>
              <p:nvPr/>
            </p:nvSpPr>
            <p:spPr bwMode="auto">
              <a:xfrm>
                <a:off x="2548" y="2208"/>
                <a:ext cx="10" cy="51"/>
              </a:xfrm>
              <a:custGeom>
                <a:avLst/>
                <a:gdLst>
                  <a:gd name="T0" fmla="*/ 0 w 21"/>
                  <a:gd name="T1" fmla="*/ 0 h 103"/>
                  <a:gd name="T2" fmla="*/ 0 w 21"/>
                  <a:gd name="T3" fmla="*/ 1 h 103"/>
                  <a:gd name="T4" fmla="*/ 0 w 21"/>
                  <a:gd name="T5" fmla="*/ 3 h 103"/>
                  <a:gd name="T6" fmla="*/ 0 w 21"/>
                  <a:gd name="T7" fmla="*/ 2 h 103"/>
                  <a:gd name="T8" fmla="*/ 0 w 21"/>
                  <a:gd name="T9" fmla="*/ 1 h 103"/>
                  <a:gd name="T10" fmla="*/ 0 w 21"/>
                  <a:gd name="T11" fmla="*/ 0 h 103"/>
                  <a:gd name="T12" fmla="*/ 0 w 21"/>
                  <a:gd name="T13" fmla="*/ 0 h 103"/>
                  <a:gd name="T14" fmla="*/ 0 w 21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03">
                    <a:moveTo>
                      <a:pt x="0" y="2"/>
                    </a:moveTo>
                    <a:lnTo>
                      <a:pt x="0" y="50"/>
                    </a:lnTo>
                    <a:lnTo>
                      <a:pt x="8" y="103"/>
                    </a:lnTo>
                    <a:lnTo>
                      <a:pt x="21" y="80"/>
                    </a:lnTo>
                    <a:lnTo>
                      <a:pt x="11" y="46"/>
                    </a:lnTo>
                    <a:lnTo>
                      <a:pt x="1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89" name="Freeform 192"/>
              <p:cNvSpPr>
                <a:spLocks/>
              </p:cNvSpPr>
              <p:nvPr/>
            </p:nvSpPr>
            <p:spPr bwMode="auto">
              <a:xfrm>
                <a:off x="2544" y="2243"/>
                <a:ext cx="72" cy="82"/>
              </a:xfrm>
              <a:custGeom>
                <a:avLst/>
                <a:gdLst>
                  <a:gd name="T0" fmla="*/ 0 w 145"/>
                  <a:gd name="T1" fmla="*/ 2 h 163"/>
                  <a:gd name="T2" fmla="*/ 0 w 145"/>
                  <a:gd name="T3" fmla="*/ 3 h 163"/>
                  <a:gd name="T4" fmla="*/ 2 w 145"/>
                  <a:gd name="T5" fmla="*/ 3 h 163"/>
                  <a:gd name="T6" fmla="*/ 4 w 145"/>
                  <a:gd name="T7" fmla="*/ 4 h 163"/>
                  <a:gd name="T8" fmla="*/ 4 w 145"/>
                  <a:gd name="T9" fmla="*/ 5 h 163"/>
                  <a:gd name="T10" fmla="*/ 2 w 145"/>
                  <a:gd name="T11" fmla="*/ 5 h 163"/>
                  <a:gd name="T12" fmla="*/ 3 w 145"/>
                  <a:gd name="T13" fmla="*/ 6 h 163"/>
                  <a:gd name="T14" fmla="*/ 4 w 145"/>
                  <a:gd name="T15" fmla="*/ 5 h 163"/>
                  <a:gd name="T16" fmla="*/ 4 w 145"/>
                  <a:gd name="T17" fmla="*/ 3 h 163"/>
                  <a:gd name="T18" fmla="*/ 3 w 145"/>
                  <a:gd name="T19" fmla="*/ 3 h 163"/>
                  <a:gd name="T20" fmla="*/ 1 w 145"/>
                  <a:gd name="T21" fmla="*/ 3 h 163"/>
                  <a:gd name="T22" fmla="*/ 0 w 145"/>
                  <a:gd name="T23" fmla="*/ 2 h 163"/>
                  <a:gd name="T24" fmla="*/ 0 w 145"/>
                  <a:gd name="T25" fmla="*/ 2 h 163"/>
                  <a:gd name="T26" fmla="*/ 1 w 145"/>
                  <a:gd name="T27" fmla="*/ 1 h 163"/>
                  <a:gd name="T28" fmla="*/ 0 w 145"/>
                  <a:gd name="T29" fmla="*/ 0 h 163"/>
                  <a:gd name="T30" fmla="*/ 0 w 145"/>
                  <a:gd name="T31" fmla="*/ 1 h 163"/>
                  <a:gd name="T32" fmla="*/ 0 w 145"/>
                  <a:gd name="T33" fmla="*/ 2 h 163"/>
                  <a:gd name="T34" fmla="*/ 0 w 145"/>
                  <a:gd name="T35" fmla="*/ 2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5" h="163">
                    <a:moveTo>
                      <a:pt x="0" y="49"/>
                    </a:moveTo>
                    <a:lnTo>
                      <a:pt x="0" y="68"/>
                    </a:lnTo>
                    <a:lnTo>
                      <a:pt x="84" y="91"/>
                    </a:lnTo>
                    <a:lnTo>
                      <a:pt x="128" y="102"/>
                    </a:lnTo>
                    <a:lnTo>
                      <a:pt x="128" y="144"/>
                    </a:lnTo>
                    <a:lnTo>
                      <a:pt x="95" y="157"/>
                    </a:lnTo>
                    <a:lnTo>
                      <a:pt x="114" y="163"/>
                    </a:lnTo>
                    <a:lnTo>
                      <a:pt x="145" y="146"/>
                    </a:lnTo>
                    <a:lnTo>
                      <a:pt x="143" y="95"/>
                    </a:lnTo>
                    <a:lnTo>
                      <a:pt x="99" y="81"/>
                    </a:lnTo>
                    <a:lnTo>
                      <a:pt x="33" y="68"/>
                    </a:lnTo>
                    <a:lnTo>
                      <a:pt x="14" y="55"/>
                    </a:lnTo>
                    <a:lnTo>
                      <a:pt x="29" y="34"/>
                    </a:lnTo>
                    <a:lnTo>
                      <a:pt x="38" y="17"/>
                    </a:lnTo>
                    <a:lnTo>
                      <a:pt x="29" y="0"/>
                    </a:lnTo>
                    <a:lnTo>
                      <a:pt x="17" y="2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0" name="Freeform 193"/>
              <p:cNvSpPr>
                <a:spLocks/>
              </p:cNvSpPr>
              <p:nvPr/>
            </p:nvSpPr>
            <p:spPr bwMode="auto">
              <a:xfrm>
                <a:off x="2445" y="2274"/>
                <a:ext cx="55" cy="46"/>
              </a:xfrm>
              <a:custGeom>
                <a:avLst/>
                <a:gdLst>
                  <a:gd name="T0" fmla="*/ 4 w 108"/>
                  <a:gd name="T1" fmla="*/ 1 h 92"/>
                  <a:gd name="T2" fmla="*/ 2 w 108"/>
                  <a:gd name="T3" fmla="*/ 1 h 92"/>
                  <a:gd name="T4" fmla="*/ 1 w 108"/>
                  <a:gd name="T5" fmla="*/ 2 h 92"/>
                  <a:gd name="T6" fmla="*/ 1 w 108"/>
                  <a:gd name="T7" fmla="*/ 2 h 92"/>
                  <a:gd name="T8" fmla="*/ 2 w 108"/>
                  <a:gd name="T9" fmla="*/ 3 h 92"/>
                  <a:gd name="T10" fmla="*/ 4 w 108"/>
                  <a:gd name="T11" fmla="*/ 3 h 92"/>
                  <a:gd name="T12" fmla="*/ 3 w 108"/>
                  <a:gd name="T13" fmla="*/ 3 h 92"/>
                  <a:gd name="T14" fmla="*/ 1 w 108"/>
                  <a:gd name="T15" fmla="*/ 3 h 92"/>
                  <a:gd name="T16" fmla="*/ 1 w 108"/>
                  <a:gd name="T17" fmla="*/ 3 h 92"/>
                  <a:gd name="T18" fmla="*/ 0 w 108"/>
                  <a:gd name="T19" fmla="*/ 1 h 92"/>
                  <a:gd name="T20" fmla="*/ 1 w 108"/>
                  <a:gd name="T21" fmla="*/ 1 h 92"/>
                  <a:gd name="T22" fmla="*/ 2 w 108"/>
                  <a:gd name="T23" fmla="*/ 1 h 92"/>
                  <a:gd name="T24" fmla="*/ 3 w 108"/>
                  <a:gd name="T25" fmla="*/ 0 h 92"/>
                  <a:gd name="T26" fmla="*/ 4 w 108"/>
                  <a:gd name="T27" fmla="*/ 1 h 92"/>
                  <a:gd name="T28" fmla="*/ 4 w 108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" h="92">
                    <a:moveTo>
                      <a:pt x="108" y="2"/>
                    </a:moveTo>
                    <a:lnTo>
                      <a:pt x="51" y="19"/>
                    </a:lnTo>
                    <a:lnTo>
                      <a:pt x="11" y="35"/>
                    </a:lnTo>
                    <a:lnTo>
                      <a:pt x="13" y="61"/>
                    </a:lnTo>
                    <a:lnTo>
                      <a:pt x="38" y="74"/>
                    </a:lnTo>
                    <a:lnTo>
                      <a:pt x="99" y="84"/>
                    </a:lnTo>
                    <a:lnTo>
                      <a:pt x="72" y="92"/>
                    </a:lnTo>
                    <a:lnTo>
                      <a:pt x="24" y="86"/>
                    </a:lnTo>
                    <a:lnTo>
                      <a:pt x="4" y="71"/>
                    </a:lnTo>
                    <a:lnTo>
                      <a:pt x="0" y="25"/>
                    </a:lnTo>
                    <a:lnTo>
                      <a:pt x="28" y="19"/>
                    </a:lnTo>
                    <a:lnTo>
                      <a:pt x="43" y="14"/>
                    </a:lnTo>
                    <a:lnTo>
                      <a:pt x="76" y="0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1" name="Freeform 194"/>
              <p:cNvSpPr>
                <a:spLocks/>
              </p:cNvSpPr>
              <p:nvPr/>
            </p:nvSpPr>
            <p:spPr bwMode="auto">
              <a:xfrm>
                <a:off x="2595" y="2211"/>
                <a:ext cx="94" cy="360"/>
              </a:xfrm>
              <a:custGeom>
                <a:avLst/>
                <a:gdLst>
                  <a:gd name="T0" fmla="*/ 1 w 186"/>
                  <a:gd name="T1" fmla="*/ 5 h 718"/>
                  <a:gd name="T2" fmla="*/ 2 w 186"/>
                  <a:gd name="T3" fmla="*/ 0 h 718"/>
                  <a:gd name="T4" fmla="*/ 3 w 186"/>
                  <a:gd name="T5" fmla="*/ 2 h 718"/>
                  <a:gd name="T6" fmla="*/ 4 w 186"/>
                  <a:gd name="T7" fmla="*/ 3 h 718"/>
                  <a:gd name="T8" fmla="*/ 4 w 186"/>
                  <a:gd name="T9" fmla="*/ 11 h 718"/>
                  <a:gd name="T10" fmla="*/ 6 w 186"/>
                  <a:gd name="T11" fmla="*/ 11 h 718"/>
                  <a:gd name="T12" fmla="*/ 6 w 186"/>
                  <a:gd name="T13" fmla="*/ 16 h 718"/>
                  <a:gd name="T14" fmla="*/ 6 w 186"/>
                  <a:gd name="T15" fmla="*/ 23 h 718"/>
                  <a:gd name="T16" fmla="*/ 6 w 186"/>
                  <a:gd name="T17" fmla="*/ 22 h 718"/>
                  <a:gd name="T18" fmla="*/ 6 w 186"/>
                  <a:gd name="T19" fmla="*/ 22 h 718"/>
                  <a:gd name="T20" fmla="*/ 5 w 186"/>
                  <a:gd name="T21" fmla="*/ 21 h 718"/>
                  <a:gd name="T22" fmla="*/ 5 w 186"/>
                  <a:gd name="T23" fmla="*/ 20 h 718"/>
                  <a:gd name="T24" fmla="*/ 5 w 186"/>
                  <a:gd name="T25" fmla="*/ 20 h 718"/>
                  <a:gd name="T26" fmla="*/ 4 w 186"/>
                  <a:gd name="T27" fmla="*/ 19 h 718"/>
                  <a:gd name="T28" fmla="*/ 4 w 186"/>
                  <a:gd name="T29" fmla="*/ 19 h 718"/>
                  <a:gd name="T30" fmla="*/ 4 w 186"/>
                  <a:gd name="T31" fmla="*/ 18 h 718"/>
                  <a:gd name="T32" fmla="*/ 3 w 186"/>
                  <a:gd name="T33" fmla="*/ 17 h 718"/>
                  <a:gd name="T34" fmla="*/ 3 w 186"/>
                  <a:gd name="T35" fmla="*/ 17 h 718"/>
                  <a:gd name="T36" fmla="*/ 2 w 186"/>
                  <a:gd name="T37" fmla="*/ 16 h 718"/>
                  <a:gd name="T38" fmla="*/ 2 w 186"/>
                  <a:gd name="T39" fmla="*/ 15 h 718"/>
                  <a:gd name="T40" fmla="*/ 2 w 186"/>
                  <a:gd name="T41" fmla="*/ 14 h 718"/>
                  <a:gd name="T42" fmla="*/ 2 w 186"/>
                  <a:gd name="T43" fmla="*/ 14 h 718"/>
                  <a:gd name="T44" fmla="*/ 2 w 186"/>
                  <a:gd name="T45" fmla="*/ 13 h 718"/>
                  <a:gd name="T46" fmla="*/ 1 w 186"/>
                  <a:gd name="T47" fmla="*/ 12 h 718"/>
                  <a:gd name="T48" fmla="*/ 1 w 186"/>
                  <a:gd name="T49" fmla="*/ 11 h 718"/>
                  <a:gd name="T50" fmla="*/ 1 w 186"/>
                  <a:gd name="T51" fmla="*/ 10 h 718"/>
                  <a:gd name="T52" fmla="*/ 1 w 186"/>
                  <a:gd name="T53" fmla="*/ 9 h 718"/>
                  <a:gd name="T54" fmla="*/ 0 w 186"/>
                  <a:gd name="T55" fmla="*/ 7 h 718"/>
                  <a:gd name="T56" fmla="*/ 1 w 186"/>
                  <a:gd name="T57" fmla="*/ 7 h 718"/>
                  <a:gd name="T58" fmla="*/ 1 w 186"/>
                  <a:gd name="T59" fmla="*/ 6 h 718"/>
                  <a:gd name="T60" fmla="*/ 1 w 186"/>
                  <a:gd name="T61" fmla="*/ 5 h 718"/>
                  <a:gd name="T62" fmla="*/ 1 w 186"/>
                  <a:gd name="T63" fmla="*/ 5 h 7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6" h="718">
                    <a:moveTo>
                      <a:pt x="4" y="152"/>
                    </a:moveTo>
                    <a:lnTo>
                      <a:pt x="47" y="0"/>
                    </a:lnTo>
                    <a:lnTo>
                      <a:pt x="91" y="44"/>
                    </a:lnTo>
                    <a:lnTo>
                      <a:pt x="122" y="84"/>
                    </a:lnTo>
                    <a:lnTo>
                      <a:pt x="118" y="351"/>
                    </a:lnTo>
                    <a:lnTo>
                      <a:pt x="175" y="323"/>
                    </a:lnTo>
                    <a:lnTo>
                      <a:pt x="161" y="498"/>
                    </a:lnTo>
                    <a:lnTo>
                      <a:pt x="186" y="718"/>
                    </a:lnTo>
                    <a:lnTo>
                      <a:pt x="175" y="697"/>
                    </a:lnTo>
                    <a:lnTo>
                      <a:pt x="161" y="675"/>
                    </a:lnTo>
                    <a:lnTo>
                      <a:pt x="146" y="648"/>
                    </a:lnTo>
                    <a:lnTo>
                      <a:pt x="139" y="633"/>
                    </a:lnTo>
                    <a:lnTo>
                      <a:pt x="129" y="619"/>
                    </a:lnTo>
                    <a:lnTo>
                      <a:pt x="122" y="604"/>
                    </a:lnTo>
                    <a:lnTo>
                      <a:pt x="112" y="589"/>
                    </a:lnTo>
                    <a:lnTo>
                      <a:pt x="97" y="564"/>
                    </a:lnTo>
                    <a:lnTo>
                      <a:pt x="84" y="543"/>
                    </a:lnTo>
                    <a:lnTo>
                      <a:pt x="70" y="515"/>
                    </a:lnTo>
                    <a:lnTo>
                      <a:pt x="63" y="494"/>
                    </a:lnTo>
                    <a:lnTo>
                      <a:pt x="57" y="471"/>
                    </a:lnTo>
                    <a:lnTo>
                      <a:pt x="49" y="445"/>
                    </a:lnTo>
                    <a:lnTo>
                      <a:pt x="42" y="418"/>
                    </a:lnTo>
                    <a:lnTo>
                      <a:pt x="36" y="389"/>
                    </a:lnTo>
                    <a:lnTo>
                      <a:pt x="28" y="361"/>
                    </a:lnTo>
                    <a:lnTo>
                      <a:pt x="23" y="332"/>
                    </a:lnTo>
                    <a:lnTo>
                      <a:pt x="17" y="306"/>
                    </a:lnTo>
                    <a:lnTo>
                      <a:pt x="8" y="260"/>
                    </a:lnTo>
                    <a:lnTo>
                      <a:pt x="0" y="215"/>
                    </a:lnTo>
                    <a:lnTo>
                      <a:pt x="30" y="207"/>
                    </a:lnTo>
                    <a:lnTo>
                      <a:pt x="30" y="167"/>
                    </a:lnTo>
                    <a:lnTo>
                      <a:pt x="4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2" name="Freeform 195"/>
              <p:cNvSpPr>
                <a:spLocks/>
              </p:cNvSpPr>
              <p:nvPr/>
            </p:nvSpPr>
            <p:spPr bwMode="auto">
              <a:xfrm>
                <a:off x="2774" y="2295"/>
                <a:ext cx="163" cy="220"/>
              </a:xfrm>
              <a:custGeom>
                <a:avLst/>
                <a:gdLst>
                  <a:gd name="T0" fmla="*/ 10 w 327"/>
                  <a:gd name="T1" fmla="*/ 9 h 439"/>
                  <a:gd name="T2" fmla="*/ 5 w 327"/>
                  <a:gd name="T3" fmla="*/ 5 h 439"/>
                  <a:gd name="T4" fmla="*/ 3 w 327"/>
                  <a:gd name="T5" fmla="*/ 2 h 439"/>
                  <a:gd name="T6" fmla="*/ 3 w 327"/>
                  <a:gd name="T7" fmla="*/ 2 h 439"/>
                  <a:gd name="T8" fmla="*/ 2 w 327"/>
                  <a:gd name="T9" fmla="*/ 2 h 439"/>
                  <a:gd name="T10" fmla="*/ 2 w 327"/>
                  <a:gd name="T11" fmla="*/ 3 h 439"/>
                  <a:gd name="T12" fmla="*/ 1 w 327"/>
                  <a:gd name="T13" fmla="*/ 2 h 439"/>
                  <a:gd name="T14" fmla="*/ 1 w 327"/>
                  <a:gd name="T15" fmla="*/ 2 h 439"/>
                  <a:gd name="T16" fmla="*/ 1 w 327"/>
                  <a:gd name="T17" fmla="*/ 2 h 439"/>
                  <a:gd name="T18" fmla="*/ 1 w 327"/>
                  <a:gd name="T19" fmla="*/ 1 h 439"/>
                  <a:gd name="T20" fmla="*/ 0 w 327"/>
                  <a:gd name="T21" fmla="*/ 1 h 439"/>
                  <a:gd name="T22" fmla="*/ 0 w 327"/>
                  <a:gd name="T23" fmla="*/ 1 h 439"/>
                  <a:gd name="T24" fmla="*/ 0 w 327"/>
                  <a:gd name="T25" fmla="*/ 1 h 439"/>
                  <a:gd name="T26" fmla="*/ 0 w 327"/>
                  <a:gd name="T27" fmla="*/ 0 h 439"/>
                  <a:gd name="T28" fmla="*/ 0 w 327"/>
                  <a:gd name="T29" fmla="*/ 2 h 439"/>
                  <a:gd name="T30" fmla="*/ 0 w 327"/>
                  <a:gd name="T31" fmla="*/ 3 h 439"/>
                  <a:gd name="T32" fmla="*/ 0 w 327"/>
                  <a:gd name="T33" fmla="*/ 3 h 439"/>
                  <a:gd name="T34" fmla="*/ 0 w 327"/>
                  <a:gd name="T35" fmla="*/ 3 h 439"/>
                  <a:gd name="T36" fmla="*/ 1 w 327"/>
                  <a:gd name="T37" fmla="*/ 4 h 439"/>
                  <a:gd name="T38" fmla="*/ 1 w 327"/>
                  <a:gd name="T39" fmla="*/ 4 h 439"/>
                  <a:gd name="T40" fmla="*/ 1 w 327"/>
                  <a:gd name="T41" fmla="*/ 4 h 439"/>
                  <a:gd name="T42" fmla="*/ 1 w 327"/>
                  <a:gd name="T43" fmla="*/ 4 h 439"/>
                  <a:gd name="T44" fmla="*/ 2 w 327"/>
                  <a:gd name="T45" fmla="*/ 4 h 439"/>
                  <a:gd name="T46" fmla="*/ 2 w 327"/>
                  <a:gd name="T47" fmla="*/ 5 h 439"/>
                  <a:gd name="T48" fmla="*/ 2 w 327"/>
                  <a:gd name="T49" fmla="*/ 5 h 439"/>
                  <a:gd name="T50" fmla="*/ 3 w 327"/>
                  <a:gd name="T51" fmla="*/ 5 h 439"/>
                  <a:gd name="T52" fmla="*/ 3 w 327"/>
                  <a:gd name="T53" fmla="*/ 5 h 439"/>
                  <a:gd name="T54" fmla="*/ 3 w 327"/>
                  <a:gd name="T55" fmla="*/ 6 h 439"/>
                  <a:gd name="T56" fmla="*/ 3 w 327"/>
                  <a:gd name="T57" fmla="*/ 6 h 439"/>
                  <a:gd name="T58" fmla="*/ 3 w 327"/>
                  <a:gd name="T59" fmla="*/ 6 h 439"/>
                  <a:gd name="T60" fmla="*/ 4 w 327"/>
                  <a:gd name="T61" fmla="*/ 6 h 439"/>
                  <a:gd name="T62" fmla="*/ 4 w 327"/>
                  <a:gd name="T63" fmla="*/ 6 h 439"/>
                  <a:gd name="T64" fmla="*/ 4 w 327"/>
                  <a:gd name="T65" fmla="*/ 6 h 439"/>
                  <a:gd name="T66" fmla="*/ 4 w 327"/>
                  <a:gd name="T67" fmla="*/ 6 h 439"/>
                  <a:gd name="T68" fmla="*/ 4 w 327"/>
                  <a:gd name="T69" fmla="*/ 7 h 439"/>
                  <a:gd name="T70" fmla="*/ 5 w 327"/>
                  <a:gd name="T71" fmla="*/ 7 h 439"/>
                  <a:gd name="T72" fmla="*/ 5 w 327"/>
                  <a:gd name="T73" fmla="*/ 7 h 439"/>
                  <a:gd name="T74" fmla="*/ 5 w 327"/>
                  <a:gd name="T75" fmla="*/ 8 h 439"/>
                  <a:gd name="T76" fmla="*/ 5 w 327"/>
                  <a:gd name="T77" fmla="*/ 8 h 439"/>
                  <a:gd name="T78" fmla="*/ 6 w 327"/>
                  <a:gd name="T79" fmla="*/ 8 h 439"/>
                  <a:gd name="T80" fmla="*/ 6 w 327"/>
                  <a:gd name="T81" fmla="*/ 8 h 439"/>
                  <a:gd name="T82" fmla="*/ 8 w 327"/>
                  <a:gd name="T83" fmla="*/ 14 h 439"/>
                  <a:gd name="T84" fmla="*/ 10 w 327"/>
                  <a:gd name="T85" fmla="*/ 9 h 439"/>
                  <a:gd name="T86" fmla="*/ 10 w 327"/>
                  <a:gd name="T87" fmla="*/ 9 h 4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7" h="439">
                    <a:moveTo>
                      <a:pt x="327" y="280"/>
                    </a:moveTo>
                    <a:lnTo>
                      <a:pt x="183" y="133"/>
                    </a:lnTo>
                    <a:lnTo>
                      <a:pt x="116" y="53"/>
                    </a:lnTo>
                    <a:lnTo>
                      <a:pt x="108" y="55"/>
                    </a:lnTo>
                    <a:lnTo>
                      <a:pt x="93" y="63"/>
                    </a:lnTo>
                    <a:lnTo>
                      <a:pt x="76" y="65"/>
                    </a:lnTo>
                    <a:lnTo>
                      <a:pt x="61" y="57"/>
                    </a:lnTo>
                    <a:lnTo>
                      <a:pt x="53" y="48"/>
                    </a:lnTo>
                    <a:lnTo>
                      <a:pt x="44" y="40"/>
                    </a:lnTo>
                    <a:lnTo>
                      <a:pt x="34" y="31"/>
                    </a:lnTo>
                    <a:lnTo>
                      <a:pt x="25" y="21"/>
                    </a:lnTo>
                    <a:lnTo>
                      <a:pt x="15" y="13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6" y="46"/>
                    </a:lnTo>
                    <a:lnTo>
                      <a:pt x="12" y="65"/>
                    </a:lnTo>
                    <a:lnTo>
                      <a:pt x="23" y="84"/>
                    </a:lnTo>
                    <a:lnTo>
                      <a:pt x="29" y="91"/>
                    </a:lnTo>
                    <a:lnTo>
                      <a:pt x="32" y="97"/>
                    </a:lnTo>
                    <a:lnTo>
                      <a:pt x="36" y="101"/>
                    </a:lnTo>
                    <a:lnTo>
                      <a:pt x="46" y="108"/>
                    </a:lnTo>
                    <a:lnTo>
                      <a:pt x="55" y="116"/>
                    </a:lnTo>
                    <a:lnTo>
                      <a:pt x="67" y="124"/>
                    </a:lnTo>
                    <a:lnTo>
                      <a:pt x="80" y="131"/>
                    </a:lnTo>
                    <a:lnTo>
                      <a:pt x="91" y="141"/>
                    </a:lnTo>
                    <a:lnTo>
                      <a:pt x="103" y="150"/>
                    </a:lnTo>
                    <a:lnTo>
                      <a:pt x="108" y="156"/>
                    </a:lnTo>
                    <a:lnTo>
                      <a:pt x="114" y="162"/>
                    </a:lnTo>
                    <a:lnTo>
                      <a:pt x="120" y="165"/>
                    </a:lnTo>
                    <a:lnTo>
                      <a:pt x="126" y="171"/>
                    </a:lnTo>
                    <a:lnTo>
                      <a:pt x="133" y="177"/>
                    </a:lnTo>
                    <a:lnTo>
                      <a:pt x="137" y="181"/>
                    </a:lnTo>
                    <a:lnTo>
                      <a:pt x="143" y="186"/>
                    </a:lnTo>
                    <a:lnTo>
                      <a:pt x="148" y="192"/>
                    </a:lnTo>
                    <a:lnTo>
                      <a:pt x="158" y="202"/>
                    </a:lnTo>
                    <a:lnTo>
                      <a:pt x="167" y="211"/>
                    </a:lnTo>
                    <a:lnTo>
                      <a:pt x="175" y="219"/>
                    </a:lnTo>
                    <a:lnTo>
                      <a:pt x="183" y="226"/>
                    </a:lnTo>
                    <a:lnTo>
                      <a:pt x="188" y="232"/>
                    </a:lnTo>
                    <a:lnTo>
                      <a:pt x="192" y="236"/>
                    </a:lnTo>
                    <a:lnTo>
                      <a:pt x="196" y="240"/>
                    </a:lnTo>
                    <a:lnTo>
                      <a:pt x="287" y="439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3" name="Freeform 196"/>
              <p:cNvSpPr>
                <a:spLocks/>
              </p:cNvSpPr>
              <p:nvPr/>
            </p:nvSpPr>
            <p:spPr bwMode="auto">
              <a:xfrm>
                <a:off x="2474" y="1809"/>
                <a:ext cx="156" cy="21"/>
              </a:xfrm>
              <a:custGeom>
                <a:avLst/>
                <a:gdLst>
                  <a:gd name="T0" fmla="*/ 10 w 311"/>
                  <a:gd name="T1" fmla="*/ 1 h 42"/>
                  <a:gd name="T2" fmla="*/ 6 w 311"/>
                  <a:gd name="T3" fmla="*/ 1 h 42"/>
                  <a:gd name="T4" fmla="*/ 3 w 311"/>
                  <a:gd name="T5" fmla="*/ 1 h 42"/>
                  <a:gd name="T6" fmla="*/ 0 w 311"/>
                  <a:gd name="T7" fmla="*/ 0 h 42"/>
                  <a:gd name="T8" fmla="*/ 2 w 311"/>
                  <a:gd name="T9" fmla="*/ 1 h 42"/>
                  <a:gd name="T10" fmla="*/ 3 w 311"/>
                  <a:gd name="T11" fmla="*/ 2 h 42"/>
                  <a:gd name="T12" fmla="*/ 7 w 311"/>
                  <a:gd name="T13" fmla="*/ 2 h 42"/>
                  <a:gd name="T14" fmla="*/ 10 w 311"/>
                  <a:gd name="T15" fmla="*/ 1 h 42"/>
                  <a:gd name="T16" fmla="*/ 10 w 311"/>
                  <a:gd name="T17" fmla="*/ 1 h 42"/>
                  <a:gd name="T18" fmla="*/ 10 w 311"/>
                  <a:gd name="T19" fmla="*/ 1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42">
                    <a:moveTo>
                      <a:pt x="311" y="19"/>
                    </a:moveTo>
                    <a:lnTo>
                      <a:pt x="184" y="27"/>
                    </a:lnTo>
                    <a:lnTo>
                      <a:pt x="87" y="23"/>
                    </a:lnTo>
                    <a:lnTo>
                      <a:pt x="0" y="0"/>
                    </a:lnTo>
                    <a:lnTo>
                      <a:pt x="40" y="23"/>
                    </a:lnTo>
                    <a:lnTo>
                      <a:pt x="78" y="36"/>
                    </a:lnTo>
                    <a:lnTo>
                      <a:pt x="222" y="42"/>
                    </a:lnTo>
                    <a:lnTo>
                      <a:pt x="294" y="32"/>
                    </a:lnTo>
                    <a:lnTo>
                      <a:pt x="3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4" name="Freeform 197"/>
              <p:cNvSpPr>
                <a:spLocks/>
              </p:cNvSpPr>
              <p:nvPr/>
            </p:nvSpPr>
            <p:spPr bwMode="auto">
              <a:xfrm>
                <a:off x="2534" y="1826"/>
                <a:ext cx="67" cy="79"/>
              </a:xfrm>
              <a:custGeom>
                <a:avLst/>
                <a:gdLst>
                  <a:gd name="T0" fmla="*/ 0 w 135"/>
                  <a:gd name="T1" fmla="*/ 0 h 158"/>
                  <a:gd name="T2" fmla="*/ 0 w 135"/>
                  <a:gd name="T3" fmla="*/ 2 h 158"/>
                  <a:gd name="T4" fmla="*/ 1 w 135"/>
                  <a:gd name="T5" fmla="*/ 3 h 158"/>
                  <a:gd name="T6" fmla="*/ 1 w 135"/>
                  <a:gd name="T7" fmla="*/ 3 h 158"/>
                  <a:gd name="T8" fmla="*/ 1 w 135"/>
                  <a:gd name="T9" fmla="*/ 4 h 158"/>
                  <a:gd name="T10" fmla="*/ 1 w 135"/>
                  <a:gd name="T11" fmla="*/ 5 h 158"/>
                  <a:gd name="T12" fmla="*/ 0 w 135"/>
                  <a:gd name="T13" fmla="*/ 5 h 158"/>
                  <a:gd name="T14" fmla="*/ 2 w 135"/>
                  <a:gd name="T15" fmla="*/ 5 h 158"/>
                  <a:gd name="T16" fmla="*/ 3 w 135"/>
                  <a:gd name="T17" fmla="*/ 4 h 158"/>
                  <a:gd name="T18" fmla="*/ 3 w 135"/>
                  <a:gd name="T19" fmla="*/ 2 h 158"/>
                  <a:gd name="T20" fmla="*/ 4 w 135"/>
                  <a:gd name="T21" fmla="*/ 0 h 158"/>
                  <a:gd name="T22" fmla="*/ 0 w 135"/>
                  <a:gd name="T23" fmla="*/ 0 h 158"/>
                  <a:gd name="T24" fmla="*/ 0 w 135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" h="158">
                    <a:moveTo>
                      <a:pt x="0" y="0"/>
                    </a:moveTo>
                    <a:lnTo>
                      <a:pt x="0" y="55"/>
                    </a:lnTo>
                    <a:lnTo>
                      <a:pt x="42" y="65"/>
                    </a:lnTo>
                    <a:lnTo>
                      <a:pt x="50" y="90"/>
                    </a:lnTo>
                    <a:lnTo>
                      <a:pt x="52" y="112"/>
                    </a:lnTo>
                    <a:lnTo>
                      <a:pt x="52" y="137"/>
                    </a:lnTo>
                    <a:lnTo>
                      <a:pt x="31" y="158"/>
                    </a:lnTo>
                    <a:lnTo>
                      <a:pt x="95" y="156"/>
                    </a:lnTo>
                    <a:lnTo>
                      <a:pt x="99" y="103"/>
                    </a:lnTo>
                    <a:lnTo>
                      <a:pt x="114" y="57"/>
                    </a:lnTo>
                    <a:lnTo>
                      <a:pt x="1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5" name="Freeform 198"/>
              <p:cNvSpPr>
                <a:spLocks/>
              </p:cNvSpPr>
              <p:nvPr/>
            </p:nvSpPr>
            <p:spPr bwMode="auto">
              <a:xfrm>
                <a:off x="3268" y="2773"/>
                <a:ext cx="172" cy="38"/>
              </a:xfrm>
              <a:custGeom>
                <a:avLst/>
                <a:gdLst>
                  <a:gd name="T0" fmla="*/ 0 w 344"/>
                  <a:gd name="T1" fmla="*/ 3 h 76"/>
                  <a:gd name="T2" fmla="*/ 1 w 344"/>
                  <a:gd name="T3" fmla="*/ 2 h 76"/>
                  <a:gd name="T4" fmla="*/ 2 w 344"/>
                  <a:gd name="T5" fmla="*/ 0 h 76"/>
                  <a:gd name="T6" fmla="*/ 2 w 344"/>
                  <a:gd name="T7" fmla="*/ 2 h 76"/>
                  <a:gd name="T8" fmla="*/ 6 w 344"/>
                  <a:gd name="T9" fmla="*/ 2 h 76"/>
                  <a:gd name="T10" fmla="*/ 11 w 344"/>
                  <a:gd name="T11" fmla="*/ 2 h 76"/>
                  <a:gd name="T12" fmla="*/ 9 w 344"/>
                  <a:gd name="T13" fmla="*/ 2 h 76"/>
                  <a:gd name="T14" fmla="*/ 2 w 344"/>
                  <a:gd name="T15" fmla="*/ 2 h 76"/>
                  <a:gd name="T16" fmla="*/ 0 w 344"/>
                  <a:gd name="T17" fmla="*/ 3 h 76"/>
                  <a:gd name="T18" fmla="*/ 0 w 344"/>
                  <a:gd name="T19" fmla="*/ 3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4" h="76">
                    <a:moveTo>
                      <a:pt x="0" y="76"/>
                    </a:moveTo>
                    <a:lnTo>
                      <a:pt x="21" y="46"/>
                    </a:lnTo>
                    <a:lnTo>
                      <a:pt x="46" y="0"/>
                    </a:lnTo>
                    <a:lnTo>
                      <a:pt x="44" y="36"/>
                    </a:lnTo>
                    <a:lnTo>
                      <a:pt x="162" y="36"/>
                    </a:lnTo>
                    <a:lnTo>
                      <a:pt x="344" y="38"/>
                    </a:lnTo>
                    <a:lnTo>
                      <a:pt x="272" y="55"/>
                    </a:lnTo>
                    <a:lnTo>
                      <a:pt x="36" y="5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6" name="Freeform 199"/>
              <p:cNvSpPr>
                <a:spLocks/>
              </p:cNvSpPr>
              <p:nvPr/>
            </p:nvSpPr>
            <p:spPr bwMode="auto">
              <a:xfrm>
                <a:off x="3032" y="1922"/>
                <a:ext cx="31" cy="58"/>
              </a:xfrm>
              <a:custGeom>
                <a:avLst/>
                <a:gdLst>
                  <a:gd name="T0" fmla="*/ 1 w 63"/>
                  <a:gd name="T1" fmla="*/ 0 h 116"/>
                  <a:gd name="T2" fmla="*/ 1 w 63"/>
                  <a:gd name="T3" fmla="*/ 2 h 116"/>
                  <a:gd name="T4" fmla="*/ 0 w 63"/>
                  <a:gd name="T5" fmla="*/ 4 h 116"/>
                  <a:gd name="T6" fmla="*/ 0 w 63"/>
                  <a:gd name="T7" fmla="*/ 4 h 116"/>
                  <a:gd name="T8" fmla="*/ 0 w 63"/>
                  <a:gd name="T9" fmla="*/ 4 h 116"/>
                  <a:gd name="T10" fmla="*/ 0 w 63"/>
                  <a:gd name="T11" fmla="*/ 3 h 116"/>
                  <a:gd name="T12" fmla="*/ 0 w 63"/>
                  <a:gd name="T13" fmla="*/ 2 h 116"/>
                  <a:gd name="T14" fmla="*/ 0 w 63"/>
                  <a:gd name="T15" fmla="*/ 2 h 116"/>
                  <a:gd name="T16" fmla="*/ 0 w 63"/>
                  <a:gd name="T17" fmla="*/ 1 h 116"/>
                  <a:gd name="T18" fmla="*/ 1 w 63"/>
                  <a:gd name="T19" fmla="*/ 1 h 116"/>
                  <a:gd name="T20" fmla="*/ 1 w 63"/>
                  <a:gd name="T21" fmla="*/ 0 h 116"/>
                  <a:gd name="T22" fmla="*/ 1 w 63"/>
                  <a:gd name="T23" fmla="*/ 0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116">
                    <a:moveTo>
                      <a:pt x="63" y="0"/>
                    </a:moveTo>
                    <a:lnTo>
                      <a:pt x="46" y="59"/>
                    </a:lnTo>
                    <a:lnTo>
                      <a:pt x="25" y="99"/>
                    </a:lnTo>
                    <a:lnTo>
                      <a:pt x="0" y="116"/>
                    </a:lnTo>
                    <a:lnTo>
                      <a:pt x="4" y="110"/>
                    </a:lnTo>
                    <a:lnTo>
                      <a:pt x="11" y="95"/>
                    </a:lnTo>
                    <a:lnTo>
                      <a:pt x="21" y="63"/>
                    </a:lnTo>
                    <a:lnTo>
                      <a:pt x="17" y="38"/>
                    </a:lnTo>
                    <a:lnTo>
                      <a:pt x="13" y="23"/>
                    </a:lnTo>
                    <a:lnTo>
                      <a:pt x="38" y="1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7" name="Freeform 200"/>
              <p:cNvSpPr>
                <a:spLocks/>
              </p:cNvSpPr>
              <p:nvPr/>
            </p:nvSpPr>
            <p:spPr bwMode="auto">
              <a:xfrm>
                <a:off x="2451" y="2280"/>
                <a:ext cx="61" cy="26"/>
              </a:xfrm>
              <a:custGeom>
                <a:avLst/>
                <a:gdLst>
                  <a:gd name="T0" fmla="*/ 4 w 122"/>
                  <a:gd name="T1" fmla="*/ 0 h 53"/>
                  <a:gd name="T2" fmla="*/ 3 w 122"/>
                  <a:gd name="T3" fmla="*/ 1 h 53"/>
                  <a:gd name="T4" fmla="*/ 3 w 122"/>
                  <a:gd name="T5" fmla="*/ 1 h 53"/>
                  <a:gd name="T6" fmla="*/ 2 w 122"/>
                  <a:gd name="T7" fmla="*/ 1 h 53"/>
                  <a:gd name="T8" fmla="*/ 0 w 122"/>
                  <a:gd name="T9" fmla="*/ 0 h 53"/>
                  <a:gd name="T10" fmla="*/ 2 w 122"/>
                  <a:gd name="T11" fmla="*/ 0 h 53"/>
                  <a:gd name="T12" fmla="*/ 3 w 122"/>
                  <a:gd name="T13" fmla="*/ 0 h 53"/>
                  <a:gd name="T14" fmla="*/ 4 w 122"/>
                  <a:gd name="T15" fmla="*/ 0 h 53"/>
                  <a:gd name="T16" fmla="*/ 4 w 122"/>
                  <a:gd name="T17" fmla="*/ 0 h 53"/>
                  <a:gd name="T18" fmla="*/ 4 w 122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53">
                    <a:moveTo>
                      <a:pt x="122" y="30"/>
                    </a:moveTo>
                    <a:lnTo>
                      <a:pt x="80" y="40"/>
                    </a:lnTo>
                    <a:lnTo>
                      <a:pt x="72" y="53"/>
                    </a:lnTo>
                    <a:lnTo>
                      <a:pt x="57" y="36"/>
                    </a:lnTo>
                    <a:lnTo>
                      <a:pt x="0" y="19"/>
                    </a:lnTo>
                    <a:lnTo>
                      <a:pt x="51" y="0"/>
                    </a:lnTo>
                    <a:lnTo>
                      <a:pt x="76" y="13"/>
                    </a:lnTo>
                    <a:lnTo>
                      <a:pt x="108" y="17"/>
                    </a:lnTo>
                    <a:lnTo>
                      <a:pt x="122" y="3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8" name="Freeform 201"/>
              <p:cNvSpPr>
                <a:spLocks/>
              </p:cNvSpPr>
              <p:nvPr/>
            </p:nvSpPr>
            <p:spPr bwMode="auto">
              <a:xfrm>
                <a:off x="2561" y="2282"/>
                <a:ext cx="47" cy="36"/>
              </a:xfrm>
              <a:custGeom>
                <a:avLst/>
                <a:gdLst>
                  <a:gd name="T0" fmla="*/ 1 w 93"/>
                  <a:gd name="T1" fmla="*/ 1 h 72"/>
                  <a:gd name="T2" fmla="*/ 3 w 93"/>
                  <a:gd name="T3" fmla="*/ 2 h 72"/>
                  <a:gd name="T4" fmla="*/ 2 w 93"/>
                  <a:gd name="T5" fmla="*/ 2 h 72"/>
                  <a:gd name="T6" fmla="*/ 2 w 93"/>
                  <a:gd name="T7" fmla="*/ 3 h 72"/>
                  <a:gd name="T8" fmla="*/ 3 w 93"/>
                  <a:gd name="T9" fmla="*/ 3 h 72"/>
                  <a:gd name="T10" fmla="*/ 3 w 93"/>
                  <a:gd name="T11" fmla="*/ 1 h 72"/>
                  <a:gd name="T12" fmla="*/ 0 w 93"/>
                  <a:gd name="T13" fmla="*/ 0 h 72"/>
                  <a:gd name="T14" fmla="*/ 1 w 93"/>
                  <a:gd name="T15" fmla="*/ 1 h 72"/>
                  <a:gd name="T16" fmla="*/ 1 w 93"/>
                  <a:gd name="T17" fmla="*/ 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72">
                    <a:moveTo>
                      <a:pt x="5" y="11"/>
                    </a:moveTo>
                    <a:lnTo>
                      <a:pt x="79" y="38"/>
                    </a:lnTo>
                    <a:lnTo>
                      <a:pt x="41" y="47"/>
                    </a:lnTo>
                    <a:lnTo>
                      <a:pt x="47" y="72"/>
                    </a:lnTo>
                    <a:lnTo>
                      <a:pt x="93" y="68"/>
                    </a:lnTo>
                    <a:lnTo>
                      <a:pt x="93" y="26"/>
                    </a:lnTo>
                    <a:lnTo>
                      <a:pt x="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099" name="Freeform 202"/>
              <p:cNvSpPr>
                <a:spLocks/>
              </p:cNvSpPr>
              <p:nvPr/>
            </p:nvSpPr>
            <p:spPr bwMode="auto">
              <a:xfrm>
                <a:off x="2969" y="2669"/>
                <a:ext cx="11" cy="22"/>
              </a:xfrm>
              <a:custGeom>
                <a:avLst/>
                <a:gdLst>
                  <a:gd name="T0" fmla="*/ 1 w 22"/>
                  <a:gd name="T1" fmla="*/ 0 h 46"/>
                  <a:gd name="T2" fmla="*/ 1 w 22"/>
                  <a:gd name="T3" fmla="*/ 0 h 46"/>
                  <a:gd name="T4" fmla="*/ 1 w 22"/>
                  <a:gd name="T5" fmla="*/ 0 h 46"/>
                  <a:gd name="T6" fmla="*/ 1 w 22"/>
                  <a:gd name="T7" fmla="*/ 1 h 46"/>
                  <a:gd name="T8" fmla="*/ 0 w 22"/>
                  <a:gd name="T9" fmla="*/ 0 h 46"/>
                  <a:gd name="T10" fmla="*/ 1 w 22"/>
                  <a:gd name="T11" fmla="*/ 0 h 46"/>
                  <a:gd name="T12" fmla="*/ 1 w 2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22" y="13"/>
                    </a:lnTo>
                    <a:lnTo>
                      <a:pt x="19" y="25"/>
                    </a:lnTo>
                    <a:lnTo>
                      <a:pt x="3" y="46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100" name="Freeform 203"/>
              <p:cNvSpPr>
                <a:spLocks/>
              </p:cNvSpPr>
              <p:nvPr/>
            </p:nvSpPr>
            <p:spPr bwMode="auto">
              <a:xfrm>
                <a:off x="2893" y="2786"/>
                <a:ext cx="63" cy="66"/>
              </a:xfrm>
              <a:custGeom>
                <a:avLst/>
                <a:gdLst>
                  <a:gd name="T0" fmla="*/ 3 w 125"/>
                  <a:gd name="T1" fmla="*/ 1 h 131"/>
                  <a:gd name="T2" fmla="*/ 3 w 125"/>
                  <a:gd name="T3" fmla="*/ 1 h 131"/>
                  <a:gd name="T4" fmla="*/ 3 w 125"/>
                  <a:gd name="T5" fmla="*/ 1 h 131"/>
                  <a:gd name="T6" fmla="*/ 4 w 125"/>
                  <a:gd name="T7" fmla="*/ 2 h 131"/>
                  <a:gd name="T8" fmla="*/ 4 w 125"/>
                  <a:gd name="T9" fmla="*/ 2 h 131"/>
                  <a:gd name="T10" fmla="*/ 4 w 125"/>
                  <a:gd name="T11" fmla="*/ 3 h 131"/>
                  <a:gd name="T12" fmla="*/ 4 w 125"/>
                  <a:gd name="T13" fmla="*/ 4 h 131"/>
                  <a:gd name="T14" fmla="*/ 2 w 125"/>
                  <a:gd name="T15" fmla="*/ 4 h 131"/>
                  <a:gd name="T16" fmla="*/ 1 w 125"/>
                  <a:gd name="T17" fmla="*/ 3 h 131"/>
                  <a:gd name="T18" fmla="*/ 1 w 125"/>
                  <a:gd name="T19" fmla="*/ 2 h 131"/>
                  <a:gd name="T20" fmla="*/ 0 w 125"/>
                  <a:gd name="T21" fmla="*/ 2 h 131"/>
                  <a:gd name="T22" fmla="*/ 1 w 125"/>
                  <a:gd name="T23" fmla="*/ 3 h 131"/>
                  <a:gd name="T24" fmla="*/ 1 w 125"/>
                  <a:gd name="T25" fmla="*/ 4 h 131"/>
                  <a:gd name="T26" fmla="*/ 1 w 125"/>
                  <a:gd name="T27" fmla="*/ 4 h 131"/>
                  <a:gd name="T28" fmla="*/ 2 w 125"/>
                  <a:gd name="T29" fmla="*/ 5 h 131"/>
                  <a:gd name="T30" fmla="*/ 3 w 125"/>
                  <a:gd name="T31" fmla="*/ 4 h 131"/>
                  <a:gd name="T32" fmla="*/ 4 w 125"/>
                  <a:gd name="T33" fmla="*/ 4 h 131"/>
                  <a:gd name="T34" fmla="*/ 4 w 125"/>
                  <a:gd name="T35" fmla="*/ 3 h 131"/>
                  <a:gd name="T36" fmla="*/ 4 w 125"/>
                  <a:gd name="T37" fmla="*/ 1 h 131"/>
                  <a:gd name="T38" fmla="*/ 3 w 125"/>
                  <a:gd name="T39" fmla="*/ 1 h 131"/>
                  <a:gd name="T40" fmla="*/ 3 w 125"/>
                  <a:gd name="T41" fmla="*/ 0 h 131"/>
                  <a:gd name="T42" fmla="*/ 1 w 125"/>
                  <a:gd name="T43" fmla="*/ 1 h 131"/>
                  <a:gd name="T44" fmla="*/ 1 w 125"/>
                  <a:gd name="T45" fmla="*/ 1 h 131"/>
                  <a:gd name="T46" fmla="*/ 1 w 125"/>
                  <a:gd name="T47" fmla="*/ 1 h 131"/>
                  <a:gd name="T48" fmla="*/ 2 w 125"/>
                  <a:gd name="T49" fmla="*/ 1 h 131"/>
                  <a:gd name="T50" fmla="*/ 3 w 125"/>
                  <a:gd name="T51" fmla="*/ 1 h 131"/>
                  <a:gd name="T52" fmla="*/ 3 w 125"/>
                  <a:gd name="T53" fmla="*/ 1 h 1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131">
                    <a:moveTo>
                      <a:pt x="66" y="13"/>
                    </a:moveTo>
                    <a:lnTo>
                      <a:pt x="81" y="13"/>
                    </a:lnTo>
                    <a:lnTo>
                      <a:pt x="93" y="22"/>
                    </a:lnTo>
                    <a:lnTo>
                      <a:pt x="102" y="40"/>
                    </a:lnTo>
                    <a:lnTo>
                      <a:pt x="106" y="64"/>
                    </a:lnTo>
                    <a:lnTo>
                      <a:pt x="102" y="85"/>
                    </a:lnTo>
                    <a:lnTo>
                      <a:pt x="97" y="108"/>
                    </a:lnTo>
                    <a:lnTo>
                      <a:pt x="41" y="114"/>
                    </a:lnTo>
                    <a:lnTo>
                      <a:pt x="9" y="78"/>
                    </a:lnTo>
                    <a:lnTo>
                      <a:pt x="13" y="41"/>
                    </a:lnTo>
                    <a:lnTo>
                      <a:pt x="0" y="55"/>
                    </a:lnTo>
                    <a:lnTo>
                      <a:pt x="2" y="95"/>
                    </a:lnTo>
                    <a:lnTo>
                      <a:pt x="15" y="112"/>
                    </a:lnTo>
                    <a:lnTo>
                      <a:pt x="22" y="121"/>
                    </a:lnTo>
                    <a:lnTo>
                      <a:pt x="47" y="131"/>
                    </a:lnTo>
                    <a:lnTo>
                      <a:pt x="89" y="125"/>
                    </a:lnTo>
                    <a:lnTo>
                      <a:pt x="112" y="114"/>
                    </a:lnTo>
                    <a:lnTo>
                      <a:pt x="125" y="68"/>
                    </a:lnTo>
                    <a:lnTo>
                      <a:pt x="123" y="30"/>
                    </a:lnTo>
                    <a:lnTo>
                      <a:pt x="85" y="3"/>
                    </a:lnTo>
                    <a:lnTo>
                      <a:pt x="70" y="0"/>
                    </a:lnTo>
                    <a:lnTo>
                      <a:pt x="32" y="7"/>
                    </a:lnTo>
                    <a:lnTo>
                      <a:pt x="15" y="21"/>
                    </a:lnTo>
                    <a:lnTo>
                      <a:pt x="30" y="28"/>
                    </a:lnTo>
                    <a:lnTo>
                      <a:pt x="47" y="19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7895" name="Freeform 204"/>
            <p:cNvSpPr>
              <a:spLocks/>
            </p:cNvSpPr>
            <p:nvPr/>
          </p:nvSpPr>
          <p:spPr bwMode="auto">
            <a:xfrm>
              <a:off x="2872" y="2934"/>
              <a:ext cx="68" cy="74"/>
            </a:xfrm>
            <a:custGeom>
              <a:avLst/>
              <a:gdLst>
                <a:gd name="T0" fmla="*/ 2 w 137"/>
                <a:gd name="T1" fmla="*/ 1 h 148"/>
                <a:gd name="T2" fmla="*/ 2 w 137"/>
                <a:gd name="T3" fmla="*/ 1 h 148"/>
                <a:gd name="T4" fmla="*/ 3 w 137"/>
                <a:gd name="T5" fmla="*/ 2 h 148"/>
                <a:gd name="T6" fmla="*/ 3 w 137"/>
                <a:gd name="T7" fmla="*/ 2 h 148"/>
                <a:gd name="T8" fmla="*/ 3 w 137"/>
                <a:gd name="T9" fmla="*/ 3 h 148"/>
                <a:gd name="T10" fmla="*/ 3 w 137"/>
                <a:gd name="T11" fmla="*/ 3 h 148"/>
                <a:gd name="T12" fmla="*/ 3 w 137"/>
                <a:gd name="T13" fmla="*/ 4 h 148"/>
                <a:gd name="T14" fmla="*/ 2 w 137"/>
                <a:gd name="T15" fmla="*/ 5 h 148"/>
                <a:gd name="T16" fmla="*/ 1 w 137"/>
                <a:gd name="T17" fmla="*/ 5 h 148"/>
                <a:gd name="T18" fmla="*/ 0 w 137"/>
                <a:gd name="T19" fmla="*/ 4 h 148"/>
                <a:gd name="T20" fmla="*/ 0 w 137"/>
                <a:gd name="T21" fmla="*/ 3 h 148"/>
                <a:gd name="T22" fmla="*/ 0 w 137"/>
                <a:gd name="T23" fmla="*/ 2 h 148"/>
                <a:gd name="T24" fmla="*/ 0 w 137"/>
                <a:gd name="T25" fmla="*/ 2 h 148"/>
                <a:gd name="T26" fmla="*/ 0 w 137"/>
                <a:gd name="T27" fmla="*/ 4 h 148"/>
                <a:gd name="T28" fmla="*/ 1 w 137"/>
                <a:gd name="T29" fmla="*/ 5 h 148"/>
                <a:gd name="T30" fmla="*/ 2 w 137"/>
                <a:gd name="T31" fmla="*/ 5 h 148"/>
                <a:gd name="T32" fmla="*/ 3 w 137"/>
                <a:gd name="T33" fmla="*/ 5 h 148"/>
                <a:gd name="T34" fmla="*/ 4 w 137"/>
                <a:gd name="T35" fmla="*/ 3 h 148"/>
                <a:gd name="T36" fmla="*/ 4 w 137"/>
                <a:gd name="T37" fmla="*/ 2 h 148"/>
                <a:gd name="T38" fmla="*/ 3 w 137"/>
                <a:gd name="T39" fmla="*/ 1 h 148"/>
                <a:gd name="T40" fmla="*/ 2 w 137"/>
                <a:gd name="T41" fmla="*/ 0 h 148"/>
                <a:gd name="T42" fmla="*/ 1 w 137"/>
                <a:gd name="T43" fmla="*/ 1 h 148"/>
                <a:gd name="T44" fmla="*/ 0 w 137"/>
                <a:gd name="T45" fmla="*/ 1 h 148"/>
                <a:gd name="T46" fmla="*/ 0 w 137"/>
                <a:gd name="T47" fmla="*/ 2 h 148"/>
                <a:gd name="T48" fmla="*/ 0 w 137"/>
                <a:gd name="T49" fmla="*/ 2 h 148"/>
                <a:gd name="T50" fmla="*/ 1 w 137"/>
                <a:gd name="T51" fmla="*/ 1 h 148"/>
                <a:gd name="T52" fmla="*/ 2 w 137"/>
                <a:gd name="T53" fmla="*/ 1 h 148"/>
                <a:gd name="T54" fmla="*/ 2 w 137"/>
                <a:gd name="T55" fmla="*/ 1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7" h="148">
                  <a:moveTo>
                    <a:pt x="76" y="15"/>
                  </a:moveTo>
                  <a:lnTo>
                    <a:pt x="95" y="21"/>
                  </a:lnTo>
                  <a:lnTo>
                    <a:pt x="108" y="33"/>
                  </a:lnTo>
                  <a:lnTo>
                    <a:pt x="118" y="50"/>
                  </a:lnTo>
                  <a:lnTo>
                    <a:pt x="118" y="74"/>
                  </a:lnTo>
                  <a:lnTo>
                    <a:pt x="114" y="95"/>
                  </a:lnTo>
                  <a:lnTo>
                    <a:pt x="108" y="120"/>
                  </a:lnTo>
                  <a:lnTo>
                    <a:pt x="82" y="133"/>
                  </a:lnTo>
                  <a:lnTo>
                    <a:pt x="45" y="129"/>
                  </a:lnTo>
                  <a:lnTo>
                    <a:pt x="19" y="116"/>
                  </a:lnTo>
                  <a:lnTo>
                    <a:pt x="19" y="80"/>
                  </a:lnTo>
                  <a:lnTo>
                    <a:pt x="19" y="57"/>
                  </a:lnTo>
                  <a:lnTo>
                    <a:pt x="0" y="59"/>
                  </a:lnTo>
                  <a:lnTo>
                    <a:pt x="9" y="122"/>
                  </a:lnTo>
                  <a:lnTo>
                    <a:pt x="44" y="145"/>
                  </a:lnTo>
                  <a:lnTo>
                    <a:pt x="95" y="148"/>
                  </a:lnTo>
                  <a:lnTo>
                    <a:pt x="120" y="135"/>
                  </a:lnTo>
                  <a:lnTo>
                    <a:pt x="137" y="93"/>
                  </a:lnTo>
                  <a:lnTo>
                    <a:pt x="137" y="46"/>
                  </a:lnTo>
                  <a:lnTo>
                    <a:pt x="108" y="8"/>
                  </a:lnTo>
                  <a:lnTo>
                    <a:pt x="83" y="0"/>
                  </a:lnTo>
                  <a:lnTo>
                    <a:pt x="49" y="4"/>
                  </a:lnTo>
                  <a:lnTo>
                    <a:pt x="17" y="25"/>
                  </a:lnTo>
                  <a:lnTo>
                    <a:pt x="9" y="44"/>
                  </a:lnTo>
                  <a:lnTo>
                    <a:pt x="21" y="46"/>
                  </a:lnTo>
                  <a:lnTo>
                    <a:pt x="45" y="25"/>
                  </a:lnTo>
                  <a:lnTo>
                    <a:pt x="7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896" name="Freeform 205"/>
            <p:cNvSpPr>
              <a:spLocks/>
            </p:cNvSpPr>
            <p:nvPr/>
          </p:nvSpPr>
          <p:spPr bwMode="auto">
            <a:xfrm>
              <a:off x="2910" y="2633"/>
              <a:ext cx="39" cy="66"/>
            </a:xfrm>
            <a:custGeom>
              <a:avLst/>
              <a:gdLst>
                <a:gd name="T0" fmla="*/ 2 w 78"/>
                <a:gd name="T1" fmla="*/ 1 h 131"/>
                <a:gd name="T2" fmla="*/ 1 w 78"/>
                <a:gd name="T3" fmla="*/ 1 h 131"/>
                <a:gd name="T4" fmla="*/ 1 w 78"/>
                <a:gd name="T5" fmla="*/ 1 h 131"/>
                <a:gd name="T6" fmla="*/ 1 w 78"/>
                <a:gd name="T7" fmla="*/ 2 h 131"/>
                <a:gd name="T8" fmla="*/ 1 w 78"/>
                <a:gd name="T9" fmla="*/ 3 h 131"/>
                <a:gd name="T10" fmla="*/ 1 w 78"/>
                <a:gd name="T11" fmla="*/ 3 h 131"/>
                <a:gd name="T12" fmla="*/ 1 w 78"/>
                <a:gd name="T13" fmla="*/ 4 h 131"/>
                <a:gd name="T14" fmla="*/ 2 w 78"/>
                <a:gd name="T15" fmla="*/ 4 h 131"/>
                <a:gd name="T16" fmla="*/ 3 w 78"/>
                <a:gd name="T17" fmla="*/ 4 h 131"/>
                <a:gd name="T18" fmla="*/ 3 w 78"/>
                <a:gd name="T19" fmla="*/ 5 h 131"/>
                <a:gd name="T20" fmla="*/ 1 w 78"/>
                <a:gd name="T21" fmla="*/ 4 h 131"/>
                <a:gd name="T22" fmla="*/ 1 w 78"/>
                <a:gd name="T23" fmla="*/ 3 h 131"/>
                <a:gd name="T24" fmla="*/ 0 w 78"/>
                <a:gd name="T25" fmla="*/ 2 h 131"/>
                <a:gd name="T26" fmla="*/ 1 w 78"/>
                <a:gd name="T27" fmla="*/ 1 h 131"/>
                <a:gd name="T28" fmla="*/ 1 w 78"/>
                <a:gd name="T29" fmla="*/ 1 h 131"/>
                <a:gd name="T30" fmla="*/ 2 w 78"/>
                <a:gd name="T31" fmla="*/ 0 h 131"/>
                <a:gd name="T32" fmla="*/ 2 w 78"/>
                <a:gd name="T33" fmla="*/ 1 h 131"/>
                <a:gd name="T34" fmla="*/ 2 w 78"/>
                <a:gd name="T35" fmla="*/ 1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" h="131">
                  <a:moveTo>
                    <a:pt x="34" y="15"/>
                  </a:moveTo>
                  <a:lnTo>
                    <a:pt x="30" y="19"/>
                  </a:lnTo>
                  <a:lnTo>
                    <a:pt x="25" y="28"/>
                  </a:lnTo>
                  <a:lnTo>
                    <a:pt x="15" y="53"/>
                  </a:lnTo>
                  <a:lnTo>
                    <a:pt x="17" y="66"/>
                  </a:lnTo>
                  <a:lnTo>
                    <a:pt x="23" y="81"/>
                  </a:lnTo>
                  <a:lnTo>
                    <a:pt x="30" y="99"/>
                  </a:lnTo>
                  <a:lnTo>
                    <a:pt x="53" y="108"/>
                  </a:lnTo>
                  <a:lnTo>
                    <a:pt x="78" y="110"/>
                  </a:lnTo>
                  <a:lnTo>
                    <a:pt x="76" y="131"/>
                  </a:lnTo>
                  <a:lnTo>
                    <a:pt x="28" y="116"/>
                  </a:lnTo>
                  <a:lnTo>
                    <a:pt x="6" y="8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25" y="5"/>
                  </a:lnTo>
                  <a:lnTo>
                    <a:pt x="47" y="0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897" name="Freeform 206"/>
            <p:cNvSpPr>
              <a:spLocks/>
            </p:cNvSpPr>
            <p:nvPr/>
          </p:nvSpPr>
          <p:spPr bwMode="auto">
            <a:xfrm>
              <a:off x="2939" y="2466"/>
              <a:ext cx="69" cy="71"/>
            </a:xfrm>
            <a:custGeom>
              <a:avLst/>
              <a:gdLst>
                <a:gd name="T0" fmla="*/ 2 w 137"/>
                <a:gd name="T1" fmla="*/ 3 h 143"/>
                <a:gd name="T2" fmla="*/ 1 w 137"/>
                <a:gd name="T3" fmla="*/ 2 h 143"/>
                <a:gd name="T4" fmla="*/ 1 w 137"/>
                <a:gd name="T5" fmla="*/ 1 h 143"/>
                <a:gd name="T6" fmla="*/ 2 w 137"/>
                <a:gd name="T7" fmla="*/ 0 h 143"/>
                <a:gd name="T8" fmla="*/ 2 w 137"/>
                <a:gd name="T9" fmla="*/ 0 h 143"/>
                <a:gd name="T10" fmla="*/ 4 w 137"/>
                <a:gd name="T11" fmla="*/ 0 h 143"/>
                <a:gd name="T12" fmla="*/ 4 w 137"/>
                <a:gd name="T13" fmla="*/ 1 h 143"/>
                <a:gd name="T14" fmla="*/ 4 w 137"/>
                <a:gd name="T15" fmla="*/ 2 h 143"/>
                <a:gd name="T16" fmla="*/ 5 w 137"/>
                <a:gd name="T17" fmla="*/ 2 h 143"/>
                <a:gd name="T18" fmla="*/ 5 w 137"/>
                <a:gd name="T19" fmla="*/ 1 h 143"/>
                <a:gd name="T20" fmla="*/ 4 w 137"/>
                <a:gd name="T21" fmla="*/ 0 h 143"/>
                <a:gd name="T22" fmla="*/ 4 w 137"/>
                <a:gd name="T23" fmla="*/ 0 h 143"/>
                <a:gd name="T24" fmla="*/ 2 w 137"/>
                <a:gd name="T25" fmla="*/ 0 h 143"/>
                <a:gd name="T26" fmla="*/ 1 w 137"/>
                <a:gd name="T27" fmla="*/ 0 h 143"/>
                <a:gd name="T28" fmla="*/ 1 w 137"/>
                <a:gd name="T29" fmla="*/ 1 h 143"/>
                <a:gd name="T30" fmla="*/ 0 w 137"/>
                <a:gd name="T31" fmla="*/ 2 h 143"/>
                <a:gd name="T32" fmla="*/ 1 w 137"/>
                <a:gd name="T33" fmla="*/ 3 h 143"/>
                <a:gd name="T34" fmla="*/ 1 w 137"/>
                <a:gd name="T35" fmla="*/ 4 h 143"/>
                <a:gd name="T36" fmla="*/ 2 w 137"/>
                <a:gd name="T37" fmla="*/ 4 h 143"/>
                <a:gd name="T38" fmla="*/ 2 w 137"/>
                <a:gd name="T39" fmla="*/ 3 h 143"/>
                <a:gd name="T40" fmla="*/ 2 w 137"/>
                <a:gd name="T41" fmla="*/ 3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7" h="143">
                  <a:moveTo>
                    <a:pt x="64" y="120"/>
                  </a:moveTo>
                  <a:lnTo>
                    <a:pt x="17" y="95"/>
                  </a:lnTo>
                  <a:lnTo>
                    <a:pt x="17" y="50"/>
                  </a:lnTo>
                  <a:lnTo>
                    <a:pt x="36" y="23"/>
                  </a:lnTo>
                  <a:lnTo>
                    <a:pt x="62" y="15"/>
                  </a:lnTo>
                  <a:lnTo>
                    <a:pt x="100" y="27"/>
                  </a:lnTo>
                  <a:lnTo>
                    <a:pt x="121" y="50"/>
                  </a:lnTo>
                  <a:lnTo>
                    <a:pt x="123" y="78"/>
                  </a:lnTo>
                  <a:lnTo>
                    <a:pt x="137" y="74"/>
                  </a:lnTo>
                  <a:lnTo>
                    <a:pt x="137" y="48"/>
                  </a:lnTo>
                  <a:lnTo>
                    <a:pt x="121" y="21"/>
                  </a:lnTo>
                  <a:lnTo>
                    <a:pt x="97" y="4"/>
                  </a:lnTo>
                  <a:lnTo>
                    <a:pt x="55" y="0"/>
                  </a:lnTo>
                  <a:lnTo>
                    <a:pt x="26" y="14"/>
                  </a:lnTo>
                  <a:lnTo>
                    <a:pt x="11" y="34"/>
                  </a:lnTo>
                  <a:lnTo>
                    <a:pt x="0" y="76"/>
                  </a:lnTo>
                  <a:lnTo>
                    <a:pt x="4" y="109"/>
                  </a:lnTo>
                  <a:lnTo>
                    <a:pt x="23" y="129"/>
                  </a:lnTo>
                  <a:lnTo>
                    <a:pt x="61" y="143"/>
                  </a:lnTo>
                  <a:lnTo>
                    <a:pt x="64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898" name="Freeform 207"/>
            <p:cNvSpPr>
              <a:spLocks/>
            </p:cNvSpPr>
            <p:nvPr/>
          </p:nvSpPr>
          <p:spPr bwMode="auto">
            <a:xfrm>
              <a:off x="2701" y="2188"/>
              <a:ext cx="43" cy="291"/>
            </a:xfrm>
            <a:custGeom>
              <a:avLst/>
              <a:gdLst>
                <a:gd name="T0" fmla="*/ 1 w 85"/>
                <a:gd name="T1" fmla="*/ 1 h 584"/>
                <a:gd name="T2" fmla="*/ 1 w 85"/>
                <a:gd name="T3" fmla="*/ 5 h 584"/>
                <a:gd name="T4" fmla="*/ 1 w 85"/>
                <a:gd name="T5" fmla="*/ 11 h 584"/>
                <a:gd name="T6" fmla="*/ 1 w 85"/>
                <a:gd name="T7" fmla="*/ 15 h 584"/>
                <a:gd name="T8" fmla="*/ 0 w 85"/>
                <a:gd name="T9" fmla="*/ 18 h 584"/>
                <a:gd name="T10" fmla="*/ 1 w 85"/>
                <a:gd name="T11" fmla="*/ 17 h 584"/>
                <a:gd name="T12" fmla="*/ 1 w 85"/>
                <a:gd name="T13" fmla="*/ 16 h 584"/>
                <a:gd name="T14" fmla="*/ 2 w 85"/>
                <a:gd name="T15" fmla="*/ 15 h 584"/>
                <a:gd name="T16" fmla="*/ 2 w 85"/>
                <a:gd name="T17" fmla="*/ 15 h 584"/>
                <a:gd name="T18" fmla="*/ 3 w 85"/>
                <a:gd name="T19" fmla="*/ 14 h 584"/>
                <a:gd name="T20" fmla="*/ 3 w 85"/>
                <a:gd name="T21" fmla="*/ 13 h 584"/>
                <a:gd name="T22" fmla="*/ 3 w 85"/>
                <a:gd name="T23" fmla="*/ 4 h 584"/>
                <a:gd name="T24" fmla="*/ 3 w 85"/>
                <a:gd name="T25" fmla="*/ 4 h 584"/>
                <a:gd name="T26" fmla="*/ 3 w 85"/>
                <a:gd name="T27" fmla="*/ 3 h 584"/>
                <a:gd name="T28" fmla="*/ 3 w 85"/>
                <a:gd name="T29" fmla="*/ 2 h 584"/>
                <a:gd name="T30" fmla="*/ 2 w 85"/>
                <a:gd name="T31" fmla="*/ 1 h 584"/>
                <a:gd name="T32" fmla="*/ 2 w 85"/>
                <a:gd name="T33" fmla="*/ 1 h 584"/>
                <a:gd name="T34" fmla="*/ 2 w 85"/>
                <a:gd name="T35" fmla="*/ 0 h 584"/>
                <a:gd name="T36" fmla="*/ 1 w 85"/>
                <a:gd name="T37" fmla="*/ 0 h 584"/>
                <a:gd name="T38" fmla="*/ 1 w 85"/>
                <a:gd name="T39" fmla="*/ 1 h 584"/>
                <a:gd name="T40" fmla="*/ 1 w 85"/>
                <a:gd name="T41" fmla="*/ 1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584">
                  <a:moveTo>
                    <a:pt x="9" y="44"/>
                  </a:moveTo>
                  <a:lnTo>
                    <a:pt x="30" y="181"/>
                  </a:lnTo>
                  <a:lnTo>
                    <a:pt x="26" y="361"/>
                  </a:lnTo>
                  <a:lnTo>
                    <a:pt x="11" y="495"/>
                  </a:lnTo>
                  <a:lnTo>
                    <a:pt x="0" y="584"/>
                  </a:lnTo>
                  <a:lnTo>
                    <a:pt x="13" y="561"/>
                  </a:lnTo>
                  <a:lnTo>
                    <a:pt x="25" y="538"/>
                  </a:lnTo>
                  <a:lnTo>
                    <a:pt x="40" y="512"/>
                  </a:lnTo>
                  <a:lnTo>
                    <a:pt x="55" y="485"/>
                  </a:lnTo>
                  <a:lnTo>
                    <a:pt x="66" y="460"/>
                  </a:lnTo>
                  <a:lnTo>
                    <a:pt x="80" y="428"/>
                  </a:lnTo>
                  <a:lnTo>
                    <a:pt x="85" y="145"/>
                  </a:lnTo>
                  <a:lnTo>
                    <a:pt x="82" y="132"/>
                  </a:lnTo>
                  <a:lnTo>
                    <a:pt x="76" y="111"/>
                  </a:lnTo>
                  <a:lnTo>
                    <a:pt x="66" y="88"/>
                  </a:lnTo>
                  <a:lnTo>
                    <a:pt x="57" y="63"/>
                  </a:lnTo>
                  <a:lnTo>
                    <a:pt x="45" y="38"/>
                  </a:lnTo>
                  <a:lnTo>
                    <a:pt x="38" y="19"/>
                  </a:lnTo>
                  <a:lnTo>
                    <a:pt x="30" y="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899" name="Freeform 208"/>
            <p:cNvSpPr>
              <a:spLocks/>
            </p:cNvSpPr>
            <p:nvPr/>
          </p:nvSpPr>
          <p:spPr bwMode="auto">
            <a:xfrm>
              <a:off x="2250" y="2344"/>
              <a:ext cx="25" cy="60"/>
            </a:xfrm>
            <a:custGeom>
              <a:avLst/>
              <a:gdLst>
                <a:gd name="T0" fmla="*/ 0 w 52"/>
                <a:gd name="T1" fmla="*/ 0 h 122"/>
                <a:gd name="T2" fmla="*/ 1 w 52"/>
                <a:gd name="T3" fmla="*/ 0 h 122"/>
                <a:gd name="T4" fmla="*/ 1 w 52"/>
                <a:gd name="T5" fmla="*/ 1 h 122"/>
                <a:gd name="T6" fmla="*/ 0 w 52"/>
                <a:gd name="T7" fmla="*/ 2 h 122"/>
                <a:gd name="T8" fmla="*/ 0 w 52"/>
                <a:gd name="T9" fmla="*/ 3 h 122"/>
                <a:gd name="T10" fmla="*/ 1 w 52"/>
                <a:gd name="T11" fmla="*/ 2 h 122"/>
                <a:gd name="T12" fmla="*/ 1 w 52"/>
                <a:gd name="T13" fmla="*/ 1 h 122"/>
                <a:gd name="T14" fmla="*/ 1 w 52"/>
                <a:gd name="T15" fmla="*/ 0 h 122"/>
                <a:gd name="T16" fmla="*/ 1 w 52"/>
                <a:gd name="T17" fmla="*/ 0 h 122"/>
                <a:gd name="T18" fmla="*/ 0 w 52"/>
                <a:gd name="T19" fmla="*/ 0 h 122"/>
                <a:gd name="T20" fmla="*/ 0 w 52"/>
                <a:gd name="T21" fmla="*/ 0 h 122"/>
                <a:gd name="T22" fmla="*/ 0 w 52"/>
                <a:gd name="T23" fmla="*/ 1 h 122"/>
                <a:gd name="T24" fmla="*/ 0 w 52"/>
                <a:gd name="T25" fmla="*/ 2 h 122"/>
                <a:gd name="T26" fmla="*/ 0 w 52"/>
                <a:gd name="T27" fmla="*/ 1 h 122"/>
                <a:gd name="T28" fmla="*/ 0 w 52"/>
                <a:gd name="T29" fmla="*/ 0 h 122"/>
                <a:gd name="T30" fmla="*/ 0 w 52"/>
                <a:gd name="T31" fmla="*/ 0 h 1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122">
                  <a:moveTo>
                    <a:pt x="14" y="19"/>
                  </a:moveTo>
                  <a:lnTo>
                    <a:pt x="33" y="13"/>
                  </a:lnTo>
                  <a:lnTo>
                    <a:pt x="40" y="38"/>
                  </a:lnTo>
                  <a:lnTo>
                    <a:pt x="23" y="82"/>
                  </a:lnTo>
                  <a:lnTo>
                    <a:pt x="8" y="122"/>
                  </a:lnTo>
                  <a:lnTo>
                    <a:pt x="38" y="87"/>
                  </a:lnTo>
                  <a:lnTo>
                    <a:pt x="50" y="42"/>
                  </a:lnTo>
                  <a:lnTo>
                    <a:pt x="52" y="21"/>
                  </a:lnTo>
                  <a:lnTo>
                    <a:pt x="46" y="0"/>
                  </a:lnTo>
                  <a:lnTo>
                    <a:pt x="16" y="4"/>
                  </a:lnTo>
                  <a:lnTo>
                    <a:pt x="2" y="21"/>
                  </a:lnTo>
                  <a:lnTo>
                    <a:pt x="0" y="53"/>
                  </a:lnTo>
                  <a:lnTo>
                    <a:pt x="8" y="91"/>
                  </a:lnTo>
                  <a:lnTo>
                    <a:pt x="12" y="63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7900" name="Freeform 209"/>
            <p:cNvSpPr>
              <a:spLocks/>
            </p:cNvSpPr>
            <p:nvPr/>
          </p:nvSpPr>
          <p:spPr bwMode="auto">
            <a:xfrm>
              <a:off x="3287" y="2749"/>
              <a:ext cx="42" cy="46"/>
            </a:xfrm>
            <a:custGeom>
              <a:avLst/>
              <a:gdLst>
                <a:gd name="T0" fmla="*/ 2 w 84"/>
                <a:gd name="T1" fmla="*/ 1 h 91"/>
                <a:gd name="T2" fmla="*/ 1 w 84"/>
                <a:gd name="T3" fmla="*/ 1 h 91"/>
                <a:gd name="T4" fmla="*/ 1 w 84"/>
                <a:gd name="T5" fmla="*/ 2 h 91"/>
                <a:gd name="T6" fmla="*/ 1 w 84"/>
                <a:gd name="T7" fmla="*/ 3 h 91"/>
                <a:gd name="T8" fmla="*/ 0 w 84"/>
                <a:gd name="T9" fmla="*/ 3 h 91"/>
                <a:gd name="T10" fmla="*/ 0 w 84"/>
                <a:gd name="T11" fmla="*/ 2 h 91"/>
                <a:gd name="T12" fmla="*/ 1 w 84"/>
                <a:gd name="T13" fmla="*/ 1 h 91"/>
                <a:gd name="T14" fmla="*/ 2 w 84"/>
                <a:gd name="T15" fmla="*/ 0 h 91"/>
                <a:gd name="T16" fmla="*/ 3 w 84"/>
                <a:gd name="T17" fmla="*/ 1 h 91"/>
                <a:gd name="T18" fmla="*/ 3 w 84"/>
                <a:gd name="T19" fmla="*/ 2 h 91"/>
                <a:gd name="T20" fmla="*/ 3 w 84"/>
                <a:gd name="T21" fmla="*/ 2 h 91"/>
                <a:gd name="T22" fmla="*/ 2 w 84"/>
                <a:gd name="T23" fmla="*/ 3 h 91"/>
                <a:gd name="T24" fmla="*/ 3 w 84"/>
                <a:gd name="T25" fmla="*/ 2 h 91"/>
                <a:gd name="T26" fmla="*/ 3 w 84"/>
                <a:gd name="T27" fmla="*/ 1 h 91"/>
                <a:gd name="T28" fmla="*/ 2 w 84"/>
                <a:gd name="T29" fmla="*/ 1 h 91"/>
                <a:gd name="T30" fmla="*/ 2 w 84"/>
                <a:gd name="T31" fmla="*/ 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" h="91">
                  <a:moveTo>
                    <a:pt x="55" y="13"/>
                  </a:moveTo>
                  <a:lnTo>
                    <a:pt x="32" y="28"/>
                  </a:lnTo>
                  <a:lnTo>
                    <a:pt x="13" y="64"/>
                  </a:lnTo>
                  <a:lnTo>
                    <a:pt x="23" y="91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27" y="13"/>
                  </a:lnTo>
                  <a:lnTo>
                    <a:pt x="53" y="0"/>
                  </a:lnTo>
                  <a:lnTo>
                    <a:pt x="74" y="3"/>
                  </a:lnTo>
                  <a:lnTo>
                    <a:pt x="82" y="34"/>
                  </a:lnTo>
                  <a:lnTo>
                    <a:pt x="84" y="62"/>
                  </a:lnTo>
                  <a:lnTo>
                    <a:pt x="57" y="85"/>
                  </a:lnTo>
                  <a:lnTo>
                    <a:pt x="72" y="53"/>
                  </a:lnTo>
                  <a:lnTo>
                    <a:pt x="69" y="2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7892" name="AutoShape 210"/>
          <p:cNvSpPr>
            <a:spLocks noChangeArrowheads="1"/>
          </p:cNvSpPr>
          <p:nvPr/>
        </p:nvSpPr>
        <p:spPr bwMode="auto">
          <a:xfrm>
            <a:off x="3505200" y="1371600"/>
            <a:ext cx="44196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Correct!  Click on my glass to move on.</a:t>
            </a:r>
          </a:p>
        </p:txBody>
      </p:sp>
      <p:sp>
        <p:nvSpPr>
          <p:cNvPr id="37893" name="AutoShape 2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733800"/>
            <a:ext cx="533400" cy="1219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8FD3EC-280C-490E-842F-66FED01933D2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1752600" y="3048000"/>
            <a:ext cx="2166938" cy="3400425"/>
            <a:chOff x="2189" y="1243"/>
            <a:chExt cx="1365" cy="2142"/>
          </a:xfrm>
        </p:grpSpPr>
        <p:grpSp>
          <p:nvGrpSpPr>
            <p:cNvPr id="38918" name="Group 3"/>
            <p:cNvGrpSpPr>
              <a:grpSpLocks/>
            </p:cNvGrpSpPr>
            <p:nvPr/>
          </p:nvGrpSpPr>
          <p:grpSpPr bwMode="auto">
            <a:xfrm>
              <a:off x="2189" y="1243"/>
              <a:ext cx="1365" cy="2142"/>
              <a:chOff x="2189" y="1243"/>
              <a:chExt cx="1365" cy="2142"/>
            </a:xfrm>
          </p:grpSpPr>
          <p:sp>
            <p:nvSpPr>
              <p:cNvPr id="38925" name="Freeform 4"/>
              <p:cNvSpPr>
                <a:spLocks/>
              </p:cNvSpPr>
              <p:nvPr/>
            </p:nvSpPr>
            <p:spPr bwMode="auto">
              <a:xfrm>
                <a:off x="3302" y="2320"/>
                <a:ext cx="219" cy="194"/>
              </a:xfrm>
              <a:custGeom>
                <a:avLst/>
                <a:gdLst>
                  <a:gd name="T0" fmla="*/ 1 w 437"/>
                  <a:gd name="T1" fmla="*/ 5 h 387"/>
                  <a:gd name="T2" fmla="*/ 0 w 437"/>
                  <a:gd name="T3" fmla="*/ 13 h 387"/>
                  <a:gd name="T4" fmla="*/ 11 w 437"/>
                  <a:gd name="T5" fmla="*/ 9 h 387"/>
                  <a:gd name="T6" fmla="*/ 14 w 437"/>
                  <a:gd name="T7" fmla="*/ 7 h 387"/>
                  <a:gd name="T8" fmla="*/ 14 w 437"/>
                  <a:gd name="T9" fmla="*/ 3 h 387"/>
                  <a:gd name="T10" fmla="*/ 13 w 437"/>
                  <a:gd name="T11" fmla="*/ 0 h 387"/>
                  <a:gd name="T12" fmla="*/ 2 w 437"/>
                  <a:gd name="T13" fmla="*/ 5 h 387"/>
                  <a:gd name="T14" fmla="*/ 1 w 437"/>
                  <a:gd name="T15" fmla="*/ 5 h 387"/>
                  <a:gd name="T16" fmla="*/ 1 w 437"/>
                  <a:gd name="T17" fmla="*/ 5 h 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37" h="387">
                    <a:moveTo>
                      <a:pt x="11" y="157"/>
                    </a:moveTo>
                    <a:lnTo>
                      <a:pt x="0" y="387"/>
                    </a:lnTo>
                    <a:lnTo>
                      <a:pt x="323" y="288"/>
                    </a:lnTo>
                    <a:lnTo>
                      <a:pt x="433" y="216"/>
                    </a:lnTo>
                    <a:lnTo>
                      <a:pt x="437" y="89"/>
                    </a:lnTo>
                    <a:lnTo>
                      <a:pt x="391" y="0"/>
                    </a:lnTo>
                    <a:lnTo>
                      <a:pt x="34" y="133"/>
                    </a:lnTo>
                    <a:lnTo>
                      <a:pt x="11" y="157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26" name="Freeform 5"/>
              <p:cNvSpPr>
                <a:spLocks/>
              </p:cNvSpPr>
              <p:nvPr/>
            </p:nvSpPr>
            <p:spPr bwMode="auto">
              <a:xfrm>
                <a:off x="2193" y="1837"/>
                <a:ext cx="1355" cy="1544"/>
              </a:xfrm>
              <a:custGeom>
                <a:avLst/>
                <a:gdLst>
                  <a:gd name="T0" fmla="*/ 16 w 2712"/>
                  <a:gd name="T1" fmla="*/ 8 h 3088"/>
                  <a:gd name="T2" fmla="*/ 14 w 2712"/>
                  <a:gd name="T3" fmla="*/ 12 h 3088"/>
                  <a:gd name="T4" fmla="*/ 4 w 2712"/>
                  <a:gd name="T5" fmla="*/ 23 h 3088"/>
                  <a:gd name="T6" fmla="*/ 1 w 2712"/>
                  <a:gd name="T7" fmla="*/ 26 h 3088"/>
                  <a:gd name="T8" fmla="*/ 0 w 2712"/>
                  <a:gd name="T9" fmla="*/ 31 h 3088"/>
                  <a:gd name="T10" fmla="*/ 0 w 2712"/>
                  <a:gd name="T11" fmla="*/ 36 h 3088"/>
                  <a:gd name="T12" fmla="*/ 4 w 2712"/>
                  <a:gd name="T13" fmla="*/ 42 h 3088"/>
                  <a:gd name="T14" fmla="*/ 13 w 2712"/>
                  <a:gd name="T15" fmla="*/ 42 h 3088"/>
                  <a:gd name="T16" fmla="*/ 21 w 2712"/>
                  <a:gd name="T17" fmla="*/ 31 h 3088"/>
                  <a:gd name="T18" fmla="*/ 25 w 2712"/>
                  <a:gd name="T19" fmla="*/ 32 h 3088"/>
                  <a:gd name="T20" fmla="*/ 25 w 2712"/>
                  <a:gd name="T21" fmla="*/ 45 h 3088"/>
                  <a:gd name="T22" fmla="*/ 24 w 2712"/>
                  <a:gd name="T23" fmla="*/ 50 h 3088"/>
                  <a:gd name="T24" fmla="*/ 19 w 2712"/>
                  <a:gd name="T25" fmla="*/ 62 h 3088"/>
                  <a:gd name="T26" fmla="*/ 17 w 2712"/>
                  <a:gd name="T27" fmla="*/ 73 h 3088"/>
                  <a:gd name="T28" fmla="*/ 15 w 2712"/>
                  <a:gd name="T29" fmla="*/ 86 h 3088"/>
                  <a:gd name="T30" fmla="*/ 18 w 2712"/>
                  <a:gd name="T31" fmla="*/ 97 h 3088"/>
                  <a:gd name="T32" fmla="*/ 65 w 2712"/>
                  <a:gd name="T33" fmla="*/ 92 h 3088"/>
                  <a:gd name="T34" fmla="*/ 68 w 2712"/>
                  <a:gd name="T35" fmla="*/ 89 h 3088"/>
                  <a:gd name="T36" fmla="*/ 67 w 2712"/>
                  <a:gd name="T37" fmla="*/ 67 h 3088"/>
                  <a:gd name="T38" fmla="*/ 68 w 2712"/>
                  <a:gd name="T39" fmla="*/ 60 h 3088"/>
                  <a:gd name="T40" fmla="*/ 78 w 2712"/>
                  <a:gd name="T41" fmla="*/ 60 h 3088"/>
                  <a:gd name="T42" fmla="*/ 83 w 2712"/>
                  <a:gd name="T43" fmla="*/ 48 h 3088"/>
                  <a:gd name="T44" fmla="*/ 84 w 2712"/>
                  <a:gd name="T45" fmla="*/ 44 h 3088"/>
                  <a:gd name="T46" fmla="*/ 84 w 2712"/>
                  <a:gd name="T47" fmla="*/ 41 h 3088"/>
                  <a:gd name="T48" fmla="*/ 82 w 2712"/>
                  <a:gd name="T49" fmla="*/ 36 h 3088"/>
                  <a:gd name="T50" fmla="*/ 65 w 2712"/>
                  <a:gd name="T51" fmla="*/ 44 h 3088"/>
                  <a:gd name="T52" fmla="*/ 68 w 2712"/>
                  <a:gd name="T53" fmla="*/ 36 h 3088"/>
                  <a:gd name="T54" fmla="*/ 82 w 2712"/>
                  <a:gd name="T55" fmla="*/ 24 h 3088"/>
                  <a:gd name="T56" fmla="*/ 80 w 2712"/>
                  <a:gd name="T57" fmla="*/ 9 h 3088"/>
                  <a:gd name="T58" fmla="*/ 77 w 2712"/>
                  <a:gd name="T59" fmla="*/ 7 h 3088"/>
                  <a:gd name="T60" fmla="*/ 67 w 2712"/>
                  <a:gd name="T61" fmla="*/ 4 h 3088"/>
                  <a:gd name="T62" fmla="*/ 60 w 2712"/>
                  <a:gd name="T63" fmla="*/ 0 h 3088"/>
                  <a:gd name="T64" fmla="*/ 59 w 2712"/>
                  <a:gd name="T65" fmla="*/ 8 h 3088"/>
                  <a:gd name="T66" fmla="*/ 53 w 2712"/>
                  <a:gd name="T67" fmla="*/ 25 h 3088"/>
                  <a:gd name="T68" fmla="*/ 46 w 2712"/>
                  <a:gd name="T69" fmla="*/ 30 h 3088"/>
                  <a:gd name="T70" fmla="*/ 43 w 2712"/>
                  <a:gd name="T71" fmla="*/ 20 h 3088"/>
                  <a:gd name="T72" fmla="*/ 18 w 2712"/>
                  <a:gd name="T73" fmla="*/ 4 h 30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12" h="3088">
                    <a:moveTo>
                      <a:pt x="586" y="118"/>
                    </a:moveTo>
                    <a:lnTo>
                      <a:pt x="542" y="226"/>
                    </a:lnTo>
                    <a:lnTo>
                      <a:pt x="502" y="342"/>
                    </a:lnTo>
                    <a:lnTo>
                      <a:pt x="477" y="382"/>
                    </a:lnTo>
                    <a:lnTo>
                      <a:pt x="215" y="675"/>
                    </a:lnTo>
                    <a:lnTo>
                      <a:pt x="150" y="736"/>
                    </a:lnTo>
                    <a:lnTo>
                      <a:pt x="116" y="777"/>
                    </a:lnTo>
                    <a:lnTo>
                      <a:pt x="57" y="827"/>
                    </a:lnTo>
                    <a:lnTo>
                      <a:pt x="40" y="852"/>
                    </a:lnTo>
                    <a:lnTo>
                      <a:pt x="2" y="983"/>
                    </a:lnTo>
                    <a:lnTo>
                      <a:pt x="0" y="1051"/>
                    </a:lnTo>
                    <a:lnTo>
                      <a:pt x="14" y="1144"/>
                    </a:lnTo>
                    <a:lnTo>
                      <a:pt x="38" y="1199"/>
                    </a:lnTo>
                    <a:lnTo>
                      <a:pt x="130" y="1315"/>
                    </a:lnTo>
                    <a:lnTo>
                      <a:pt x="352" y="1287"/>
                    </a:lnTo>
                    <a:lnTo>
                      <a:pt x="443" y="1315"/>
                    </a:lnTo>
                    <a:lnTo>
                      <a:pt x="700" y="1076"/>
                    </a:lnTo>
                    <a:lnTo>
                      <a:pt x="701" y="985"/>
                    </a:lnTo>
                    <a:lnTo>
                      <a:pt x="853" y="926"/>
                    </a:lnTo>
                    <a:lnTo>
                      <a:pt x="800" y="1007"/>
                    </a:lnTo>
                    <a:lnTo>
                      <a:pt x="802" y="1275"/>
                    </a:lnTo>
                    <a:lnTo>
                      <a:pt x="804" y="1416"/>
                    </a:lnTo>
                    <a:lnTo>
                      <a:pt x="793" y="1498"/>
                    </a:lnTo>
                    <a:lnTo>
                      <a:pt x="774" y="1572"/>
                    </a:lnTo>
                    <a:lnTo>
                      <a:pt x="722" y="1726"/>
                    </a:lnTo>
                    <a:lnTo>
                      <a:pt x="633" y="1971"/>
                    </a:lnTo>
                    <a:lnTo>
                      <a:pt x="614" y="2089"/>
                    </a:lnTo>
                    <a:lnTo>
                      <a:pt x="546" y="2326"/>
                    </a:lnTo>
                    <a:lnTo>
                      <a:pt x="519" y="2437"/>
                    </a:lnTo>
                    <a:lnTo>
                      <a:pt x="483" y="2743"/>
                    </a:lnTo>
                    <a:lnTo>
                      <a:pt x="559" y="2807"/>
                    </a:lnTo>
                    <a:lnTo>
                      <a:pt x="586" y="3088"/>
                    </a:lnTo>
                    <a:lnTo>
                      <a:pt x="2058" y="3081"/>
                    </a:lnTo>
                    <a:lnTo>
                      <a:pt x="2111" y="2936"/>
                    </a:lnTo>
                    <a:lnTo>
                      <a:pt x="2164" y="2893"/>
                    </a:lnTo>
                    <a:lnTo>
                      <a:pt x="2178" y="2832"/>
                    </a:lnTo>
                    <a:lnTo>
                      <a:pt x="2172" y="2425"/>
                    </a:lnTo>
                    <a:lnTo>
                      <a:pt x="2159" y="2113"/>
                    </a:lnTo>
                    <a:lnTo>
                      <a:pt x="2147" y="1950"/>
                    </a:lnTo>
                    <a:lnTo>
                      <a:pt x="2189" y="1920"/>
                    </a:lnTo>
                    <a:lnTo>
                      <a:pt x="2455" y="1923"/>
                    </a:lnTo>
                    <a:lnTo>
                      <a:pt x="2503" y="1901"/>
                    </a:lnTo>
                    <a:lnTo>
                      <a:pt x="2662" y="1781"/>
                    </a:lnTo>
                    <a:lnTo>
                      <a:pt x="2687" y="1513"/>
                    </a:lnTo>
                    <a:lnTo>
                      <a:pt x="2693" y="1458"/>
                    </a:lnTo>
                    <a:lnTo>
                      <a:pt x="2712" y="1382"/>
                    </a:lnTo>
                    <a:lnTo>
                      <a:pt x="2712" y="1346"/>
                    </a:lnTo>
                    <a:lnTo>
                      <a:pt x="2698" y="1304"/>
                    </a:lnTo>
                    <a:lnTo>
                      <a:pt x="2655" y="1245"/>
                    </a:lnTo>
                    <a:lnTo>
                      <a:pt x="2655" y="1152"/>
                    </a:lnTo>
                    <a:lnTo>
                      <a:pt x="2121" y="1427"/>
                    </a:lnTo>
                    <a:lnTo>
                      <a:pt x="2104" y="1401"/>
                    </a:lnTo>
                    <a:lnTo>
                      <a:pt x="2144" y="1310"/>
                    </a:lnTo>
                    <a:lnTo>
                      <a:pt x="2182" y="1148"/>
                    </a:lnTo>
                    <a:lnTo>
                      <a:pt x="2615" y="983"/>
                    </a:lnTo>
                    <a:lnTo>
                      <a:pt x="2641" y="768"/>
                    </a:lnTo>
                    <a:lnTo>
                      <a:pt x="2638" y="580"/>
                    </a:lnTo>
                    <a:lnTo>
                      <a:pt x="2562" y="278"/>
                    </a:lnTo>
                    <a:lnTo>
                      <a:pt x="2537" y="228"/>
                    </a:lnTo>
                    <a:lnTo>
                      <a:pt x="2491" y="209"/>
                    </a:lnTo>
                    <a:lnTo>
                      <a:pt x="2368" y="162"/>
                    </a:lnTo>
                    <a:lnTo>
                      <a:pt x="2166" y="97"/>
                    </a:lnTo>
                    <a:lnTo>
                      <a:pt x="2094" y="57"/>
                    </a:lnTo>
                    <a:lnTo>
                      <a:pt x="1936" y="0"/>
                    </a:lnTo>
                    <a:lnTo>
                      <a:pt x="1942" y="74"/>
                    </a:lnTo>
                    <a:lnTo>
                      <a:pt x="1910" y="230"/>
                    </a:lnTo>
                    <a:lnTo>
                      <a:pt x="1859" y="420"/>
                    </a:lnTo>
                    <a:lnTo>
                      <a:pt x="1724" y="783"/>
                    </a:lnTo>
                    <a:lnTo>
                      <a:pt x="1551" y="1099"/>
                    </a:lnTo>
                    <a:lnTo>
                      <a:pt x="1496" y="948"/>
                    </a:lnTo>
                    <a:lnTo>
                      <a:pt x="1446" y="808"/>
                    </a:lnTo>
                    <a:lnTo>
                      <a:pt x="1406" y="637"/>
                    </a:lnTo>
                    <a:lnTo>
                      <a:pt x="1328" y="530"/>
                    </a:lnTo>
                    <a:lnTo>
                      <a:pt x="586" y="118"/>
                    </a:lnTo>
                    <a:close/>
                  </a:path>
                </a:pathLst>
              </a:custGeom>
              <a:solidFill>
                <a:srgbClr val="2E2E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27" name="Freeform 6"/>
              <p:cNvSpPr>
                <a:spLocks/>
              </p:cNvSpPr>
              <p:nvPr/>
            </p:nvSpPr>
            <p:spPr bwMode="auto">
              <a:xfrm>
                <a:off x="2896" y="2789"/>
                <a:ext cx="54" cy="59"/>
              </a:xfrm>
              <a:custGeom>
                <a:avLst/>
                <a:gdLst>
                  <a:gd name="T0" fmla="*/ 3 w 109"/>
                  <a:gd name="T1" fmla="*/ 2 h 118"/>
                  <a:gd name="T2" fmla="*/ 3 w 109"/>
                  <a:gd name="T3" fmla="*/ 3 h 118"/>
                  <a:gd name="T4" fmla="*/ 3 w 109"/>
                  <a:gd name="T5" fmla="*/ 4 h 118"/>
                  <a:gd name="T6" fmla="*/ 2 w 109"/>
                  <a:gd name="T7" fmla="*/ 4 h 118"/>
                  <a:gd name="T8" fmla="*/ 2 w 109"/>
                  <a:gd name="T9" fmla="*/ 4 h 118"/>
                  <a:gd name="T10" fmla="*/ 2 w 109"/>
                  <a:gd name="T11" fmla="*/ 4 h 118"/>
                  <a:gd name="T12" fmla="*/ 1 w 109"/>
                  <a:gd name="T13" fmla="*/ 4 h 118"/>
                  <a:gd name="T14" fmla="*/ 0 w 109"/>
                  <a:gd name="T15" fmla="*/ 4 h 118"/>
                  <a:gd name="T16" fmla="*/ 0 w 109"/>
                  <a:gd name="T17" fmla="*/ 3 h 118"/>
                  <a:gd name="T18" fmla="*/ 0 w 109"/>
                  <a:gd name="T19" fmla="*/ 2 h 118"/>
                  <a:gd name="T20" fmla="*/ 0 w 109"/>
                  <a:gd name="T21" fmla="*/ 2 h 118"/>
                  <a:gd name="T22" fmla="*/ 0 w 109"/>
                  <a:gd name="T23" fmla="*/ 1 h 118"/>
                  <a:gd name="T24" fmla="*/ 1 w 109"/>
                  <a:gd name="T25" fmla="*/ 1 h 118"/>
                  <a:gd name="T26" fmla="*/ 2 w 109"/>
                  <a:gd name="T27" fmla="*/ 0 h 118"/>
                  <a:gd name="T28" fmla="*/ 3 w 109"/>
                  <a:gd name="T29" fmla="*/ 1 h 118"/>
                  <a:gd name="T30" fmla="*/ 3 w 109"/>
                  <a:gd name="T31" fmla="*/ 2 h 118"/>
                  <a:gd name="T32" fmla="*/ 3 w 109"/>
                  <a:gd name="T33" fmla="*/ 2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118">
                    <a:moveTo>
                      <a:pt x="109" y="33"/>
                    </a:moveTo>
                    <a:lnTo>
                      <a:pt x="109" y="78"/>
                    </a:lnTo>
                    <a:lnTo>
                      <a:pt x="101" y="103"/>
                    </a:lnTo>
                    <a:lnTo>
                      <a:pt x="93" y="111"/>
                    </a:lnTo>
                    <a:lnTo>
                      <a:pt x="86" y="114"/>
                    </a:lnTo>
                    <a:lnTo>
                      <a:pt x="78" y="116"/>
                    </a:lnTo>
                    <a:lnTo>
                      <a:pt x="44" y="118"/>
                    </a:lnTo>
                    <a:lnTo>
                      <a:pt x="19" y="109"/>
                    </a:lnTo>
                    <a:lnTo>
                      <a:pt x="4" y="84"/>
                    </a:lnTo>
                    <a:lnTo>
                      <a:pt x="0" y="61"/>
                    </a:lnTo>
                    <a:lnTo>
                      <a:pt x="2" y="44"/>
                    </a:lnTo>
                    <a:lnTo>
                      <a:pt x="23" y="16"/>
                    </a:lnTo>
                    <a:lnTo>
                      <a:pt x="52" y="2"/>
                    </a:lnTo>
                    <a:lnTo>
                      <a:pt x="76" y="0"/>
                    </a:lnTo>
                    <a:lnTo>
                      <a:pt x="97" y="17"/>
                    </a:lnTo>
                    <a:lnTo>
                      <a:pt x="109" y="33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28" name="Freeform 7"/>
              <p:cNvSpPr>
                <a:spLocks/>
              </p:cNvSpPr>
              <p:nvPr/>
            </p:nvSpPr>
            <p:spPr bwMode="auto">
              <a:xfrm>
                <a:off x="3290" y="2753"/>
                <a:ext cx="36" cy="44"/>
              </a:xfrm>
              <a:custGeom>
                <a:avLst/>
                <a:gdLst>
                  <a:gd name="T0" fmla="*/ 2 w 72"/>
                  <a:gd name="T1" fmla="*/ 1 h 88"/>
                  <a:gd name="T2" fmla="*/ 3 w 72"/>
                  <a:gd name="T3" fmla="*/ 2 h 88"/>
                  <a:gd name="T4" fmla="*/ 3 w 72"/>
                  <a:gd name="T5" fmla="*/ 2 h 88"/>
                  <a:gd name="T6" fmla="*/ 2 w 72"/>
                  <a:gd name="T7" fmla="*/ 3 h 88"/>
                  <a:gd name="T8" fmla="*/ 2 w 72"/>
                  <a:gd name="T9" fmla="*/ 3 h 88"/>
                  <a:gd name="T10" fmla="*/ 1 w 72"/>
                  <a:gd name="T11" fmla="*/ 3 h 88"/>
                  <a:gd name="T12" fmla="*/ 1 w 72"/>
                  <a:gd name="T13" fmla="*/ 3 h 88"/>
                  <a:gd name="T14" fmla="*/ 0 w 72"/>
                  <a:gd name="T15" fmla="*/ 3 h 88"/>
                  <a:gd name="T16" fmla="*/ 1 w 72"/>
                  <a:gd name="T17" fmla="*/ 2 h 88"/>
                  <a:gd name="T18" fmla="*/ 1 w 72"/>
                  <a:gd name="T19" fmla="*/ 1 h 88"/>
                  <a:gd name="T20" fmla="*/ 1 w 72"/>
                  <a:gd name="T21" fmla="*/ 1 h 88"/>
                  <a:gd name="T22" fmla="*/ 2 w 72"/>
                  <a:gd name="T23" fmla="*/ 0 h 88"/>
                  <a:gd name="T24" fmla="*/ 2 w 72"/>
                  <a:gd name="T25" fmla="*/ 1 h 88"/>
                  <a:gd name="T26" fmla="*/ 2 w 72"/>
                  <a:gd name="T27" fmla="*/ 1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88">
                    <a:moveTo>
                      <a:pt x="63" y="2"/>
                    </a:moveTo>
                    <a:lnTo>
                      <a:pt x="72" y="38"/>
                    </a:lnTo>
                    <a:lnTo>
                      <a:pt x="68" y="51"/>
                    </a:lnTo>
                    <a:lnTo>
                      <a:pt x="57" y="80"/>
                    </a:lnTo>
                    <a:lnTo>
                      <a:pt x="45" y="84"/>
                    </a:lnTo>
                    <a:lnTo>
                      <a:pt x="26" y="88"/>
                    </a:lnTo>
                    <a:lnTo>
                      <a:pt x="7" y="80"/>
                    </a:lnTo>
                    <a:lnTo>
                      <a:pt x="0" y="72"/>
                    </a:lnTo>
                    <a:lnTo>
                      <a:pt x="2" y="59"/>
                    </a:lnTo>
                    <a:lnTo>
                      <a:pt x="7" y="32"/>
                    </a:lnTo>
                    <a:lnTo>
                      <a:pt x="32" y="8"/>
                    </a:lnTo>
                    <a:lnTo>
                      <a:pt x="53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7C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29" name="Freeform 8"/>
              <p:cNvSpPr>
                <a:spLocks/>
              </p:cNvSpPr>
              <p:nvPr/>
            </p:nvSpPr>
            <p:spPr bwMode="auto">
              <a:xfrm>
                <a:off x="2878" y="2938"/>
                <a:ext cx="59" cy="66"/>
              </a:xfrm>
              <a:custGeom>
                <a:avLst/>
                <a:gdLst>
                  <a:gd name="T0" fmla="*/ 3 w 118"/>
                  <a:gd name="T1" fmla="*/ 1 h 131"/>
                  <a:gd name="T2" fmla="*/ 4 w 118"/>
                  <a:gd name="T3" fmla="*/ 2 h 131"/>
                  <a:gd name="T4" fmla="*/ 4 w 118"/>
                  <a:gd name="T5" fmla="*/ 3 h 131"/>
                  <a:gd name="T6" fmla="*/ 4 w 118"/>
                  <a:gd name="T7" fmla="*/ 4 h 131"/>
                  <a:gd name="T8" fmla="*/ 3 w 118"/>
                  <a:gd name="T9" fmla="*/ 5 h 131"/>
                  <a:gd name="T10" fmla="*/ 2 w 118"/>
                  <a:gd name="T11" fmla="*/ 5 h 131"/>
                  <a:gd name="T12" fmla="*/ 1 w 118"/>
                  <a:gd name="T13" fmla="*/ 4 h 131"/>
                  <a:gd name="T14" fmla="*/ 0 w 118"/>
                  <a:gd name="T15" fmla="*/ 3 h 131"/>
                  <a:gd name="T16" fmla="*/ 0 w 118"/>
                  <a:gd name="T17" fmla="*/ 2 h 131"/>
                  <a:gd name="T18" fmla="*/ 1 w 118"/>
                  <a:gd name="T19" fmla="*/ 2 h 131"/>
                  <a:gd name="T20" fmla="*/ 1 w 118"/>
                  <a:gd name="T21" fmla="*/ 1 h 131"/>
                  <a:gd name="T22" fmla="*/ 2 w 118"/>
                  <a:gd name="T23" fmla="*/ 1 h 131"/>
                  <a:gd name="T24" fmla="*/ 3 w 118"/>
                  <a:gd name="T25" fmla="*/ 0 h 131"/>
                  <a:gd name="T26" fmla="*/ 3 w 118"/>
                  <a:gd name="T27" fmla="*/ 1 h 131"/>
                  <a:gd name="T28" fmla="*/ 3 w 118"/>
                  <a:gd name="T29" fmla="*/ 1 h 1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31">
                    <a:moveTo>
                      <a:pt x="93" y="5"/>
                    </a:moveTo>
                    <a:lnTo>
                      <a:pt x="118" y="40"/>
                    </a:lnTo>
                    <a:lnTo>
                      <a:pt x="116" y="78"/>
                    </a:lnTo>
                    <a:lnTo>
                      <a:pt x="107" y="112"/>
                    </a:lnTo>
                    <a:lnTo>
                      <a:pt x="82" y="131"/>
                    </a:lnTo>
                    <a:lnTo>
                      <a:pt x="48" y="129"/>
                    </a:lnTo>
                    <a:lnTo>
                      <a:pt x="12" y="116"/>
                    </a:lnTo>
                    <a:lnTo>
                      <a:pt x="0" y="95"/>
                    </a:lnTo>
                    <a:lnTo>
                      <a:pt x="0" y="51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38" y="2"/>
                    </a:lnTo>
                    <a:lnTo>
                      <a:pt x="69" y="0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0" name="Freeform 9"/>
              <p:cNvSpPr>
                <a:spLocks/>
              </p:cNvSpPr>
              <p:nvPr/>
            </p:nvSpPr>
            <p:spPr bwMode="auto">
              <a:xfrm>
                <a:off x="3317" y="2151"/>
                <a:ext cx="201" cy="339"/>
              </a:xfrm>
              <a:custGeom>
                <a:avLst/>
                <a:gdLst>
                  <a:gd name="T0" fmla="*/ 11 w 403"/>
                  <a:gd name="T1" fmla="*/ 0 h 679"/>
                  <a:gd name="T2" fmla="*/ 11 w 403"/>
                  <a:gd name="T3" fmla="*/ 6 h 679"/>
                  <a:gd name="T4" fmla="*/ 10 w 403"/>
                  <a:gd name="T5" fmla="*/ 10 h 679"/>
                  <a:gd name="T6" fmla="*/ 7 w 403"/>
                  <a:gd name="T7" fmla="*/ 14 h 679"/>
                  <a:gd name="T8" fmla="*/ 10 w 403"/>
                  <a:gd name="T9" fmla="*/ 14 h 679"/>
                  <a:gd name="T10" fmla="*/ 12 w 403"/>
                  <a:gd name="T11" fmla="*/ 17 h 679"/>
                  <a:gd name="T12" fmla="*/ 12 w 403"/>
                  <a:gd name="T13" fmla="*/ 19 h 679"/>
                  <a:gd name="T14" fmla="*/ 6 w 403"/>
                  <a:gd name="T15" fmla="*/ 18 h 679"/>
                  <a:gd name="T16" fmla="*/ 0 w 403"/>
                  <a:gd name="T17" fmla="*/ 21 h 679"/>
                  <a:gd name="T18" fmla="*/ 0 w 403"/>
                  <a:gd name="T19" fmla="*/ 20 h 679"/>
                  <a:gd name="T20" fmla="*/ 0 w 403"/>
                  <a:gd name="T21" fmla="*/ 20 h 679"/>
                  <a:gd name="T22" fmla="*/ 0 w 403"/>
                  <a:gd name="T23" fmla="*/ 19 h 679"/>
                  <a:gd name="T24" fmla="*/ 0 w 403"/>
                  <a:gd name="T25" fmla="*/ 18 h 679"/>
                  <a:gd name="T26" fmla="*/ 1 w 403"/>
                  <a:gd name="T27" fmla="*/ 17 h 679"/>
                  <a:gd name="T28" fmla="*/ 1 w 403"/>
                  <a:gd name="T29" fmla="*/ 17 h 679"/>
                  <a:gd name="T30" fmla="*/ 1 w 403"/>
                  <a:gd name="T31" fmla="*/ 16 h 679"/>
                  <a:gd name="T32" fmla="*/ 2 w 403"/>
                  <a:gd name="T33" fmla="*/ 16 h 679"/>
                  <a:gd name="T34" fmla="*/ 2 w 403"/>
                  <a:gd name="T35" fmla="*/ 16 h 679"/>
                  <a:gd name="T36" fmla="*/ 2 w 403"/>
                  <a:gd name="T37" fmla="*/ 16 h 679"/>
                  <a:gd name="T38" fmla="*/ 2 w 403"/>
                  <a:gd name="T39" fmla="*/ 15 h 679"/>
                  <a:gd name="T40" fmla="*/ 3 w 403"/>
                  <a:gd name="T41" fmla="*/ 15 h 679"/>
                  <a:gd name="T42" fmla="*/ 3 w 403"/>
                  <a:gd name="T43" fmla="*/ 15 h 679"/>
                  <a:gd name="T44" fmla="*/ 3 w 403"/>
                  <a:gd name="T45" fmla="*/ 15 h 679"/>
                  <a:gd name="T46" fmla="*/ 3 w 403"/>
                  <a:gd name="T47" fmla="*/ 15 h 679"/>
                  <a:gd name="T48" fmla="*/ 4 w 403"/>
                  <a:gd name="T49" fmla="*/ 15 h 679"/>
                  <a:gd name="T50" fmla="*/ 4 w 403"/>
                  <a:gd name="T51" fmla="*/ 14 h 679"/>
                  <a:gd name="T52" fmla="*/ 4 w 403"/>
                  <a:gd name="T53" fmla="*/ 14 h 679"/>
                  <a:gd name="T54" fmla="*/ 5 w 403"/>
                  <a:gd name="T55" fmla="*/ 14 h 679"/>
                  <a:gd name="T56" fmla="*/ 4 w 403"/>
                  <a:gd name="T57" fmla="*/ 14 h 679"/>
                  <a:gd name="T58" fmla="*/ 3 w 403"/>
                  <a:gd name="T59" fmla="*/ 12 h 679"/>
                  <a:gd name="T60" fmla="*/ 3 w 403"/>
                  <a:gd name="T61" fmla="*/ 11 h 679"/>
                  <a:gd name="T62" fmla="*/ 3 w 403"/>
                  <a:gd name="T63" fmla="*/ 11 h 679"/>
                  <a:gd name="T64" fmla="*/ 3 w 403"/>
                  <a:gd name="T65" fmla="*/ 10 h 679"/>
                  <a:gd name="T66" fmla="*/ 4 w 403"/>
                  <a:gd name="T67" fmla="*/ 10 h 679"/>
                  <a:gd name="T68" fmla="*/ 4 w 403"/>
                  <a:gd name="T69" fmla="*/ 9 h 679"/>
                  <a:gd name="T70" fmla="*/ 4 w 403"/>
                  <a:gd name="T71" fmla="*/ 9 h 679"/>
                  <a:gd name="T72" fmla="*/ 5 w 403"/>
                  <a:gd name="T73" fmla="*/ 9 h 679"/>
                  <a:gd name="T74" fmla="*/ 5 w 403"/>
                  <a:gd name="T75" fmla="*/ 8 h 679"/>
                  <a:gd name="T76" fmla="*/ 5 w 403"/>
                  <a:gd name="T77" fmla="*/ 8 h 679"/>
                  <a:gd name="T78" fmla="*/ 5 w 403"/>
                  <a:gd name="T79" fmla="*/ 8 h 679"/>
                  <a:gd name="T80" fmla="*/ 5 w 403"/>
                  <a:gd name="T81" fmla="*/ 8 h 679"/>
                  <a:gd name="T82" fmla="*/ 6 w 403"/>
                  <a:gd name="T83" fmla="*/ 7 h 679"/>
                  <a:gd name="T84" fmla="*/ 6 w 403"/>
                  <a:gd name="T85" fmla="*/ 7 h 679"/>
                  <a:gd name="T86" fmla="*/ 6 w 403"/>
                  <a:gd name="T87" fmla="*/ 7 h 679"/>
                  <a:gd name="T88" fmla="*/ 6 w 403"/>
                  <a:gd name="T89" fmla="*/ 7 h 679"/>
                  <a:gd name="T90" fmla="*/ 7 w 403"/>
                  <a:gd name="T91" fmla="*/ 7 h 679"/>
                  <a:gd name="T92" fmla="*/ 7 w 403"/>
                  <a:gd name="T93" fmla="*/ 6 h 679"/>
                  <a:gd name="T94" fmla="*/ 7 w 403"/>
                  <a:gd name="T95" fmla="*/ 6 h 679"/>
                  <a:gd name="T96" fmla="*/ 7 w 403"/>
                  <a:gd name="T97" fmla="*/ 6 h 679"/>
                  <a:gd name="T98" fmla="*/ 8 w 403"/>
                  <a:gd name="T99" fmla="*/ 6 h 679"/>
                  <a:gd name="T100" fmla="*/ 11 w 403"/>
                  <a:gd name="T101" fmla="*/ 0 h 679"/>
                  <a:gd name="T102" fmla="*/ 11 w 403"/>
                  <a:gd name="T103" fmla="*/ 0 h 6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03" h="679">
                    <a:moveTo>
                      <a:pt x="363" y="0"/>
                    </a:moveTo>
                    <a:lnTo>
                      <a:pt x="359" y="219"/>
                    </a:lnTo>
                    <a:lnTo>
                      <a:pt x="329" y="337"/>
                    </a:lnTo>
                    <a:lnTo>
                      <a:pt x="249" y="453"/>
                    </a:lnTo>
                    <a:lnTo>
                      <a:pt x="348" y="475"/>
                    </a:lnTo>
                    <a:lnTo>
                      <a:pt x="384" y="544"/>
                    </a:lnTo>
                    <a:lnTo>
                      <a:pt x="403" y="616"/>
                    </a:lnTo>
                    <a:lnTo>
                      <a:pt x="220" y="603"/>
                    </a:lnTo>
                    <a:lnTo>
                      <a:pt x="0" y="679"/>
                    </a:lnTo>
                    <a:lnTo>
                      <a:pt x="4" y="662"/>
                    </a:lnTo>
                    <a:lnTo>
                      <a:pt x="10" y="645"/>
                    </a:lnTo>
                    <a:lnTo>
                      <a:pt x="17" y="622"/>
                    </a:lnTo>
                    <a:lnTo>
                      <a:pt x="27" y="597"/>
                    </a:lnTo>
                    <a:lnTo>
                      <a:pt x="38" y="574"/>
                    </a:lnTo>
                    <a:lnTo>
                      <a:pt x="51" y="551"/>
                    </a:lnTo>
                    <a:lnTo>
                      <a:pt x="59" y="540"/>
                    </a:lnTo>
                    <a:lnTo>
                      <a:pt x="67" y="532"/>
                    </a:lnTo>
                    <a:lnTo>
                      <a:pt x="76" y="525"/>
                    </a:lnTo>
                    <a:lnTo>
                      <a:pt x="84" y="517"/>
                    </a:lnTo>
                    <a:lnTo>
                      <a:pt x="93" y="510"/>
                    </a:lnTo>
                    <a:lnTo>
                      <a:pt x="101" y="504"/>
                    </a:lnTo>
                    <a:lnTo>
                      <a:pt x="108" y="496"/>
                    </a:lnTo>
                    <a:lnTo>
                      <a:pt x="118" y="491"/>
                    </a:lnTo>
                    <a:lnTo>
                      <a:pt x="125" y="487"/>
                    </a:lnTo>
                    <a:lnTo>
                      <a:pt x="133" y="481"/>
                    </a:lnTo>
                    <a:lnTo>
                      <a:pt x="146" y="473"/>
                    </a:lnTo>
                    <a:lnTo>
                      <a:pt x="156" y="470"/>
                    </a:lnTo>
                    <a:lnTo>
                      <a:pt x="165" y="464"/>
                    </a:lnTo>
                    <a:lnTo>
                      <a:pt x="150" y="458"/>
                    </a:lnTo>
                    <a:lnTo>
                      <a:pt x="114" y="401"/>
                    </a:lnTo>
                    <a:lnTo>
                      <a:pt x="112" y="373"/>
                    </a:lnTo>
                    <a:lnTo>
                      <a:pt x="118" y="358"/>
                    </a:lnTo>
                    <a:lnTo>
                      <a:pt x="125" y="340"/>
                    </a:lnTo>
                    <a:lnTo>
                      <a:pt x="135" y="323"/>
                    </a:lnTo>
                    <a:lnTo>
                      <a:pt x="146" y="308"/>
                    </a:lnTo>
                    <a:lnTo>
                      <a:pt x="154" y="299"/>
                    </a:lnTo>
                    <a:lnTo>
                      <a:pt x="162" y="291"/>
                    </a:lnTo>
                    <a:lnTo>
                      <a:pt x="167" y="282"/>
                    </a:lnTo>
                    <a:lnTo>
                      <a:pt x="175" y="274"/>
                    </a:lnTo>
                    <a:lnTo>
                      <a:pt x="182" y="266"/>
                    </a:lnTo>
                    <a:lnTo>
                      <a:pt x="190" y="259"/>
                    </a:lnTo>
                    <a:lnTo>
                      <a:pt x="198" y="251"/>
                    </a:lnTo>
                    <a:lnTo>
                      <a:pt x="205" y="245"/>
                    </a:lnTo>
                    <a:lnTo>
                      <a:pt x="211" y="238"/>
                    </a:lnTo>
                    <a:lnTo>
                      <a:pt x="219" y="232"/>
                    </a:lnTo>
                    <a:lnTo>
                      <a:pt x="224" y="226"/>
                    </a:lnTo>
                    <a:lnTo>
                      <a:pt x="230" y="221"/>
                    </a:lnTo>
                    <a:lnTo>
                      <a:pt x="241" y="211"/>
                    </a:lnTo>
                    <a:lnTo>
                      <a:pt x="249" y="204"/>
                    </a:lnTo>
                    <a:lnTo>
                      <a:pt x="257" y="198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1" name="Freeform 10"/>
              <p:cNvSpPr>
                <a:spLocks/>
              </p:cNvSpPr>
              <p:nvPr/>
            </p:nvSpPr>
            <p:spPr bwMode="auto">
              <a:xfrm>
                <a:off x="2914" y="2627"/>
                <a:ext cx="60" cy="65"/>
              </a:xfrm>
              <a:custGeom>
                <a:avLst/>
                <a:gdLst>
                  <a:gd name="T0" fmla="*/ 3 w 120"/>
                  <a:gd name="T1" fmla="*/ 0 h 132"/>
                  <a:gd name="T2" fmla="*/ 4 w 120"/>
                  <a:gd name="T3" fmla="*/ 0 h 132"/>
                  <a:gd name="T4" fmla="*/ 4 w 120"/>
                  <a:gd name="T5" fmla="*/ 1 h 132"/>
                  <a:gd name="T6" fmla="*/ 4 w 120"/>
                  <a:gd name="T7" fmla="*/ 3 h 132"/>
                  <a:gd name="T8" fmla="*/ 3 w 120"/>
                  <a:gd name="T9" fmla="*/ 4 h 132"/>
                  <a:gd name="T10" fmla="*/ 2 w 120"/>
                  <a:gd name="T11" fmla="*/ 4 h 132"/>
                  <a:gd name="T12" fmla="*/ 1 w 120"/>
                  <a:gd name="T13" fmla="*/ 3 h 132"/>
                  <a:gd name="T14" fmla="*/ 0 w 120"/>
                  <a:gd name="T15" fmla="*/ 2 h 132"/>
                  <a:gd name="T16" fmla="*/ 1 w 120"/>
                  <a:gd name="T17" fmla="*/ 1 h 132"/>
                  <a:gd name="T18" fmla="*/ 1 w 120"/>
                  <a:gd name="T19" fmla="*/ 1 h 132"/>
                  <a:gd name="T20" fmla="*/ 2 w 120"/>
                  <a:gd name="T21" fmla="*/ 0 h 132"/>
                  <a:gd name="T22" fmla="*/ 3 w 120"/>
                  <a:gd name="T23" fmla="*/ 0 h 132"/>
                  <a:gd name="T24" fmla="*/ 3 w 120"/>
                  <a:gd name="T25" fmla="*/ 0 h 1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0" h="132">
                    <a:moveTo>
                      <a:pt x="73" y="0"/>
                    </a:moveTo>
                    <a:lnTo>
                      <a:pt x="103" y="12"/>
                    </a:lnTo>
                    <a:lnTo>
                      <a:pt x="120" y="40"/>
                    </a:lnTo>
                    <a:lnTo>
                      <a:pt x="113" y="99"/>
                    </a:lnTo>
                    <a:lnTo>
                      <a:pt x="84" y="132"/>
                    </a:lnTo>
                    <a:lnTo>
                      <a:pt x="50" y="132"/>
                    </a:lnTo>
                    <a:lnTo>
                      <a:pt x="19" y="122"/>
                    </a:lnTo>
                    <a:lnTo>
                      <a:pt x="0" y="88"/>
                    </a:lnTo>
                    <a:lnTo>
                      <a:pt x="2" y="63"/>
                    </a:lnTo>
                    <a:lnTo>
                      <a:pt x="16" y="35"/>
                    </a:lnTo>
                    <a:lnTo>
                      <a:pt x="35" y="1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2" name="Freeform 11"/>
              <p:cNvSpPr>
                <a:spLocks/>
              </p:cNvSpPr>
              <p:nvPr/>
            </p:nvSpPr>
            <p:spPr bwMode="auto">
              <a:xfrm>
                <a:off x="2535" y="2207"/>
                <a:ext cx="333" cy="969"/>
              </a:xfrm>
              <a:custGeom>
                <a:avLst/>
                <a:gdLst>
                  <a:gd name="T0" fmla="*/ 13 w 667"/>
                  <a:gd name="T1" fmla="*/ 2 h 1939"/>
                  <a:gd name="T2" fmla="*/ 14 w 667"/>
                  <a:gd name="T3" fmla="*/ 13 h 1939"/>
                  <a:gd name="T4" fmla="*/ 13 w 667"/>
                  <a:gd name="T5" fmla="*/ 19 h 1939"/>
                  <a:gd name="T6" fmla="*/ 13 w 667"/>
                  <a:gd name="T7" fmla="*/ 22 h 1939"/>
                  <a:gd name="T8" fmla="*/ 12 w 667"/>
                  <a:gd name="T9" fmla="*/ 23 h 1939"/>
                  <a:gd name="T10" fmla="*/ 12 w 667"/>
                  <a:gd name="T11" fmla="*/ 24 h 1939"/>
                  <a:gd name="T12" fmla="*/ 11 w 667"/>
                  <a:gd name="T13" fmla="*/ 27 h 1939"/>
                  <a:gd name="T14" fmla="*/ 11 w 667"/>
                  <a:gd name="T15" fmla="*/ 29 h 1939"/>
                  <a:gd name="T16" fmla="*/ 10 w 667"/>
                  <a:gd name="T17" fmla="*/ 31 h 1939"/>
                  <a:gd name="T18" fmla="*/ 10 w 667"/>
                  <a:gd name="T19" fmla="*/ 32 h 1939"/>
                  <a:gd name="T20" fmla="*/ 10 w 667"/>
                  <a:gd name="T21" fmla="*/ 33 h 1939"/>
                  <a:gd name="T22" fmla="*/ 9 w 667"/>
                  <a:gd name="T23" fmla="*/ 34 h 1939"/>
                  <a:gd name="T24" fmla="*/ 9 w 667"/>
                  <a:gd name="T25" fmla="*/ 35 h 1939"/>
                  <a:gd name="T26" fmla="*/ 8 w 667"/>
                  <a:gd name="T27" fmla="*/ 36 h 1939"/>
                  <a:gd name="T28" fmla="*/ 6 w 667"/>
                  <a:gd name="T29" fmla="*/ 37 h 1939"/>
                  <a:gd name="T30" fmla="*/ 5 w 667"/>
                  <a:gd name="T31" fmla="*/ 38 h 1939"/>
                  <a:gd name="T32" fmla="*/ 5 w 667"/>
                  <a:gd name="T33" fmla="*/ 39 h 1939"/>
                  <a:gd name="T34" fmla="*/ 4 w 667"/>
                  <a:gd name="T35" fmla="*/ 40 h 1939"/>
                  <a:gd name="T36" fmla="*/ 4 w 667"/>
                  <a:gd name="T37" fmla="*/ 41 h 1939"/>
                  <a:gd name="T38" fmla="*/ 3 w 667"/>
                  <a:gd name="T39" fmla="*/ 43 h 1939"/>
                  <a:gd name="T40" fmla="*/ 2 w 667"/>
                  <a:gd name="T41" fmla="*/ 45 h 1939"/>
                  <a:gd name="T42" fmla="*/ 1 w 667"/>
                  <a:gd name="T43" fmla="*/ 47 h 1939"/>
                  <a:gd name="T44" fmla="*/ 1 w 667"/>
                  <a:gd name="T45" fmla="*/ 49 h 1939"/>
                  <a:gd name="T46" fmla="*/ 0 w 667"/>
                  <a:gd name="T47" fmla="*/ 53 h 1939"/>
                  <a:gd name="T48" fmla="*/ 0 w 667"/>
                  <a:gd name="T49" fmla="*/ 60 h 1939"/>
                  <a:gd name="T50" fmla="*/ 7 w 667"/>
                  <a:gd name="T51" fmla="*/ 60 h 1939"/>
                  <a:gd name="T52" fmla="*/ 12 w 667"/>
                  <a:gd name="T53" fmla="*/ 60 h 1939"/>
                  <a:gd name="T54" fmla="*/ 14 w 667"/>
                  <a:gd name="T55" fmla="*/ 59 h 1939"/>
                  <a:gd name="T56" fmla="*/ 15 w 667"/>
                  <a:gd name="T57" fmla="*/ 59 h 1939"/>
                  <a:gd name="T58" fmla="*/ 16 w 667"/>
                  <a:gd name="T59" fmla="*/ 58 h 1939"/>
                  <a:gd name="T60" fmla="*/ 17 w 667"/>
                  <a:gd name="T61" fmla="*/ 55 h 1939"/>
                  <a:gd name="T62" fmla="*/ 18 w 667"/>
                  <a:gd name="T63" fmla="*/ 51 h 1939"/>
                  <a:gd name="T64" fmla="*/ 18 w 667"/>
                  <a:gd name="T65" fmla="*/ 41 h 1939"/>
                  <a:gd name="T66" fmla="*/ 19 w 667"/>
                  <a:gd name="T67" fmla="*/ 38 h 1939"/>
                  <a:gd name="T68" fmla="*/ 19 w 667"/>
                  <a:gd name="T69" fmla="*/ 34 h 1939"/>
                  <a:gd name="T70" fmla="*/ 19 w 667"/>
                  <a:gd name="T71" fmla="*/ 31 h 1939"/>
                  <a:gd name="T72" fmla="*/ 20 w 667"/>
                  <a:gd name="T73" fmla="*/ 28 h 1939"/>
                  <a:gd name="T74" fmla="*/ 20 w 667"/>
                  <a:gd name="T75" fmla="*/ 22 h 1939"/>
                  <a:gd name="T76" fmla="*/ 20 w 667"/>
                  <a:gd name="T77" fmla="*/ 18 h 1939"/>
                  <a:gd name="T78" fmla="*/ 20 w 667"/>
                  <a:gd name="T79" fmla="*/ 16 h 1939"/>
                  <a:gd name="T80" fmla="*/ 20 w 667"/>
                  <a:gd name="T81" fmla="*/ 15 h 1939"/>
                  <a:gd name="T82" fmla="*/ 19 w 667"/>
                  <a:gd name="T83" fmla="*/ 14 h 1939"/>
                  <a:gd name="T84" fmla="*/ 18 w 667"/>
                  <a:gd name="T85" fmla="*/ 12 h 1939"/>
                  <a:gd name="T86" fmla="*/ 18 w 667"/>
                  <a:gd name="T87" fmla="*/ 11 h 1939"/>
                  <a:gd name="T88" fmla="*/ 17 w 667"/>
                  <a:gd name="T89" fmla="*/ 10 h 1939"/>
                  <a:gd name="T90" fmla="*/ 16 w 667"/>
                  <a:gd name="T91" fmla="*/ 9 h 1939"/>
                  <a:gd name="T92" fmla="*/ 16 w 667"/>
                  <a:gd name="T93" fmla="*/ 9 h 1939"/>
                  <a:gd name="T94" fmla="*/ 16 w 667"/>
                  <a:gd name="T95" fmla="*/ 8 h 1939"/>
                  <a:gd name="T96" fmla="*/ 15 w 667"/>
                  <a:gd name="T97" fmla="*/ 8 h 1939"/>
                  <a:gd name="T98" fmla="*/ 17 w 667"/>
                  <a:gd name="T99" fmla="*/ 6 h 1939"/>
                  <a:gd name="T100" fmla="*/ 13 w 667"/>
                  <a:gd name="T101" fmla="*/ 1 h 19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67" h="1939">
                    <a:moveTo>
                      <a:pt x="430" y="33"/>
                    </a:moveTo>
                    <a:lnTo>
                      <a:pt x="435" y="94"/>
                    </a:lnTo>
                    <a:lnTo>
                      <a:pt x="445" y="246"/>
                    </a:lnTo>
                    <a:lnTo>
                      <a:pt x="449" y="436"/>
                    </a:lnTo>
                    <a:lnTo>
                      <a:pt x="447" y="533"/>
                    </a:lnTo>
                    <a:lnTo>
                      <a:pt x="439" y="618"/>
                    </a:lnTo>
                    <a:lnTo>
                      <a:pt x="434" y="660"/>
                    </a:lnTo>
                    <a:lnTo>
                      <a:pt x="424" y="704"/>
                    </a:lnTo>
                    <a:lnTo>
                      <a:pt x="420" y="726"/>
                    </a:lnTo>
                    <a:lnTo>
                      <a:pt x="415" y="749"/>
                    </a:lnTo>
                    <a:lnTo>
                      <a:pt x="409" y="772"/>
                    </a:lnTo>
                    <a:lnTo>
                      <a:pt x="403" y="795"/>
                    </a:lnTo>
                    <a:lnTo>
                      <a:pt x="392" y="840"/>
                    </a:lnTo>
                    <a:lnTo>
                      <a:pt x="378" y="886"/>
                    </a:lnTo>
                    <a:lnTo>
                      <a:pt x="365" y="932"/>
                    </a:lnTo>
                    <a:lnTo>
                      <a:pt x="358" y="953"/>
                    </a:lnTo>
                    <a:lnTo>
                      <a:pt x="352" y="973"/>
                    </a:lnTo>
                    <a:lnTo>
                      <a:pt x="344" y="994"/>
                    </a:lnTo>
                    <a:lnTo>
                      <a:pt x="339" y="1013"/>
                    </a:lnTo>
                    <a:lnTo>
                      <a:pt x="331" y="1032"/>
                    </a:lnTo>
                    <a:lnTo>
                      <a:pt x="325" y="1051"/>
                    </a:lnTo>
                    <a:lnTo>
                      <a:pt x="320" y="1067"/>
                    </a:lnTo>
                    <a:lnTo>
                      <a:pt x="314" y="1084"/>
                    </a:lnTo>
                    <a:lnTo>
                      <a:pt x="308" y="1099"/>
                    </a:lnTo>
                    <a:lnTo>
                      <a:pt x="304" y="1112"/>
                    </a:lnTo>
                    <a:lnTo>
                      <a:pt x="295" y="1135"/>
                    </a:lnTo>
                    <a:lnTo>
                      <a:pt x="289" y="1152"/>
                    </a:lnTo>
                    <a:lnTo>
                      <a:pt x="283" y="1167"/>
                    </a:lnTo>
                    <a:lnTo>
                      <a:pt x="202" y="1388"/>
                    </a:lnTo>
                    <a:lnTo>
                      <a:pt x="206" y="1196"/>
                    </a:lnTo>
                    <a:lnTo>
                      <a:pt x="202" y="1201"/>
                    </a:lnTo>
                    <a:lnTo>
                      <a:pt x="190" y="1222"/>
                    </a:lnTo>
                    <a:lnTo>
                      <a:pt x="183" y="1236"/>
                    </a:lnTo>
                    <a:lnTo>
                      <a:pt x="173" y="1253"/>
                    </a:lnTo>
                    <a:lnTo>
                      <a:pt x="164" y="1272"/>
                    </a:lnTo>
                    <a:lnTo>
                      <a:pt x="152" y="1295"/>
                    </a:lnTo>
                    <a:lnTo>
                      <a:pt x="141" y="1317"/>
                    </a:lnTo>
                    <a:lnTo>
                      <a:pt x="128" y="1342"/>
                    </a:lnTo>
                    <a:lnTo>
                      <a:pt x="116" y="1367"/>
                    </a:lnTo>
                    <a:lnTo>
                      <a:pt x="103" y="1393"/>
                    </a:lnTo>
                    <a:lnTo>
                      <a:pt x="92" y="1422"/>
                    </a:lnTo>
                    <a:lnTo>
                      <a:pt x="80" y="1449"/>
                    </a:lnTo>
                    <a:lnTo>
                      <a:pt x="71" y="1477"/>
                    </a:lnTo>
                    <a:lnTo>
                      <a:pt x="59" y="1506"/>
                    </a:lnTo>
                    <a:lnTo>
                      <a:pt x="52" y="1536"/>
                    </a:lnTo>
                    <a:lnTo>
                      <a:pt x="42" y="1568"/>
                    </a:lnTo>
                    <a:lnTo>
                      <a:pt x="29" y="1637"/>
                    </a:lnTo>
                    <a:lnTo>
                      <a:pt x="19" y="1707"/>
                    </a:lnTo>
                    <a:lnTo>
                      <a:pt x="12" y="1775"/>
                    </a:lnTo>
                    <a:lnTo>
                      <a:pt x="0" y="1931"/>
                    </a:lnTo>
                    <a:lnTo>
                      <a:pt x="69" y="1935"/>
                    </a:lnTo>
                    <a:lnTo>
                      <a:pt x="228" y="1939"/>
                    </a:lnTo>
                    <a:lnTo>
                      <a:pt x="318" y="1935"/>
                    </a:lnTo>
                    <a:lnTo>
                      <a:pt x="403" y="1924"/>
                    </a:lnTo>
                    <a:lnTo>
                      <a:pt x="441" y="1916"/>
                    </a:lnTo>
                    <a:lnTo>
                      <a:pt x="473" y="1905"/>
                    </a:lnTo>
                    <a:lnTo>
                      <a:pt x="489" y="1899"/>
                    </a:lnTo>
                    <a:lnTo>
                      <a:pt x="502" y="1893"/>
                    </a:lnTo>
                    <a:lnTo>
                      <a:pt x="511" y="1886"/>
                    </a:lnTo>
                    <a:lnTo>
                      <a:pt x="521" y="1876"/>
                    </a:lnTo>
                    <a:lnTo>
                      <a:pt x="549" y="1823"/>
                    </a:lnTo>
                    <a:lnTo>
                      <a:pt x="561" y="1785"/>
                    </a:lnTo>
                    <a:lnTo>
                      <a:pt x="570" y="1741"/>
                    </a:lnTo>
                    <a:lnTo>
                      <a:pt x="586" y="1639"/>
                    </a:lnTo>
                    <a:lnTo>
                      <a:pt x="595" y="1528"/>
                    </a:lnTo>
                    <a:lnTo>
                      <a:pt x="603" y="1335"/>
                    </a:lnTo>
                    <a:lnTo>
                      <a:pt x="603" y="1249"/>
                    </a:lnTo>
                    <a:lnTo>
                      <a:pt x="608" y="1226"/>
                    </a:lnTo>
                    <a:lnTo>
                      <a:pt x="618" y="1162"/>
                    </a:lnTo>
                    <a:lnTo>
                      <a:pt x="624" y="1118"/>
                    </a:lnTo>
                    <a:lnTo>
                      <a:pt x="631" y="1068"/>
                    </a:lnTo>
                    <a:lnTo>
                      <a:pt x="637" y="1015"/>
                    </a:lnTo>
                    <a:lnTo>
                      <a:pt x="644" y="958"/>
                    </a:lnTo>
                    <a:lnTo>
                      <a:pt x="652" y="897"/>
                    </a:lnTo>
                    <a:lnTo>
                      <a:pt x="658" y="839"/>
                    </a:lnTo>
                    <a:lnTo>
                      <a:pt x="665" y="723"/>
                    </a:lnTo>
                    <a:lnTo>
                      <a:pt x="667" y="622"/>
                    </a:lnTo>
                    <a:lnTo>
                      <a:pt x="663" y="580"/>
                    </a:lnTo>
                    <a:lnTo>
                      <a:pt x="658" y="546"/>
                    </a:lnTo>
                    <a:lnTo>
                      <a:pt x="650" y="515"/>
                    </a:lnTo>
                    <a:lnTo>
                      <a:pt x="646" y="502"/>
                    </a:lnTo>
                    <a:lnTo>
                      <a:pt x="641" y="487"/>
                    </a:lnTo>
                    <a:lnTo>
                      <a:pt x="637" y="474"/>
                    </a:lnTo>
                    <a:lnTo>
                      <a:pt x="631" y="460"/>
                    </a:lnTo>
                    <a:lnTo>
                      <a:pt x="620" y="434"/>
                    </a:lnTo>
                    <a:lnTo>
                      <a:pt x="606" y="409"/>
                    </a:lnTo>
                    <a:lnTo>
                      <a:pt x="595" y="386"/>
                    </a:lnTo>
                    <a:lnTo>
                      <a:pt x="582" y="365"/>
                    </a:lnTo>
                    <a:lnTo>
                      <a:pt x="568" y="346"/>
                    </a:lnTo>
                    <a:lnTo>
                      <a:pt x="557" y="327"/>
                    </a:lnTo>
                    <a:lnTo>
                      <a:pt x="546" y="312"/>
                    </a:lnTo>
                    <a:lnTo>
                      <a:pt x="540" y="304"/>
                    </a:lnTo>
                    <a:lnTo>
                      <a:pt x="534" y="299"/>
                    </a:lnTo>
                    <a:lnTo>
                      <a:pt x="530" y="293"/>
                    </a:lnTo>
                    <a:lnTo>
                      <a:pt x="527" y="287"/>
                    </a:lnTo>
                    <a:lnTo>
                      <a:pt x="519" y="278"/>
                    </a:lnTo>
                    <a:lnTo>
                      <a:pt x="511" y="272"/>
                    </a:lnTo>
                    <a:lnTo>
                      <a:pt x="508" y="266"/>
                    </a:lnTo>
                    <a:lnTo>
                      <a:pt x="475" y="170"/>
                    </a:lnTo>
                    <a:lnTo>
                      <a:pt x="563" y="208"/>
                    </a:lnTo>
                    <a:lnTo>
                      <a:pt x="449" y="0"/>
                    </a:lnTo>
                    <a:lnTo>
                      <a:pt x="430" y="33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3" name="Freeform 12"/>
              <p:cNvSpPr>
                <a:spLocks/>
              </p:cNvSpPr>
              <p:nvPr/>
            </p:nvSpPr>
            <p:spPr bwMode="auto">
              <a:xfrm>
                <a:off x="2902" y="2812"/>
                <a:ext cx="29" cy="27"/>
              </a:xfrm>
              <a:custGeom>
                <a:avLst/>
                <a:gdLst>
                  <a:gd name="T0" fmla="*/ 1 w 57"/>
                  <a:gd name="T1" fmla="*/ 0 h 53"/>
                  <a:gd name="T2" fmla="*/ 1 w 57"/>
                  <a:gd name="T3" fmla="*/ 1 h 53"/>
                  <a:gd name="T4" fmla="*/ 2 w 57"/>
                  <a:gd name="T5" fmla="*/ 2 h 53"/>
                  <a:gd name="T6" fmla="*/ 2 w 57"/>
                  <a:gd name="T7" fmla="*/ 2 h 53"/>
                  <a:gd name="T8" fmla="*/ 2 w 57"/>
                  <a:gd name="T9" fmla="*/ 2 h 53"/>
                  <a:gd name="T10" fmla="*/ 2 w 57"/>
                  <a:gd name="T11" fmla="*/ 2 h 53"/>
                  <a:gd name="T12" fmla="*/ 1 w 57"/>
                  <a:gd name="T13" fmla="*/ 2 h 53"/>
                  <a:gd name="T14" fmla="*/ 1 w 57"/>
                  <a:gd name="T15" fmla="*/ 2 h 53"/>
                  <a:gd name="T16" fmla="*/ 1 w 57"/>
                  <a:gd name="T17" fmla="*/ 2 h 53"/>
                  <a:gd name="T18" fmla="*/ 1 w 57"/>
                  <a:gd name="T19" fmla="*/ 2 h 53"/>
                  <a:gd name="T20" fmla="*/ 0 w 57"/>
                  <a:gd name="T21" fmla="*/ 1 h 53"/>
                  <a:gd name="T22" fmla="*/ 1 w 57"/>
                  <a:gd name="T23" fmla="*/ 0 h 53"/>
                  <a:gd name="T24" fmla="*/ 1 w 57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53">
                    <a:moveTo>
                      <a:pt x="15" y="0"/>
                    </a:moveTo>
                    <a:lnTo>
                      <a:pt x="21" y="23"/>
                    </a:lnTo>
                    <a:lnTo>
                      <a:pt x="36" y="40"/>
                    </a:lnTo>
                    <a:lnTo>
                      <a:pt x="57" y="46"/>
                    </a:lnTo>
                    <a:lnTo>
                      <a:pt x="53" y="49"/>
                    </a:lnTo>
                    <a:lnTo>
                      <a:pt x="38" y="53"/>
                    </a:lnTo>
                    <a:lnTo>
                      <a:pt x="26" y="49"/>
                    </a:lnTo>
                    <a:lnTo>
                      <a:pt x="19" y="44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4" name="Freeform 13"/>
              <p:cNvSpPr>
                <a:spLocks/>
              </p:cNvSpPr>
              <p:nvPr/>
            </p:nvSpPr>
            <p:spPr bwMode="auto">
              <a:xfrm>
                <a:off x="3306" y="2759"/>
                <a:ext cx="18" cy="13"/>
              </a:xfrm>
              <a:custGeom>
                <a:avLst/>
                <a:gdLst>
                  <a:gd name="T0" fmla="*/ 0 w 36"/>
                  <a:gd name="T1" fmla="*/ 1 h 26"/>
                  <a:gd name="T2" fmla="*/ 1 w 36"/>
                  <a:gd name="T3" fmla="*/ 1 h 26"/>
                  <a:gd name="T4" fmla="*/ 1 w 36"/>
                  <a:gd name="T5" fmla="*/ 1 h 26"/>
                  <a:gd name="T6" fmla="*/ 2 w 36"/>
                  <a:gd name="T7" fmla="*/ 1 h 26"/>
                  <a:gd name="T8" fmla="*/ 1 w 36"/>
                  <a:gd name="T9" fmla="*/ 0 h 26"/>
                  <a:gd name="T10" fmla="*/ 0 w 36"/>
                  <a:gd name="T11" fmla="*/ 1 h 26"/>
                  <a:gd name="T12" fmla="*/ 0 w 36"/>
                  <a:gd name="T13" fmla="*/ 1 h 26"/>
                  <a:gd name="T14" fmla="*/ 0 w 36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26">
                    <a:moveTo>
                      <a:pt x="0" y="22"/>
                    </a:moveTo>
                    <a:lnTo>
                      <a:pt x="15" y="15"/>
                    </a:lnTo>
                    <a:lnTo>
                      <a:pt x="31" y="26"/>
                    </a:lnTo>
                    <a:lnTo>
                      <a:pt x="36" y="7"/>
                    </a:lnTo>
                    <a:lnTo>
                      <a:pt x="15" y="0"/>
                    </a:lnTo>
                    <a:lnTo>
                      <a:pt x="0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5" name="Freeform 14"/>
              <p:cNvSpPr>
                <a:spLocks/>
              </p:cNvSpPr>
              <p:nvPr/>
            </p:nvSpPr>
            <p:spPr bwMode="auto">
              <a:xfrm>
                <a:off x="2945" y="2471"/>
                <a:ext cx="61" cy="64"/>
              </a:xfrm>
              <a:custGeom>
                <a:avLst/>
                <a:gdLst>
                  <a:gd name="T0" fmla="*/ 4 w 122"/>
                  <a:gd name="T1" fmla="*/ 1 h 127"/>
                  <a:gd name="T2" fmla="*/ 4 w 122"/>
                  <a:gd name="T3" fmla="*/ 3 h 127"/>
                  <a:gd name="T4" fmla="*/ 4 w 122"/>
                  <a:gd name="T5" fmla="*/ 4 h 127"/>
                  <a:gd name="T6" fmla="*/ 2 w 122"/>
                  <a:gd name="T7" fmla="*/ 4 h 127"/>
                  <a:gd name="T8" fmla="*/ 1 w 122"/>
                  <a:gd name="T9" fmla="*/ 4 h 127"/>
                  <a:gd name="T10" fmla="*/ 0 w 122"/>
                  <a:gd name="T11" fmla="*/ 3 h 127"/>
                  <a:gd name="T12" fmla="*/ 0 w 122"/>
                  <a:gd name="T13" fmla="*/ 2 h 127"/>
                  <a:gd name="T14" fmla="*/ 1 w 122"/>
                  <a:gd name="T15" fmla="*/ 1 h 127"/>
                  <a:gd name="T16" fmla="*/ 1 w 122"/>
                  <a:gd name="T17" fmla="*/ 1 h 127"/>
                  <a:gd name="T18" fmla="*/ 2 w 122"/>
                  <a:gd name="T19" fmla="*/ 0 h 127"/>
                  <a:gd name="T20" fmla="*/ 3 w 122"/>
                  <a:gd name="T21" fmla="*/ 1 h 127"/>
                  <a:gd name="T22" fmla="*/ 4 w 122"/>
                  <a:gd name="T23" fmla="*/ 1 h 127"/>
                  <a:gd name="T24" fmla="*/ 4 w 122"/>
                  <a:gd name="T25" fmla="*/ 1 h 1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2" h="127">
                    <a:moveTo>
                      <a:pt x="108" y="28"/>
                    </a:moveTo>
                    <a:lnTo>
                      <a:pt x="122" y="66"/>
                    </a:lnTo>
                    <a:lnTo>
                      <a:pt x="101" y="97"/>
                    </a:lnTo>
                    <a:lnTo>
                      <a:pt x="50" y="127"/>
                    </a:lnTo>
                    <a:lnTo>
                      <a:pt x="13" y="104"/>
                    </a:lnTo>
                    <a:lnTo>
                      <a:pt x="0" y="87"/>
                    </a:lnTo>
                    <a:lnTo>
                      <a:pt x="0" y="53"/>
                    </a:lnTo>
                    <a:lnTo>
                      <a:pt x="8" y="28"/>
                    </a:lnTo>
                    <a:lnTo>
                      <a:pt x="25" y="11"/>
                    </a:lnTo>
                    <a:lnTo>
                      <a:pt x="48" y="0"/>
                    </a:lnTo>
                    <a:lnTo>
                      <a:pt x="88" y="4"/>
                    </a:lnTo>
                    <a:lnTo>
                      <a:pt x="108" y="28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6" name="Freeform 15"/>
              <p:cNvSpPr>
                <a:spLocks/>
              </p:cNvSpPr>
              <p:nvPr/>
            </p:nvSpPr>
            <p:spPr bwMode="auto">
              <a:xfrm>
                <a:off x="2902" y="2945"/>
                <a:ext cx="26" cy="39"/>
              </a:xfrm>
              <a:custGeom>
                <a:avLst/>
                <a:gdLst>
                  <a:gd name="T0" fmla="*/ 0 w 51"/>
                  <a:gd name="T1" fmla="*/ 1 h 78"/>
                  <a:gd name="T2" fmla="*/ 1 w 51"/>
                  <a:gd name="T3" fmla="*/ 1 h 78"/>
                  <a:gd name="T4" fmla="*/ 2 w 51"/>
                  <a:gd name="T5" fmla="*/ 2 h 78"/>
                  <a:gd name="T6" fmla="*/ 2 w 51"/>
                  <a:gd name="T7" fmla="*/ 3 h 78"/>
                  <a:gd name="T8" fmla="*/ 2 w 51"/>
                  <a:gd name="T9" fmla="*/ 2 h 78"/>
                  <a:gd name="T10" fmla="*/ 2 w 51"/>
                  <a:gd name="T11" fmla="*/ 1 h 78"/>
                  <a:gd name="T12" fmla="*/ 1 w 51"/>
                  <a:gd name="T13" fmla="*/ 0 h 78"/>
                  <a:gd name="T14" fmla="*/ 1 w 51"/>
                  <a:gd name="T15" fmla="*/ 1 h 78"/>
                  <a:gd name="T16" fmla="*/ 0 w 51"/>
                  <a:gd name="T17" fmla="*/ 1 h 78"/>
                  <a:gd name="T18" fmla="*/ 0 w 51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78">
                    <a:moveTo>
                      <a:pt x="0" y="13"/>
                    </a:moveTo>
                    <a:lnTo>
                      <a:pt x="21" y="17"/>
                    </a:lnTo>
                    <a:lnTo>
                      <a:pt x="36" y="40"/>
                    </a:lnTo>
                    <a:lnTo>
                      <a:pt x="36" y="78"/>
                    </a:lnTo>
                    <a:lnTo>
                      <a:pt x="51" y="48"/>
                    </a:lnTo>
                    <a:lnTo>
                      <a:pt x="45" y="13"/>
                    </a:lnTo>
                    <a:lnTo>
                      <a:pt x="19" y="0"/>
                    </a:lnTo>
                    <a:lnTo>
                      <a:pt x="2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7" name="Freeform 16"/>
              <p:cNvSpPr>
                <a:spLocks/>
              </p:cNvSpPr>
              <p:nvPr/>
            </p:nvSpPr>
            <p:spPr bwMode="auto">
              <a:xfrm>
                <a:off x="2919" y="2794"/>
                <a:ext cx="25" cy="31"/>
              </a:xfrm>
              <a:custGeom>
                <a:avLst/>
                <a:gdLst>
                  <a:gd name="T0" fmla="*/ 0 w 49"/>
                  <a:gd name="T1" fmla="*/ 0 h 63"/>
                  <a:gd name="T2" fmla="*/ 1 w 49"/>
                  <a:gd name="T3" fmla="*/ 0 h 63"/>
                  <a:gd name="T4" fmla="*/ 2 w 49"/>
                  <a:gd name="T5" fmla="*/ 1 h 63"/>
                  <a:gd name="T6" fmla="*/ 2 w 49"/>
                  <a:gd name="T7" fmla="*/ 1 h 63"/>
                  <a:gd name="T8" fmla="*/ 2 w 49"/>
                  <a:gd name="T9" fmla="*/ 1 h 63"/>
                  <a:gd name="T10" fmla="*/ 2 w 49"/>
                  <a:gd name="T11" fmla="*/ 0 h 63"/>
                  <a:gd name="T12" fmla="*/ 1 w 49"/>
                  <a:gd name="T13" fmla="*/ 0 h 63"/>
                  <a:gd name="T14" fmla="*/ 1 w 49"/>
                  <a:gd name="T15" fmla="*/ 0 h 63"/>
                  <a:gd name="T16" fmla="*/ 0 w 49"/>
                  <a:gd name="T17" fmla="*/ 0 h 63"/>
                  <a:gd name="T18" fmla="*/ 0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0" y="11"/>
                    </a:moveTo>
                    <a:lnTo>
                      <a:pt x="19" y="15"/>
                    </a:lnTo>
                    <a:lnTo>
                      <a:pt x="36" y="34"/>
                    </a:lnTo>
                    <a:lnTo>
                      <a:pt x="36" y="63"/>
                    </a:lnTo>
                    <a:lnTo>
                      <a:pt x="49" y="51"/>
                    </a:lnTo>
                    <a:lnTo>
                      <a:pt x="40" y="17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8" name="Freeform 17"/>
              <p:cNvSpPr>
                <a:spLocks/>
              </p:cNvSpPr>
              <p:nvPr/>
            </p:nvSpPr>
            <p:spPr bwMode="auto">
              <a:xfrm>
                <a:off x="3267" y="2484"/>
                <a:ext cx="265" cy="266"/>
              </a:xfrm>
              <a:custGeom>
                <a:avLst/>
                <a:gdLst>
                  <a:gd name="T0" fmla="*/ 11 w 530"/>
                  <a:gd name="T1" fmla="*/ 0 h 532"/>
                  <a:gd name="T2" fmla="*/ 16 w 530"/>
                  <a:gd name="T3" fmla="*/ 1 h 532"/>
                  <a:gd name="T4" fmla="*/ 16 w 530"/>
                  <a:gd name="T5" fmla="*/ 1 h 532"/>
                  <a:gd name="T6" fmla="*/ 16 w 530"/>
                  <a:gd name="T7" fmla="*/ 2 h 532"/>
                  <a:gd name="T8" fmla="*/ 16 w 530"/>
                  <a:gd name="T9" fmla="*/ 2 h 532"/>
                  <a:gd name="T10" fmla="*/ 13 w 530"/>
                  <a:gd name="T11" fmla="*/ 3 h 532"/>
                  <a:gd name="T12" fmla="*/ 16 w 530"/>
                  <a:gd name="T13" fmla="*/ 7 h 532"/>
                  <a:gd name="T14" fmla="*/ 16 w 530"/>
                  <a:gd name="T15" fmla="*/ 8 h 532"/>
                  <a:gd name="T16" fmla="*/ 17 w 530"/>
                  <a:gd name="T17" fmla="*/ 9 h 532"/>
                  <a:gd name="T18" fmla="*/ 17 w 530"/>
                  <a:gd name="T19" fmla="*/ 10 h 532"/>
                  <a:gd name="T20" fmla="*/ 17 w 530"/>
                  <a:gd name="T21" fmla="*/ 10 h 532"/>
                  <a:gd name="T22" fmla="*/ 16 w 530"/>
                  <a:gd name="T23" fmla="*/ 9 h 532"/>
                  <a:gd name="T24" fmla="*/ 15 w 530"/>
                  <a:gd name="T25" fmla="*/ 9 h 532"/>
                  <a:gd name="T26" fmla="*/ 15 w 530"/>
                  <a:gd name="T27" fmla="*/ 8 h 532"/>
                  <a:gd name="T28" fmla="*/ 14 w 530"/>
                  <a:gd name="T29" fmla="*/ 8 h 532"/>
                  <a:gd name="T30" fmla="*/ 14 w 530"/>
                  <a:gd name="T31" fmla="*/ 7 h 532"/>
                  <a:gd name="T32" fmla="*/ 13 w 530"/>
                  <a:gd name="T33" fmla="*/ 7 h 532"/>
                  <a:gd name="T34" fmla="*/ 13 w 530"/>
                  <a:gd name="T35" fmla="*/ 13 h 532"/>
                  <a:gd name="T36" fmla="*/ 13 w 530"/>
                  <a:gd name="T37" fmla="*/ 16 h 532"/>
                  <a:gd name="T38" fmla="*/ 12 w 530"/>
                  <a:gd name="T39" fmla="*/ 17 h 532"/>
                  <a:gd name="T40" fmla="*/ 12 w 530"/>
                  <a:gd name="T41" fmla="*/ 17 h 532"/>
                  <a:gd name="T42" fmla="*/ 11 w 530"/>
                  <a:gd name="T43" fmla="*/ 15 h 532"/>
                  <a:gd name="T44" fmla="*/ 11 w 530"/>
                  <a:gd name="T45" fmla="*/ 13 h 532"/>
                  <a:gd name="T46" fmla="*/ 11 w 530"/>
                  <a:gd name="T47" fmla="*/ 11 h 532"/>
                  <a:gd name="T48" fmla="*/ 10 w 530"/>
                  <a:gd name="T49" fmla="*/ 11 h 532"/>
                  <a:gd name="T50" fmla="*/ 10 w 530"/>
                  <a:gd name="T51" fmla="*/ 11 h 532"/>
                  <a:gd name="T52" fmla="*/ 9 w 530"/>
                  <a:gd name="T53" fmla="*/ 10 h 532"/>
                  <a:gd name="T54" fmla="*/ 9 w 530"/>
                  <a:gd name="T55" fmla="*/ 9 h 532"/>
                  <a:gd name="T56" fmla="*/ 8 w 530"/>
                  <a:gd name="T57" fmla="*/ 9 h 532"/>
                  <a:gd name="T58" fmla="*/ 8 w 530"/>
                  <a:gd name="T59" fmla="*/ 9 h 532"/>
                  <a:gd name="T60" fmla="*/ 7 w 530"/>
                  <a:gd name="T61" fmla="*/ 8 h 532"/>
                  <a:gd name="T62" fmla="*/ 7 w 530"/>
                  <a:gd name="T63" fmla="*/ 10 h 532"/>
                  <a:gd name="T64" fmla="*/ 3 w 530"/>
                  <a:gd name="T65" fmla="*/ 15 h 532"/>
                  <a:gd name="T66" fmla="*/ 2 w 530"/>
                  <a:gd name="T67" fmla="*/ 15 h 532"/>
                  <a:gd name="T68" fmla="*/ 2 w 530"/>
                  <a:gd name="T69" fmla="*/ 13 h 532"/>
                  <a:gd name="T70" fmla="*/ 3 w 530"/>
                  <a:gd name="T71" fmla="*/ 10 h 532"/>
                  <a:gd name="T72" fmla="*/ 3 w 530"/>
                  <a:gd name="T73" fmla="*/ 8 h 532"/>
                  <a:gd name="T74" fmla="*/ 3 w 530"/>
                  <a:gd name="T75" fmla="*/ 7 h 532"/>
                  <a:gd name="T76" fmla="*/ 2 w 530"/>
                  <a:gd name="T77" fmla="*/ 6 h 532"/>
                  <a:gd name="T78" fmla="*/ 1 w 530"/>
                  <a:gd name="T79" fmla="*/ 6 h 532"/>
                  <a:gd name="T80" fmla="*/ 1 w 530"/>
                  <a:gd name="T81" fmla="*/ 5 h 532"/>
                  <a:gd name="T82" fmla="*/ 0 w 530"/>
                  <a:gd name="T83" fmla="*/ 5 h 532"/>
                  <a:gd name="T84" fmla="*/ 5 w 530"/>
                  <a:gd name="T85" fmla="*/ 5 h 532"/>
                  <a:gd name="T86" fmla="*/ 5 w 530"/>
                  <a:gd name="T87" fmla="*/ 3 h 532"/>
                  <a:gd name="T88" fmla="*/ 8 w 530"/>
                  <a:gd name="T89" fmla="*/ 2 h 53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30" h="532">
                    <a:moveTo>
                      <a:pt x="234" y="48"/>
                    </a:moveTo>
                    <a:lnTo>
                      <a:pt x="340" y="0"/>
                    </a:lnTo>
                    <a:lnTo>
                      <a:pt x="494" y="8"/>
                    </a:lnTo>
                    <a:lnTo>
                      <a:pt x="500" y="14"/>
                    </a:lnTo>
                    <a:lnTo>
                      <a:pt x="506" y="17"/>
                    </a:lnTo>
                    <a:lnTo>
                      <a:pt x="511" y="25"/>
                    </a:lnTo>
                    <a:lnTo>
                      <a:pt x="519" y="40"/>
                    </a:lnTo>
                    <a:lnTo>
                      <a:pt x="511" y="52"/>
                    </a:lnTo>
                    <a:lnTo>
                      <a:pt x="498" y="55"/>
                    </a:lnTo>
                    <a:lnTo>
                      <a:pt x="483" y="59"/>
                    </a:lnTo>
                    <a:lnTo>
                      <a:pt x="443" y="67"/>
                    </a:lnTo>
                    <a:lnTo>
                      <a:pt x="407" y="73"/>
                    </a:lnTo>
                    <a:lnTo>
                      <a:pt x="392" y="74"/>
                    </a:lnTo>
                    <a:lnTo>
                      <a:pt x="487" y="194"/>
                    </a:lnTo>
                    <a:lnTo>
                      <a:pt x="496" y="211"/>
                    </a:lnTo>
                    <a:lnTo>
                      <a:pt x="504" y="230"/>
                    </a:lnTo>
                    <a:lnTo>
                      <a:pt x="515" y="249"/>
                    </a:lnTo>
                    <a:lnTo>
                      <a:pt x="523" y="270"/>
                    </a:lnTo>
                    <a:lnTo>
                      <a:pt x="530" y="287"/>
                    </a:lnTo>
                    <a:lnTo>
                      <a:pt x="530" y="304"/>
                    </a:lnTo>
                    <a:lnTo>
                      <a:pt x="521" y="301"/>
                    </a:lnTo>
                    <a:lnTo>
                      <a:pt x="513" y="297"/>
                    </a:lnTo>
                    <a:lnTo>
                      <a:pt x="506" y="289"/>
                    </a:lnTo>
                    <a:lnTo>
                      <a:pt x="496" y="282"/>
                    </a:lnTo>
                    <a:lnTo>
                      <a:pt x="485" y="274"/>
                    </a:lnTo>
                    <a:lnTo>
                      <a:pt x="475" y="265"/>
                    </a:lnTo>
                    <a:lnTo>
                      <a:pt x="466" y="255"/>
                    </a:lnTo>
                    <a:lnTo>
                      <a:pt x="454" y="245"/>
                    </a:lnTo>
                    <a:lnTo>
                      <a:pt x="445" y="238"/>
                    </a:lnTo>
                    <a:lnTo>
                      <a:pt x="435" y="228"/>
                    </a:lnTo>
                    <a:lnTo>
                      <a:pt x="428" y="221"/>
                    </a:lnTo>
                    <a:lnTo>
                      <a:pt x="420" y="215"/>
                    </a:lnTo>
                    <a:lnTo>
                      <a:pt x="416" y="209"/>
                    </a:lnTo>
                    <a:lnTo>
                      <a:pt x="411" y="206"/>
                    </a:lnTo>
                    <a:lnTo>
                      <a:pt x="405" y="352"/>
                    </a:lnTo>
                    <a:lnTo>
                      <a:pt x="399" y="409"/>
                    </a:lnTo>
                    <a:lnTo>
                      <a:pt x="395" y="460"/>
                    </a:lnTo>
                    <a:lnTo>
                      <a:pt x="388" y="502"/>
                    </a:lnTo>
                    <a:lnTo>
                      <a:pt x="384" y="517"/>
                    </a:lnTo>
                    <a:lnTo>
                      <a:pt x="380" y="527"/>
                    </a:lnTo>
                    <a:lnTo>
                      <a:pt x="375" y="532"/>
                    </a:lnTo>
                    <a:lnTo>
                      <a:pt x="371" y="532"/>
                    </a:lnTo>
                    <a:lnTo>
                      <a:pt x="363" y="519"/>
                    </a:lnTo>
                    <a:lnTo>
                      <a:pt x="350" y="458"/>
                    </a:lnTo>
                    <a:lnTo>
                      <a:pt x="344" y="422"/>
                    </a:lnTo>
                    <a:lnTo>
                      <a:pt x="338" y="388"/>
                    </a:lnTo>
                    <a:lnTo>
                      <a:pt x="333" y="360"/>
                    </a:lnTo>
                    <a:lnTo>
                      <a:pt x="329" y="344"/>
                    </a:lnTo>
                    <a:lnTo>
                      <a:pt x="325" y="341"/>
                    </a:lnTo>
                    <a:lnTo>
                      <a:pt x="319" y="335"/>
                    </a:lnTo>
                    <a:lnTo>
                      <a:pt x="312" y="329"/>
                    </a:lnTo>
                    <a:lnTo>
                      <a:pt x="304" y="322"/>
                    </a:lnTo>
                    <a:lnTo>
                      <a:pt x="295" y="314"/>
                    </a:lnTo>
                    <a:lnTo>
                      <a:pt x="285" y="304"/>
                    </a:lnTo>
                    <a:lnTo>
                      <a:pt x="276" y="297"/>
                    </a:lnTo>
                    <a:lnTo>
                      <a:pt x="264" y="287"/>
                    </a:lnTo>
                    <a:lnTo>
                      <a:pt x="253" y="280"/>
                    </a:lnTo>
                    <a:lnTo>
                      <a:pt x="243" y="272"/>
                    </a:lnTo>
                    <a:lnTo>
                      <a:pt x="234" y="265"/>
                    </a:lnTo>
                    <a:lnTo>
                      <a:pt x="226" y="259"/>
                    </a:lnTo>
                    <a:lnTo>
                      <a:pt x="213" y="249"/>
                    </a:lnTo>
                    <a:lnTo>
                      <a:pt x="209" y="245"/>
                    </a:lnTo>
                    <a:lnTo>
                      <a:pt x="162" y="213"/>
                    </a:lnTo>
                    <a:lnTo>
                      <a:pt x="198" y="318"/>
                    </a:lnTo>
                    <a:lnTo>
                      <a:pt x="224" y="527"/>
                    </a:lnTo>
                    <a:lnTo>
                      <a:pt x="86" y="468"/>
                    </a:lnTo>
                    <a:lnTo>
                      <a:pt x="38" y="515"/>
                    </a:lnTo>
                    <a:lnTo>
                      <a:pt x="46" y="477"/>
                    </a:lnTo>
                    <a:lnTo>
                      <a:pt x="52" y="439"/>
                    </a:lnTo>
                    <a:lnTo>
                      <a:pt x="59" y="394"/>
                    </a:lnTo>
                    <a:lnTo>
                      <a:pt x="67" y="348"/>
                    </a:lnTo>
                    <a:lnTo>
                      <a:pt x="72" y="306"/>
                    </a:lnTo>
                    <a:lnTo>
                      <a:pt x="78" y="257"/>
                    </a:lnTo>
                    <a:lnTo>
                      <a:pt x="78" y="225"/>
                    </a:lnTo>
                    <a:lnTo>
                      <a:pt x="72" y="209"/>
                    </a:lnTo>
                    <a:lnTo>
                      <a:pt x="67" y="204"/>
                    </a:lnTo>
                    <a:lnTo>
                      <a:pt x="59" y="198"/>
                    </a:lnTo>
                    <a:lnTo>
                      <a:pt x="50" y="192"/>
                    </a:lnTo>
                    <a:lnTo>
                      <a:pt x="40" y="185"/>
                    </a:lnTo>
                    <a:lnTo>
                      <a:pt x="29" y="175"/>
                    </a:lnTo>
                    <a:lnTo>
                      <a:pt x="19" y="166"/>
                    </a:lnTo>
                    <a:lnTo>
                      <a:pt x="12" y="156"/>
                    </a:lnTo>
                    <a:lnTo>
                      <a:pt x="6" y="150"/>
                    </a:lnTo>
                    <a:lnTo>
                      <a:pt x="0" y="143"/>
                    </a:lnTo>
                    <a:lnTo>
                      <a:pt x="78" y="150"/>
                    </a:lnTo>
                    <a:lnTo>
                      <a:pt x="129" y="150"/>
                    </a:lnTo>
                    <a:lnTo>
                      <a:pt x="95" y="99"/>
                    </a:lnTo>
                    <a:lnTo>
                      <a:pt x="154" y="95"/>
                    </a:lnTo>
                    <a:lnTo>
                      <a:pt x="316" y="122"/>
                    </a:lnTo>
                    <a:lnTo>
                      <a:pt x="234" y="4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39" name="Freeform 18"/>
              <p:cNvSpPr>
                <a:spLocks/>
              </p:cNvSpPr>
              <p:nvPr/>
            </p:nvSpPr>
            <p:spPr bwMode="auto">
              <a:xfrm>
                <a:off x="3392" y="1943"/>
                <a:ext cx="104" cy="346"/>
              </a:xfrm>
              <a:custGeom>
                <a:avLst/>
                <a:gdLst>
                  <a:gd name="T0" fmla="*/ 1 w 209"/>
                  <a:gd name="T1" fmla="*/ 10 h 694"/>
                  <a:gd name="T2" fmla="*/ 2 w 209"/>
                  <a:gd name="T3" fmla="*/ 7 h 694"/>
                  <a:gd name="T4" fmla="*/ 3 w 209"/>
                  <a:gd name="T5" fmla="*/ 0 h 694"/>
                  <a:gd name="T6" fmla="*/ 3 w 209"/>
                  <a:gd name="T7" fmla="*/ 0 h 694"/>
                  <a:gd name="T8" fmla="*/ 3 w 209"/>
                  <a:gd name="T9" fmla="*/ 1 h 694"/>
                  <a:gd name="T10" fmla="*/ 4 w 209"/>
                  <a:gd name="T11" fmla="*/ 1 h 694"/>
                  <a:gd name="T12" fmla="*/ 4 w 209"/>
                  <a:gd name="T13" fmla="*/ 2 h 694"/>
                  <a:gd name="T14" fmla="*/ 4 w 209"/>
                  <a:gd name="T15" fmla="*/ 2 h 694"/>
                  <a:gd name="T16" fmla="*/ 5 w 209"/>
                  <a:gd name="T17" fmla="*/ 3 h 694"/>
                  <a:gd name="T18" fmla="*/ 5 w 209"/>
                  <a:gd name="T19" fmla="*/ 4 h 694"/>
                  <a:gd name="T20" fmla="*/ 5 w 209"/>
                  <a:gd name="T21" fmla="*/ 4 h 694"/>
                  <a:gd name="T22" fmla="*/ 5 w 209"/>
                  <a:gd name="T23" fmla="*/ 5 h 694"/>
                  <a:gd name="T24" fmla="*/ 6 w 209"/>
                  <a:gd name="T25" fmla="*/ 6 h 694"/>
                  <a:gd name="T26" fmla="*/ 6 w 209"/>
                  <a:gd name="T27" fmla="*/ 8 h 694"/>
                  <a:gd name="T28" fmla="*/ 6 w 209"/>
                  <a:gd name="T29" fmla="*/ 9 h 694"/>
                  <a:gd name="T30" fmla="*/ 6 w 209"/>
                  <a:gd name="T31" fmla="*/ 10 h 694"/>
                  <a:gd name="T32" fmla="*/ 6 w 209"/>
                  <a:gd name="T33" fmla="*/ 11 h 694"/>
                  <a:gd name="T34" fmla="*/ 6 w 209"/>
                  <a:gd name="T35" fmla="*/ 11 h 694"/>
                  <a:gd name="T36" fmla="*/ 5 w 209"/>
                  <a:gd name="T37" fmla="*/ 12 h 694"/>
                  <a:gd name="T38" fmla="*/ 5 w 209"/>
                  <a:gd name="T39" fmla="*/ 13 h 694"/>
                  <a:gd name="T40" fmla="*/ 5 w 209"/>
                  <a:gd name="T41" fmla="*/ 13 h 694"/>
                  <a:gd name="T42" fmla="*/ 0 w 209"/>
                  <a:gd name="T43" fmla="*/ 21 h 694"/>
                  <a:gd name="T44" fmla="*/ 2 w 209"/>
                  <a:gd name="T45" fmla="*/ 16 h 694"/>
                  <a:gd name="T46" fmla="*/ 1 w 209"/>
                  <a:gd name="T47" fmla="*/ 14 h 694"/>
                  <a:gd name="T48" fmla="*/ 0 w 209"/>
                  <a:gd name="T49" fmla="*/ 15 h 694"/>
                  <a:gd name="T50" fmla="*/ 5 w 209"/>
                  <a:gd name="T51" fmla="*/ 9 h 694"/>
                  <a:gd name="T52" fmla="*/ 4 w 209"/>
                  <a:gd name="T53" fmla="*/ 8 h 694"/>
                  <a:gd name="T54" fmla="*/ 1 w 209"/>
                  <a:gd name="T55" fmla="*/ 10 h 694"/>
                  <a:gd name="T56" fmla="*/ 1 w 209"/>
                  <a:gd name="T57" fmla="*/ 10 h 6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9" h="694">
                    <a:moveTo>
                      <a:pt x="51" y="344"/>
                    </a:moveTo>
                    <a:lnTo>
                      <a:pt x="88" y="241"/>
                    </a:lnTo>
                    <a:lnTo>
                      <a:pt x="110" y="0"/>
                    </a:lnTo>
                    <a:lnTo>
                      <a:pt x="114" y="8"/>
                    </a:lnTo>
                    <a:lnTo>
                      <a:pt x="126" y="32"/>
                    </a:lnTo>
                    <a:lnTo>
                      <a:pt x="133" y="48"/>
                    </a:lnTo>
                    <a:lnTo>
                      <a:pt x="141" y="67"/>
                    </a:lnTo>
                    <a:lnTo>
                      <a:pt x="150" y="87"/>
                    </a:lnTo>
                    <a:lnTo>
                      <a:pt x="160" y="108"/>
                    </a:lnTo>
                    <a:lnTo>
                      <a:pt x="167" y="131"/>
                    </a:lnTo>
                    <a:lnTo>
                      <a:pt x="177" y="154"/>
                    </a:lnTo>
                    <a:lnTo>
                      <a:pt x="184" y="177"/>
                    </a:lnTo>
                    <a:lnTo>
                      <a:pt x="192" y="200"/>
                    </a:lnTo>
                    <a:lnTo>
                      <a:pt x="209" y="278"/>
                    </a:lnTo>
                    <a:lnTo>
                      <a:pt x="209" y="306"/>
                    </a:lnTo>
                    <a:lnTo>
                      <a:pt x="205" y="335"/>
                    </a:lnTo>
                    <a:lnTo>
                      <a:pt x="200" y="361"/>
                    </a:lnTo>
                    <a:lnTo>
                      <a:pt x="192" y="384"/>
                    </a:lnTo>
                    <a:lnTo>
                      <a:pt x="184" y="405"/>
                    </a:lnTo>
                    <a:lnTo>
                      <a:pt x="177" y="418"/>
                    </a:lnTo>
                    <a:lnTo>
                      <a:pt x="171" y="431"/>
                    </a:lnTo>
                    <a:lnTo>
                      <a:pt x="0" y="694"/>
                    </a:lnTo>
                    <a:lnTo>
                      <a:pt x="67" y="530"/>
                    </a:lnTo>
                    <a:lnTo>
                      <a:pt x="59" y="471"/>
                    </a:lnTo>
                    <a:lnTo>
                      <a:pt x="0" y="483"/>
                    </a:lnTo>
                    <a:lnTo>
                      <a:pt x="167" y="293"/>
                    </a:lnTo>
                    <a:lnTo>
                      <a:pt x="150" y="274"/>
                    </a:lnTo>
                    <a:lnTo>
                      <a:pt x="51" y="344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0" name="Freeform 19"/>
              <p:cNvSpPr>
                <a:spLocks/>
              </p:cNvSpPr>
              <p:nvPr/>
            </p:nvSpPr>
            <p:spPr bwMode="auto">
              <a:xfrm>
                <a:off x="2937" y="2634"/>
                <a:ext cx="26" cy="17"/>
              </a:xfrm>
              <a:custGeom>
                <a:avLst/>
                <a:gdLst>
                  <a:gd name="T0" fmla="*/ 0 w 51"/>
                  <a:gd name="T1" fmla="*/ 1 h 34"/>
                  <a:gd name="T2" fmla="*/ 1 w 51"/>
                  <a:gd name="T3" fmla="*/ 1 h 34"/>
                  <a:gd name="T4" fmla="*/ 2 w 51"/>
                  <a:gd name="T5" fmla="*/ 2 h 34"/>
                  <a:gd name="T6" fmla="*/ 2 w 51"/>
                  <a:gd name="T7" fmla="*/ 1 h 34"/>
                  <a:gd name="T8" fmla="*/ 2 w 51"/>
                  <a:gd name="T9" fmla="*/ 1 h 34"/>
                  <a:gd name="T10" fmla="*/ 1 w 51"/>
                  <a:gd name="T11" fmla="*/ 0 h 34"/>
                  <a:gd name="T12" fmla="*/ 0 w 51"/>
                  <a:gd name="T13" fmla="*/ 1 h 34"/>
                  <a:gd name="T14" fmla="*/ 0 w 51"/>
                  <a:gd name="T15" fmla="*/ 1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4">
                    <a:moveTo>
                      <a:pt x="0" y="13"/>
                    </a:moveTo>
                    <a:lnTo>
                      <a:pt x="25" y="19"/>
                    </a:lnTo>
                    <a:lnTo>
                      <a:pt x="44" y="34"/>
                    </a:lnTo>
                    <a:lnTo>
                      <a:pt x="51" y="15"/>
                    </a:lnTo>
                    <a:lnTo>
                      <a:pt x="36" y="5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9A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1" name="Freeform 20"/>
              <p:cNvSpPr>
                <a:spLocks/>
              </p:cNvSpPr>
              <p:nvPr/>
            </p:nvSpPr>
            <p:spPr bwMode="auto">
              <a:xfrm>
                <a:off x="2872" y="1985"/>
                <a:ext cx="259" cy="407"/>
              </a:xfrm>
              <a:custGeom>
                <a:avLst/>
                <a:gdLst>
                  <a:gd name="T0" fmla="*/ 0 w 519"/>
                  <a:gd name="T1" fmla="*/ 0 h 813"/>
                  <a:gd name="T2" fmla="*/ 3 w 519"/>
                  <a:gd name="T3" fmla="*/ 2 h 813"/>
                  <a:gd name="T4" fmla="*/ 6 w 519"/>
                  <a:gd name="T5" fmla="*/ 3 h 813"/>
                  <a:gd name="T6" fmla="*/ 7 w 519"/>
                  <a:gd name="T7" fmla="*/ 4 h 813"/>
                  <a:gd name="T8" fmla="*/ 10 w 519"/>
                  <a:gd name="T9" fmla="*/ 4 h 813"/>
                  <a:gd name="T10" fmla="*/ 13 w 519"/>
                  <a:gd name="T11" fmla="*/ 3 h 813"/>
                  <a:gd name="T12" fmla="*/ 16 w 519"/>
                  <a:gd name="T13" fmla="*/ 2 h 813"/>
                  <a:gd name="T14" fmla="*/ 13 w 519"/>
                  <a:gd name="T15" fmla="*/ 10 h 813"/>
                  <a:gd name="T16" fmla="*/ 10 w 519"/>
                  <a:gd name="T17" fmla="*/ 17 h 813"/>
                  <a:gd name="T18" fmla="*/ 5 w 519"/>
                  <a:gd name="T19" fmla="*/ 26 h 813"/>
                  <a:gd name="T20" fmla="*/ 4 w 519"/>
                  <a:gd name="T21" fmla="*/ 22 h 813"/>
                  <a:gd name="T22" fmla="*/ 2 w 519"/>
                  <a:gd name="T23" fmla="*/ 17 h 813"/>
                  <a:gd name="T24" fmla="*/ 1 w 519"/>
                  <a:gd name="T25" fmla="*/ 12 h 813"/>
                  <a:gd name="T26" fmla="*/ 0 w 519"/>
                  <a:gd name="T27" fmla="*/ 7 h 813"/>
                  <a:gd name="T28" fmla="*/ 0 w 519"/>
                  <a:gd name="T29" fmla="*/ 0 h 813"/>
                  <a:gd name="T30" fmla="*/ 0 w 519"/>
                  <a:gd name="T31" fmla="*/ 0 h 8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19" h="813">
                    <a:moveTo>
                      <a:pt x="6" y="0"/>
                    </a:moveTo>
                    <a:lnTo>
                      <a:pt x="120" y="58"/>
                    </a:lnTo>
                    <a:lnTo>
                      <a:pt x="199" y="91"/>
                    </a:lnTo>
                    <a:lnTo>
                      <a:pt x="249" y="100"/>
                    </a:lnTo>
                    <a:lnTo>
                      <a:pt x="344" y="98"/>
                    </a:lnTo>
                    <a:lnTo>
                      <a:pt x="420" y="87"/>
                    </a:lnTo>
                    <a:lnTo>
                      <a:pt x="519" y="55"/>
                    </a:lnTo>
                    <a:lnTo>
                      <a:pt x="431" y="306"/>
                    </a:lnTo>
                    <a:lnTo>
                      <a:pt x="338" y="539"/>
                    </a:lnTo>
                    <a:lnTo>
                      <a:pt x="188" y="813"/>
                    </a:lnTo>
                    <a:lnTo>
                      <a:pt x="140" y="678"/>
                    </a:lnTo>
                    <a:lnTo>
                      <a:pt x="89" y="524"/>
                    </a:lnTo>
                    <a:lnTo>
                      <a:pt x="51" y="353"/>
                    </a:lnTo>
                    <a:lnTo>
                      <a:pt x="0" y="2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2" name="Freeform 21"/>
              <p:cNvSpPr>
                <a:spLocks/>
              </p:cNvSpPr>
              <p:nvPr/>
            </p:nvSpPr>
            <p:spPr bwMode="auto">
              <a:xfrm>
                <a:off x="2975" y="2477"/>
                <a:ext cx="23" cy="2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1 w 48"/>
                  <a:gd name="T5" fmla="*/ 1 h 57"/>
                  <a:gd name="T6" fmla="*/ 1 w 48"/>
                  <a:gd name="T7" fmla="*/ 1 h 57"/>
                  <a:gd name="T8" fmla="*/ 1 w 48"/>
                  <a:gd name="T9" fmla="*/ 1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8"/>
                    </a:moveTo>
                    <a:lnTo>
                      <a:pt x="25" y="29"/>
                    </a:lnTo>
                    <a:lnTo>
                      <a:pt x="34" y="57"/>
                    </a:lnTo>
                    <a:lnTo>
                      <a:pt x="48" y="57"/>
                    </a:lnTo>
                    <a:lnTo>
                      <a:pt x="44" y="36"/>
                    </a:lnTo>
                    <a:lnTo>
                      <a:pt x="25" y="8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3" name="Freeform 22"/>
              <p:cNvSpPr>
                <a:spLocks/>
              </p:cNvSpPr>
              <p:nvPr/>
            </p:nvSpPr>
            <p:spPr bwMode="auto">
              <a:xfrm>
                <a:off x="2998" y="1870"/>
                <a:ext cx="432" cy="664"/>
              </a:xfrm>
              <a:custGeom>
                <a:avLst/>
                <a:gdLst>
                  <a:gd name="T0" fmla="*/ 10 w 862"/>
                  <a:gd name="T1" fmla="*/ 8 h 1326"/>
                  <a:gd name="T2" fmla="*/ 0 w 862"/>
                  <a:gd name="T3" fmla="*/ 31 h 1326"/>
                  <a:gd name="T4" fmla="*/ 6 w 862"/>
                  <a:gd name="T5" fmla="*/ 35 h 1326"/>
                  <a:gd name="T6" fmla="*/ 7 w 862"/>
                  <a:gd name="T7" fmla="*/ 34 h 1326"/>
                  <a:gd name="T8" fmla="*/ 7 w 862"/>
                  <a:gd name="T9" fmla="*/ 34 h 1326"/>
                  <a:gd name="T10" fmla="*/ 8 w 862"/>
                  <a:gd name="T11" fmla="*/ 33 h 1326"/>
                  <a:gd name="T12" fmla="*/ 9 w 862"/>
                  <a:gd name="T13" fmla="*/ 32 h 1326"/>
                  <a:gd name="T14" fmla="*/ 9 w 862"/>
                  <a:gd name="T15" fmla="*/ 31 h 1326"/>
                  <a:gd name="T16" fmla="*/ 10 w 862"/>
                  <a:gd name="T17" fmla="*/ 30 h 1326"/>
                  <a:gd name="T18" fmla="*/ 11 w 862"/>
                  <a:gd name="T19" fmla="*/ 29 h 1326"/>
                  <a:gd name="T20" fmla="*/ 12 w 862"/>
                  <a:gd name="T21" fmla="*/ 27 h 1326"/>
                  <a:gd name="T22" fmla="*/ 12 w 862"/>
                  <a:gd name="T23" fmla="*/ 26 h 1326"/>
                  <a:gd name="T24" fmla="*/ 13 w 862"/>
                  <a:gd name="T25" fmla="*/ 25 h 1326"/>
                  <a:gd name="T26" fmla="*/ 14 w 862"/>
                  <a:gd name="T27" fmla="*/ 23 h 1326"/>
                  <a:gd name="T28" fmla="*/ 15 w 862"/>
                  <a:gd name="T29" fmla="*/ 22 h 1326"/>
                  <a:gd name="T30" fmla="*/ 15 w 862"/>
                  <a:gd name="T31" fmla="*/ 21 h 1326"/>
                  <a:gd name="T32" fmla="*/ 16 w 862"/>
                  <a:gd name="T33" fmla="*/ 19 h 1326"/>
                  <a:gd name="T34" fmla="*/ 16 w 862"/>
                  <a:gd name="T35" fmla="*/ 18 h 1326"/>
                  <a:gd name="T36" fmla="*/ 17 w 862"/>
                  <a:gd name="T37" fmla="*/ 17 h 1326"/>
                  <a:gd name="T38" fmla="*/ 17 w 862"/>
                  <a:gd name="T39" fmla="*/ 15 h 1326"/>
                  <a:gd name="T40" fmla="*/ 18 w 862"/>
                  <a:gd name="T41" fmla="*/ 13 h 1326"/>
                  <a:gd name="T42" fmla="*/ 19 w 862"/>
                  <a:gd name="T43" fmla="*/ 10 h 1326"/>
                  <a:gd name="T44" fmla="*/ 19 w 862"/>
                  <a:gd name="T45" fmla="*/ 8 h 1326"/>
                  <a:gd name="T46" fmla="*/ 19 w 862"/>
                  <a:gd name="T47" fmla="*/ 8 h 1326"/>
                  <a:gd name="T48" fmla="*/ 20 w 862"/>
                  <a:gd name="T49" fmla="*/ 8 h 1326"/>
                  <a:gd name="T50" fmla="*/ 20 w 862"/>
                  <a:gd name="T51" fmla="*/ 9 h 1326"/>
                  <a:gd name="T52" fmla="*/ 21 w 862"/>
                  <a:gd name="T53" fmla="*/ 10 h 1326"/>
                  <a:gd name="T54" fmla="*/ 21 w 862"/>
                  <a:gd name="T55" fmla="*/ 12 h 1326"/>
                  <a:gd name="T56" fmla="*/ 21 w 862"/>
                  <a:gd name="T57" fmla="*/ 13 h 1326"/>
                  <a:gd name="T58" fmla="*/ 21 w 862"/>
                  <a:gd name="T59" fmla="*/ 14 h 1326"/>
                  <a:gd name="T60" fmla="*/ 20 w 862"/>
                  <a:gd name="T61" fmla="*/ 15 h 1326"/>
                  <a:gd name="T62" fmla="*/ 20 w 862"/>
                  <a:gd name="T63" fmla="*/ 17 h 1326"/>
                  <a:gd name="T64" fmla="*/ 19 w 862"/>
                  <a:gd name="T65" fmla="*/ 18 h 1326"/>
                  <a:gd name="T66" fmla="*/ 18 w 862"/>
                  <a:gd name="T67" fmla="*/ 19 h 1326"/>
                  <a:gd name="T68" fmla="*/ 17 w 862"/>
                  <a:gd name="T69" fmla="*/ 21 h 1326"/>
                  <a:gd name="T70" fmla="*/ 17 w 862"/>
                  <a:gd name="T71" fmla="*/ 23 h 1326"/>
                  <a:gd name="T72" fmla="*/ 16 w 862"/>
                  <a:gd name="T73" fmla="*/ 24 h 1326"/>
                  <a:gd name="T74" fmla="*/ 15 w 862"/>
                  <a:gd name="T75" fmla="*/ 25 h 1326"/>
                  <a:gd name="T76" fmla="*/ 15 w 862"/>
                  <a:gd name="T77" fmla="*/ 27 h 1326"/>
                  <a:gd name="T78" fmla="*/ 14 w 862"/>
                  <a:gd name="T79" fmla="*/ 28 h 1326"/>
                  <a:gd name="T80" fmla="*/ 13 w 862"/>
                  <a:gd name="T81" fmla="*/ 29 h 1326"/>
                  <a:gd name="T82" fmla="*/ 11 w 862"/>
                  <a:gd name="T83" fmla="*/ 36 h 1326"/>
                  <a:gd name="T84" fmla="*/ 15 w 862"/>
                  <a:gd name="T85" fmla="*/ 42 h 1326"/>
                  <a:gd name="T86" fmla="*/ 21 w 862"/>
                  <a:gd name="T87" fmla="*/ 24 h 1326"/>
                  <a:gd name="T88" fmla="*/ 26 w 862"/>
                  <a:gd name="T89" fmla="*/ 11 h 1326"/>
                  <a:gd name="T90" fmla="*/ 21 w 862"/>
                  <a:gd name="T91" fmla="*/ 4 h 1326"/>
                  <a:gd name="T92" fmla="*/ 12 w 862"/>
                  <a:gd name="T93" fmla="*/ 0 h 13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62" h="1326">
                    <a:moveTo>
                      <a:pt x="359" y="0"/>
                    </a:moveTo>
                    <a:lnTo>
                      <a:pt x="319" y="247"/>
                    </a:lnTo>
                    <a:lnTo>
                      <a:pt x="142" y="735"/>
                    </a:lnTo>
                    <a:lnTo>
                      <a:pt x="0" y="990"/>
                    </a:lnTo>
                    <a:lnTo>
                      <a:pt x="286" y="800"/>
                    </a:lnTo>
                    <a:lnTo>
                      <a:pt x="191" y="1094"/>
                    </a:lnTo>
                    <a:lnTo>
                      <a:pt x="193" y="1091"/>
                    </a:lnTo>
                    <a:lnTo>
                      <a:pt x="201" y="1081"/>
                    </a:lnTo>
                    <a:lnTo>
                      <a:pt x="207" y="1075"/>
                    </a:lnTo>
                    <a:lnTo>
                      <a:pt x="212" y="1066"/>
                    </a:lnTo>
                    <a:lnTo>
                      <a:pt x="220" y="1056"/>
                    </a:lnTo>
                    <a:lnTo>
                      <a:pt x="228" y="1047"/>
                    </a:lnTo>
                    <a:lnTo>
                      <a:pt x="247" y="1020"/>
                    </a:lnTo>
                    <a:lnTo>
                      <a:pt x="258" y="1007"/>
                    </a:lnTo>
                    <a:lnTo>
                      <a:pt x="267" y="992"/>
                    </a:lnTo>
                    <a:lnTo>
                      <a:pt x="279" y="975"/>
                    </a:lnTo>
                    <a:lnTo>
                      <a:pt x="292" y="957"/>
                    </a:lnTo>
                    <a:lnTo>
                      <a:pt x="304" y="940"/>
                    </a:lnTo>
                    <a:lnTo>
                      <a:pt x="317" y="921"/>
                    </a:lnTo>
                    <a:lnTo>
                      <a:pt x="330" y="902"/>
                    </a:lnTo>
                    <a:lnTo>
                      <a:pt x="342" y="883"/>
                    </a:lnTo>
                    <a:lnTo>
                      <a:pt x="355" y="862"/>
                    </a:lnTo>
                    <a:lnTo>
                      <a:pt x="368" y="842"/>
                    </a:lnTo>
                    <a:lnTo>
                      <a:pt x="381" y="821"/>
                    </a:lnTo>
                    <a:lnTo>
                      <a:pt x="395" y="798"/>
                    </a:lnTo>
                    <a:lnTo>
                      <a:pt x="406" y="777"/>
                    </a:lnTo>
                    <a:lnTo>
                      <a:pt x="419" y="754"/>
                    </a:lnTo>
                    <a:lnTo>
                      <a:pt x="433" y="731"/>
                    </a:lnTo>
                    <a:lnTo>
                      <a:pt x="444" y="709"/>
                    </a:lnTo>
                    <a:lnTo>
                      <a:pt x="456" y="686"/>
                    </a:lnTo>
                    <a:lnTo>
                      <a:pt x="465" y="663"/>
                    </a:lnTo>
                    <a:lnTo>
                      <a:pt x="476" y="642"/>
                    </a:lnTo>
                    <a:lnTo>
                      <a:pt x="486" y="619"/>
                    </a:lnTo>
                    <a:lnTo>
                      <a:pt x="494" y="596"/>
                    </a:lnTo>
                    <a:lnTo>
                      <a:pt x="501" y="575"/>
                    </a:lnTo>
                    <a:lnTo>
                      <a:pt x="509" y="555"/>
                    </a:lnTo>
                    <a:lnTo>
                      <a:pt x="516" y="534"/>
                    </a:lnTo>
                    <a:lnTo>
                      <a:pt x="522" y="513"/>
                    </a:lnTo>
                    <a:lnTo>
                      <a:pt x="530" y="494"/>
                    </a:lnTo>
                    <a:lnTo>
                      <a:pt x="541" y="458"/>
                    </a:lnTo>
                    <a:lnTo>
                      <a:pt x="551" y="423"/>
                    </a:lnTo>
                    <a:lnTo>
                      <a:pt x="560" y="393"/>
                    </a:lnTo>
                    <a:lnTo>
                      <a:pt x="568" y="365"/>
                    </a:lnTo>
                    <a:lnTo>
                      <a:pt x="579" y="317"/>
                    </a:lnTo>
                    <a:lnTo>
                      <a:pt x="589" y="279"/>
                    </a:lnTo>
                    <a:lnTo>
                      <a:pt x="594" y="252"/>
                    </a:lnTo>
                    <a:lnTo>
                      <a:pt x="598" y="231"/>
                    </a:lnTo>
                    <a:lnTo>
                      <a:pt x="602" y="233"/>
                    </a:lnTo>
                    <a:lnTo>
                      <a:pt x="609" y="243"/>
                    </a:lnTo>
                    <a:lnTo>
                      <a:pt x="617" y="250"/>
                    </a:lnTo>
                    <a:lnTo>
                      <a:pt x="623" y="258"/>
                    </a:lnTo>
                    <a:lnTo>
                      <a:pt x="630" y="268"/>
                    </a:lnTo>
                    <a:lnTo>
                      <a:pt x="636" y="275"/>
                    </a:lnTo>
                    <a:lnTo>
                      <a:pt x="651" y="298"/>
                    </a:lnTo>
                    <a:lnTo>
                      <a:pt x="661" y="323"/>
                    </a:lnTo>
                    <a:lnTo>
                      <a:pt x="670" y="376"/>
                    </a:lnTo>
                    <a:lnTo>
                      <a:pt x="665" y="393"/>
                    </a:lnTo>
                    <a:lnTo>
                      <a:pt x="661" y="406"/>
                    </a:lnTo>
                    <a:lnTo>
                      <a:pt x="655" y="420"/>
                    </a:lnTo>
                    <a:lnTo>
                      <a:pt x="649" y="435"/>
                    </a:lnTo>
                    <a:lnTo>
                      <a:pt x="642" y="454"/>
                    </a:lnTo>
                    <a:lnTo>
                      <a:pt x="632" y="473"/>
                    </a:lnTo>
                    <a:lnTo>
                      <a:pt x="625" y="494"/>
                    </a:lnTo>
                    <a:lnTo>
                      <a:pt x="613" y="515"/>
                    </a:lnTo>
                    <a:lnTo>
                      <a:pt x="604" y="537"/>
                    </a:lnTo>
                    <a:lnTo>
                      <a:pt x="592" y="560"/>
                    </a:lnTo>
                    <a:lnTo>
                      <a:pt x="581" y="583"/>
                    </a:lnTo>
                    <a:lnTo>
                      <a:pt x="568" y="608"/>
                    </a:lnTo>
                    <a:lnTo>
                      <a:pt x="556" y="632"/>
                    </a:lnTo>
                    <a:lnTo>
                      <a:pt x="543" y="657"/>
                    </a:lnTo>
                    <a:lnTo>
                      <a:pt x="532" y="682"/>
                    </a:lnTo>
                    <a:lnTo>
                      <a:pt x="518" y="707"/>
                    </a:lnTo>
                    <a:lnTo>
                      <a:pt x="507" y="731"/>
                    </a:lnTo>
                    <a:lnTo>
                      <a:pt x="494" y="754"/>
                    </a:lnTo>
                    <a:lnTo>
                      <a:pt x="482" y="777"/>
                    </a:lnTo>
                    <a:lnTo>
                      <a:pt x="471" y="798"/>
                    </a:lnTo>
                    <a:lnTo>
                      <a:pt x="459" y="819"/>
                    </a:lnTo>
                    <a:lnTo>
                      <a:pt x="450" y="840"/>
                    </a:lnTo>
                    <a:lnTo>
                      <a:pt x="440" y="857"/>
                    </a:lnTo>
                    <a:lnTo>
                      <a:pt x="431" y="874"/>
                    </a:lnTo>
                    <a:lnTo>
                      <a:pt x="423" y="889"/>
                    </a:lnTo>
                    <a:lnTo>
                      <a:pt x="410" y="914"/>
                    </a:lnTo>
                    <a:lnTo>
                      <a:pt x="399" y="935"/>
                    </a:lnTo>
                    <a:lnTo>
                      <a:pt x="342" y="1151"/>
                    </a:lnTo>
                    <a:lnTo>
                      <a:pt x="374" y="1303"/>
                    </a:lnTo>
                    <a:lnTo>
                      <a:pt x="471" y="1326"/>
                    </a:lnTo>
                    <a:lnTo>
                      <a:pt x="581" y="990"/>
                    </a:lnTo>
                    <a:lnTo>
                      <a:pt x="661" y="743"/>
                    </a:lnTo>
                    <a:lnTo>
                      <a:pt x="742" y="486"/>
                    </a:lnTo>
                    <a:lnTo>
                      <a:pt x="820" y="351"/>
                    </a:lnTo>
                    <a:lnTo>
                      <a:pt x="862" y="159"/>
                    </a:lnTo>
                    <a:lnTo>
                      <a:pt x="661" y="112"/>
                    </a:lnTo>
                    <a:lnTo>
                      <a:pt x="518" y="79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4" name="Freeform 23"/>
              <p:cNvSpPr>
                <a:spLocks/>
              </p:cNvSpPr>
              <p:nvPr/>
            </p:nvSpPr>
            <p:spPr bwMode="auto">
              <a:xfrm>
                <a:off x="2914" y="2456"/>
                <a:ext cx="382" cy="251"/>
              </a:xfrm>
              <a:custGeom>
                <a:avLst/>
                <a:gdLst>
                  <a:gd name="T0" fmla="*/ 24 w 764"/>
                  <a:gd name="T1" fmla="*/ 12 h 504"/>
                  <a:gd name="T2" fmla="*/ 24 w 764"/>
                  <a:gd name="T3" fmla="*/ 9 h 504"/>
                  <a:gd name="T4" fmla="*/ 24 w 764"/>
                  <a:gd name="T5" fmla="*/ 8 h 504"/>
                  <a:gd name="T6" fmla="*/ 24 w 764"/>
                  <a:gd name="T7" fmla="*/ 7 h 504"/>
                  <a:gd name="T8" fmla="*/ 22 w 764"/>
                  <a:gd name="T9" fmla="*/ 5 h 504"/>
                  <a:gd name="T10" fmla="*/ 21 w 764"/>
                  <a:gd name="T11" fmla="*/ 5 h 504"/>
                  <a:gd name="T12" fmla="*/ 20 w 764"/>
                  <a:gd name="T13" fmla="*/ 5 h 504"/>
                  <a:gd name="T14" fmla="*/ 19 w 764"/>
                  <a:gd name="T15" fmla="*/ 4 h 504"/>
                  <a:gd name="T16" fmla="*/ 16 w 764"/>
                  <a:gd name="T17" fmla="*/ 2 h 504"/>
                  <a:gd name="T18" fmla="*/ 15 w 764"/>
                  <a:gd name="T19" fmla="*/ 1 h 504"/>
                  <a:gd name="T20" fmla="*/ 14 w 764"/>
                  <a:gd name="T21" fmla="*/ 1 h 504"/>
                  <a:gd name="T22" fmla="*/ 13 w 764"/>
                  <a:gd name="T23" fmla="*/ 0 h 504"/>
                  <a:gd name="T24" fmla="*/ 12 w 764"/>
                  <a:gd name="T25" fmla="*/ 0 h 504"/>
                  <a:gd name="T26" fmla="*/ 11 w 764"/>
                  <a:gd name="T27" fmla="*/ 0 h 504"/>
                  <a:gd name="T28" fmla="*/ 11 w 764"/>
                  <a:gd name="T29" fmla="*/ 0 h 504"/>
                  <a:gd name="T30" fmla="*/ 10 w 764"/>
                  <a:gd name="T31" fmla="*/ 1 h 504"/>
                  <a:gd name="T32" fmla="*/ 7 w 764"/>
                  <a:gd name="T33" fmla="*/ 2 h 504"/>
                  <a:gd name="T34" fmla="*/ 6 w 764"/>
                  <a:gd name="T35" fmla="*/ 3 h 504"/>
                  <a:gd name="T36" fmla="*/ 5 w 764"/>
                  <a:gd name="T37" fmla="*/ 3 h 504"/>
                  <a:gd name="T38" fmla="*/ 5 w 764"/>
                  <a:gd name="T39" fmla="*/ 4 h 504"/>
                  <a:gd name="T40" fmla="*/ 3 w 764"/>
                  <a:gd name="T41" fmla="*/ 6 h 504"/>
                  <a:gd name="T42" fmla="*/ 1 w 764"/>
                  <a:gd name="T43" fmla="*/ 8 h 504"/>
                  <a:gd name="T44" fmla="*/ 1 w 764"/>
                  <a:gd name="T45" fmla="*/ 9 h 504"/>
                  <a:gd name="T46" fmla="*/ 0 w 764"/>
                  <a:gd name="T47" fmla="*/ 10 h 504"/>
                  <a:gd name="T48" fmla="*/ 1 w 764"/>
                  <a:gd name="T49" fmla="*/ 11 h 504"/>
                  <a:gd name="T50" fmla="*/ 2 w 764"/>
                  <a:gd name="T51" fmla="*/ 10 h 504"/>
                  <a:gd name="T52" fmla="*/ 3 w 764"/>
                  <a:gd name="T53" fmla="*/ 10 h 504"/>
                  <a:gd name="T54" fmla="*/ 5 w 764"/>
                  <a:gd name="T55" fmla="*/ 10 h 504"/>
                  <a:gd name="T56" fmla="*/ 3 w 764"/>
                  <a:gd name="T57" fmla="*/ 13 h 504"/>
                  <a:gd name="T58" fmla="*/ 3 w 764"/>
                  <a:gd name="T59" fmla="*/ 14 h 504"/>
                  <a:gd name="T60" fmla="*/ 4 w 764"/>
                  <a:gd name="T61" fmla="*/ 15 h 504"/>
                  <a:gd name="T62" fmla="*/ 6 w 764"/>
                  <a:gd name="T63" fmla="*/ 14 h 504"/>
                  <a:gd name="T64" fmla="*/ 9 w 764"/>
                  <a:gd name="T65" fmla="*/ 15 h 504"/>
                  <a:gd name="T66" fmla="*/ 12 w 764"/>
                  <a:gd name="T67" fmla="*/ 14 h 504"/>
                  <a:gd name="T68" fmla="*/ 16 w 764"/>
                  <a:gd name="T69" fmla="*/ 13 h 504"/>
                  <a:gd name="T70" fmla="*/ 23 w 764"/>
                  <a:gd name="T71" fmla="*/ 14 h 504"/>
                  <a:gd name="T72" fmla="*/ 24 w 764"/>
                  <a:gd name="T73" fmla="*/ 12 h 504"/>
                  <a:gd name="T74" fmla="*/ 24 w 764"/>
                  <a:gd name="T75" fmla="*/ 12 h 5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764" h="504">
                    <a:moveTo>
                      <a:pt x="741" y="396"/>
                    </a:moveTo>
                    <a:lnTo>
                      <a:pt x="764" y="306"/>
                    </a:lnTo>
                    <a:lnTo>
                      <a:pt x="751" y="276"/>
                    </a:lnTo>
                    <a:lnTo>
                      <a:pt x="738" y="249"/>
                    </a:lnTo>
                    <a:lnTo>
                      <a:pt x="683" y="188"/>
                    </a:lnTo>
                    <a:lnTo>
                      <a:pt x="667" y="169"/>
                    </a:lnTo>
                    <a:lnTo>
                      <a:pt x="612" y="168"/>
                    </a:lnTo>
                    <a:lnTo>
                      <a:pt x="593" y="158"/>
                    </a:lnTo>
                    <a:lnTo>
                      <a:pt x="494" y="88"/>
                    </a:lnTo>
                    <a:lnTo>
                      <a:pt x="468" y="55"/>
                    </a:lnTo>
                    <a:lnTo>
                      <a:pt x="417" y="36"/>
                    </a:lnTo>
                    <a:lnTo>
                      <a:pt x="390" y="8"/>
                    </a:lnTo>
                    <a:lnTo>
                      <a:pt x="375" y="0"/>
                    </a:lnTo>
                    <a:lnTo>
                      <a:pt x="352" y="0"/>
                    </a:lnTo>
                    <a:lnTo>
                      <a:pt x="323" y="17"/>
                    </a:lnTo>
                    <a:lnTo>
                      <a:pt x="295" y="35"/>
                    </a:lnTo>
                    <a:lnTo>
                      <a:pt x="209" y="88"/>
                    </a:lnTo>
                    <a:lnTo>
                      <a:pt x="175" y="109"/>
                    </a:lnTo>
                    <a:lnTo>
                      <a:pt x="158" y="122"/>
                    </a:lnTo>
                    <a:lnTo>
                      <a:pt x="135" y="149"/>
                    </a:lnTo>
                    <a:lnTo>
                      <a:pt x="65" y="211"/>
                    </a:lnTo>
                    <a:lnTo>
                      <a:pt x="25" y="268"/>
                    </a:lnTo>
                    <a:lnTo>
                      <a:pt x="6" y="308"/>
                    </a:lnTo>
                    <a:lnTo>
                      <a:pt x="0" y="333"/>
                    </a:lnTo>
                    <a:lnTo>
                      <a:pt x="16" y="354"/>
                    </a:lnTo>
                    <a:lnTo>
                      <a:pt x="61" y="344"/>
                    </a:lnTo>
                    <a:lnTo>
                      <a:pt x="92" y="333"/>
                    </a:lnTo>
                    <a:lnTo>
                      <a:pt x="133" y="337"/>
                    </a:lnTo>
                    <a:lnTo>
                      <a:pt x="92" y="417"/>
                    </a:lnTo>
                    <a:lnTo>
                      <a:pt x="75" y="460"/>
                    </a:lnTo>
                    <a:lnTo>
                      <a:pt x="107" y="498"/>
                    </a:lnTo>
                    <a:lnTo>
                      <a:pt x="171" y="472"/>
                    </a:lnTo>
                    <a:lnTo>
                      <a:pt x="265" y="504"/>
                    </a:lnTo>
                    <a:lnTo>
                      <a:pt x="365" y="472"/>
                    </a:lnTo>
                    <a:lnTo>
                      <a:pt x="512" y="437"/>
                    </a:lnTo>
                    <a:lnTo>
                      <a:pt x="734" y="449"/>
                    </a:lnTo>
                    <a:lnTo>
                      <a:pt x="741" y="39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5" name="Freeform 24"/>
              <p:cNvSpPr>
                <a:spLocks/>
              </p:cNvSpPr>
              <p:nvPr/>
            </p:nvSpPr>
            <p:spPr bwMode="auto">
              <a:xfrm>
                <a:off x="2659" y="2198"/>
                <a:ext cx="64" cy="359"/>
              </a:xfrm>
              <a:custGeom>
                <a:avLst/>
                <a:gdLst>
                  <a:gd name="T0" fmla="*/ 4 w 128"/>
                  <a:gd name="T1" fmla="*/ 0 h 719"/>
                  <a:gd name="T2" fmla="*/ 4 w 128"/>
                  <a:gd name="T3" fmla="*/ 12 h 719"/>
                  <a:gd name="T4" fmla="*/ 3 w 128"/>
                  <a:gd name="T5" fmla="*/ 22 h 719"/>
                  <a:gd name="T6" fmla="*/ 2 w 128"/>
                  <a:gd name="T7" fmla="*/ 21 h 719"/>
                  <a:gd name="T8" fmla="*/ 2 w 128"/>
                  <a:gd name="T9" fmla="*/ 21 h 719"/>
                  <a:gd name="T10" fmla="*/ 2 w 128"/>
                  <a:gd name="T11" fmla="*/ 20 h 719"/>
                  <a:gd name="T12" fmla="*/ 1 w 128"/>
                  <a:gd name="T13" fmla="*/ 19 h 719"/>
                  <a:gd name="T14" fmla="*/ 1 w 128"/>
                  <a:gd name="T15" fmla="*/ 19 h 719"/>
                  <a:gd name="T16" fmla="*/ 0 w 128"/>
                  <a:gd name="T17" fmla="*/ 17 h 719"/>
                  <a:gd name="T18" fmla="*/ 1 w 128"/>
                  <a:gd name="T19" fmla="*/ 13 h 719"/>
                  <a:gd name="T20" fmla="*/ 1 w 128"/>
                  <a:gd name="T21" fmla="*/ 11 h 719"/>
                  <a:gd name="T22" fmla="*/ 2 w 128"/>
                  <a:gd name="T23" fmla="*/ 0 h 719"/>
                  <a:gd name="T24" fmla="*/ 4 w 128"/>
                  <a:gd name="T25" fmla="*/ 0 h 719"/>
                  <a:gd name="T26" fmla="*/ 4 w 128"/>
                  <a:gd name="T27" fmla="*/ 0 h 7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8" h="719">
                    <a:moveTo>
                      <a:pt x="128" y="8"/>
                    </a:moveTo>
                    <a:lnTo>
                      <a:pt x="120" y="392"/>
                    </a:lnTo>
                    <a:lnTo>
                      <a:pt x="71" y="719"/>
                    </a:lnTo>
                    <a:lnTo>
                      <a:pt x="61" y="703"/>
                    </a:lnTo>
                    <a:lnTo>
                      <a:pt x="50" y="686"/>
                    </a:lnTo>
                    <a:lnTo>
                      <a:pt x="36" y="665"/>
                    </a:lnTo>
                    <a:lnTo>
                      <a:pt x="23" y="637"/>
                    </a:lnTo>
                    <a:lnTo>
                      <a:pt x="12" y="608"/>
                    </a:lnTo>
                    <a:lnTo>
                      <a:pt x="0" y="544"/>
                    </a:lnTo>
                    <a:lnTo>
                      <a:pt x="4" y="422"/>
                    </a:lnTo>
                    <a:lnTo>
                      <a:pt x="8" y="367"/>
                    </a:lnTo>
                    <a:lnTo>
                      <a:pt x="48" y="0"/>
                    </a:lnTo>
                    <a:lnTo>
                      <a:pt x="128" y="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6" name="Freeform 25"/>
              <p:cNvSpPr>
                <a:spLocks/>
              </p:cNvSpPr>
              <p:nvPr/>
            </p:nvSpPr>
            <p:spPr bwMode="auto">
              <a:xfrm>
                <a:off x="2446" y="2259"/>
                <a:ext cx="168" cy="62"/>
              </a:xfrm>
              <a:custGeom>
                <a:avLst/>
                <a:gdLst>
                  <a:gd name="T0" fmla="*/ 4 w 334"/>
                  <a:gd name="T1" fmla="*/ 1 h 123"/>
                  <a:gd name="T2" fmla="*/ 4 w 334"/>
                  <a:gd name="T3" fmla="*/ 1 h 123"/>
                  <a:gd name="T4" fmla="*/ 3 w 334"/>
                  <a:gd name="T5" fmla="*/ 1 h 123"/>
                  <a:gd name="T6" fmla="*/ 0 w 334"/>
                  <a:gd name="T7" fmla="*/ 2 h 123"/>
                  <a:gd name="T8" fmla="*/ 1 w 334"/>
                  <a:gd name="T9" fmla="*/ 3 h 123"/>
                  <a:gd name="T10" fmla="*/ 1 w 334"/>
                  <a:gd name="T11" fmla="*/ 4 h 123"/>
                  <a:gd name="T12" fmla="*/ 5 w 334"/>
                  <a:gd name="T13" fmla="*/ 4 h 123"/>
                  <a:gd name="T14" fmla="*/ 9 w 334"/>
                  <a:gd name="T15" fmla="*/ 4 h 123"/>
                  <a:gd name="T16" fmla="*/ 11 w 334"/>
                  <a:gd name="T17" fmla="*/ 4 h 123"/>
                  <a:gd name="T18" fmla="*/ 11 w 334"/>
                  <a:gd name="T19" fmla="*/ 3 h 123"/>
                  <a:gd name="T20" fmla="*/ 9 w 334"/>
                  <a:gd name="T21" fmla="*/ 2 h 123"/>
                  <a:gd name="T22" fmla="*/ 7 w 334"/>
                  <a:gd name="T23" fmla="*/ 1 h 123"/>
                  <a:gd name="T24" fmla="*/ 7 w 334"/>
                  <a:gd name="T25" fmla="*/ 0 h 123"/>
                  <a:gd name="T26" fmla="*/ 4 w 334"/>
                  <a:gd name="T27" fmla="*/ 1 h 123"/>
                  <a:gd name="T28" fmla="*/ 4 w 334"/>
                  <a:gd name="T29" fmla="*/ 1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4" h="123">
                    <a:moveTo>
                      <a:pt x="125" y="4"/>
                    </a:moveTo>
                    <a:lnTo>
                      <a:pt x="116" y="30"/>
                    </a:lnTo>
                    <a:lnTo>
                      <a:pt x="72" y="30"/>
                    </a:lnTo>
                    <a:lnTo>
                      <a:pt x="0" y="61"/>
                    </a:lnTo>
                    <a:lnTo>
                      <a:pt x="2" y="89"/>
                    </a:lnTo>
                    <a:lnTo>
                      <a:pt x="17" y="108"/>
                    </a:lnTo>
                    <a:lnTo>
                      <a:pt x="135" y="123"/>
                    </a:lnTo>
                    <a:lnTo>
                      <a:pt x="262" y="120"/>
                    </a:lnTo>
                    <a:lnTo>
                      <a:pt x="334" y="118"/>
                    </a:lnTo>
                    <a:lnTo>
                      <a:pt x="328" y="68"/>
                    </a:lnTo>
                    <a:lnTo>
                      <a:pt x="269" y="51"/>
                    </a:lnTo>
                    <a:lnTo>
                      <a:pt x="203" y="30"/>
                    </a:lnTo>
                    <a:lnTo>
                      <a:pt x="205" y="0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7" name="Freeform 26"/>
              <p:cNvSpPr>
                <a:spLocks/>
              </p:cNvSpPr>
              <p:nvPr/>
            </p:nvSpPr>
            <p:spPr bwMode="auto">
              <a:xfrm>
                <a:off x="2754" y="2102"/>
                <a:ext cx="204" cy="328"/>
              </a:xfrm>
              <a:custGeom>
                <a:avLst/>
                <a:gdLst>
                  <a:gd name="T0" fmla="*/ 0 w 409"/>
                  <a:gd name="T1" fmla="*/ 4 h 656"/>
                  <a:gd name="T2" fmla="*/ 3 w 409"/>
                  <a:gd name="T3" fmla="*/ 11 h 656"/>
                  <a:gd name="T4" fmla="*/ 11 w 409"/>
                  <a:gd name="T5" fmla="*/ 21 h 656"/>
                  <a:gd name="T6" fmla="*/ 12 w 409"/>
                  <a:gd name="T7" fmla="*/ 18 h 656"/>
                  <a:gd name="T8" fmla="*/ 8 w 409"/>
                  <a:gd name="T9" fmla="*/ 8 h 656"/>
                  <a:gd name="T10" fmla="*/ 6 w 409"/>
                  <a:gd name="T11" fmla="*/ 2 h 656"/>
                  <a:gd name="T12" fmla="*/ 1 w 409"/>
                  <a:gd name="T13" fmla="*/ 0 h 656"/>
                  <a:gd name="T14" fmla="*/ 0 w 409"/>
                  <a:gd name="T15" fmla="*/ 4 h 656"/>
                  <a:gd name="T16" fmla="*/ 0 w 409"/>
                  <a:gd name="T17" fmla="*/ 4 h 6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9" h="656">
                    <a:moveTo>
                      <a:pt x="0" y="128"/>
                    </a:moveTo>
                    <a:lnTo>
                      <a:pt x="122" y="344"/>
                    </a:lnTo>
                    <a:lnTo>
                      <a:pt x="352" y="656"/>
                    </a:lnTo>
                    <a:lnTo>
                      <a:pt x="409" y="576"/>
                    </a:lnTo>
                    <a:lnTo>
                      <a:pt x="281" y="225"/>
                    </a:lnTo>
                    <a:lnTo>
                      <a:pt x="202" y="33"/>
                    </a:lnTo>
                    <a:lnTo>
                      <a:pt x="50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3A3A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8" name="Freeform 27"/>
              <p:cNvSpPr>
                <a:spLocks/>
              </p:cNvSpPr>
              <p:nvPr/>
            </p:nvSpPr>
            <p:spPr bwMode="auto">
              <a:xfrm>
                <a:off x="2956" y="2611"/>
                <a:ext cx="31" cy="12"/>
              </a:xfrm>
              <a:custGeom>
                <a:avLst/>
                <a:gdLst>
                  <a:gd name="T0" fmla="*/ 1 w 61"/>
                  <a:gd name="T1" fmla="*/ 1 h 23"/>
                  <a:gd name="T2" fmla="*/ 1 w 61"/>
                  <a:gd name="T3" fmla="*/ 1 h 23"/>
                  <a:gd name="T4" fmla="*/ 2 w 61"/>
                  <a:gd name="T5" fmla="*/ 0 h 23"/>
                  <a:gd name="T6" fmla="*/ 2 w 61"/>
                  <a:gd name="T7" fmla="*/ 1 h 23"/>
                  <a:gd name="T8" fmla="*/ 2 w 61"/>
                  <a:gd name="T9" fmla="*/ 1 h 23"/>
                  <a:gd name="T10" fmla="*/ 2 w 61"/>
                  <a:gd name="T11" fmla="*/ 1 h 23"/>
                  <a:gd name="T12" fmla="*/ 1 w 61"/>
                  <a:gd name="T13" fmla="*/ 1 h 23"/>
                  <a:gd name="T14" fmla="*/ 0 w 61"/>
                  <a:gd name="T15" fmla="*/ 1 h 23"/>
                  <a:gd name="T16" fmla="*/ 1 w 61"/>
                  <a:gd name="T17" fmla="*/ 1 h 23"/>
                  <a:gd name="T18" fmla="*/ 1 w 61"/>
                  <a:gd name="T19" fmla="*/ 1 h 23"/>
                  <a:gd name="T20" fmla="*/ 1 w 61"/>
                  <a:gd name="T21" fmla="*/ 1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23">
                    <a:moveTo>
                      <a:pt x="9" y="8"/>
                    </a:moveTo>
                    <a:lnTo>
                      <a:pt x="27" y="6"/>
                    </a:lnTo>
                    <a:lnTo>
                      <a:pt x="61" y="0"/>
                    </a:lnTo>
                    <a:lnTo>
                      <a:pt x="59" y="11"/>
                    </a:lnTo>
                    <a:lnTo>
                      <a:pt x="55" y="19"/>
                    </a:lnTo>
                    <a:lnTo>
                      <a:pt x="49" y="23"/>
                    </a:lnTo>
                    <a:lnTo>
                      <a:pt x="21" y="23"/>
                    </a:lnTo>
                    <a:lnTo>
                      <a:pt x="0" y="21"/>
                    </a:lnTo>
                    <a:lnTo>
                      <a:pt x="4" y="6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49" name="Freeform 28"/>
              <p:cNvSpPr>
                <a:spLocks/>
              </p:cNvSpPr>
              <p:nvPr/>
            </p:nvSpPr>
            <p:spPr bwMode="auto">
              <a:xfrm>
                <a:off x="2303" y="2023"/>
                <a:ext cx="304" cy="318"/>
              </a:xfrm>
              <a:custGeom>
                <a:avLst/>
                <a:gdLst>
                  <a:gd name="T0" fmla="*/ 12 w 608"/>
                  <a:gd name="T1" fmla="*/ 1 h 634"/>
                  <a:gd name="T2" fmla="*/ 11 w 608"/>
                  <a:gd name="T3" fmla="*/ 1 h 634"/>
                  <a:gd name="T4" fmla="*/ 8 w 608"/>
                  <a:gd name="T5" fmla="*/ 1 h 634"/>
                  <a:gd name="T6" fmla="*/ 7 w 608"/>
                  <a:gd name="T7" fmla="*/ 0 h 634"/>
                  <a:gd name="T8" fmla="*/ 6 w 608"/>
                  <a:gd name="T9" fmla="*/ 1 h 634"/>
                  <a:gd name="T10" fmla="*/ 5 w 608"/>
                  <a:gd name="T11" fmla="*/ 1 h 634"/>
                  <a:gd name="T12" fmla="*/ 4 w 608"/>
                  <a:gd name="T13" fmla="*/ 2 h 634"/>
                  <a:gd name="T14" fmla="*/ 3 w 608"/>
                  <a:gd name="T15" fmla="*/ 3 h 634"/>
                  <a:gd name="T16" fmla="*/ 2 w 608"/>
                  <a:gd name="T17" fmla="*/ 4 h 634"/>
                  <a:gd name="T18" fmla="*/ 2 w 608"/>
                  <a:gd name="T19" fmla="*/ 4 h 634"/>
                  <a:gd name="T20" fmla="*/ 2 w 608"/>
                  <a:gd name="T21" fmla="*/ 6 h 634"/>
                  <a:gd name="T22" fmla="*/ 1 w 608"/>
                  <a:gd name="T23" fmla="*/ 7 h 634"/>
                  <a:gd name="T24" fmla="*/ 1 w 608"/>
                  <a:gd name="T25" fmla="*/ 9 h 634"/>
                  <a:gd name="T26" fmla="*/ 1 w 608"/>
                  <a:gd name="T27" fmla="*/ 9 h 634"/>
                  <a:gd name="T28" fmla="*/ 0 w 608"/>
                  <a:gd name="T29" fmla="*/ 10 h 634"/>
                  <a:gd name="T30" fmla="*/ 1 w 608"/>
                  <a:gd name="T31" fmla="*/ 12 h 634"/>
                  <a:gd name="T32" fmla="*/ 1 w 608"/>
                  <a:gd name="T33" fmla="*/ 13 h 634"/>
                  <a:gd name="T34" fmla="*/ 2 w 608"/>
                  <a:gd name="T35" fmla="*/ 14 h 634"/>
                  <a:gd name="T36" fmla="*/ 2 w 608"/>
                  <a:gd name="T37" fmla="*/ 17 h 634"/>
                  <a:gd name="T38" fmla="*/ 5 w 608"/>
                  <a:gd name="T39" fmla="*/ 20 h 634"/>
                  <a:gd name="T40" fmla="*/ 7 w 608"/>
                  <a:gd name="T41" fmla="*/ 20 h 634"/>
                  <a:gd name="T42" fmla="*/ 9 w 608"/>
                  <a:gd name="T43" fmla="*/ 16 h 634"/>
                  <a:gd name="T44" fmla="*/ 11 w 608"/>
                  <a:gd name="T45" fmla="*/ 16 h 634"/>
                  <a:gd name="T46" fmla="*/ 13 w 608"/>
                  <a:gd name="T47" fmla="*/ 16 h 634"/>
                  <a:gd name="T48" fmla="*/ 13 w 608"/>
                  <a:gd name="T49" fmla="*/ 15 h 634"/>
                  <a:gd name="T50" fmla="*/ 14 w 608"/>
                  <a:gd name="T51" fmla="*/ 16 h 634"/>
                  <a:gd name="T52" fmla="*/ 16 w 608"/>
                  <a:gd name="T53" fmla="*/ 16 h 634"/>
                  <a:gd name="T54" fmla="*/ 16 w 608"/>
                  <a:gd name="T55" fmla="*/ 15 h 634"/>
                  <a:gd name="T56" fmla="*/ 16 w 608"/>
                  <a:gd name="T57" fmla="*/ 14 h 634"/>
                  <a:gd name="T58" fmla="*/ 14 w 608"/>
                  <a:gd name="T59" fmla="*/ 13 h 634"/>
                  <a:gd name="T60" fmla="*/ 13 w 608"/>
                  <a:gd name="T61" fmla="*/ 12 h 634"/>
                  <a:gd name="T62" fmla="*/ 9 w 608"/>
                  <a:gd name="T63" fmla="*/ 9 h 634"/>
                  <a:gd name="T64" fmla="*/ 9 w 608"/>
                  <a:gd name="T65" fmla="*/ 9 h 634"/>
                  <a:gd name="T66" fmla="*/ 9 w 608"/>
                  <a:gd name="T67" fmla="*/ 9 h 634"/>
                  <a:gd name="T68" fmla="*/ 10 w 608"/>
                  <a:gd name="T69" fmla="*/ 9 h 634"/>
                  <a:gd name="T70" fmla="*/ 11 w 608"/>
                  <a:gd name="T71" fmla="*/ 10 h 634"/>
                  <a:gd name="T72" fmla="*/ 11 w 608"/>
                  <a:gd name="T73" fmla="*/ 10 h 634"/>
                  <a:gd name="T74" fmla="*/ 12 w 608"/>
                  <a:gd name="T75" fmla="*/ 10 h 634"/>
                  <a:gd name="T76" fmla="*/ 12 w 608"/>
                  <a:gd name="T77" fmla="*/ 10 h 634"/>
                  <a:gd name="T78" fmla="*/ 13 w 608"/>
                  <a:gd name="T79" fmla="*/ 10 h 634"/>
                  <a:gd name="T80" fmla="*/ 13 w 608"/>
                  <a:gd name="T81" fmla="*/ 11 h 634"/>
                  <a:gd name="T82" fmla="*/ 14 w 608"/>
                  <a:gd name="T83" fmla="*/ 11 h 634"/>
                  <a:gd name="T84" fmla="*/ 14 w 608"/>
                  <a:gd name="T85" fmla="*/ 11 h 634"/>
                  <a:gd name="T86" fmla="*/ 15 w 608"/>
                  <a:gd name="T87" fmla="*/ 12 h 634"/>
                  <a:gd name="T88" fmla="*/ 16 w 608"/>
                  <a:gd name="T89" fmla="*/ 12 h 634"/>
                  <a:gd name="T90" fmla="*/ 17 w 608"/>
                  <a:gd name="T91" fmla="*/ 11 h 634"/>
                  <a:gd name="T92" fmla="*/ 17 w 608"/>
                  <a:gd name="T93" fmla="*/ 11 h 634"/>
                  <a:gd name="T94" fmla="*/ 16 w 608"/>
                  <a:gd name="T95" fmla="*/ 9 h 634"/>
                  <a:gd name="T96" fmla="*/ 19 w 608"/>
                  <a:gd name="T97" fmla="*/ 9 h 634"/>
                  <a:gd name="T98" fmla="*/ 19 w 608"/>
                  <a:gd name="T99" fmla="*/ 7 h 634"/>
                  <a:gd name="T100" fmla="*/ 18 w 608"/>
                  <a:gd name="T101" fmla="*/ 5 h 634"/>
                  <a:gd name="T102" fmla="*/ 15 w 608"/>
                  <a:gd name="T103" fmla="*/ 5 h 634"/>
                  <a:gd name="T104" fmla="*/ 14 w 608"/>
                  <a:gd name="T105" fmla="*/ 4 h 634"/>
                  <a:gd name="T106" fmla="*/ 12 w 608"/>
                  <a:gd name="T107" fmla="*/ 2 h 634"/>
                  <a:gd name="T108" fmla="*/ 12 w 608"/>
                  <a:gd name="T109" fmla="*/ 1 h 634"/>
                  <a:gd name="T110" fmla="*/ 12 w 608"/>
                  <a:gd name="T111" fmla="*/ 1 h 6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08" h="634">
                    <a:moveTo>
                      <a:pt x="365" y="26"/>
                    </a:moveTo>
                    <a:lnTo>
                      <a:pt x="340" y="7"/>
                    </a:lnTo>
                    <a:lnTo>
                      <a:pt x="232" y="7"/>
                    </a:lnTo>
                    <a:lnTo>
                      <a:pt x="195" y="0"/>
                    </a:lnTo>
                    <a:lnTo>
                      <a:pt x="173" y="3"/>
                    </a:lnTo>
                    <a:lnTo>
                      <a:pt x="144" y="17"/>
                    </a:lnTo>
                    <a:lnTo>
                      <a:pt x="125" y="62"/>
                    </a:lnTo>
                    <a:lnTo>
                      <a:pt x="80" y="79"/>
                    </a:lnTo>
                    <a:lnTo>
                      <a:pt x="55" y="97"/>
                    </a:lnTo>
                    <a:lnTo>
                      <a:pt x="45" y="123"/>
                    </a:lnTo>
                    <a:lnTo>
                      <a:pt x="45" y="169"/>
                    </a:lnTo>
                    <a:lnTo>
                      <a:pt x="11" y="193"/>
                    </a:lnTo>
                    <a:lnTo>
                      <a:pt x="11" y="262"/>
                    </a:lnTo>
                    <a:lnTo>
                      <a:pt x="9" y="287"/>
                    </a:lnTo>
                    <a:lnTo>
                      <a:pt x="0" y="313"/>
                    </a:lnTo>
                    <a:lnTo>
                      <a:pt x="4" y="359"/>
                    </a:lnTo>
                    <a:lnTo>
                      <a:pt x="28" y="406"/>
                    </a:lnTo>
                    <a:lnTo>
                      <a:pt x="38" y="446"/>
                    </a:lnTo>
                    <a:lnTo>
                      <a:pt x="49" y="539"/>
                    </a:lnTo>
                    <a:lnTo>
                      <a:pt x="144" y="634"/>
                    </a:lnTo>
                    <a:lnTo>
                      <a:pt x="207" y="608"/>
                    </a:lnTo>
                    <a:lnTo>
                      <a:pt x="271" y="482"/>
                    </a:lnTo>
                    <a:lnTo>
                      <a:pt x="323" y="499"/>
                    </a:lnTo>
                    <a:lnTo>
                      <a:pt x="403" y="501"/>
                    </a:lnTo>
                    <a:lnTo>
                      <a:pt x="412" y="477"/>
                    </a:lnTo>
                    <a:lnTo>
                      <a:pt x="441" y="480"/>
                    </a:lnTo>
                    <a:lnTo>
                      <a:pt x="490" y="484"/>
                    </a:lnTo>
                    <a:lnTo>
                      <a:pt x="503" y="454"/>
                    </a:lnTo>
                    <a:lnTo>
                      <a:pt x="484" y="423"/>
                    </a:lnTo>
                    <a:lnTo>
                      <a:pt x="446" y="395"/>
                    </a:lnTo>
                    <a:lnTo>
                      <a:pt x="395" y="372"/>
                    </a:lnTo>
                    <a:lnTo>
                      <a:pt x="260" y="279"/>
                    </a:lnTo>
                    <a:lnTo>
                      <a:pt x="268" y="277"/>
                    </a:lnTo>
                    <a:lnTo>
                      <a:pt x="287" y="277"/>
                    </a:lnTo>
                    <a:lnTo>
                      <a:pt x="315" y="287"/>
                    </a:lnTo>
                    <a:lnTo>
                      <a:pt x="338" y="296"/>
                    </a:lnTo>
                    <a:lnTo>
                      <a:pt x="349" y="302"/>
                    </a:lnTo>
                    <a:lnTo>
                      <a:pt x="363" y="307"/>
                    </a:lnTo>
                    <a:lnTo>
                      <a:pt x="374" y="313"/>
                    </a:lnTo>
                    <a:lnTo>
                      <a:pt x="385" y="319"/>
                    </a:lnTo>
                    <a:lnTo>
                      <a:pt x="406" y="328"/>
                    </a:lnTo>
                    <a:lnTo>
                      <a:pt x="420" y="334"/>
                    </a:lnTo>
                    <a:lnTo>
                      <a:pt x="425" y="336"/>
                    </a:lnTo>
                    <a:lnTo>
                      <a:pt x="467" y="359"/>
                    </a:lnTo>
                    <a:lnTo>
                      <a:pt x="501" y="364"/>
                    </a:lnTo>
                    <a:lnTo>
                      <a:pt x="520" y="351"/>
                    </a:lnTo>
                    <a:lnTo>
                      <a:pt x="532" y="328"/>
                    </a:lnTo>
                    <a:lnTo>
                      <a:pt x="511" y="285"/>
                    </a:lnTo>
                    <a:lnTo>
                      <a:pt x="585" y="264"/>
                    </a:lnTo>
                    <a:lnTo>
                      <a:pt x="608" y="201"/>
                    </a:lnTo>
                    <a:lnTo>
                      <a:pt x="553" y="142"/>
                    </a:lnTo>
                    <a:lnTo>
                      <a:pt x="480" y="155"/>
                    </a:lnTo>
                    <a:lnTo>
                      <a:pt x="437" y="114"/>
                    </a:lnTo>
                    <a:lnTo>
                      <a:pt x="366" y="60"/>
                    </a:lnTo>
                    <a:lnTo>
                      <a:pt x="365" y="26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0" name="Freeform 29"/>
              <p:cNvSpPr>
                <a:spLocks/>
              </p:cNvSpPr>
              <p:nvPr/>
            </p:nvSpPr>
            <p:spPr bwMode="auto">
              <a:xfrm>
                <a:off x="2841" y="1317"/>
                <a:ext cx="359" cy="720"/>
              </a:xfrm>
              <a:custGeom>
                <a:avLst/>
                <a:gdLst>
                  <a:gd name="T0" fmla="*/ 21 w 718"/>
                  <a:gd name="T1" fmla="*/ 9 h 1438"/>
                  <a:gd name="T2" fmla="*/ 22 w 718"/>
                  <a:gd name="T3" fmla="*/ 10 h 1438"/>
                  <a:gd name="T4" fmla="*/ 23 w 718"/>
                  <a:gd name="T5" fmla="*/ 11 h 1438"/>
                  <a:gd name="T6" fmla="*/ 23 w 718"/>
                  <a:gd name="T7" fmla="*/ 12 h 1438"/>
                  <a:gd name="T8" fmla="*/ 23 w 718"/>
                  <a:gd name="T9" fmla="*/ 14 h 1438"/>
                  <a:gd name="T10" fmla="*/ 23 w 718"/>
                  <a:gd name="T11" fmla="*/ 16 h 1438"/>
                  <a:gd name="T12" fmla="*/ 22 w 718"/>
                  <a:gd name="T13" fmla="*/ 18 h 1438"/>
                  <a:gd name="T14" fmla="*/ 21 w 718"/>
                  <a:gd name="T15" fmla="*/ 19 h 1438"/>
                  <a:gd name="T16" fmla="*/ 21 w 718"/>
                  <a:gd name="T17" fmla="*/ 34 h 1438"/>
                  <a:gd name="T18" fmla="*/ 19 w 718"/>
                  <a:gd name="T19" fmla="*/ 42 h 1438"/>
                  <a:gd name="T20" fmla="*/ 16 w 718"/>
                  <a:gd name="T21" fmla="*/ 45 h 1438"/>
                  <a:gd name="T22" fmla="*/ 12 w 718"/>
                  <a:gd name="T23" fmla="*/ 46 h 1438"/>
                  <a:gd name="T24" fmla="*/ 8 w 718"/>
                  <a:gd name="T25" fmla="*/ 45 h 1438"/>
                  <a:gd name="T26" fmla="*/ 3 w 718"/>
                  <a:gd name="T27" fmla="*/ 42 h 1438"/>
                  <a:gd name="T28" fmla="*/ 1 w 718"/>
                  <a:gd name="T29" fmla="*/ 18 h 1438"/>
                  <a:gd name="T30" fmla="*/ 3 w 718"/>
                  <a:gd name="T31" fmla="*/ 2 h 1438"/>
                  <a:gd name="T32" fmla="*/ 4 w 718"/>
                  <a:gd name="T33" fmla="*/ 2 h 1438"/>
                  <a:gd name="T34" fmla="*/ 5 w 718"/>
                  <a:gd name="T35" fmla="*/ 2 h 1438"/>
                  <a:gd name="T36" fmla="*/ 5 w 718"/>
                  <a:gd name="T37" fmla="*/ 1 h 1438"/>
                  <a:gd name="T38" fmla="*/ 6 w 718"/>
                  <a:gd name="T39" fmla="*/ 1 h 1438"/>
                  <a:gd name="T40" fmla="*/ 7 w 718"/>
                  <a:gd name="T41" fmla="*/ 1 h 1438"/>
                  <a:gd name="T42" fmla="*/ 12 w 718"/>
                  <a:gd name="T43" fmla="*/ 1 h 1438"/>
                  <a:gd name="T44" fmla="*/ 13 w 718"/>
                  <a:gd name="T45" fmla="*/ 1 h 1438"/>
                  <a:gd name="T46" fmla="*/ 15 w 718"/>
                  <a:gd name="T47" fmla="*/ 1 h 1438"/>
                  <a:gd name="T48" fmla="*/ 16 w 718"/>
                  <a:gd name="T49" fmla="*/ 2 h 1438"/>
                  <a:gd name="T50" fmla="*/ 17 w 718"/>
                  <a:gd name="T51" fmla="*/ 2 h 1438"/>
                  <a:gd name="T52" fmla="*/ 17 w 718"/>
                  <a:gd name="T53" fmla="*/ 3 h 1438"/>
                  <a:gd name="T54" fmla="*/ 18 w 718"/>
                  <a:gd name="T55" fmla="*/ 3 h 1438"/>
                  <a:gd name="T56" fmla="*/ 18 w 718"/>
                  <a:gd name="T57" fmla="*/ 3 h 1438"/>
                  <a:gd name="T58" fmla="*/ 19 w 718"/>
                  <a:gd name="T59" fmla="*/ 4 h 1438"/>
                  <a:gd name="T60" fmla="*/ 19 w 718"/>
                  <a:gd name="T61" fmla="*/ 4 h 1438"/>
                  <a:gd name="T62" fmla="*/ 19 w 718"/>
                  <a:gd name="T63" fmla="*/ 4 h 14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8" h="1438">
                    <a:moveTo>
                      <a:pt x="595" y="121"/>
                    </a:moveTo>
                    <a:lnTo>
                      <a:pt x="659" y="287"/>
                    </a:lnTo>
                    <a:lnTo>
                      <a:pt x="673" y="290"/>
                    </a:lnTo>
                    <a:lnTo>
                      <a:pt x="697" y="294"/>
                    </a:lnTo>
                    <a:lnTo>
                      <a:pt x="709" y="307"/>
                    </a:lnTo>
                    <a:lnTo>
                      <a:pt x="713" y="328"/>
                    </a:lnTo>
                    <a:lnTo>
                      <a:pt x="713" y="347"/>
                    </a:lnTo>
                    <a:lnTo>
                      <a:pt x="707" y="382"/>
                    </a:lnTo>
                    <a:lnTo>
                      <a:pt x="716" y="416"/>
                    </a:lnTo>
                    <a:lnTo>
                      <a:pt x="718" y="448"/>
                    </a:lnTo>
                    <a:lnTo>
                      <a:pt x="711" y="482"/>
                    </a:lnTo>
                    <a:lnTo>
                      <a:pt x="707" y="507"/>
                    </a:lnTo>
                    <a:lnTo>
                      <a:pt x="707" y="545"/>
                    </a:lnTo>
                    <a:lnTo>
                      <a:pt x="701" y="564"/>
                    </a:lnTo>
                    <a:lnTo>
                      <a:pt x="682" y="583"/>
                    </a:lnTo>
                    <a:lnTo>
                      <a:pt x="663" y="602"/>
                    </a:lnTo>
                    <a:lnTo>
                      <a:pt x="650" y="764"/>
                    </a:lnTo>
                    <a:lnTo>
                      <a:pt x="644" y="1056"/>
                    </a:lnTo>
                    <a:lnTo>
                      <a:pt x="640" y="1163"/>
                    </a:lnTo>
                    <a:lnTo>
                      <a:pt x="602" y="1334"/>
                    </a:lnTo>
                    <a:lnTo>
                      <a:pt x="582" y="1391"/>
                    </a:lnTo>
                    <a:lnTo>
                      <a:pt x="509" y="1419"/>
                    </a:lnTo>
                    <a:lnTo>
                      <a:pt x="435" y="1434"/>
                    </a:lnTo>
                    <a:lnTo>
                      <a:pt x="376" y="1438"/>
                    </a:lnTo>
                    <a:lnTo>
                      <a:pt x="310" y="1438"/>
                    </a:lnTo>
                    <a:lnTo>
                      <a:pt x="251" y="1421"/>
                    </a:lnTo>
                    <a:lnTo>
                      <a:pt x="133" y="1372"/>
                    </a:lnTo>
                    <a:lnTo>
                      <a:pt x="72" y="1332"/>
                    </a:lnTo>
                    <a:lnTo>
                      <a:pt x="105" y="767"/>
                    </a:lnTo>
                    <a:lnTo>
                      <a:pt x="6" y="575"/>
                    </a:lnTo>
                    <a:lnTo>
                      <a:pt x="0" y="283"/>
                    </a:lnTo>
                    <a:lnTo>
                      <a:pt x="82" y="57"/>
                    </a:lnTo>
                    <a:lnTo>
                      <a:pt x="88" y="53"/>
                    </a:lnTo>
                    <a:lnTo>
                      <a:pt x="101" y="47"/>
                    </a:lnTo>
                    <a:lnTo>
                      <a:pt x="118" y="39"/>
                    </a:lnTo>
                    <a:lnTo>
                      <a:pt x="129" y="34"/>
                    </a:lnTo>
                    <a:lnTo>
                      <a:pt x="141" y="28"/>
                    </a:lnTo>
                    <a:lnTo>
                      <a:pt x="152" y="22"/>
                    </a:lnTo>
                    <a:lnTo>
                      <a:pt x="165" y="19"/>
                    </a:lnTo>
                    <a:lnTo>
                      <a:pt x="177" y="13"/>
                    </a:lnTo>
                    <a:lnTo>
                      <a:pt x="188" y="9"/>
                    </a:lnTo>
                    <a:lnTo>
                      <a:pt x="209" y="3"/>
                    </a:lnTo>
                    <a:lnTo>
                      <a:pt x="226" y="0"/>
                    </a:lnTo>
                    <a:lnTo>
                      <a:pt x="376" y="1"/>
                    </a:lnTo>
                    <a:lnTo>
                      <a:pt x="395" y="7"/>
                    </a:lnTo>
                    <a:lnTo>
                      <a:pt x="414" y="15"/>
                    </a:lnTo>
                    <a:lnTo>
                      <a:pt x="437" y="22"/>
                    </a:lnTo>
                    <a:lnTo>
                      <a:pt x="462" y="30"/>
                    </a:lnTo>
                    <a:lnTo>
                      <a:pt x="483" y="38"/>
                    </a:lnTo>
                    <a:lnTo>
                      <a:pt x="500" y="43"/>
                    </a:lnTo>
                    <a:lnTo>
                      <a:pt x="509" y="49"/>
                    </a:lnTo>
                    <a:lnTo>
                      <a:pt x="517" y="53"/>
                    </a:lnTo>
                    <a:lnTo>
                      <a:pt x="526" y="62"/>
                    </a:lnTo>
                    <a:lnTo>
                      <a:pt x="534" y="68"/>
                    </a:lnTo>
                    <a:lnTo>
                      <a:pt x="542" y="74"/>
                    </a:lnTo>
                    <a:lnTo>
                      <a:pt x="549" y="81"/>
                    </a:lnTo>
                    <a:lnTo>
                      <a:pt x="557" y="87"/>
                    </a:lnTo>
                    <a:lnTo>
                      <a:pt x="564" y="95"/>
                    </a:lnTo>
                    <a:lnTo>
                      <a:pt x="570" y="100"/>
                    </a:lnTo>
                    <a:lnTo>
                      <a:pt x="578" y="106"/>
                    </a:lnTo>
                    <a:lnTo>
                      <a:pt x="583" y="110"/>
                    </a:lnTo>
                    <a:lnTo>
                      <a:pt x="591" y="117"/>
                    </a:lnTo>
                    <a:lnTo>
                      <a:pt x="595" y="121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1" name="Freeform 30"/>
              <p:cNvSpPr>
                <a:spLocks/>
              </p:cNvSpPr>
              <p:nvPr/>
            </p:nvSpPr>
            <p:spPr bwMode="auto">
              <a:xfrm>
                <a:off x="2375" y="2121"/>
                <a:ext cx="159" cy="79"/>
              </a:xfrm>
              <a:custGeom>
                <a:avLst/>
                <a:gdLst>
                  <a:gd name="T0" fmla="*/ 0 w 317"/>
                  <a:gd name="T1" fmla="*/ 0 h 158"/>
                  <a:gd name="T2" fmla="*/ 4 w 317"/>
                  <a:gd name="T3" fmla="*/ 2 h 158"/>
                  <a:gd name="T4" fmla="*/ 4 w 317"/>
                  <a:gd name="T5" fmla="*/ 1 h 158"/>
                  <a:gd name="T6" fmla="*/ 5 w 317"/>
                  <a:gd name="T7" fmla="*/ 1 h 158"/>
                  <a:gd name="T8" fmla="*/ 5 w 317"/>
                  <a:gd name="T9" fmla="*/ 2 h 158"/>
                  <a:gd name="T10" fmla="*/ 6 w 317"/>
                  <a:gd name="T11" fmla="*/ 3 h 158"/>
                  <a:gd name="T12" fmla="*/ 9 w 317"/>
                  <a:gd name="T13" fmla="*/ 4 h 158"/>
                  <a:gd name="T14" fmla="*/ 10 w 317"/>
                  <a:gd name="T15" fmla="*/ 5 h 158"/>
                  <a:gd name="T16" fmla="*/ 10 w 317"/>
                  <a:gd name="T17" fmla="*/ 5 h 158"/>
                  <a:gd name="T18" fmla="*/ 8 w 317"/>
                  <a:gd name="T19" fmla="*/ 4 h 158"/>
                  <a:gd name="T20" fmla="*/ 4 w 317"/>
                  <a:gd name="T21" fmla="*/ 3 h 158"/>
                  <a:gd name="T22" fmla="*/ 4 w 317"/>
                  <a:gd name="T23" fmla="*/ 3 h 158"/>
                  <a:gd name="T24" fmla="*/ 1 w 317"/>
                  <a:gd name="T25" fmla="*/ 1 h 158"/>
                  <a:gd name="T26" fmla="*/ 0 w 317"/>
                  <a:gd name="T27" fmla="*/ 0 h 158"/>
                  <a:gd name="T28" fmla="*/ 0 w 317"/>
                  <a:gd name="T29" fmla="*/ 0 h 1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158">
                    <a:moveTo>
                      <a:pt x="0" y="0"/>
                    </a:moveTo>
                    <a:lnTo>
                      <a:pt x="112" y="50"/>
                    </a:lnTo>
                    <a:lnTo>
                      <a:pt x="126" y="14"/>
                    </a:lnTo>
                    <a:lnTo>
                      <a:pt x="156" y="14"/>
                    </a:lnTo>
                    <a:lnTo>
                      <a:pt x="156" y="38"/>
                    </a:lnTo>
                    <a:lnTo>
                      <a:pt x="179" y="65"/>
                    </a:lnTo>
                    <a:lnTo>
                      <a:pt x="278" y="112"/>
                    </a:lnTo>
                    <a:lnTo>
                      <a:pt x="291" y="135"/>
                    </a:lnTo>
                    <a:lnTo>
                      <a:pt x="317" y="158"/>
                    </a:lnTo>
                    <a:lnTo>
                      <a:pt x="232" y="120"/>
                    </a:lnTo>
                    <a:lnTo>
                      <a:pt x="126" y="73"/>
                    </a:lnTo>
                    <a:lnTo>
                      <a:pt x="112" y="74"/>
                    </a:lnTo>
                    <a:lnTo>
                      <a:pt x="8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2" name="Freeform 31"/>
              <p:cNvSpPr>
                <a:spLocks/>
              </p:cNvSpPr>
              <p:nvPr/>
            </p:nvSpPr>
            <p:spPr bwMode="auto">
              <a:xfrm>
                <a:off x="2976" y="2584"/>
                <a:ext cx="19" cy="24"/>
              </a:xfrm>
              <a:custGeom>
                <a:avLst/>
                <a:gdLst>
                  <a:gd name="T0" fmla="*/ 2 w 38"/>
                  <a:gd name="T1" fmla="*/ 0 h 47"/>
                  <a:gd name="T2" fmla="*/ 1 w 38"/>
                  <a:gd name="T3" fmla="*/ 2 h 47"/>
                  <a:gd name="T4" fmla="*/ 0 w 38"/>
                  <a:gd name="T5" fmla="*/ 2 h 47"/>
                  <a:gd name="T6" fmla="*/ 1 w 38"/>
                  <a:gd name="T7" fmla="*/ 1 h 47"/>
                  <a:gd name="T8" fmla="*/ 2 w 38"/>
                  <a:gd name="T9" fmla="*/ 0 h 47"/>
                  <a:gd name="T10" fmla="*/ 2 w 38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lnTo>
                      <a:pt x="17" y="36"/>
                    </a:lnTo>
                    <a:lnTo>
                      <a:pt x="0" y="47"/>
                    </a:lnTo>
                    <a:lnTo>
                      <a:pt x="17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3" name="Freeform 32"/>
              <p:cNvSpPr>
                <a:spLocks/>
              </p:cNvSpPr>
              <p:nvPr/>
            </p:nvSpPr>
            <p:spPr bwMode="auto">
              <a:xfrm>
                <a:off x="2959" y="1621"/>
                <a:ext cx="51" cy="43"/>
              </a:xfrm>
              <a:custGeom>
                <a:avLst/>
                <a:gdLst>
                  <a:gd name="T0" fmla="*/ 1 w 100"/>
                  <a:gd name="T1" fmla="*/ 1 h 85"/>
                  <a:gd name="T2" fmla="*/ 1 w 100"/>
                  <a:gd name="T3" fmla="*/ 1 h 85"/>
                  <a:gd name="T4" fmla="*/ 2 w 100"/>
                  <a:gd name="T5" fmla="*/ 2 h 85"/>
                  <a:gd name="T6" fmla="*/ 4 w 100"/>
                  <a:gd name="T7" fmla="*/ 3 h 85"/>
                  <a:gd name="T8" fmla="*/ 3 w 100"/>
                  <a:gd name="T9" fmla="*/ 3 h 85"/>
                  <a:gd name="T10" fmla="*/ 1 w 100"/>
                  <a:gd name="T11" fmla="*/ 3 h 85"/>
                  <a:gd name="T12" fmla="*/ 1 w 100"/>
                  <a:gd name="T13" fmla="*/ 3 h 85"/>
                  <a:gd name="T14" fmla="*/ 0 w 100"/>
                  <a:gd name="T15" fmla="*/ 1 h 85"/>
                  <a:gd name="T16" fmla="*/ 1 w 100"/>
                  <a:gd name="T17" fmla="*/ 0 h 85"/>
                  <a:gd name="T18" fmla="*/ 1 w 100"/>
                  <a:gd name="T19" fmla="*/ 1 h 85"/>
                  <a:gd name="T20" fmla="*/ 1 w 100"/>
                  <a:gd name="T21" fmla="*/ 1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85">
                    <a:moveTo>
                      <a:pt x="32" y="2"/>
                    </a:moveTo>
                    <a:lnTo>
                      <a:pt x="28" y="24"/>
                    </a:lnTo>
                    <a:lnTo>
                      <a:pt x="34" y="47"/>
                    </a:lnTo>
                    <a:lnTo>
                      <a:pt x="100" y="68"/>
                    </a:lnTo>
                    <a:lnTo>
                      <a:pt x="83" y="85"/>
                    </a:lnTo>
                    <a:lnTo>
                      <a:pt x="32" y="74"/>
                    </a:lnTo>
                    <a:lnTo>
                      <a:pt x="15" y="74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4" name="Freeform 33"/>
              <p:cNvSpPr>
                <a:spLocks/>
              </p:cNvSpPr>
              <p:nvPr/>
            </p:nvSpPr>
            <p:spPr bwMode="auto">
              <a:xfrm>
                <a:off x="2984" y="1672"/>
                <a:ext cx="91" cy="45"/>
              </a:xfrm>
              <a:custGeom>
                <a:avLst/>
                <a:gdLst>
                  <a:gd name="T0" fmla="*/ 6 w 182"/>
                  <a:gd name="T1" fmla="*/ 0 h 92"/>
                  <a:gd name="T2" fmla="*/ 6 w 182"/>
                  <a:gd name="T3" fmla="*/ 0 h 92"/>
                  <a:gd name="T4" fmla="*/ 4 w 182"/>
                  <a:gd name="T5" fmla="*/ 1 h 92"/>
                  <a:gd name="T6" fmla="*/ 4 w 182"/>
                  <a:gd name="T7" fmla="*/ 2 h 92"/>
                  <a:gd name="T8" fmla="*/ 3 w 182"/>
                  <a:gd name="T9" fmla="*/ 2 h 92"/>
                  <a:gd name="T10" fmla="*/ 2 w 182"/>
                  <a:gd name="T11" fmla="*/ 2 h 92"/>
                  <a:gd name="T12" fmla="*/ 0 w 182"/>
                  <a:gd name="T13" fmla="*/ 2 h 92"/>
                  <a:gd name="T14" fmla="*/ 2 w 182"/>
                  <a:gd name="T15" fmla="*/ 1 h 92"/>
                  <a:gd name="T16" fmla="*/ 4 w 182"/>
                  <a:gd name="T17" fmla="*/ 0 h 92"/>
                  <a:gd name="T18" fmla="*/ 6 w 182"/>
                  <a:gd name="T19" fmla="*/ 0 h 92"/>
                  <a:gd name="T20" fmla="*/ 6 w 182"/>
                  <a:gd name="T21" fmla="*/ 0 h 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2" h="92">
                    <a:moveTo>
                      <a:pt x="182" y="0"/>
                    </a:moveTo>
                    <a:lnTo>
                      <a:pt x="163" y="31"/>
                    </a:lnTo>
                    <a:lnTo>
                      <a:pt x="127" y="61"/>
                    </a:lnTo>
                    <a:lnTo>
                      <a:pt x="105" y="76"/>
                    </a:lnTo>
                    <a:lnTo>
                      <a:pt x="74" y="90"/>
                    </a:lnTo>
                    <a:lnTo>
                      <a:pt x="59" y="92"/>
                    </a:lnTo>
                    <a:lnTo>
                      <a:pt x="0" y="88"/>
                    </a:lnTo>
                    <a:lnTo>
                      <a:pt x="36" y="59"/>
                    </a:lnTo>
                    <a:lnTo>
                      <a:pt x="112" y="25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5" name="Freeform 34"/>
              <p:cNvSpPr>
                <a:spLocks/>
              </p:cNvSpPr>
              <p:nvPr/>
            </p:nvSpPr>
            <p:spPr bwMode="auto">
              <a:xfrm>
                <a:off x="3073" y="1412"/>
                <a:ext cx="63" cy="138"/>
              </a:xfrm>
              <a:custGeom>
                <a:avLst/>
                <a:gdLst>
                  <a:gd name="T0" fmla="*/ 1 w 125"/>
                  <a:gd name="T1" fmla="*/ 4 h 275"/>
                  <a:gd name="T2" fmla="*/ 1 w 125"/>
                  <a:gd name="T3" fmla="*/ 3 h 275"/>
                  <a:gd name="T4" fmla="*/ 1 w 125"/>
                  <a:gd name="T5" fmla="*/ 2 h 275"/>
                  <a:gd name="T6" fmla="*/ 1 w 125"/>
                  <a:gd name="T7" fmla="*/ 1 h 275"/>
                  <a:gd name="T8" fmla="*/ 1 w 125"/>
                  <a:gd name="T9" fmla="*/ 1 h 275"/>
                  <a:gd name="T10" fmla="*/ 1 w 125"/>
                  <a:gd name="T11" fmla="*/ 1 h 275"/>
                  <a:gd name="T12" fmla="*/ 2 w 125"/>
                  <a:gd name="T13" fmla="*/ 1 h 275"/>
                  <a:gd name="T14" fmla="*/ 2 w 125"/>
                  <a:gd name="T15" fmla="*/ 1 h 275"/>
                  <a:gd name="T16" fmla="*/ 2 w 125"/>
                  <a:gd name="T17" fmla="*/ 0 h 275"/>
                  <a:gd name="T18" fmla="*/ 2 w 125"/>
                  <a:gd name="T19" fmla="*/ 1 h 275"/>
                  <a:gd name="T20" fmla="*/ 3 w 125"/>
                  <a:gd name="T21" fmla="*/ 2 h 275"/>
                  <a:gd name="T22" fmla="*/ 3 w 125"/>
                  <a:gd name="T23" fmla="*/ 2 h 275"/>
                  <a:gd name="T24" fmla="*/ 4 w 125"/>
                  <a:gd name="T25" fmla="*/ 2 h 275"/>
                  <a:gd name="T26" fmla="*/ 4 w 125"/>
                  <a:gd name="T27" fmla="*/ 3 h 275"/>
                  <a:gd name="T28" fmla="*/ 4 w 125"/>
                  <a:gd name="T29" fmla="*/ 5 h 275"/>
                  <a:gd name="T30" fmla="*/ 4 w 125"/>
                  <a:gd name="T31" fmla="*/ 7 h 275"/>
                  <a:gd name="T32" fmla="*/ 4 w 125"/>
                  <a:gd name="T33" fmla="*/ 9 h 275"/>
                  <a:gd name="T34" fmla="*/ 4 w 125"/>
                  <a:gd name="T35" fmla="*/ 8 h 275"/>
                  <a:gd name="T36" fmla="*/ 2 w 125"/>
                  <a:gd name="T37" fmla="*/ 8 h 275"/>
                  <a:gd name="T38" fmla="*/ 1 w 125"/>
                  <a:gd name="T39" fmla="*/ 9 h 275"/>
                  <a:gd name="T40" fmla="*/ 0 w 125"/>
                  <a:gd name="T41" fmla="*/ 9 h 275"/>
                  <a:gd name="T42" fmla="*/ 2 w 125"/>
                  <a:gd name="T43" fmla="*/ 8 h 275"/>
                  <a:gd name="T44" fmla="*/ 2 w 125"/>
                  <a:gd name="T45" fmla="*/ 7 h 275"/>
                  <a:gd name="T46" fmla="*/ 3 w 125"/>
                  <a:gd name="T47" fmla="*/ 7 h 275"/>
                  <a:gd name="T48" fmla="*/ 3 w 125"/>
                  <a:gd name="T49" fmla="*/ 5 h 275"/>
                  <a:gd name="T50" fmla="*/ 1 w 125"/>
                  <a:gd name="T51" fmla="*/ 4 h 275"/>
                  <a:gd name="T52" fmla="*/ 1 w 125"/>
                  <a:gd name="T53" fmla="*/ 4 h 2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275">
                    <a:moveTo>
                      <a:pt x="17" y="102"/>
                    </a:moveTo>
                    <a:lnTo>
                      <a:pt x="13" y="72"/>
                    </a:lnTo>
                    <a:lnTo>
                      <a:pt x="11" y="47"/>
                    </a:lnTo>
                    <a:lnTo>
                      <a:pt x="17" y="24"/>
                    </a:lnTo>
                    <a:lnTo>
                      <a:pt x="21" y="17"/>
                    </a:lnTo>
                    <a:lnTo>
                      <a:pt x="26" y="11"/>
                    </a:lnTo>
                    <a:lnTo>
                      <a:pt x="34" y="7"/>
                    </a:lnTo>
                    <a:lnTo>
                      <a:pt x="40" y="3"/>
                    </a:lnTo>
                    <a:lnTo>
                      <a:pt x="53" y="0"/>
                    </a:lnTo>
                    <a:lnTo>
                      <a:pt x="60" y="11"/>
                    </a:lnTo>
                    <a:lnTo>
                      <a:pt x="78" y="36"/>
                    </a:lnTo>
                    <a:lnTo>
                      <a:pt x="87" y="49"/>
                    </a:lnTo>
                    <a:lnTo>
                      <a:pt x="97" y="64"/>
                    </a:lnTo>
                    <a:lnTo>
                      <a:pt x="108" y="87"/>
                    </a:lnTo>
                    <a:lnTo>
                      <a:pt x="110" y="155"/>
                    </a:lnTo>
                    <a:lnTo>
                      <a:pt x="110" y="207"/>
                    </a:lnTo>
                    <a:lnTo>
                      <a:pt x="125" y="266"/>
                    </a:lnTo>
                    <a:lnTo>
                      <a:pt x="102" y="256"/>
                    </a:lnTo>
                    <a:lnTo>
                      <a:pt x="59" y="256"/>
                    </a:lnTo>
                    <a:lnTo>
                      <a:pt x="22" y="275"/>
                    </a:lnTo>
                    <a:lnTo>
                      <a:pt x="0" y="266"/>
                    </a:lnTo>
                    <a:lnTo>
                      <a:pt x="47" y="230"/>
                    </a:lnTo>
                    <a:lnTo>
                      <a:pt x="59" y="222"/>
                    </a:lnTo>
                    <a:lnTo>
                      <a:pt x="70" y="193"/>
                    </a:lnTo>
                    <a:lnTo>
                      <a:pt x="68" y="142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6" name="Freeform 35"/>
              <p:cNvSpPr>
                <a:spLocks/>
              </p:cNvSpPr>
              <p:nvPr/>
            </p:nvSpPr>
            <p:spPr bwMode="auto">
              <a:xfrm>
                <a:off x="3158" y="1509"/>
                <a:ext cx="27" cy="36"/>
              </a:xfrm>
              <a:custGeom>
                <a:avLst/>
                <a:gdLst>
                  <a:gd name="T0" fmla="*/ 0 w 55"/>
                  <a:gd name="T1" fmla="*/ 0 h 73"/>
                  <a:gd name="T2" fmla="*/ 0 w 55"/>
                  <a:gd name="T3" fmla="*/ 0 h 73"/>
                  <a:gd name="T4" fmla="*/ 1 w 55"/>
                  <a:gd name="T5" fmla="*/ 0 h 73"/>
                  <a:gd name="T6" fmla="*/ 1 w 55"/>
                  <a:gd name="T7" fmla="*/ 1 h 73"/>
                  <a:gd name="T8" fmla="*/ 1 w 55"/>
                  <a:gd name="T9" fmla="*/ 2 h 73"/>
                  <a:gd name="T10" fmla="*/ 1 w 55"/>
                  <a:gd name="T11" fmla="*/ 1 h 73"/>
                  <a:gd name="T12" fmla="*/ 0 w 55"/>
                  <a:gd name="T13" fmla="*/ 0 h 73"/>
                  <a:gd name="T14" fmla="*/ 0 w 55"/>
                  <a:gd name="T15" fmla="*/ 0 h 73"/>
                  <a:gd name="T16" fmla="*/ 0 w 55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73">
                    <a:moveTo>
                      <a:pt x="0" y="0"/>
                    </a:moveTo>
                    <a:lnTo>
                      <a:pt x="30" y="6"/>
                    </a:lnTo>
                    <a:lnTo>
                      <a:pt x="47" y="25"/>
                    </a:lnTo>
                    <a:lnTo>
                      <a:pt x="55" y="54"/>
                    </a:lnTo>
                    <a:lnTo>
                      <a:pt x="45" y="73"/>
                    </a:lnTo>
                    <a:lnTo>
                      <a:pt x="32" y="35"/>
                    </a:lnTo>
                    <a:lnTo>
                      <a:pt x="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7" name="Freeform 36"/>
              <p:cNvSpPr>
                <a:spLocks/>
              </p:cNvSpPr>
              <p:nvPr/>
            </p:nvSpPr>
            <p:spPr bwMode="auto">
              <a:xfrm>
                <a:off x="3140" y="1461"/>
                <a:ext cx="21" cy="143"/>
              </a:xfrm>
              <a:custGeom>
                <a:avLst/>
                <a:gdLst>
                  <a:gd name="T0" fmla="*/ 2 w 41"/>
                  <a:gd name="T1" fmla="*/ 3 h 286"/>
                  <a:gd name="T2" fmla="*/ 1 w 41"/>
                  <a:gd name="T3" fmla="*/ 6 h 286"/>
                  <a:gd name="T4" fmla="*/ 1 w 41"/>
                  <a:gd name="T5" fmla="*/ 8 h 286"/>
                  <a:gd name="T6" fmla="*/ 1 w 41"/>
                  <a:gd name="T7" fmla="*/ 9 h 286"/>
                  <a:gd name="T8" fmla="*/ 1 w 41"/>
                  <a:gd name="T9" fmla="*/ 6 h 286"/>
                  <a:gd name="T10" fmla="*/ 1 w 41"/>
                  <a:gd name="T11" fmla="*/ 2 h 286"/>
                  <a:gd name="T12" fmla="*/ 0 w 41"/>
                  <a:gd name="T13" fmla="*/ 0 h 286"/>
                  <a:gd name="T14" fmla="*/ 2 w 41"/>
                  <a:gd name="T15" fmla="*/ 0 h 286"/>
                  <a:gd name="T16" fmla="*/ 2 w 41"/>
                  <a:gd name="T17" fmla="*/ 2 h 286"/>
                  <a:gd name="T18" fmla="*/ 2 w 41"/>
                  <a:gd name="T19" fmla="*/ 3 h 286"/>
                  <a:gd name="T20" fmla="*/ 2 w 41"/>
                  <a:gd name="T21" fmla="*/ 3 h 2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286">
                    <a:moveTo>
                      <a:pt x="36" y="76"/>
                    </a:moveTo>
                    <a:lnTo>
                      <a:pt x="26" y="169"/>
                    </a:lnTo>
                    <a:lnTo>
                      <a:pt x="26" y="226"/>
                    </a:lnTo>
                    <a:lnTo>
                      <a:pt x="19" y="286"/>
                    </a:lnTo>
                    <a:lnTo>
                      <a:pt x="11" y="180"/>
                    </a:lnTo>
                    <a:lnTo>
                      <a:pt x="17" y="57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38" y="38"/>
                    </a:lnTo>
                    <a:lnTo>
                      <a:pt x="36" y="76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8" name="Freeform 37"/>
              <p:cNvSpPr>
                <a:spLocks/>
              </p:cNvSpPr>
              <p:nvPr/>
            </p:nvSpPr>
            <p:spPr bwMode="auto">
              <a:xfrm>
                <a:off x="3161" y="2621"/>
                <a:ext cx="134" cy="45"/>
              </a:xfrm>
              <a:custGeom>
                <a:avLst/>
                <a:gdLst>
                  <a:gd name="T0" fmla="*/ 1 w 268"/>
                  <a:gd name="T1" fmla="*/ 1 h 89"/>
                  <a:gd name="T2" fmla="*/ 3 w 268"/>
                  <a:gd name="T3" fmla="*/ 2 h 89"/>
                  <a:gd name="T4" fmla="*/ 5 w 268"/>
                  <a:gd name="T5" fmla="*/ 2 h 89"/>
                  <a:gd name="T6" fmla="*/ 6 w 268"/>
                  <a:gd name="T7" fmla="*/ 2 h 89"/>
                  <a:gd name="T8" fmla="*/ 6 w 268"/>
                  <a:gd name="T9" fmla="*/ 1 h 89"/>
                  <a:gd name="T10" fmla="*/ 7 w 268"/>
                  <a:gd name="T11" fmla="*/ 1 h 89"/>
                  <a:gd name="T12" fmla="*/ 9 w 268"/>
                  <a:gd name="T13" fmla="*/ 0 h 89"/>
                  <a:gd name="T14" fmla="*/ 8 w 268"/>
                  <a:gd name="T15" fmla="*/ 2 h 89"/>
                  <a:gd name="T16" fmla="*/ 7 w 268"/>
                  <a:gd name="T17" fmla="*/ 2 h 89"/>
                  <a:gd name="T18" fmla="*/ 5 w 268"/>
                  <a:gd name="T19" fmla="*/ 3 h 89"/>
                  <a:gd name="T20" fmla="*/ 2 w 268"/>
                  <a:gd name="T21" fmla="*/ 3 h 89"/>
                  <a:gd name="T22" fmla="*/ 0 w 268"/>
                  <a:gd name="T23" fmla="*/ 2 h 89"/>
                  <a:gd name="T24" fmla="*/ 1 w 268"/>
                  <a:gd name="T25" fmla="*/ 1 h 89"/>
                  <a:gd name="T26" fmla="*/ 1 w 268"/>
                  <a:gd name="T27" fmla="*/ 1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8" h="89">
                    <a:moveTo>
                      <a:pt x="25" y="11"/>
                    </a:moveTo>
                    <a:lnTo>
                      <a:pt x="80" y="49"/>
                    </a:lnTo>
                    <a:lnTo>
                      <a:pt x="133" y="53"/>
                    </a:lnTo>
                    <a:lnTo>
                      <a:pt x="164" y="42"/>
                    </a:lnTo>
                    <a:lnTo>
                      <a:pt x="185" y="10"/>
                    </a:lnTo>
                    <a:lnTo>
                      <a:pt x="217" y="13"/>
                    </a:lnTo>
                    <a:lnTo>
                      <a:pt x="268" y="0"/>
                    </a:lnTo>
                    <a:lnTo>
                      <a:pt x="240" y="49"/>
                    </a:lnTo>
                    <a:lnTo>
                      <a:pt x="194" y="53"/>
                    </a:lnTo>
                    <a:lnTo>
                      <a:pt x="130" y="89"/>
                    </a:lnTo>
                    <a:lnTo>
                      <a:pt x="33" y="78"/>
                    </a:lnTo>
                    <a:lnTo>
                      <a:pt x="0" y="38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59" name="Freeform 38"/>
              <p:cNvSpPr>
                <a:spLocks/>
              </p:cNvSpPr>
              <p:nvPr/>
            </p:nvSpPr>
            <p:spPr bwMode="auto">
              <a:xfrm>
                <a:off x="3184" y="2562"/>
                <a:ext cx="102" cy="72"/>
              </a:xfrm>
              <a:custGeom>
                <a:avLst/>
                <a:gdLst>
                  <a:gd name="T0" fmla="*/ 0 w 205"/>
                  <a:gd name="T1" fmla="*/ 4 h 145"/>
                  <a:gd name="T2" fmla="*/ 2 w 205"/>
                  <a:gd name="T3" fmla="*/ 4 h 145"/>
                  <a:gd name="T4" fmla="*/ 3 w 205"/>
                  <a:gd name="T5" fmla="*/ 3 h 145"/>
                  <a:gd name="T6" fmla="*/ 3 w 205"/>
                  <a:gd name="T7" fmla="*/ 2 h 145"/>
                  <a:gd name="T8" fmla="*/ 4 w 205"/>
                  <a:gd name="T9" fmla="*/ 2 h 145"/>
                  <a:gd name="T10" fmla="*/ 5 w 205"/>
                  <a:gd name="T11" fmla="*/ 2 h 145"/>
                  <a:gd name="T12" fmla="*/ 6 w 205"/>
                  <a:gd name="T13" fmla="*/ 2 h 145"/>
                  <a:gd name="T14" fmla="*/ 6 w 205"/>
                  <a:gd name="T15" fmla="*/ 2 h 145"/>
                  <a:gd name="T16" fmla="*/ 6 w 205"/>
                  <a:gd name="T17" fmla="*/ 2 h 145"/>
                  <a:gd name="T18" fmla="*/ 6 w 205"/>
                  <a:gd name="T19" fmla="*/ 2 h 145"/>
                  <a:gd name="T20" fmla="*/ 6 w 205"/>
                  <a:gd name="T21" fmla="*/ 1 h 145"/>
                  <a:gd name="T22" fmla="*/ 6 w 205"/>
                  <a:gd name="T23" fmla="*/ 1 h 145"/>
                  <a:gd name="T24" fmla="*/ 4 w 205"/>
                  <a:gd name="T25" fmla="*/ 1 h 145"/>
                  <a:gd name="T26" fmla="*/ 3 w 205"/>
                  <a:gd name="T27" fmla="*/ 1 h 145"/>
                  <a:gd name="T28" fmla="*/ 1 w 205"/>
                  <a:gd name="T29" fmla="*/ 0 h 145"/>
                  <a:gd name="T30" fmla="*/ 0 w 205"/>
                  <a:gd name="T31" fmla="*/ 0 h 145"/>
                  <a:gd name="T32" fmla="*/ 1 w 205"/>
                  <a:gd name="T33" fmla="*/ 1 h 145"/>
                  <a:gd name="T34" fmla="*/ 1 w 205"/>
                  <a:gd name="T35" fmla="*/ 3 h 145"/>
                  <a:gd name="T36" fmla="*/ 0 w 205"/>
                  <a:gd name="T37" fmla="*/ 3 h 145"/>
                  <a:gd name="T38" fmla="*/ 0 w 205"/>
                  <a:gd name="T39" fmla="*/ 3 h 145"/>
                  <a:gd name="T40" fmla="*/ 0 w 205"/>
                  <a:gd name="T41" fmla="*/ 4 h 145"/>
                  <a:gd name="T42" fmla="*/ 0 w 205"/>
                  <a:gd name="T43" fmla="*/ 4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5" h="145">
                    <a:moveTo>
                      <a:pt x="8" y="137"/>
                    </a:moveTo>
                    <a:lnTo>
                      <a:pt x="70" y="145"/>
                    </a:lnTo>
                    <a:lnTo>
                      <a:pt x="112" y="124"/>
                    </a:lnTo>
                    <a:lnTo>
                      <a:pt x="122" y="93"/>
                    </a:lnTo>
                    <a:lnTo>
                      <a:pt x="154" y="89"/>
                    </a:lnTo>
                    <a:lnTo>
                      <a:pt x="179" y="93"/>
                    </a:lnTo>
                    <a:lnTo>
                      <a:pt x="196" y="91"/>
                    </a:lnTo>
                    <a:lnTo>
                      <a:pt x="203" y="89"/>
                    </a:lnTo>
                    <a:lnTo>
                      <a:pt x="205" y="84"/>
                    </a:lnTo>
                    <a:lnTo>
                      <a:pt x="203" y="69"/>
                    </a:lnTo>
                    <a:lnTo>
                      <a:pt x="198" y="55"/>
                    </a:lnTo>
                    <a:lnTo>
                      <a:pt x="194" y="40"/>
                    </a:lnTo>
                    <a:lnTo>
                      <a:pt x="154" y="40"/>
                    </a:lnTo>
                    <a:lnTo>
                      <a:pt x="101" y="44"/>
                    </a:lnTo>
                    <a:lnTo>
                      <a:pt x="55" y="10"/>
                    </a:lnTo>
                    <a:lnTo>
                      <a:pt x="23" y="0"/>
                    </a:lnTo>
                    <a:lnTo>
                      <a:pt x="48" y="51"/>
                    </a:lnTo>
                    <a:lnTo>
                      <a:pt x="63" y="101"/>
                    </a:lnTo>
                    <a:lnTo>
                      <a:pt x="25" y="105"/>
                    </a:lnTo>
                    <a:lnTo>
                      <a:pt x="0" y="107"/>
                    </a:lnTo>
                    <a:lnTo>
                      <a:pt x="8" y="137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0" name="Freeform 39"/>
              <p:cNvSpPr>
                <a:spLocks/>
              </p:cNvSpPr>
              <p:nvPr/>
            </p:nvSpPr>
            <p:spPr bwMode="auto">
              <a:xfrm>
                <a:off x="3042" y="1614"/>
                <a:ext cx="63" cy="75"/>
              </a:xfrm>
              <a:custGeom>
                <a:avLst/>
                <a:gdLst>
                  <a:gd name="T0" fmla="*/ 0 w 125"/>
                  <a:gd name="T1" fmla="*/ 0 h 151"/>
                  <a:gd name="T2" fmla="*/ 1 w 125"/>
                  <a:gd name="T3" fmla="*/ 0 h 151"/>
                  <a:gd name="T4" fmla="*/ 1 w 125"/>
                  <a:gd name="T5" fmla="*/ 0 h 151"/>
                  <a:gd name="T6" fmla="*/ 2 w 125"/>
                  <a:gd name="T7" fmla="*/ 0 h 151"/>
                  <a:gd name="T8" fmla="*/ 2 w 125"/>
                  <a:gd name="T9" fmla="*/ 0 h 151"/>
                  <a:gd name="T10" fmla="*/ 3 w 125"/>
                  <a:gd name="T11" fmla="*/ 1 h 151"/>
                  <a:gd name="T12" fmla="*/ 3 w 125"/>
                  <a:gd name="T13" fmla="*/ 1 h 151"/>
                  <a:gd name="T14" fmla="*/ 3 w 125"/>
                  <a:gd name="T15" fmla="*/ 1 h 151"/>
                  <a:gd name="T16" fmla="*/ 4 w 125"/>
                  <a:gd name="T17" fmla="*/ 1 h 151"/>
                  <a:gd name="T18" fmla="*/ 4 w 125"/>
                  <a:gd name="T19" fmla="*/ 2 h 151"/>
                  <a:gd name="T20" fmla="*/ 4 w 125"/>
                  <a:gd name="T21" fmla="*/ 2 h 151"/>
                  <a:gd name="T22" fmla="*/ 4 w 125"/>
                  <a:gd name="T23" fmla="*/ 3 h 151"/>
                  <a:gd name="T24" fmla="*/ 4 w 125"/>
                  <a:gd name="T25" fmla="*/ 4 h 151"/>
                  <a:gd name="T26" fmla="*/ 4 w 125"/>
                  <a:gd name="T27" fmla="*/ 4 h 151"/>
                  <a:gd name="T28" fmla="*/ 4 w 125"/>
                  <a:gd name="T29" fmla="*/ 4 h 151"/>
                  <a:gd name="T30" fmla="*/ 4 w 125"/>
                  <a:gd name="T31" fmla="*/ 3 h 151"/>
                  <a:gd name="T32" fmla="*/ 4 w 125"/>
                  <a:gd name="T33" fmla="*/ 3 h 151"/>
                  <a:gd name="T34" fmla="*/ 3 w 125"/>
                  <a:gd name="T35" fmla="*/ 3 h 151"/>
                  <a:gd name="T36" fmla="*/ 3 w 125"/>
                  <a:gd name="T37" fmla="*/ 2 h 151"/>
                  <a:gd name="T38" fmla="*/ 3 w 125"/>
                  <a:gd name="T39" fmla="*/ 2 h 151"/>
                  <a:gd name="T40" fmla="*/ 2 w 125"/>
                  <a:gd name="T41" fmla="*/ 0 h 151"/>
                  <a:gd name="T42" fmla="*/ 0 w 125"/>
                  <a:gd name="T43" fmla="*/ 0 h 151"/>
                  <a:gd name="T44" fmla="*/ 0 w 125"/>
                  <a:gd name="T45" fmla="*/ 0 h 1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5" h="151">
                    <a:moveTo>
                      <a:pt x="0" y="0"/>
                    </a:moveTo>
                    <a:lnTo>
                      <a:pt x="8" y="4"/>
                    </a:lnTo>
                    <a:lnTo>
                      <a:pt x="23" y="10"/>
                    </a:lnTo>
                    <a:lnTo>
                      <a:pt x="44" y="18"/>
                    </a:lnTo>
                    <a:lnTo>
                      <a:pt x="61" y="25"/>
                    </a:lnTo>
                    <a:lnTo>
                      <a:pt x="74" y="35"/>
                    </a:lnTo>
                    <a:lnTo>
                      <a:pt x="85" y="44"/>
                    </a:lnTo>
                    <a:lnTo>
                      <a:pt x="93" y="52"/>
                    </a:lnTo>
                    <a:lnTo>
                      <a:pt x="97" y="54"/>
                    </a:lnTo>
                    <a:lnTo>
                      <a:pt x="120" y="67"/>
                    </a:lnTo>
                    <a:lnTo>
                      <a:pt x="118" y="82"/>
                    </a:lnTo>
                    <a:lnTo>
                      <a:pt x="125" y="107"/>
                    </a:lnTo>
                    <a:lnTo>
                      <a:pt x="123" y="135"/>
                    </a:lnTo>
                    <a:lnTo>
                      <a:pt x="120" y="151"/>
                    </a:lnTo>
                    <a:lnTo>
                      <a:pt x="120" y="145"/>
                    </a:lnTo>
                    <a:lnTo>
                      <a:pt x="114" y="124"/>
                    </a:lnTo>
                    <a:lnTo>
                      <a:pt x="101" y="103"/>
                    </a:lnTo>
                    <a:lnTo>
                      <a:pt x="95" y="96"/>
                    </a:lnTo>
                    <a:lnTo>
                      <a:pt x="89" y="88"/>
                    </a:lnTo>
                    <a:lnTo>
                      <a:pt x="84" y="82"/>
                    </a:lnTo>
                    <a:lnTo>
                      <a:pt x="4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1" name="Freeform 40"/>
              <p:cNvSpPr>
                <a:spLocks/>
              </p:cNvSpPr>
              <p:nvPr/>
            </p:nvSpPr>
            <p:spPr bwMode="auto">
              <a:xfrm>
                <a:off x="3014" y="2615"/>
                <a:ext cx="112" cy="102"/>
              </a:xfrm>
              <a:custGeom>
                <a:avLst/>
                <a:gdLst>
                  <a:gd name="T0" fmla="*/ 2 w 222"/>
                  <a:gd name="T1" fmla="*/ 0 h 203"/>
                  <a:gd name="T2" fmla="*/ 2 w 222"/>
                  <a:gd name="T3" fmla="*/ 1 h 203"/>
                  <a:gd name="T4" fmla="*/ 3 w 222"/>
                  <a:gd name="T5" fmla="*/ 2 h 203"/>
                  <a:gd name="T6" fmla="*/ 4 w 222"/>
                  <a:gd name="T7" fmla="*/ 2 h 203"/>
                  <a:gd name="T8" fmla="*/ 5 w 222"/>
                  <a:gd name="T9" fmla="*/ 2 h 203"/>
                  <a:gd name="T10" fmla="*/ 5 w 222"/>
                  <a:gd name="T11" fmla="*/ 3 h 203"/>
                  <a:gd name="T12" fmla="*/ 6 w 222"/>
                  <a:gd name="T13" fmla="*/ 3 h 203"/>
                  <a:gd name="T14" fmla="*/ 8 w 222"/>
                  <a:gd name="T15" fmla="*/ 4 h 203"/>
                  <a:gd name="T16" fmla="*/ 6 w 222"/>
                  <a:gd name="T17" fmla="*/ 6 h 203"/>
                  <a:gd name="T18" fmla="*/ 2 w 222"/>
                  <a:gd name="T19" fmla="*/ 7 h 203"/>
                  <a:gd name="T20" fmla="*/ 0 w 222"/>
                  <a:gd name="T21" fmla="*/ 5 h 203"/>
                  <a:gd name="T22" fmla="*/ 2 w 222"/>
                  <a:gd name="T23" fmla="*/ 2 h 203"/>
                  <a:gd name="T24" fmla="*/ 2 w 222"/>
                  <a:gd name="T25" fmla="*/ 0 h 203"/>
                  <a:gd name="T26" fmla="*/ 2 w 222"/>
                  <a:gd name="T27" fmla="*/ 0 h 2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2" h="203">
                    <a:moveTo>
                      <a:pt x="51" y="0"/>
                    </a:moveTo>
                    <a:lnTo>
                      <a:pt x="63" y="28"/>
                    </a:lnTo>
                    <a:lnTo>
                      <a:pt x="87" y="53"/>
                    </a:lnTo>
                    <a:lnTo>
                      <a:pt x="112" y="57"/>
                    </a:lnTo>
                    <a:lnTo>
                      <a:pt x="137" y="45"/>
                    </a:lnTo>
                    <a:lnTo>
                      <a:pt x="150" y="66"/>
                    </a:lnTo>
                    <a:lnTo>
                      <a:pt x="175" y="85"/>
                    </a:lnTo>
                    <a:lnTo>
                      <a:pt x="222" y="102"/>
                    </a:lnTo>
                    <a:lnTo>
                      <a:pt x="171" y="174"/>
                    </a:lnTo>
                    <a:lnTo>
                      <a:pt x="45" y="203"/>
                    </a:lnTo>
                    <a:lnTo>
                      <a:pt x="0" y="133"/>
                    </a:lnTo>
                    <a:lnTo>
                      <a:pt x="45" y="3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2" name="Freeform 41"/>
              <p:cNvSpPr>
                <a:spLocks/>
              </p:cNvSpPr>
              <p:nvPr/>
            </p:nvSpPr>
            <p:spPr bwMode="auto">
              <a:xfrm>
                <a:off x="3097" y="2529"/>
                <a:ext cx="101" cy="93"/>
              </a:xfrm>
              <a:custGeom>
                <a:avLst/>
                <a:gdLst>
                  <a:gd name="T0" fmla="*/ 3 w 202"/>
                  <a:gd name="T1" fmla="*/ 0 h 186"/>
                  <a:gd name="T2" fmla="*/ 3 w 202"/>
                  <a:gd name="T3" fmla="*/ 1 h 186"/>
                  <a:gd name="T4" fmla="*/ 4 w 202"/>
                  <a:gd name="T5" fmla="*/ 3 h 186"/>
                  <a:gd name="T6" fmla="*/ 4 w 202"/>
                  <a:gd name="T7" fmla="*/ 3 h 186"/>
                  <a:gd name="T8" fmla="*/ 5 w 202"/>
                  <a:gd name="T9" fmla="*/ 4 h 186"/>
                  <a:gd name="T10" fmla="*/ 6 w 202"/>
                  <a:gd name="T11" fmla="*/ 5 h 186"/>
                  <a:gd name="T12" fmla="*/ 7 w 202"/>
                  <a:gd name="T13" fmla="*/ 5 h 186"/>
                  <a:gd name="T14" fmla="*/ 7 w 202"/>
                  <a:gd name="T15" fmla="*/ 6 h 186"/>
                  <a:gd name="T16" fmla="*/ 5 w 202"/>
                  <a:gd name="T17" fmla="*/ 6 h 186"/>
                  <a:gd name="T18" fmla="*/ 5 w 202"/>
                  <a:gd name="T19" fmla="*/ 6 h 186"/>
                  <a:gd name="T20" fmla="*/ 4 w 202"/>
                  <a:gd name="T21" fmla="*/ 6 h 186"/>
                  <a:gd name="T22" fmla="*/ 4 w 202"/>
                  <a:gd name="T23" fmla="*/ 6 h 186"/>
                  <a:gd name="T24" fmla="*/ 3 w 202"/>
                  <a:gd name="T25" fmla="*/ 6 h 186"/>
                  <a:gd name="T26" fmla="*/ 3 w 202"/>
                  <a:gd name="T27" fmla="*/ 5 h 186"/>
                  <a:gd name="T28" fmla="*/ 3 w 202"/>
                  <a:gd name="T29" fmla="*/ 5 h 186"/>
                  <a:gd name="T30" fmla="*/ 3 w 202"/>
                  <a:gd name="T31" fmla="*/ 4 h 186"/>
                  <a:gd name="T32" fmla="*/ 3 w 202"/>
                  <a:gd name="T33" fmla="*/ 4 h 186"/>
                  <a:gd name="T34" fmla="*/ 2 w 202"/>
                  <a:gd name="T35" fmla="*/ 3 h 186"/>
                  <a:gd name="T36" fmla="*/ 1 w 202"/>
                  <a:gd name="T37" fmla="*/ 3 h 186"/>
                  <a:gd name="T38" fmla="*/ 0 w 202"/>
                  <a:gd name="T39" fmla="*/ 3 h 186"/>
                  <a:gd name="T40" fmla="*/ 1 w 202"/>
                  <a:gd name="T41" fmla="*/ 2 h 186"/>
                  <a:gd name="T42" fmla="*/ 2 w 202"/>
                  <a:gd name="T43" fmla="*/ 1 h 186"/>
                  <a:gd name="T44" fmla="*/ 3 w 202"/>
                  <a:gd name="T45" fmla="*/ 0 h 186"/>
                  <a:gd name="T46" fmla="*/ 3 w 202"/>
                  <a:gd name="T47" fmla="*/ 0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2" h="186">
                    <a:moveTo>
                      <a:pt x="80" y="0"/>
                    </a:moveTo>
                    <a:lnTo>
                      <a:pt x="88" y="30"/>
                    </a:lnTo>
                    <a:lnTo>
                      <a:pt x="114" y="66"/>
                    </a:lnTo>
                    <a:lnTo>
                      <a:pt x="112" y="89"/>
                    </a:lnTo>
                    <a:lnTo>
                      <a:pt x="129" y="121"/>
                    </a:lnTo>
                    <a:lnTo>
                      <a:pt x="162" y="135"/>
                    </a:lnTo>
                    <a:lnTo>
                      <a:pt x="198" y="133"/>
                    </a:lnTo>
                    <a:lnTo>
                      <a:pt x="202" y="163"/>
                    </a:lnTo>
                    <a:lnTo>
                      <a:pt x="156" y="167"/>
                    </a:lnTo>
                    <a:lnTo>
                      <a:pt x="135" y="186"/>
                    </a:lnTo>
                    <a:lnTo>
                      <a:pt x="127" y="182"/>
                    </a:lnTo>
                    <a:lnTo>
                      <a:pt x="108" y="176"/>
                    </a:lnTo>
                    <a:lnTo>
                      <a:pt x="91" y="167"/>
                    </a:lnTo>
                    <a:lnTo>
                      <a:pt x="84" y="157"/>
                    </a:lnTo>
                    <a:lnTo>
                      <a:pt x="89" y="131"/>
                    </a:lnTo>
                    <a:lnTo>
                      <a:pt x="93" y="114"/>
                    </a:lnTo>
                    <a:lnTo>
                      <a:pt x="76" y="100"/>
                    </a:lnTo>
                    <a:lnTo>
                      <a:pt x="57" y="66"/>
                    </a:lnTo>
                    <a:lnTo>
                      <a:pt x="29" y="66"/>
                    </a:lnTo>
                    <a:lnTo>
                      <a:pt x="0" y="70"/>
                    </a:lnTo>
                    <a:lnTo>
                      <a:pt x="21" y="38"/>
                    </a:lnTo>
                    <a:lnTo>
                      <a:pt x="44" y="3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3" name="Freeform 42"/>
              <p:cNvSpPr>
                <a:spLocks/>
              </p:cNvSpPr>
              <p:nvPr/>
            </p:nvSpPr>
            <p:spPr bwMode="auto">
              <a:xfrm>
                <a:off x="3161" y="2559"/>
                <a:ext cx="23" cy="29"/>
              </a:xfrm>
              <a:custGeom>
                <a:avLst/>
                <a:gdLst>
                  <a:gd name="T0" fmla="*/ 0 w 46"/>
                  <a:gd name="T1" fmla="*/ 1 h 57"/>
                  <a:gd name="T2" fmla="*/ 0 w 46"/>
                  <a:gd name="T3" fmla="*/ 2 h 57"/>
                  <a:gd name="T4" fmla="*/ 1 w 46"/>
                  <a:gd name="T5" fmla="*/ 2 h 57"/>
                  <a:gd name="T6" fmla="*/ 2 w 46"/>
                  <a:gd name="T7" fmla="*/ 2 h 57"/>
                  <a:gd name="T8" fmla="*/ 2 w 46"/>
                  <a:gd name="T9" fmla="*/ 1 h 57"/>
                  <a:gd name="T10" fmla="*/ 2 w 46"/>
                  <a:gd name="T11" fmla="*/ 1 h 57"/>
                  <a:gd name="T12" fmla="*/ 1 w 46"/>
                  <a:gd name="T13" fmla="*/ 0 h 57"/>
                  <a:gd name="T14" fmla="*/ 0 w 46"/>
                  <a:gd name="T15" fmla="*/ 1 h 57"/>
                  <a:gd name="T16" fmla="*/ 0 w 46"/>
                  <a:gd name="T17" fmla="*/ 1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" h="57">
                    <a:moveTo>
                      <a:pt x="0" y="10"/>
                    </a:moveTo>
                    <a:lnTo>
                      <a:pt x="0" y="40"/>
                    </a:lnTo>
                    <a:lnTo>
                      <a:pt x="25" y="50"/>
                    </a:lnTo>
                    <a:lnTo>
                      <a:pt x="46" y="57"/>
                    </a:lnTo>
                    <a:lnTo>
                      <a:pt x="46" y="29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4" name="Freeform 43"/>
              <p:cNvSpPr>
                <a:spLocks/>
              </p:cNvSpPr>
              <p:nvPr/>
            </p:nvSpPr>
            <p:spPr bwMode="auto">
              <a:xfrm>
                <a:off x="3145" y="2532"/>
                <a:ext cx="32" cy="22"/>
              </a:xfrm>
              <a:custGeom>
                <a:avLst/>
                <a:gdLst>
                  <a:gd name="T0" fmla="*/ 0 w 65"/>
                  <a:gd name="T1" fmla="*/ 1 h 44"/>
                  <a:gd name="T2" fmla="*/ 0 w 65"/>
                  <a:gd name="T3" fmla="*/ 2 h 44"/>
                  <a:gd name="T4" fmla="*/ 2 w 65"/>
                  <a:gd name="T5" fmla="*/ 2 h 44"/>
                  <a:gd name="T6" fmla="*/ 1 w 65"/>
                  <a:gd name="T7" fmla="*/ 1 h 44"/>
                  <a:gd name="T8" fmla="*/ 0 w 65"/>
                  <a:gd name="T9" fmla="*/ 0 h 44"/>
                  <a:gd name="T10" fmla="*/ 0 w 65"/>
                  <a:gd name="T11" fmla="*/ 1 h 44"/>
                  <a:gd name="T12" fmla="*/ 0 w 65"/>
                  <a:gd name="T13" fmla="*/ 1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44">
                    <a:moveTo>
                      <a:pt x="0" y="6"/>
                    </a:moveTo>
                    <a:lnTo>
                      <a:pt x="27" y="42"/>
                    </a:lnTo>
                    <a:lnTo>
                      <a:pt x="65" y="44"/>
                    </a:lnTo>
                    <a:lnTo>
                      <a:pt x="40" y="12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5" name="Freeform 44"/>
              <p:cNvSpPr>
                <a:spLocks/>
              </p:cNvSpPr>
              <p:nvPr/>
            </p:nvSpPr>
            <p:spPr bwMode="auto">
              <a:xfrm>
                <a:off x="2947" y="2580"/>
                <a:ext cx="91" cy="126"/>
              </a:xfrm>
              <a:custGeom>
                <a:avLst/>
                <a:gdLst>
                  <a:gd name="T0" fmla="*/ 5 w 182"/>
                  <a:gd name="T1" fmla="*/ 0 h 251"/>
                  <a:gd name="T2" fmla="*/ 6 w 182"/>
                  <a:gd name="T3" fmla="*/ 2 h 251"/>
                  <a:gd name="T4" fmla="*/ 6 w 182"/>
                  <a:gd name="T5" fmla="*/ 2 h 251"/>
                  <a:gd name="T6" fmla="*/ 6 w 182"/>
                  <a:gd name="T7" fmla="*/ 2 h 251"/>
                  <a:gd name="T8" fmla="*/ 6 w 182"/>
                  <a:gd name="T9" fmla="*/ 3 h 251"/>
                  <a:gd name="T10" fmla="*/ 5 w 182"/>
                  <a:gd name="T11" fmla="*/ 3 h 251"/>
                  <a:gd name="T12" fmla="*/ 5 w 182"/>
                  <a:gd name="T13" fmla="*/ 3 h 251"/>
                  <a:gd name="T14" fmla="*/ 5 w 182"/>
                  <a:gd name="T15" fmla="*/ 3 h 251"/>
                  <a:gd name="T16" fmla="*/ 5 w 182"/>
                  <a:gd name="T17" fmla="*/ 4 h 251"/>
                  <a:gd name="T18" fmla="*/ 4 w 182"/>
                  <a:gd name="T19" fmla="*/ 5 h 251"/>
                  <a:gd name="T20" fmla="*/ 4 w 182"/>
                  <a:gd name="T21" fmla="*/ 7 h 251"/>
                  <a:gd name="T22" fmla="*/ 2 w 182"/>
                  <a:gd name="T23" fmla="*/ 8 h 251"/>
                  <a:gd name="T24" fmla="*/ 1 w 182"/>
                  <a:gd name="T25" fmla="*/ 8 h 251"/>
                  <a:gd name="T26" fmla="*/ 1 w 182"/>
                  <a:gd name="T27" fmla="*/ 8 h 251"/>
                  <a:gd name="T28" fmla="*/ 1 w 182"/>
                  <a:gd name="T29" fmla="*/ 8 h 251"/>
                  <a:gd name="T30" fmla="*/ 0 w 182"/>
                  <a:gd name="T31" fmla="*/ 7 h 251"/>
                  <a:gd name="T32" fmla="*/ 1 w 182"/>
                  <a:gd name="T33" fmla="*/ 7 h 251"/>
                  <a:gd name="T34" fmla="*/ 1 w 182"/>
                  <a:gd name="T35" fmla="*/ 6 h 251"/>
                  <a:gd name="T36" fmla="*/ 1 w 182"/>
                  <a:gd name="T37" fmla="*/ 6 h 251"/>
                  <a:gd name="T38" fmla="*/ 2 w 182"/>
                  <a:gd name="T39" fmla="*/ 5 h 251"/>
                  <a:gd name="T40" fmla="*/ 2 w 182"/>
                  <a:gd name="T41" fmla="*/ 8 h 251"/>
                  <a:gd name="T42" fmla="*/ 3 w 182"/>
                  <a:gd name="T43" fmla="*/ 7 h 251"/>
                  <a:gd name="T44" fmla="*/ 3 w 182"/>
                  <a:gd name="T45" fmla="*/ 7 h 251"/>
                  <a:gd name="T46" fmla="*/ 4 w 182"/>
                  <a:gd name="T47" fmla="*/ 6 h 251"/>
                  <a:gd name="T48" fmla="*/ 3 w 182"/>
                  <a:gd name="T49" fmla="*/ 6 h 251"/>
                  <a:gd name="T50" fmla="*/ 2 w 182"/>
                  <a:gd name="T51" fmla="*/ 5 h 251"/>
                  <a:gd name="T52" fmla="*/ 3 w 182"/>
                  <a:gd name="T53" fmla="*/ 3 h 251"/>
                  <a:gd name="T54" fmla="*/ 4 w 182"/>
                  <a:gd name="T55" fmla="*/ 1 h 251"/>
                  <a:gd name="T56" fmla="*/ 5 w 182"/>
                  <a:gd name="T57" fmla="*/ 0 h 251"/>
                  <a:gd name="T58" fmla="*/ 5 w 182"/>
                  <a:gd name="T59" fmla="*/ 0 h 2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2" h="251">
                    <a:moveTo>
                      <a:pt x="142" y="0"/>
                    </a:moveTo>
                    <a:lnTo>
                      <a:pt x="182" y="50"/>
                    </a:lnTo>
                    <a:lnTo>
                      <a:pt x="179" y="57"/>
                    </a:lnTo>
                    <a:lnTo>
                      <a:pt x="175" y="63"/>
                    </a:lnTo>
                    <a:lnTo>
                      <a:pt x="169" y="67"/>
                    </a:lnTo>
                    <a:lnTo>
                      <a:pt x="156" y="78"/>
                    </a:lnTo>
                    <a:lnTo>
                      <a:pt x="148" y="84"/>
                    </a:lnTo>
                    <a:lnTo>
                      <a:pt x="142" y="92"/>
                    </a:lnTo>
                    <a:lnTo>
                      <a:pt x="129" y="120"/>
                    </a:lnTo>
                    <a:lnTo>
                      <a:pt x="122" y="143"/>
                    </a:lnTo>
                    <a:lnTo>
                      <a:pt x="106" y="206"/>
                    </a:lnTo>
                    <a:lnTo>
                      <a:pt x="63" y="251"/>
                    </a:lnTo>
                    <a:lnTo>
                      <a:pt x="11" y="247"/>
                    </a:lnTo>
                    <a:lnTo>
                      <a:pt x="9" y="245"/>
                    </a:lnTo>
                    <a:lnTo>
                      <a:pt x="4" y="240"/>
                    </a:lnTo>
                    <a:lnTo>
                      <a:pt x="0" y="221"/>
                    </a:lnTo>
                    <a:lnTo>
                      <a:pt x="6" y="206"/>
                    </a:lnTo>
                    <a:lnTo>
                      <a:pt x="19" y="185"/>
                    </a:lnTo>
                    <a:lnTo>
                      <a:pt x="30" y="166"/>
                    </a:lnTo>
                    <a:lnTo>
                      <a:pt x="34" y="158"/>
                    </a:lnTo>
                    <a:lnTo>
                      <a:pt x="34" y="225"/>
                    </a:lnTo>
                    <a:lnTo>
                      <a:pt x="68" y="219"/>
                    </a:lnTo>
                    <a:lnTo>
                      <a:pt x="85" y="206"/>
                    </a:lnTo>
                    <a:lnTo>
                      <a:pt x="97" y="185"/>
                    </a:lnTo>
                    <a:lnTo>
                      <a:pt x="68" y="187"/>
                    </a:lnTo>
                    <a:lnTo>
                      <a:pt x="59" y="145"/>
                    </a:lnTo>
                    <a:lnTo>
                      <a:pt x="76" y="74"/>
                    </a:lnTo>
                    <a:lnTo>
                      <a:pt x="118" y="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6" name="Freeform 45"/>
              <p:cNvSpPr>
                <a:spLocks/>
              </p:cNvSpPr>
              <p:nvPr/>
            </p:nvSpPr>
            <p:spPr bwMode="auto">
              <a:xfrm>
                <a:off x="2956" y="2568"/>
                <a:ext cx="77" cy="118"/>
              </a:xfrm>
              <a:custGeom>
                <a:avLst/>
                <a:gdLst>
                  <a:gd name="T0" fmla="*/ 4 w 154"/>
                  <a:gd name="T1" fmla="*/ 1 h 235"/>
                  <a:gd name="T2" fmla="*/ 5 w 154"/>
                  <a:gd name="T3" fmla="*/ 1 h 235"/>
                  <a:gd name="T4" fmla="*/ 5 w 154"/>
                  <a:gd name="T5" fmla="*/ 2 h 235"/>
                  <a:gd name="T6" fmla="*/ 5 w 154"/>
                  <a:gd name="T7" fmla="*/ 3 h 235"/>
                  <a:gd name="T8" fmla="*/ 4 w 154"/>
                  <a:gd name="T9" fmla="*/ 3 h 235"/>
                  <a:gd name="T10" fmla="*/ 4 w 154"/>
                  <a:gd name="T11" fmla="*/ 2 h 235"/>
                  <a:gd name="T12" fmla="*/ 3 w 154"/>
                  <a:gd name="T13" fmla="*/ 3 h 235"/>
                  <a:gd name="T14" fmla="*/ 3 w 154"/>
                  <a:gd name="T15" fmla="*/ 4 h 235"/>
                  <a:gd name="T16" fmla="*/ 3 w 154"/>
                  <a:gd name="T17" fmla="*/ 5 h 235"/>
                  <a:gd name="T18" fmla="*/ 2 w 154"/>
                  <a:gd name="T19" fmla="*/ 5 h 235"/>
                  <a:gd name="T20" fmla="*/ 2 w 154"/>
                  <a:gd name="T21" fmla="*/ 6 h 235"/>
                  <a:gd name="T22" fmla="*/ 2 w 154"/>
                  <a:gd name="T23" fmla="*/ 7 h 235"/>
                  <a:gd name="T24" fmla="*/ 2 w 154"/>
                  <a:gd name="T25" fmla="*/ 8 h 235"/>
                  <a:gd name="T26" fmla="*/ 2 w 154"/>
                  <a:gd name="T27" fmla="*/ 7 h 235"/>
                  <a:gd name="T28" fmla="*/ 0 w 154"/>
                  <a:gd name="T29" fmla="*/ 6 h 235"/>
                  <a:gd name="T30" fmla="*/ 2 w 154"/>
                  <a:gd name="T31" fmla="*/ 5 h 235"/>
                  <a:gd name="T32" fmla="*/ 2 w 154"/>
                  <a:gd name="T33" fmla="*/ 3 h 235"/>
                  <a:gd name="T34" fmla="*/ 3 w 154"/>
                  <a:gd name="T35" fmla="*/ 2 h 235"/>
                  <a:gd name="T36" fmla="*/ 4 w 154"/>
                  <a:gd name="T37" fmla="*/ 0 h 235"/>
                  <a:gd name="T38" fmla="*/ 4 w 154"/>
                  <a:gd name="T39" fmla="*/ 1 h 235"/>
                  <a:gd name="T40" fmla="*/ 4 w 154"/>
                  <a:gd name="T41" fmla="*/ 1 h 2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4" h="235">
                    <a:moveTo>
                      <a:pt x="125" y="1"/>
                    </a:moveTo>
                    <a:lnTo>
                      <a:pt x="129" y="26"/>
                    </a:lnTo>
                    <a:lnTo>
                      <a:pt x="154" y="51"/>
                    </a:lnTo>
                    <a:lnTo>
                      <a:pt x="139" y="77"/>
                    </a:lnTo>
                    <a:lnTo>
                      <a:pt x="118" y="79"/>
                    </a:lnTo>
                    <a:lnTo>
                      <a:pt x="97" y="58"/>
                    </a:lnTo>
                    <a:lnTo>
                      <a:pt x="68" y="93"/>
                    </a:lnTo>
                    <a:lnTo>
                      <a:pt x="76" y="112"/>
                    </a:lnTo>
                    <a:lnTo>
                      <a:pt x="85" y="136"/>
                    </a:lnTo>
                    <a:lnTo>
                      <a:pt x="59" y="159"/>
                    </a:lnTo>
                    <a:lnTo>
                      <a:pt x="53" y="180"/>
                    </a:lnTo>
                    <a:lnTo>
                      <a:pt x="61" y="195"/>
                    </a:lnTo>
                    <a:lnTo>
                      <a:pt x="51" y="235"/>
                    </a:lnTo>
                    <a:lnTo>
                      <a:pt x="42" y="199"/>
                    </a:lnTo>
                    <a:lnTo>
                      <a:pt x="0" y="186"/>
                    </a:lnTo>
                    <a:lnTo>
                      <a:pt x="34" y="135"/>
                    </a:lnTo>
                    <a:lnTo>
                      <a:pt x="61" y="89"/>
                    </a:lnTo>
                    <a:lnTo>
                      <a:pt x="84" y="45"/>
                    </a:lnTo>
                    <a:lnTo>
                      <a:pt x="114" y="0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7" name="Freeform 46"/>
              <p:cNvSpPr>
                <a:spLocks/>
              </p:cNvSpPr>
              <p:nvPr/>
            </p:nvSpPr>
            <p:spPr bwMode="auto">
              <a:xfrm>
                <a:off x="3037" y="2523"/>
                <a:ext cx="75" cy="73"/>
              </a:xfrm>
              <a:custGeom>
                <a:avLst/>
                <a:gdLst>
                  <a:gd name="T0" fmla="*/ 4 w 151"/>
                  <a:gd name="T1" fmla="*/ 0 h 147"/>
                  <a:gd name="T2" fmla="*/ 2 w 151"/>
                  <a:gd name="T3" fmla="*/ 2 h 147"/>
                  <a:gd name="T4" fmla="*/ 0 w 151"/>
                  <a:gd name="T5" fmla="*/ 4 h 147"/>
                  <a:gd name="T6" fmla="*/ 0 w 151"/>
                  <a:gd name="T7" fmla="*/ 3 h 147"/>
                  <a:gd name="T8" fmla="*/ 1 w 151"/>
                  <a:gd name="T9" fmla="*/ 1 h 147"/>
                  <a:gd name="T10" fmla="*/ 4 w 151"/>
                  <a:gd name="T11" fmla="*/ 0 h 147"/>
                  <a:gd name="T12" fmla="*/ 4 w 151"/>
                  <a:gd name="T13" fmla="*/ 0 h 147"/>
                  <a:gd name="T14" fmla="*/ 4 w 151"/>
                  <a:gd name="T15" fmla="*/ 0 h 147"/>
                  <a:gd name="T16" fmla="*/ 4 w 151"/>
                  <a:gd name="T17" fmla="*/ 0 h 1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147">
                    <a:moveTo>
                      <a:pt x="145" y="29"/>
                    </a:moveTo>
                    <a:lnTo>
                      <a:pt x="84" y="91"/>
                    </a:lnTo>
                    <a:lnTo>
                      <a:pt x="19" y="147"/>
                    </a:lnTo>
                    <a:lnTo>
                      <a:pt x="0" y="120"/>
                    </a:lnTo>
                    <a:lnTo>
                      <a:pt x="59" y="40"/>
                    </a:lnTo>
                    <a:lnTo>
                      <a:pt x="132" y="6"/>
                    </a:lnTo>
                    <a:lnTo>
                      <a:pt x="151" y="0"/>
                    </a:lnTo>
                    <a:lnTo>
                      <a:pt x="145" y="29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8" name="Freeform 47"/>
              <p:cNvSpPr>
                <a:spLocks/>
              </p:cNvSpPr>
              <p:nvPr/>
            </p:nvSpPr>
            <p:spPr bwMode="auto">
              <a:xfrm>
                <a:off x="3126" y="2485"/>
                <a:ext cx="34" cy="41"/>
              </a:xfrm>
              <a:custGeom>
                <a:avLst/>
                <a:gdLst>
                  <a:gd name="T0" fmla="*/ 0 w 69"/>
                  <a:gd name="T1" fmla="*/ 1 h 82"/>
                  <a:gd name="T2" fmla="*/ 0 w 69"/>
                  <a:gd name="T3" fmla="*/ 2 h 82"/>
                  <a:gd name="T4" fmla="*/ 1 w 69"/>
                  <a:gd name="T5" fmla="*/ 2 h 82"/>
                  <a:gd name="T6" fmla="*/ 2 w 69"/>
                  <a:gd name="T7" fmla="*/ 3 h 82"/>
                  <a:gd name="T8" fmla="*/ 1 w 69"/>
                  <a:gd name="T9" fmla="*/ 2 h 82"/>
                  <a:gd name="T10" fmla="*/ 2 w 69"/>
                  <a:gd name="T11" fmla="*/ 2 h 82"/>
                  <a:gd name="T12" fmla="*/ 1 w 69"/>
                  <a:gd name="T13" fmla="*/ 0 h 82"/>
                  <a:gd name="T14" fmla="*/ 0 w 69"/>
                  <a:gd name="T15" fmla="*/ 0 h 82"/>
                  <a:gd name="T16" fmla="*/ 0 w 69"/>
                  <a:gd name="T17" fmla="*/ 1 h 82"/>
                  <a:gd name="T18" fmla="*/ 0 w 69"/>
                  <a:gd name="T19" fmla="*/ 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82">
                    <a:moveTo>
                      <a:pt x="0" y="15"/>
                    </a:moveTo>
                    <a:lnTo>
                      <a:pt x="19" y="38"/>
                    </a:lnTo>
                    <a:lnTo>
                      <a:pt x="32" y="63"/>
                    </a:lnTo>
                    <a:lnTo>
                      <a:pt x="69" y="82"/>
                    </a:lnTo>
                    <a:lnTo>
                      <a:pt x="59" y="53"/>
                    </a:lnTo>
                    <a:lnTo>
                      <a:pt x="65" y="34"/>
                    </a:lnTo>
                    <a:lnTo>
                      <a:pt x="40" y="0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69" name="Freeform 48"/>
              <p:cNvSpPr>
                <a:spLocks/>
              </p:cNvSpPr>
              <p:nvPr/>
            </p:nvSpPr>
            <p:spPr bwMode="auto">
              <a:xfrm>
                <a:off x="3057" y="2478"/>
                <a:ext cx="80" cy="59"/>
              </a:xfrm>
              <a:custGeom>
                <a:avLst/>
                <a:gdLst>
                  <a:gd name="T0" fmla="*/ 5 w 160"/>
                  <a:gd name="T1" fmla="*/ 1 h 118"/>
                  <a:gd name="T2" fmla="*/ 5 w 160"/>
                  <a:gd name="T3" fmla="*/ 1 h 118"/>
                  <a:gd name="T4" fmla="*/ 3 w 160"/>
                  <a:gd name="T5" fmla="*/ 3 h 118"/>
                  <a:gd name="T6" fmla="*/ 0 w 160"/>
                  <a:gd name="T7" fmla="*/ 4 h 118"/>
                  <a:gd name="T8" fmla="*/ 2 w 160"/>
                  <a:gd name="T9" fmla="*/ 2 h 118"/>
                  <a:gd name="T10" fmla="*/ 4 w 160"/>
                  <a:gd name="T11" fmla="*/ 1 h 118"/>
                  <a:gd name="T12" fmla="*/ 5 w 160"/>
                  <a:gd name="T13" fmla="*/ 0 h 118"/>
                  <a:gd name="T14" fmla="*/ 5 w 160"/>
                  <a:gd name="T15" fmla="*/ 1 h 118"/>
                  <a:gd name="T16" fmla="*/ 5 w 160"/>
                  <a:gd name="T17" fmla="*/ 1 h 1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118">
                    <a:moveTo>
                      <a:pt x="160" y="11"/>
                    </a:moveTo>
                    <a:lnTo>
                      <a:pt x="133" y="13"/>
                    </a:lnTo>
                    <a:lnTo>
                      <a:pt x="82" y="74"/>
                    </a:lnTo>
                    <a:lnTo>
                      <a:pt x="0" y="118"/>
                    </a:lnTo>
                    <a:lnTo>
                      <a:pt x="54" y="55"/>
                    </a:lnTo>
                    <a:lnTo>
                      <a:pt x="112" y="9"/>
                    </a:lnTo>
                    <a:lnTo>
                      <a:pt x="135" y="0"/>
                    </a:lnTo>
                    <a:lnTo>
                      <a:pt x="160" y="11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0" name="Freeform 49"/>
              <p:cNvSpPr>
                <a:spLocks/>
              </p:cNvSpPr>
              <p:nvPr/>
            </p:nvSpPr>
            <p:spPr bwMode="auto">
              <a:xfrm>
                <a:off x="2919" y="2513"/>
                <a:ext cx="90" cy="103"/>
              </a:xfrm>
              <a:custGeom>
                <a:avLst/>
                <a:gdLst>
                  <a:gd name="T0" fmla="*/ 6 w 178"/>
                  <a:gd name="T1" fmla="*/ 0 h 208"/>
                  <a:gd name="T2" fmla="*/ 5 w 178"/>
                  <a:gd name="T3" fmla="*/ 1 h 208"/>
                  <a:gd name="T4" fmla="*/ 6 w 178"/>
                  <a:gd name="T5" fmla="*/ 1 h 208"/>
                  <a:gd name="T6" fmla="*/ 6 w 178"/>
                  <a:gd name="T7" fmla="*/ 2 h 208"/>
                  <a:gd name="T8" fmla="*/ 5 w 178"/>
                  <a:gd name="T9" fmla="*/ 2 h 208"/>
                  <a:gd name="T10" fmla="*/ 4 w 178"/>
                  <a:gd name="T11" fmla="*/ 1 h 208"/>
                  <a:gd name="T12" fmla="*/ 2 w 178"/>
                  <a:gd name="T13" fmla="*/ 4 h 208"/>
                  <a:gd name="T14" fmla="*/ 3 w 178"/>
                  <a:gd name="T15" fmla="*/ 5 h 208"/>
                  <a:gd name="T16" fmla="*/ 2 w 178"/>
                  <a:gd name="T17" fmla="*/ 6 h 208"/>
                  <a:gd name="T18" fmla="*/ 2 w 178"/>
                  <a:gd name="T19" fmla="*/ 5 h 208"/>
                  <a:gd name="T20" fmla="*/ 0 w 178"/>
                  <a:gd name="T21" fmla="*/ 6 h 208"/>
                  <a:gd name="T22" fmla="*/ 1 w 178"/>
                  <a:gd name="T23" fmla="*/ 5 h 208"/>
                  <a:gd name="T24" fmla="*/ 1 w 178"/>
                  <a:gd name="T25" fmla="*/ 4 h 208"/>
                  <a:gd name="T26" fmla="*/ 4 w 178"/>
                  <a:gd name="T27" fmla="*/ 1 h 208"/>
                  <a:gd name="T28" fmla="*/ 5 w 178"/>
                  <a:gd name="T29" fmla="*/ 0 h 208"/>
                  <a:gd name="T30" fmla="*/ 6 w 178"/>
                  <a:gd name="T31" fmla="*/ 0 h 208"/>
                  <a:gd name="T32" fmla="*/ 6 w 178"/>
                  <a:gd name="T33" fmla="*/ 0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8" h="208">
                    <a:moveTo>
                      <a:pt x="161" y="0"/>
                    </a:moveTo>
                    <a:lnTo>
                      <a:pt x="154" y="33"/>
                    </a:lnTo>
                    <a:lnTo>
                      <a:pt x="165" y="54"/>
                    </a:lnTo>
                    <a:lnTo>
                      <a:pt x="178" y="69"/>
                    </a:lnTo>
                    <a:lnTo>
                      <a:pt x="156" y="80"/>
                    </a:lnTo>
                    <a:lnTo>
                      <a:pt x="127" y="57"/>
                    </a:lnTo>
                    <a:lnTo>
                      <a:pt x="53" y="131"/>
                    </a:lnTo>
                    <a:lnTo>
                      <a:pt x="68" y="171"/>
                    </a:lnTo>
                    <a:lnTo>
                      <a:pt x="55" y="208"/>
                    </a:lnTo>
                    <a:lnTo>
                      <a:pt x="40" y="175"/>
                    </a:lnTo>
                    <a:lnTo>
                      <a:pt x="0" y="194"/>
                    </a:lnTo>
                    <a:lnTo>
                      <a:pt x="7" y="162"/>
                    </a:lnTo>
                    <a:lnTo>
                      <a:pt x="25" y="130"/>
                    </a:lnTo>
                    <a:lnTo>
                      <a:pt x="104" y="59"/>
                    </a:lnTo>
                    <a:lnTo>
                      <a:pt x="129" y="3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1" name="Freeform 50"/>
              <p:cNvSpPr>
                <a:spLocks/>
              </p:cNvSpPr>
              <p:nvPr/>
            </p:nvSpPr>
            <p:spPr bwMode="auto">
              <a:xfrm>
                <a:off x="2975" y="1672"/>
                <a:ext cx="113" cy="70"/>
              </a:xfrm>
              <a:custGeom>
                <a:avLst/>
                <a:gdLst>
                  <a:gd name="T0" fmla="*/ 1 w 226"/>
                  <a:gd name="T1" fmla="*/ 4 h 141"/>
                  <a:gd name="T2" fmla="*/ 3 w 226"/>
                  <a:gd name="T3" fmla="*/ 4 h 141"/>
                  <a:gd name="T4" fmla="*/ 4 w 226"/>
                  <a:gd name="T5" fmla="*/ 4 h 141"/>
                  <a:gd name="T6" fmla="*/ 5 w 226"/>
                  <a:gd name="T7" fmla="*/ 3 h 141"/>
                  <a:gd name="T8" fmla="*/ 6 w 226"/>
                  <a:gd name="T9" fmla="*/ 3 h 141"/>
                  <a:gd name="T10" fmla="*/ 7 w 226"/>
                  <a:gd name="T11" fmla="*/ 1 h 141"/>
                  <a:gd name="T12" fmla="*/ 7 w 226"/>
                  <a:gd name="T13" fmla="*/ 0 h 141"/>
                  <a:gd name="T14" fmla="*/ 8 w 226"/>
                  <a:gd name="T15" fmla="*/ 0 h 141"/>
                  <a:gd name="T16" fmla="*/ 7 w 226"/>
                  <a:gd name="T17" fmla="*/ 0 h 141"/>
                  <a:gd name="T18" fmla="*/ 6 w 226"/>
                  <a:gd name="T19" fmla="*/ 0 h 141"/>
                  <a:gd name="T20" fmla="*/ 5 w 226"/>
                  <a:gd name="T21" fmla="*/ 1 h 141"/>
                  <a:gd name="T22" fmla="*/ 4 w 226"/>
                  <a:gd name="T23" fmla="*/ 2 h 141"/>
                  <a:gd name="T24" fmla="*/ 4 w 226"/>
                  <a:gd name="T25" fmla="*/ 2 h 141"/>
                  <a:gd name="T26" fmla="*/ 3 w 226"/>
                  <a:gd name="T27" fmla="*/ 2 h 141"/>
                  <a:gd name="T28" fmla="*/ 2 w 226"/>
                  <a:gd name="T29" fmla="*/ 2 h 141"/>
                  <a:gd name="T30" fmla="*/ 1 w 226"/>
                  <a:gd name="T31" fmla="*/ 2 h 141"/>
                  <a:gd name="T32" fmla="*/ 0 w 226"/>
                  <a:gd name="T33" fmla="*/ 2 h 141"/>
                  <a:gd name="T34" fmla="*/ 1 w 226"/>
                  <a:gd name="T35" fmla="*/ 4 h 141"/>
                  <a:gd name="T36" fmla="*/ 1 w 226"/>
                  <a:gd name="T37" fmla="*/ 4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6" h="141">
                    <a:moveTo>
                      <a:pt x="10" y="137"/>
                    </a:moveTo>
                    <a:lnTo>
                      <a:pt x="78" y="141"/>
                    </a:lnTo>
                    <a:lnTo>
                      <a:pt x="110" y="135"/>
                    </a:lnTo>
                    <a:lnTo>
                      <a:pt x="144" y="122"/>
                    </a:lnTo>
                    <a:lnTo>
                      <a:pt x="173" y="103"/>
                    </a:lnTo>
                    <a:lnTo>
                      <a:pt x="200" y="61"/>
                    </a:lnTo>
                    <a:lnTo>
                      <a:pt x="224" y="18"/>
                    </a:lnTo>
                    <a:lnTo>
                      <a:pt x="226" y="0"/>
                    </a:lnTo>
                    <a:lnTo>
                      <a:pt x="200" y="6"/>
                    </a:lnTo>
                    <a:lnTo>
                      <a:pt x="177" y="31"/>
                    </a:lnTo>
                    <a:lnTo>
                      <a:pt x="146" y="59"/>
                    </a:lnTo>
                    <a:lnTo>
                      <a:pt x="125" y="75"/>
                    </a:lnTo>
                    <a:lnTo>
                      <a:pt x="106" y="84"/>
                    </a:lnTo>
                    <a:lnTo>
                      <a:pt x="72" y="90"/>
                    </a:lnTo>
                    <a:lnTo>
                      <a:pt x="44" y="90"/>
                    </a:lnTo>
                    <a:lnTo>
                      <a:pt x="23" y="80"/>
                    </a:lnTo>
                    <a:lnTo>
                      <a:pt x="0" y="86"/>
                    </a:lnTo>
                    <a:lnTo>
                      <a:pt x="10" y="13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2" name="Freeform 51"/>
              <p:cNvSpPr>
                <a:spLocks/>
              </p:cNvSpPr>
              <p:nvPr/>
            </p:nvSpPr>
            <p:spPr bwMode="auto">
              <a:xfrm>
                <a:off x="2963" y="1712"/>
                <a:ext cx="36" cy="30"/>
              </a:xfrm>
              <a:custGeom>
                <a:avLst/>
                <a:gdLst>
                  <a:gd name="T0" fmla="*/ 2 w 72"/>
                  <a:gd name="T1" fmla="*/ 0 h 61"/>
                  <a:gd name="T2" fmla="*/ 2 w 72"/>
                  <a:gd name="T3" fmla="*/ 0 h 61"/>
                  <a:gd name="T4" fmla="*/ 3 w 72"/>
                  <a:gd name="T5" fmla="*/ 1 h 61"/>
                  <a:gd name="T6" fmla="*/ 2 w 72"/>
                  <a:gd name="T7" fmla="*/ 1 h 61"/>
                  <a:gd name="T8" fmla="*/ 1 w 72"/>
                  <a:gd name="T9" fmla="*/ 1 h 61"/>
                  <a:gd name="T10" fmla="*/ 0 w 72"/>
                  <a:gd name="T11" fmla="*/ 1 h 61"/>
                  <a:gd name="T12" fmla="*/ 1 w 72"/>
                  <a:gd name="T13" fmla="*/ 0 h 61"/>
                  <a:gd name="T14" fmla="*/ 2 w 72"/>
                  <a:gd name="T15" fmla="*/ 0 h 61"/>
                  <a:gd name="T16" fmla="*/ 2 w 72"/>
                  <a:gd name="T17" fmla="*/ 0 h 61"/>
                  <a:gd name="T18" fmla="*/ 2 w 72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61">
                    <a:moveTo>
                      <a:pt x="55" y="0"/>
                    </a:moveTo>
                    <a:lnTo>
                      <a:pt x="48" y="31"/>
                    </a:lnTo>
                    <a:lnTo>
                      <a:pt x="72" y="55"/>
                    </a:lnTo>
                    <a:lnTo>
                      <a:pt x="53" y="61"/>
                    </a:lnTo>
                    <a:lnTo>
                      <a:pt x="21" y="52"/>
                    </a:lnTo>
                    <a:lnTo>
                      <a:pt x="0" y="33"/>
                    </a:lnTo>
                    <a:lnTo>
                      <a:pt x="4" y="4"/>
                    </a:lnTo>
                    <a:lnTo>
                      <a:pt x="33" y="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3" name="Freeform 52"/>
              <p:cNvSpPr>
                <a:spLocks/>
              </p:cNvSpPr>
              <p:nvPr/>
            </p:nvSpPr>
            <p:spPr bwMode="auto">
              <a:xfrm>
                <a:off x="3026" y="2012"/>
                <a:ext cx="102" cy="262"/>
              </a:xfrm>
              <a:custGeom>
                <a:avLst/>
                <a:gdLst>
                  <a:gd name="T0" fmla="*/ 5 w 205"/>
                  <a:gd name="T1" fmla="*/ 1 h 524"/>
                  <a:gd name="T2" fmla="*/ 4 w 205"/>
                  <a:gd name="T3" fmla="*/ 5 h 524"/>
                  <a:gd name="T4" fmla="*/ 2 w 205"/>
                  <a:gd name="T5" fmla="*/ 11 h 524"/>
                  <a:gd name="T6" fmla="*/ 0 w 205"/>
                  <a:gd name="T7" fmla="*/ 14 h 524"/>
                  <a:gd name="T8" fmla="*/ 0 w 205"/>
                  <a:gd name="T9" fmla="*/ 17 h 524"/>
                  <a:gd name="T10" fmla="*/ 1 w 205"/>
                  <a:gd name="T11" fmla="*/ 15 h 524"/>
                  <a:gd name="T12" fmla="*/ 3 w 205"/>
                  <a:gd name="T13" fmla="*/ 8 h 524"/>
                  <a:gd name="T14" fmla="*/ 6 w 205"/>
                  <a:gd name="T15" fmla="*/ 3 h 524"/>
                  <a:gd name="T16" fmla="*/ 6 w 205"/>
                  <a:gd name="T17" fmla="*/ 0 h 524"/>
                  <a:gd name="T18" fmla="*/ 5 w 205"/>
                  <a:gd name="T19" fmla="*/ 1 h 524"/>
                  <a:gd name="T20" fmla="*/ 5 w 205"/>
                  <a:gd name="T21" fmla="*/ 1 h 5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5" h="524">
                    <a:moveTo>
                      <a:pt x="167" y="11"/>
                    </a:moveTo>
                    <a:lnTo>
                      <a:pt x="131" y="150"/>
                    </a:lnTo>
                    <a:lnTo>
                      <a:pt x="64" y="327"/>
                    </a:lnTo>
                    <a:lnTo>
                      <a:pt x="30" y="429"/>
                    </a:lnTo>
                    <a:lnTo>
                      <a:pt x="0" y="524"/>
                    </a:lnTo>
                    <a:lnTo>
                      <a:pt x="47" y="450"/>
                    </a:lnTo>
                    <a:lnTo>
                      <a:pt x="125" y="254"/>
                    </a:lnTo>
                    <a:lnTo>
                      <a:pt x="195" y="74"/>
                    </a:lnTo>
                    <a:lnTo>
                      <a:pt x="205" y="0"/>
                    </a:lnTo>
                    <a:lnTo>
                      <a:pt x="167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4" name="Freeform 53"/>
              <p:cNvSpPr>
                <a:spLocks/>
              </p:cNvSpPr>
              <p:nvPr/>
            </p:nvSpPr>
            <p:spPr bwMode="auto">
              <a:xfrm>
                <a:off x="3013" y="2460"/>
                <a:ext cx="103" cy="79"/>
              </a:xfrm>
              <a:custGeom>
                <a:avLst/>
                <a:gdLst>
                  <a:gd name="T0" fmla="*/ 0 w 207"/>
                  <a:gd name="T1" fmla="*/ 5 h 158"/>
                  <a:gd name="T2" fmla="*/ 3 w 207"/>
                  <a:gd name="T3" fmla="*/ 3 h 158"/>
                  <a:gd name="T4" fmla="*/ 4 w 207"/>
                  <a:gd name="T5" fmla="*/ 2 h 158"/>
                  <a:gd name="T6" fmla="*/ 5 w 207"/>
                  <a:gd name="T7" fmla="*/ 1 h 158"/>
                  <a:gd name="T8" fmla="*/ 6 w 207"/>
                  <a:gd name="T9" fmla="*/ 1 h 158"/>
                  <a:gd name="T10" fmla="*/ 6 w 207"/>
                  <a:gd name="T11" fmla="*/ 1 h 158"/>
                  <a:gd name="T12" fmla="*/ 6 w 207"/>
                  <a:gd name="T13" fmla="*/ 1 h 158"/>
                  <a:gd name="T14" fmla="*/ 6 w 207"/>
                  <a:gd name="T15" fmla="*/ 1 h 158"/>
                  <a:gd name="T16" fmla="*/ 5 w 207"/>
                  <a:gd name="T17" fmla="*/ 1 h 158"/>
                  <a:gd name="T18" fmla="*/ 5 w 207"/>
                  <a:gd name="T19" fmla="*/ 1 h 158"/>
                  <a:gd name="T20" fmla="*/ 5 w 207"/>
                  <a:gd name="T21" fmla="*/ 0 h 158"/>
                  <a:gd name="T22" fmla="*/ 4 w 207"/>
                  <a:gd name="T23" fmla="*/ 1 h 158"/>
                  <a:gd name="T24" fmla="*/ 4 w 207"/>
                  <a:gd name="T25" fmla="*/ 1 h 158"/>
                  <a:gd name="T26" fmla="*/ 3 w 207"/>
                  <a:gd name="T27" fmla="*/ 1 h 158"/>
                  <a:gd name="T28" fmla="*/ 3 w 207"/>
                  <a:gd name="T29" fmla="*/ 1 h 158"/>
                  <a:gd name="T30" fmla="*/ 3 w 207"/>
                  <a:gd name="T31" fmla="*/ 2 h 158"/>
                  <a:gd name="T32" fmla="*/ 0 w 207"/>
                  <a:gd name="T33" fmla="*/ 4 h 158"/>
                  <a:gd name="T34" fmla="*/ 0 w 207"/>
                  <a:gd name="T35" fmla="*/ 5 h 158"/>
                  <a:gd name="T36" fmla="*/ 0 w 207"/>
                  <a:gd name="T37" fmla="*/ 5 h 158"/>
                  <a:gd name="T38" fmla="*/ 0 w 207"/>
                  <a:gd name="T39" fmla="*/ 5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7" h="158">
                    <a:moveTo>
                      <a:pt x="13" y="158"/>
                    </a:moveTo>
                    <a:lnTo>
                      <a:pt x="118" y="89"/>
                    </a:lnTo>
                    <a:lnTo>
                      <a:pt x="135" y="34"/>
                    </a:lnTo>
                    <a:lnTo>
                      <a:pt x="162" y="26"/>
                    </a:lnTo>
                    <a:lnTo>
                      <a:pt x="207" y="32"/>
                    </a:lnTo>
                    <a:lnTo>
                      <a:pt x="203" y="26"/>
                    </a:lnTo>
                    <a:lnTo>
                      <a:pt x="198" y="21"/>
                    </a:lnTo>
                    <a:lnTo>
                      <a:pt x="192" y="15"/>
                    </a:lnTo>
                    <a:lnTo>
                      <a:pt x="186" y="9"/>
                    </a:lnTo>
                    <a:lnTo>
                      <a:pt x="181" y="4"/>
                    </a:lnTo>
                    <a:lnTo>
                      <a:pt x="169" y="0"/>
                    </a:lnTo>
                    <a:lnTo>
                      <a:pt x="156" y="6"/>
                    </a:lnTo>
                    <a:lnTo>
                      <a:pt x="141" y="13"/>
                    </a:lnTo>
                    <a:lnTo>
                      <a:pt x="127" y="21"/>
                    </a:lnTo>
                    <a:lnTo>
                      <a:pt x="122" y="25"/>
                    </a:lnTo>
                    <a:lnTo>
                      <a:pt x="101" y="63"/>
                    </a:lnTo>
                    <a:lnTo>
                      <a:pt x="30" y="112"/>
                    </a:lnTo>
                    <a:lnTo>
                      <a:pt x="0" y="137"/>
                    </a:lnTo>
                    <a:lnTo>
                      <a:pt x="13" y="158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5" name="Freeform 54"/>
              <p:cNvSpPr>
                <a:spLocks/>
              </p:cNvSpPr>
              <p:nvPr/>
            </p:nvSpPr>
            <p:spPr bwMode="auto">
              <a:xfrm>
                <a:off x="2918" y="2598"/>
                <a:ext cx="24" cy="31"/>
              </a:xfrm>
              <a:custGeom>
                <a:avLst/>
                <a:gdLst>
                  <a:gd name="T0" fmla="*/ 1 w 49"/>
                  <a:gd name="T1" fmla="*/ 1 h 61"/>
                  <a:gd name="T2" fmla="*/ 1 w 49"/>
                  <a:gd name="T3" fmla="*/ 2 h 61"/>
                  <a:gd name="T4" fmla="*/ 1 w 49"/>
                  <a:gd name="T5" fmla="*/ 2 h 61"/>
                  <a:gd name="T6" fmla="*/ 1 w 49"/>
                  <a:gd name="T7" fmla="*/ 2 h 61"/>
                  <a:gd name="T8" fmla="*/ 1 w 49"/>
                  <a:gd name="T9" fmla="*/ 2 h 61"/>
                  <a:gd name="T10" fmla="*/ 0 w 49"/>
                  <a:gd name="T11" fmla="*/ 2 h 61"/>
                  <a:gd name="T12" fmla="*/ 0 w 49"/>
                  <a:gd name="T13" fmla="*/ 2 h 61"/>
                  <a:gd name="T14" fmla="*/ 0 w 49"/>
                  <a:gd name="T15" fmla="*/ 2 h 61"/>
                  <a:gd name="T16" fmla="*/ 0 w 49"/>
                  <a:gd name="T17" fmla="*/ 1 h 61"/>
                  <a:gd name="T18" fmla="*/ 0 w 49"/>
                  <a:gd name="T19" fmla="*/ 1 h 61"/>
                  <a:gd name="T20" fmla="*/ 0 w 49"/>
                  <a:gd name="T21" fmla="*/ 1 h 61"/>
                  <a:gd name="T22" fmla="*/ 1 w 49"/>
                  <a:gd name="T23" fmla="*/ 0 h 61"/>
                  <a:gd name="T24" fmla="*/ 1 w 49"/>
                  <a:gd name="T25" fmla="*/ 1 h 61"/>
                  <a:gd name="T26" fmla="*/ 1 w 49"/>
                  <a:gd name="T27" fmla="*/ 1 h 6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61">
                    <a:moveTo>
                      <a:pt x="48" y="12"/>
                    </a:moveTo>
                    <a:lnTo>
                      <a:pt x="49" y="35"/>
                    </a:lnTo>
                    <a:lnTo>
                      <a:pt x="46" y="42"/>
                    </a:lnTo>
                    <a:lnTo>
                      <a:pt x="42" y="48"/>
                    </a:lnTo>
                    <a:lnTo>
                      <a:pt x="34" y="52"/>
                    </a:lnTo>
                    <a:lnTo>
                      <a:pt x="17" y="57"/>
                    </a:lnTo>
                    <a:lnTo>
                      <a:pt x="8" y="61"/>
                    </a:lnTo>
                    <a:lnTo>
                      <a:pt x="0" y="44"/>
                    </a:lnTo>
                    <a:lnTo>
                      <a:pt x="6" y="31"/>
                    </a:lnTo>
                    <a:lnTo>
                      <a:pt x="13" y="17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6" name="Freeform 55"/>
              <p:cNvSpPr>
                <a:spLocks/>
              </p:cNvSpPr>
              <p:nvPr/>
            </p:nvSpPr>
            <p:spPr bwMode="auto">
              <a:xfrm>
                <a:off x="2328" y="2087"/>
                <a:ext cx="185" cy="128"/>
              </a:xfrm>
              <a:custGeom>
                <a:avLst/>
                <a:gdLst>
                  <a:gd name="T0" fmla="*/ 0 w 371"/>
                  <a:gd name="T1" fmla="*/ 0 h 256"/>
                  <a:gd name="T2" fmla="*/ 1 w 371"/>
                  <a:gd name="T3" fmla="*/ 1 h 256"/>
                  <a:gd name="T4" fmla="*/ 2 w 371"/>
                  <a:gd name="T5" fmla="*/ 2 h 256"/>
                  <a:gd name="T6" fmla="*/ 6 w 371"/>
                  <a:gd name="T7" fmla="*/ 5 h 256"/>
                  <a:gd name="T8" fmla="*/ 11 w 371"/>
                  <a:gd name="T9" fmla="*/ 8 h 256"/>
                  <a:gd name="T10" fmla="*/ 10 w 371"/>
                  <a:gd name="T11" fmla="*/ 8 h 256"/>
                  <a:gd name="T12" fmla="*/ 5 w 371"/>
                  <a:gd name="T13" fmla="*/ 5 h 256"/>
                  <a:gd name="T14" fmla="*/ 1 w 371"/>
                  <a:gd name="T15" fmla="*/ 3 h 256"/>
                  <a:gd name="T16" fmla="*/ 0 w 371"/>
                  <a:gd name="T17" fmla="*/ 2 h 256"/>
                  <a:gd name="T18" fmla="*/ 0 w 371"/>
                  <a:gd name="T19" fmla="*/ 0 h 256"/>
                  <a:gd name="T20" fmla="*/ 0 w 371"/>
                  <a:gd name="T21" fmla="*/ 0 h 256"/>
                  <a:gd name="T22" fmla="*/ 0 w 371"/>
                  <a:gd name="T23" fmla="*/ 0 h 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1" h="256">
                    <a:moveTo>
                      <a:pt x="10" y="0"/>
                    </a:moveTo>
                    <a:lnTo>
                      <a:pt x="59" y="15"/>
                    </a:lnTo>
                    <a:lnTo>
                      <a:pt x="74" y="55"/>
                    </a:lnTo>
                    <a:lnTo>
                      <a:pt x="215" y="154"/>
                    </a:lnTo>
                    <a:lnTo>
                      <a:pt x="371" y="256"/>
                    </a:lnTo>
                    <a:lnTo>
                      <a:pt x="327" y="249"/>
                    </a:lnTo>
                    <a:lnTo>
                      <a:pt x="175" y="146"/>
                    </a:lnTo>
                    <a:lnTo>
                      <a:pt x="51" y="82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7" name="Freeform 56"/>
              <p:cNvSpPr>
                <a:spLocks/>
              </p:cNvSpPr>
              <p:nvPr/>
            </p:nvSpPr>
            <p:spPr bwMode="auto">
              <a:xfrm>
                <a:off x="2405" y="2258"/>
                <a:ext cx="31" cy="22"/>
              </a:xfrm>
              <a:custGeom>
                <a:avLst/>
                <a:gdLst>
                  <a:gd name="T0" fmla="*/ 1 w 63"/>
                  <a:gd name="T1" fmla="*/ 1 h 44"/>
                  <a:gd name="T2" fmla="*/ 0 w 63"/>
                  <a:gd name="T3" fmla="*/ 0 h 44"/>
                  <a:gd name="T4" fmla="*/ 0 w 63"/>
                  <a:gd name="T5" fmla="*/ 2 h 44"/>
                  <a:gd name="T6" fmla="*/ 0 w 63"/>
                  <a:gd name="T7" fmla="*/ 2 h 44"/>
                  <a:gd name="T8" fmla="*/ 0 w 63"/>
                  <a:gd name="T9" fmla="*/ 2 h 44"/>
                  <a:gd name="T10" fmla="*/ 1 w 63"/>
                  <a:gd name="T11" fmla="*/ 2 h 44"/>
                  <a:gd name="T12" fmla="*/ 1 w 63"/>
                  <a:gd name="T13" fmla="*/ 1 h 44"/>
                  <a:gd name="T14" fmla="*/ 1 w 63"/>
                  <a:gd name="T15" fmla="*/ 1 h 44"/>
                  <a:gd name="T16" fmla="*/ 1 w 63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3" h="44">
                    <a:moveTo>
                      <a:pt x="40" y="6"/>
                    </a:moveTo>
                    <a:lnTo>
                      <a:pt x="0" y="0"/>
                    </a:lnTo>
                    <a:lnTo>
                      <a:pt x="4" y="38"/>
                    </a:lnTo>
                    <a:lnTo>
                      <a:pt x="15" y="44"/>
                    </a:lnTo>
                    <a:lnTo>
                      <a:pt x="27" y="44"/>
                    </a:lnTo>
                    <a:lnTo>
                      <a:pt x="40" y="40"/>
                    </a:lnTo>
                    <a:lnTo>
                      <a:pt x="63" y="13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8" name="Freeform 57"/>
              <p:cNvSpPr>
                <a:spLocks/>
              </p:cNvSpPr>
              <p:nvPr/>
            </p:nvSpPr>
            <p:spPr bwMode="auto">
              <a:xfrm>
                <a:off x="2407" y="2075"/>
                <a:ext cx="56" cy="39"/>
              </a:xfrm>
              <a:custGeom>
                <a:avLst/>
                <a:gdLst>
                  <a:gd name="T0" fmla="*/ 3 w 112"/>
                  <a:gd name="T1" fmla="*/ 0 h 78"/>
                  <a:gd name="T2" fmla="*/ 3 w 112"/>
                  <a:gd name="T3" fmla="*/ 1 h 78"/>
                  <a:gd name="T4" fmla="*/ 4 w 112"/>
                  <a:gd name="T5" fmla="*/ 3 h 78"/>
                  <a:gd name="T6" fmla="*/ 0 w 112"/>
                  <a:gd name="T7" fmla="*/ 1 h 78"/>
                  <a:gd name="T8" fmla="*/ 2 w 112"/>
                  <a:gd name="T9" fmla="*/ 1 h 78"/>
                  <a:gd name="T10" fmla="*/ 3 w 112"/>
                  <a:gd name="T11" fmla="*/ 0 h 78"/>
                  <a:gd name="T12" fmla="*/ 3 w 112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2" h="78">
                    <a:moveTo>
                      <a:pt x="93" y="0"/>
                    </a:moveTo>
                    <a:lnTo>
                      <a:pt x="93" y="25"/>
                    </a:lnTo>
                    <a:lnTo>
                      <a:pt x="112" y="78"/>
                    </a:lnTo>
                    <a:lnTo>
                      <a:pt x="0" y="23"/>
                    </a:lnTo>
                    <a:lnTo>
                      <a:pt x="45" y="1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79" name="Freeform 58"/>
              <p:cNvSpPr>
                <a:spLocks/>
              </p:cNvSpPr>
              <p:nvPr/>
            </p:nvSpPr>
            <p:spPr bwMode="auto">
              <a:xfrm>
                <a:off x="2454" y="2086"/>
                <a:ext cx="45" cy="48"/>
              </a:xfrm>
              <a:custGeom>
                <a:avLst/>
                <a:gdLst>
                  <a:gd name="T0" fmla="*/ 0 w 89"/>
                  <a:gd name="T1" fmla="*/ 0 h 97"/>
                  <a:gd name="T2" fmla="*/ 1 w 89"/>
                  <a:gd name="T3" fmla="*/ 1 h 97"/>
                  <a:gd name="T4" fmla="*/ 3 w 89"/>
                  <a:gd name="T5" fmla="*/ 2 h 97"/>
                  <a:gd name="T6" fmla="*/ 3 w 89"/>
                  <a:gd name="T7" fmla="*/ 3 h 97"/>
                  <a:gd name="T8" fmla="*/ 3 w 89"/>
                  <a:gd name="T9" fmla="*/ 1 h 97"/>
                  <a:gd name="T10" fmla="*/ 2 w 89"/>
                  <a:gd name="T11" fmla="*/ 1 h 97"/>
                  <a:gd name="T12" fmla="*/ 2 w 89"/>
                  <a:gd name="T13" fmla="*/ 1 h 97"/>
                  <a:gd name="T14" fmla="*/ 1 w 89"/>
                  <a:gd name="T15" fmla="*/ 0 h 97"/>
                  <a:gd name="T16" fmla="*/ 0 w 89"/>
                  <a:gd name="T17" fmla="*/ 0 h 97"/>
                  <a:gd name="T18" fmla="*/ 0 w 89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97">
                    <a:moveTo>
                      <a:pt x="0" y="0"/>
                    </a:moveTo>
                    <a:lnTo>
                      <a:pt x="30" y="46"/>
                    </a:lnTo>
                    <a:lnTo>
                      <a:pt x="66" y="84"/>
                    </a:lnTo>
                    <a:lnTo>
                      <a:pt x="89" y="97"/>
                    </a:lnTo>
                    <a:lnTo>
                      <a:pt x="74" y="61"/>
                    </a:lnTo>
                    <a:lnTo>
                      <a:pt x="59" y="53"/>
                    </a:lnTo>
                    <a:lnTo>
                      <a:pt x="51" y="34"/>
                    </a:lnTo>
                    <a:lnTo>
                      <a:pt x="2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0" name="Freeform 59"/>
              <p:cNvSpPr>
                <a:spLocks/>
              </p:cNvSpPr>
              <p:nvPr/>
            </p:nvSpPr>
            <p:spPr bwMode="auto">
              <a:xfrm>
                <a:off x="2518" y="2148"/>
                <a:ext cx="41" cy="33"/>
              </a:xfrm>
              <a:custGeom>
                <a:avLst/>
                <a:gdLst>
                  <a:gd name="T0" fmla="*/ 0 w 84"/>
                  <a:gd name="T1" fmla="*/ 1 h 66"/>
                  <a:gd name="T2" fmla="*/ 1 w 84"/>
                  <a:gd name="T3" fmla="*/ 2 h 66"/>
                  <a:gd name="T4" fmla="*/ 2 w 84"/>
                  <a:gd name="T5" fmla="*/ 3 h 66"/>
                  <a:gd name="T6" fmla="*/ 2 w 84"/>
                  <a:gd name="T7" fmla="*/ 2 h 66"/>
                  <a:gd name="T8" fmla="*/ 0 w 84"/>
                  <a:gd name="T9" fmla="*/ 1 h 66"/>
                  <a:gd name="T10" fmla="*/ 0 w 84"/>
                  <a:gd name="T11" fmla="*/ 0 h 66"/>
                  <a:gd name="T12" fmla="*/ 0 w 84"/>
                  <a:gd name="T13" fmla="*/ 1 h 66"/>
                  <a:gd name="T14" fmla="*/ 0 w 84"/>
                  <a:gd name="T15" fmla="*/ 1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66">
                    <a:moveTo>
                      <a:pt x="17" y="20"/>
                    </a:moveTo>
                    <a:lnTo>
                      <a:pt x="55" y="49"/>
                    </a:lnTo>
                    <a:lnTo>
                      <a:pt x="84" y="66"/>
                    </a:lnTo>
                    <a:lnTo>
                      <a:pt x="80" y="41"/>
                    </a:lnTo>
                    <a:lnTo>
                      <a:pt x="27" y="13"/>
                    </a:lnTo>
                    <a:lnTo>
                      <a:pt x="0" y="0"/>
                    </a:lnTo>
                    <a:lnTo>
                      <a:pt x="17" y="2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1" name="Freeform 60"/>
              <p:cNvSpPr>
                <a:spLocks/>
              </p:cNvSpPr>
              <p:nvPr/>
            </p:nvSpPr>
            <p:spPr bwMode="auto">
              <a:xfrm>
                <a:off x="2528" y="2176"/>
                <a:ext cx="35" cy="20"/>
              </a:xfrm>
              <a:custGeom>
                <a:avLst/>
                <a:gdLst>
                  <a:gd name="T0" fmla="*/ 0 w 70"/>
                  <a:gd name="T1" fmla="*/ 1 h 39"/>
                  <a:gd name="T2" fmla="*/ 2 w 70"/>
                  <a:gd name="T3" fmla="*/ 2 h 39"/>
                  <a:gd name="T4" fmla="*/ 3 w 70"/>
                  <a:gd name="T5" fmla="*/ 1 h 39"/>
                  <a:gd name="T6" fmla="*/ 1 w 70"/>
                  <a:gd name="T7" fmla="*/ 0 h 39"/>
                  <a:gd name="T8" fmla="*/ 0 w 70"/>
                  <a:gd name="T9" fmla="*/ 1 h 39"/>
                  <a:gd name="T10" fmla="*/ 0 w 70"/>
                  <a:gd name="T11" fmla="*/ 1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39">
                    <a:moveTo>
                      <a:pt x="0" y="3"/>
                    </a:moveTo>
                    <a:lnTo>
                      <a:pt x="63" y="39"/>
                    </a:lnTo>
                    <a:lnTo>
                      <a:pt x="70" y="19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2" name="Freeform 61"/>
              <p:cNvSpPr>
                <a:spLocks/>
              </p:cNvSpPr>
              <p:nvPr/>
            </p:nvSpPr>
            <p:spPr bwMode="auto">
              <a:xfrm>
                <a:off x="2561" y="2105"/>
                <a:ext cx="34" cy="33"/>
              </a:xfrm>
              <a:custGeom>
                <a:avLst/>
                <a:gdLst>
                  <a:gd name="T0" fmla="*/ 1 w 66"/>
                  <a:gd name="T1" fmla="*/ 0 h 67"/>
                  <a:gd name="T2" fmla="*/ 2 w 66"/>
                  <a:gd name="T3" fmla="*/ 1 h 67"/>
                  <a:gd name="T4" fmla="*/ 2 w 66"/>
                  <a:gd name="T5" fmla="*/ 2 h 67"/>
                  <a:gd name="T6" fmla="*/ 3 w 66"/>
                  <a:gd name="T7" fmla="*/ 1 h 67"/>
                  <a:gd name="T8" fmla="*/ 2 w 66"/>
                  <a:gd name="T9" fmla="*/ 0 h 67"/>
                  <a:gd name="T10" fmla="*/ 2 w 66"/>
                  <a:gd name="T11" fmla="*/ 0 h 67"/>
                  <a:gd name="T12" fmla="*/ 1 w 66"/>
                  <a:gd name="T13" fmla="*/ 0 h 67"/>
                  <a:gd name="T14" fmla="*/ 0 w 66"/>
                  <a:gd name="T15" fmla="*/ 0 h 67"/>
                  <a:gd name="T16" fmla="*/ 1 w 66"/>
                  <a:gd name="T17" fmla="*/ 0 h 67"/>
                  <a:gd name="T18" fmla="*/ 1 w 66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20" y="11"/>
                    </a:moveTo>
                    <a:lnTo>
                      <a:pt x="41" y="40"/>
                    </a:lnTo>
                    <a:lnTo>
                      <a:pt x="55" y="67"/>
                    </a:lnTo>
                    <a:lnTo>
                      <a:pt x="66" y="49"/>
                    </a:lnTo>
                    <a:lnTo>
                      <a:pt x="62" y="21"/>
                    </a:lnTo>
                    <a:lnTo>
                      <a:pt x="41" y="2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3" name="Freeform 62"/>
              <p:cNvSpPr>
                <a:spLocks/>
              </p:cNvSpPr>
              <p:nvPr/>
            </p:nvSpPr>
            <p:spPr bwMode="auto">
              <a:xfrm>
                <a:off x="2552" y="2110"/>
                <a:ext cx="24" cy="45"/>
              </a:xfrm>
              <a:custGeom>
                <a:avLst/>
                <a:gdLst>
                  <a:gd name="T0" fmla="*/ 0 w 47"/>
                  <a:gd name="T1" fmla="*/ 0 h 91"/>
                  <a:gd name="T2" fmla="*/ 2 w 47"/>
                  <a:gd name="T3" fmla="*/ 0 h 91"/>
                  <a:gd name="T4" fmla="*/ 2 w 47"/>
                  <a:gd name="T5" fmla="*/ 1 h 91"/>
                  <a:gd name="T6" fmla="*/ 2 w 47"/>
                  <a:gd name="T7" fmla="*/ 2 h 91"/>
                  <a:gd name="T8" fmla="*/ 2 w 47"/>
                  <a:gd name="T9" fmla="*/ 2 h 91"/>
                  <a:gd name="T10" fmla="*/ 2 w 47"/>
                  <a:gd name="T11" fmla="*/ 2 h 91"/>
                  <a:gd name="T12" fmla="*/ 2 w 47"/>
                  <a:gd name="T13" fmla="*/ 2 h 91"/>
                  <a:gd name="T14" fmla="*/ 2 w 47"/>
                  <a:gd name="T15" fmla="*/ 2 h 91"/>
                  <a:gd name="T16" fmla="*/ 1 w 47"/>
                  <a:gd name="T17" fmla="*/ 2 h 91"/>
                  <a:gd name="T18" fmla="*/ 1 w 47"/>
                  <a:gd name="T19" fmla="*/ 2 h 91"/>
                  <a:gd name="T20" fmla="*/ 1 w 47"/>
                  <a:gd name="T21" fmla="*/ 1 h 91"/>
                  <a:gd name="T22" fmla="*/ 0 w 47"/>
                  <a:gd name="T23" fmla="*/ 0 h 91"/>
                  <a:gd name="T24" fmla="*/ 0 w 4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91">
                    <a:moveTo>
                      <a:pt x="0" y="0"/>
                    </a:moveTo>
                    <a:lnTo>
                      <a:pt x="36" y="11"/>
                    </a:lnTo>
                    <a:lnTo>
                      <a:pt x="41" y="32"/>
                    </a:lnTo>
                    <a:lnTo>
                      <a:pt x="47" y="64"/>
                    </a:lnTo>
                    <a:lnTo>
                      <a:pt x="45" y="74"/>
                    </a:lnTo>
                    <a:lnTo>
                      <a:pt x="41" y="83"/>
                    </a:lnTo>
                    <a:lnTo>
                      <a:pt x="36" y="87"/>
                    </a:lnTo>
                    <a:lnTo>
                      <a:pt x="34" y="89"/>
                    </a:lnTo>
                    <a:lnTo>
                      <a:pt x="1" y="91"/>
                    </a:lnTo>
                    <a:lnTo>
                      <a:pt x="1" y="70"/>
                    </a:lnTo>
                    <a:lnTo>
                      <a:pt x="7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4" name="Freeform 63"/>
              <p:cNvSpPr>
                <a:spLocks/>
              </p:cNvSpPr>
              <p:nvPr/>
            </p:nvSpPr>
            <p:spPr bwMode="auto">
              <a:xfrm>
                <a:off x="2310" y="2182"/>
                <a:ext cx="178" cy="147"/>
              </a:xfrm>
              <a:custGeom>
                <a:avLst/>
                <a:gdLst>
                  <a:gd name="T0" fmla="*/ 1 w 355"/>
                  <a:gd name="T1" fmla="*/ 0 h 295"/>
                  <a:gd name="T2" fmla="*/ 2 w 355"/>
                  <a:gd name="T3" fmla="*/ 1 h 295"/>
                  <a:gd name="T4" fmla="*/ 6 w 355"/>
                  <a:gd name="T5" fmla="*/ 3 h 295"/>
                  <a:gd name="T6" fmla="*/ 8 w 355"/>
                  <a:gd name="T7" fmla="*/ 3 h 295"/>
                  <a:gd name="T8" fmla="*/ 7 w 355"/>
                  <a:gd name="T9" fmla="*/ 2 h 295"/>
                  <a:gd name="T10" fmla="*/ 5 w 355"/>
                  <a:gd name="T11" fmla="*/ 0 h 295"/>
                  <a:gd name="T12" fmla="*/ 6 w 355"/>
                  <a:gd name="T13" fmla="*/ 1 h 295"/>
                  <a:gd name="T14" fmla="*/ 9 w 355"/>
                  <a:gd name="T15" fmla="*/ 3 h 295"/>
                  <a:gd name="T16" fmla="*/ 12 w 355"/>
                  <a:gd name="T17" fmla="*/ 4 h 295"/>
                  <a:gd name="T18" fmla="*/ 11 w 355"/>
                  <a:gd name="T19" fmla="*/ 4 h 295"/>
                  <a:gd name="T20" fmla="*/ 11 w 355"/>
                  <a:gd name="T21" fmla="*/ 5 h 295"/>
                  <a:gd name="T22" fmla="*/ 11 w 355"/>
                  <a:gd name="T23" fmla="*/ 5 h 295"/>
                  <a:gd name="T24" fmla="*/ 10 w 355"/>
                  <a:gd name="T25" fmla="*/ 5 h 295"/>
                  <a:gd name="T26" fmla="*/ 7 w 355"/>
                  <a:gd name="T27" fmla="*/ 4 h 295"/>
                  <a:gd name="T28" fmla="*/ 5 w 355"/>
                  <a:gd name="T29" fmla="*/ 3 h 295"/>
                  <a:gd name="T30" fmla="*/ 5 w 355"/>
                  <a:gd name="T31" fmla="*/ 4 h 295"/>
                  <a:gd name="T32" fmla="*/ 5 w 355"/>
                  <a:gd name="T33" fmla="*/ 4 h 295"/>
                  <a:gd name="T34" fmla="*/ 5 w 355"/>
                  <a:gd name="T35" fmla="*/ 5 h 295"/>
                  <a:gd name="T36" fmla="*/ 5 w 355"/>
                  <a:gd name="T37" fmla="*/ 5 h 295"/>
                  <a:gd name="T38" fmla="*/ 5 w 355"/>
                  <a:gd name="T39" fmla="*/ 5 h 295"/>
                  <a:gd name="T40" fmla="*/ 6 w 355"/>
                  <a:gd name="T41" fmla="*/ 6 h 295"/>
                  <a:gd name="T42" fmla="*/ 7 w 355"/>
                  <a:gd name="T43" fmla="*/ 6 h 295"/>
                  <a:gd name="T44" fmla="*/ 7 w 355"/>
                  <a:gd name="T45" fmla="*/ 7 h 295"/>
                  <a:gd name="T46" fmla="*/ 6 w 355"/>
                  <a:gd name="T47" fmla="*/ 7 h 295"/>
                  <a:gd name="T48" fmla="*/ 5 w 355"/>
                  <a:gd name="T49" fmla="*/ 8 h 295"/>
                  <a:gd name="T50" fmla="*/ 5 w 355"/>
                  <a:gd name="T51" fmla="*/ 8 h 295"/>
                  <a:gd name="T52" fmla="*/ 5 w 355"/>
                  <a:gd name="T53" fmla="*/ 9 h 295"/>
                  <a:gd name="T54" fmla="*/ 5 w 355"/>
                  <a:gd name="T55" fmla="*/ 9 h 295"/>
                  <a:gd name="T56" fmla="*/ 4 w 355"/>
                  <a:gd name="T57" fmla="*/ 9 h 295"/>
                  <a:gd name="T58" fmla="*/ 4 w 355"/>
                  <a:gd name="T59" fmla="*/ 8 h 295"/>
                  <a:gd name="T60" fmla="*/ 4 w 355"/>
                  <a:gd name="T61" fmla="*/ 8 h 295"/>
                  <a:gd name="T62" fmla="*/ 3 w 355"/>
                  <a:gd name="T63" fmla="*/ 8 h 295"/>
                  <a:gd name="T64" fmla="*/ 3 w 355"/>
                  <a:gd name="T65" fmla="*/ 8 h 295"/>
                  <a:gd name="T66" fmla="*/ 3 w 355"/>
                  <a:gd name="T67" fmla="*/ 8 h 295"/>
                  <a:gd name="T68" fmla="*/ 5 w 355"/>
                  <a:gd name="T69" fmla="*/ 6 h 295"/>
                  <a:gd name="T70" fmla="*/ 4 w 355"/>
                  <a:gd name="T71" fmla="*/ 5 h 295"/>
                  <a:gd name="T72" fmla="*/ 3 w 355"/>
                  <a:gd name="T73" fmla="*/ 5 h 295"/>
                  <a:gd name="T74" fmla="*/ 3 w 355"/>
                  <a:gd name="T75" fmla="*/ 5 h 295"/>
                  <a:gd name="T76" fmla="*/ 3 w 355"/>
                  <a:gd name="T77" fmla="*/ 3 h 295"/>
                  <a:gd name="T78" fmla="*/ 2 w 355"/>
                  <a:gd name="T79" fmla="*/ 3 h 295"/>
                  <a:gd name="T80" fmla="*/ 2 w 355"/>
                  <a:gd name="T81" fmla="*/ 2 h 295"/>
                  <a:gd name="T82" fmla="*/ 2 w 355"/>
                  <a:gd name="T83" fmla="*/ 2 h 295"/>
                  <a:gd name="T84" fmla="*/ 2 w 355"/>
                  <a:gd name="T85" fmla="*/ 2 h 295"/>
                  <a:gd name="T86" fmla="*/ 2 w 355"/>
                  <a:gd name="T87" fmla="*/ 2 h 295"/>
                  <a:gd name="T88" fmla="*/ 1 w 355"/>
                  <a:gd name="T89" fmla="*/ 1 h 295"/>
                  <a:gd name="T90" fmla="*/ 1 w 355"/>
                  <a:gd name="T91" fmla="*/ 1 h 295"/>
                  <a:gd name="T92" fmla="*/ 1 w 355"/>
                  <a:gd name="T93" fmla="*/ 1 h 295"/>
                  <a:gd name="T94" fmla="*/ 0 w 355"/>
                  <a:gd name="T95" fmla="*/ 0 h 295"/>
                  <a:gd name="T96" fmla="*/ 1 w 355"/>
                  <a:gd name="T97" fmla="*/ 0 h 295"/>
                  <a:gd name="T98" fmla="*/ 1 w 355"/>
                  <a:gd name="T99" fmla="*/ 0 h 295"/>
                  <a:gd name="T100" fmla="*/ 1 w 355"/>
                  <a:gd name="T101" fmla="*/ 0 h 295"/>
                  <a:gd name="T102" fmla="*/ 1 w 355"/>
                  <a:gd name="T103" fmla="*/ 0 h 29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5" h="295">
                    <a:moveTo>
                      <a:pt x="27" y="0"/>
                    </a:moveTo>
                    <a:lnTo>
                      <a:pt x="46" y="42"/>
                    </a:lnTo>
                    <a:lnTo>
                      <a:pt x="165" y="105"/>
                    </a:lnTo>
                    <a:lnTo>
                      <a:pt x="228" y="120"/>
                    </a:lnTo>
                    <a:lnTo>
                      <a:pt x="224" y="86"/>
                    </a:lnTo>
                    <a:lnTo>
                      <a:pt x="137" y="30"/>
                    </a:lnTo>
                    <a:lnTo>
                      <a:pt x="179" y="44"/>
                    </a:lnTo>
                    <a:lnTo>
                      <a:pt x="287" y="101"/>
                    </a:lnTo>
                    <a:lnTo>
                      <a:pt x="355" y="143"/>
                    </a:lnTo>
                    <a:lnTo>
                      <a:pt x="329" y="148"/>
                    </a:lnTo>
                    <a:lnTo>
                      <a:pt x="331" y="169"/>
                    </a:lnTo>
                    <a:lnTo>
                      <a:pt x="351" y="181"/>
                    </a:lnTo>
                    <a:lnTo>
                      <a:pt x="302" y="182"/>
                    </a:lnTo>
                    <a:lnTo>
                      <a:pt x="217" y="143"/>
                    </a:lnTo>
                    <a:lnTo>
                      <a:pt x="137" y="112"/>
                    </a:lnTo>
                    <a:lnTo>
                      <a:pt x="137" y="141"/>
                    </a:lnTo>
                    <a:lnTo>
                      <a:pt x="141" y="152"/>
                    </a:lnTo>
                    <a:lnTo>
                      <a:pt x="148" y="169"/>
                    </a:lnTo>
                    <a:lnTo>
                      <a:pt x="154" y="182"/>
                    </a:lnTo>
                    <a:lnTo>
                      <a:pt x="158" y="188"/>
                    </a:lnTo>
                    <a:lnTo>
                      <a:pt x="165" y="201"/>
                    </a:lnTo>
                    <a:lnTo>
                      <a:pt x="207" y="215"/>
                    </a:lnTo>
                    <a:lnTo>
                      <a:pt x="194" y="226"/>
                    </a:lnTo>
                    <a:lnTo>
                      <a:pt x="161" y="234"/>
                    </a:lnTo>
                    <a:lnTo>
                      <a:pt x="154" y="264"/>
                    </a:lnTo>
                    <a:lnTo>
                      <a:pt x="146" y="285"/>
                    </a:lnTo>
                    <a:lnTo>
                      <a:pt x="141" y="291"/>
                    </a:lnTo>
                    <a:lnTo>
                      <a:pt x="137" y="295"/>
                    </a:lnTo>
                    <a:lnTo>
                      <a:pt x="123" y="289"/>
                    </a:lnTo>
                    <a:lnTo>
                      <a:pt x="114" y="283"/>
                    </a:lnTo>
                    <a:lnTo>
                      <a:pt x="104" y="276"/>
                    </a:lnTo>
                    <a:lnTo>
                      <a:pt x="95" y="270"/>
                    </a:lnTo>
                    <a:lnTo>
                      <a:pt x="87" y="264"/>
                    </a:lnTo>
                    <a:lnTo>
                      <a:pt x="80" y="258"/>
                    </a:lnTo>
                    <a:lnTo>
                      <a:pt x="150" y="219"/>
                    </a:lnTo>
                    <a:lnTo>
                      <a:pt x="97" y="186"/>
                    </a:lnTo>
                    <a:lnTo>
                      <a:pt x="91" y="181"/>
                    </a:lnTo>
                    <a:lnTo>
                      <a:pt x="82" y="167"/>
                    </a:lnTo>
                    <a:lnTo>
                      <a:pt x="66" y="125"/>
                    </a:lnTo>
                    <a:lnTo>
                      <a:pt x="63" y="106"/>
                    </a:lnTo>
                    <a:lnTo>
                      <a:pt x="57" y="93"/>
                    </a:lnTo>
                    <a:lnTo>
                      <a:pt x="49" y="82"/>
                    </a:lnTo>
                    <a:lnTo>
                      <a:pt x="42" y="74"/>
                    </a:lnTo>
                    <a:lnTo>
                      <a:pt x="34" y="68"/>
                    </a:lnTo>
                    <a:lnTo>
                      <a:pt x="25" y="59"/>
                    </a:lnTo>
                    <a:lnTo>
                      <a:pt x="15" y="51"/>
                    </a:lnTo>
                    <a:lnTo>
                      <a:pt x="8" y="44"/>
                    </a:lnTo>
                    <a:lnTo>
                      <a:pt x="0" y="30"/>
                    </a:lnTo>
                    <a:lnTo>
                      <a:pt x="4" y="13"/>
                    </a:lnTo>
                    <a:lnTo>
                      <a:pt x="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5" name="Freeform 64"/>
              <p:cNvSpPr>
                <a:spLocks/>
              </p:cNvSpPr>
              <p:nvPr/>
            </p:nvSpPr>
            <p:spPr bwMode="auto">
              <a:xfrm>
                <a:off x="2315" y="2128"/>
                <a:ext cx="215" cy="136"/>
              </a:xfrm>
              <a:custGeom>
                <a:avLst/>
                <a:gdLst>
                  <a:gd name="T0" fmla="*/ 1 w 430"/>
                  <a:gd name="T1" fmla="*/ 0 h 271"/>
                  <a:gd name="T2" fmla="*/ 7 w 430"/>
                  <a:gd name="T3" fmla="*/ 5 h 271"/>
                  <a:gd name="T4" fmla="*/ 10 w 430"/>
                  <a:gd name="T5" fmla="*/ 6 h 271"/>
                  <a:gd name="T6" fmla="*/ 12 w 430"/>
                  <a:gd name="T7" fmla="*/ 8 h 271"/>
                  <a:gd name="T8" fmla="*/ 14 w 430"/>
                  <a:gd name="T9" fmla="*/ 8 h 271"/>
                  <a:gd name="T10" fmla="*/ 14 w 430"/>
                  <a:gd name="T11" fmla="*/ 9 h 271"/>
                  <a:gd name="T12" fmla="*/ 12 w 430"/>
                  <a:gd name="T13" fmla="*/ 9 h 271"/>
                  <a:gd name="T14" fmla="*/ 11 w 430"/>
                  <a:gd name="T15" fmla="*/ 8 h 271"/>
                  <a:gd name="T16" fmla="*/ 9 w 430"/>
                  <a:gd name="T17" fmla="*/ 7 h 271"/>
                  <a:gd name="T18" fmla="*/ 6 w 430"/>
                  <a:gd name="T19" fmla="*/ 5 h 271"/>
                  <a:gd name="T20" fmla="*/ 4 w 430"/>
                  <a:gd name="T21" fmla="*/ 4 h 271"/>
                  <a:gd name="T22" fmla="*/ 2 w 430"/>
                  <a:gd name="T23" fmla="*/ 3 h 271"/>
                  <a:gd name="T24" fmla="*/ 2 w 430"/>
                  <a:gd name="T25" fmla="*/ 3 h 271"/>
                  <a:gd name="T26" fmla="*/ 1 w 430"/>
                  <a:gd name="T27" fmla="*/ 2 h 271"/>
                  <a:gd name="T28" fmla="*/ 1 w 430"/>
                  <a:gd name="T29" fmla="*/ 2 h 271"/>
                  <a:gd name="T30" fmla="*/ 0 w 430"/>
                  <a:gd name="T31" fmla="*/ 1 h 271"/>
                  <a:gd name="T32" fmla="*/ 1 w 430"/>
                  <a:gd name="T33" fmla="*/ 1 h 271"/>
                  <a:gd name="T34" fmla="*/ 1 w 430"/>
                  <a:gd name="T35" fmla="*/ 0 h 271"/>
                  <a:gd name="T36" fmla="*/ 1 w 430"/>
                  <a:gd name="T37" fmla="*/ 0 h 2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0" h="271">
                    <a:moveTo>
                      <a:pt x="12" y="0"/>
                    </a:moveTo>
                    <a:lnTo>
                      <a:pt x="206" y="144"/>
                    </a:lnTo>
                    <a:lnTo>
                      <a:pt x="293" y="188"/>
                    </a:lnTo>
                    <a:lnTo>
                      <a:pt x="373" y="230"/>
                    </a:lnTo>
                    <a:lnTo>
                      <a:pt x="430" y="249"/>
                    </a:lnTo>
                    <a:lnTo>
                      <a:pt x="430" y="271"/>
                    </a:lnTo>
                    <a:lnTo>
                      <a:pt x="356" y="258"/>
                    </a:lnTo>
                    <a:lnTo>
                      <a:pt x="329" y="251"/>
                    </a:lnTo>
                    <a:lnTo>
                      <a:pt x="266" y="205"/>
                    </a:lnTo>
                    <a:lnTo>
                      <a:pt x="175" y="154"/>
                    </a:lnTo>
                    <a:lnTo>
                      <a:pt x="105" y="125"/>
                    </a:lnTo>
                    <a:lnTo>
                      <a:pt x="40" y="78"/>
                    </a:lnTo>
                    <a:lnTo>
                      <a:pt x="35" y="70"/>
                    </a:lnTo>
                    <a:lnTo>
                      <a:pt x="29" y="64"/>
                    </a:lnTo>
                    <a:lnTo>
                      <a:pt x="21" y="57"/>
                    </a:lnTo>
                    <a:lnTo>
                      <a:pt x="0" y="28"/>
                    </a:lnTo>
                    <a:lnTo>
                      <a:pt x="6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6" name="Freeform 65"/>
              <p:cNvSpPr>
                <a:spLocks/>
              </p:cNvSpPr>
              <p:nvPr/>
            </p:nvSpPr>
            <p:spPr bwMode="auto">
              <a:xfrm>
                <a:off x="2507" y="2228"/>
                <a:ext cx="46" cy="37"/>
              </a:xfrm>
              <a:custGeom>
                <a:avLst/>
                <a:gdLst>
                  <a:gd name="T0" fmla="*/ 2 w 91"/>
                  <a:gd name="T1" fmla="*/ 0 h 74"/>
                  <a:gd name="T2" fmla="*/ 0 w 91"/>
                  <a:gd name="T3" fmla="*/ 1 h 74"/>
                  <a:gd name="T4" fmla="*/ 1 w 91"/>
                  <a:gd name="T5" fmla="*/ 1 h 74"/>
                  <a:gd name="T6" fmla="*/ 2 w 91"/>
                  <a:gd name="T7" fmla="*/ 1 h 74"/>
                  <a:gd name="T8" fmla="*/ 2 w 91"/>
                  <a:gd name="T9" fmla="*/ 3 h 74"/>
                  <a:gd name="T10" fmla="*/ 3 w 91"/>
                  <a:gd name="T11" fmla="*/ 3 h 74"/>
                  <a:gd name="T12" fmla="*/ 3 w 91"/>
                  <a:gd name="T13" fmla="*/ 1 h 74"/>
                  <a:gd name="T14" fmla="*/ 2 w 91"/>
                  <a:gd name="T15" fmla="*/ 1 h 74"/>
                  <a:gd name="T16" fmla="*/ 2 w 91"/>
                  <a:gd name="T17" fmla="*/ 0 h 74"/>
                  <a:gd name="T18" fmla="*/ 2 w 91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74">
                    <a:moveTo>
                      <a:pt x="50" y="0"/>
                    </a:moveTo>
                    <a:lnTo>
                      <a:pt x="0" y="6"/>
                    </a:lnTo>
                    <a:lnTo>
                      <a:pt x="14" y="21"/>
                    </a:lnTo>
                    <a:lnTo>
                      <a:pt x="50" y="29"/>
                    </a:lnTo>
                    <a:lnTo>
                      <a:pt x="52" y="74"/>
                    </a:lnTo>
                    <a:lnTo>
                      <a:pt x="86" y="71"/>
                    </a:lnTo>
                    <a:lnTo>
                      <a:pt x="91" y="29"/>
                    </a:lnTo>
                    <a:lnTo>
                      <a:pt x="61" y="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7" name="Freeform 66"/>
              <p:cNvSpPr>
                <a:spLocks/>
              </p:cNvSpPr>
              <p:nvPr/>
            </p:nvSpPr>
            <p:spPr bwMode="auto">
              <a:xfrm>
                <a:off x="2523" y="2230"/>
                <a:ext cx="28" cy="33"/>
              </a:xfrm>
              <a:custGeom>
                <a:avLst/>
                <a:gdLst>
                  <a:gd name="T0" fmla="*/ 2 w 55"/>
                  <a:gd name="T1" fmla="*/ 2 h 65"/>
                  <a:gd name="T2" fmla="*/ 2 w 55"/>
                  <a:gd name="T3" fmla="*/ 1 h 65"/>
                  <a:gd name="T4" fmla="*/ 2 w 55"/>
                  <a:gd name="T5" fmla="*/ 1 h 65"/>
                  <a:gd name="T6" fmla="*/ 1 w 55"/>
                  <a:gd name="T7" fmla="*/ 0 h 65"/>
                  <a:gd name="T8" fmla="*/ 0 w 55"/>
                  <a:gd name="T9" fmla="*/ 1 h 65"/>
                  <a:gd name="T10" fmla="*/ 1 w 55"/>
                  <a:gd name="T11" fmla="*/ 1 h 65"/>
                  <a:gd name="T12" fmla="*/ 2 w 55"/>
                  <a:gd name="T13" fmla="*/ 2 h 65"/>
                  <a:gd name="T14" fmla="*/ 2 w 55"/>
                  <a:gd name="T15" fmla="*/ 3 h 65"/>
                  <a:gd name="T16" fmla="*/ 2 w 55"/>
                  <a:gd name="T17" fmla="*/ 2 h 65"/>
                  <a:gd name="T18" fmla="*/ 2 w 55"/>
                  <a:gd name="T19" fmla="*/ 2 h 65"/>
                  <a:gd name="T20" fmla="*/ 2 w 55"/>
                  <a:gd name="T21" fmla="*/ 2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5" h="65">
                    <a:moveTo>
                      <a:pt x="55" y="42"/>
                    </a:moveTo>
                    <a:lnTo>
                      <a:pt x="55" y="27"/>
                    </a:lnTo>
                    <a:lnTo>
                      <a:pt x="41" y="8"/>
                    </a:lnTo>
                    <a:lnTo>
                      <a:pt x="20" y="0"/>
                    </a:lnTo>
                    <a:lnTo>
                      <a:pt x="0" y="6"/>
                    </a:lnTo>
                    <a:lnTo>
                      <a:pt x="24" y="27"/>
                    </a:lnTo>
                    <a:lnTo>
                      <a:pt x="38" y="46"/>
                    </a:lnTo>
                    <a:lnTo>
                      <a:pt x="36" y="65"/>
                    </a:lnTo>
                    <a:lnTo>
                      <a:pt x="55" y="51"/>
                    </a:lnTo>
                    <a:lnTo>
                      <a:pt x="55" y="42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8" name="Freeform 67"/>
              <p:cNvSpPr>
                <a:spLocks/>
              </p:cNvSpPr>
              <p:nvPr/>
            </p:nvSpPr>
            <p:spPr bwMode="auto">
              <a:xfrm>
                <a:off x="2517" y="2083"/>
                <a:ext cx="40" cy="53"/>
              </a:xfrm>
              <a:custGeom>
                <a:avLst/>
                <a:gdLst>
                  <a:gd name="T0" fmla="*/ 0 w 82"/>
                  <a:gd name="T1" fmla="*/ 0 h 107"/>
                  <a:gd name="T2" fmla="*/ 0 w 82"/>
                  <a:gd name="T3" fmla="*/ 0 h 107"/>
                  <a:gd name="T4" fmla="*/ 0 w 82"/>
                  <a:gd name="T5" fmla="*/ 1 h 107"/>
                  <a:gd name="T6" fmla="*/ 1 w 82"/>
                  <a:gd name="T7" fmla="*/ 2 h 107"/>
                  <a:gd name="T8" fmla="*/ 1 w 82"/>
                  <a:gd name="T9" fmla="*/ 3 h 107"/>
                  <a:gd name="T10" fmla="*/ 2 w 82"/>
                  <a:gd name="T11" fmla="*/ 2 h 107"/>
                  <a:gd name="T12" fmla="*/ 1 w 82"/>
                  <a:gd name="T13" fmla="*/ 0 h 107"/>
                  <a:gd name="T14" fmla="*/ 0 w 82"/>
                  <a:gd name="T15" fmla="*/ 0 h 107"/>
                  <a:gd name="T16" fmla="*/ 0 w 82"/>
                  <a:gd name="T17" fmla="*/ 0 h 107"/>
                  <a:gd name="T18" fmla="*/ 0 w 82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2" h="107">
                    <a:moveTo>
                      <a:pt x="0" y="2"/>
                    </a:moveTo>
                    <a:lnTo>
                      <a:pt x="19" y="27"/>
                    </a:lnTo>
                    <a:lnTo>
                      <a:pt x="12" y="55"/>
                    </a:lnTo>
                    <a:lnTo>
                      <a:pt x="44" y="92"/>
                    </a:lnTo>
                    <a:lnTo>
                      <a:pt x="63" y="107"/>
                    </a:lnTo>
                    <a:lnTo>
                      <a:pt x="82" y="92"/>
                    </a:lnTo>
                    <a:lnTo>
                      <a:pt x="34" y="19"/>
                    </a:lnTo>
                    <a:lnTo>
                      <a:pt x="1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89" name="Freeform 68"/>
              <p:cNvSpPr>
                <a:spLocks/>
              </p:cNvSpPr>
              <p:nvPr/>
            </p:nvSpPr>
            <p:spPr bwMode="auto">
              <a:xfrm>
                <a:off x="2525" y="2097"/>
                <a:ext cx="29" cy="38"/>
              </a:xfrm>
              <a:custGeom>
                <a:avLst/>
                <a:gdLst>
                  <a:gd name="T0" fmla="*/ 1 w 57"/>
                  <a:gd name="T1" fmla="*/ 0 h 76"/>
                  <a:gd name="T2" fmla="*/ 2 w 57"/>
                  <a:gd name="T3" fmla="*/ 1 h 76"/>
                  <a:gd name="T4" fmla="*/ 2 w 57"/>
                  <a:gd name="T5" fmla="*/ 2 h 76"/>
                  <a:gd name="T6" fmla="*/ 2 w 57"/>
                  <a:gd name="T7" fmla="*/ 3 h 76"/>
                  <a:gd name="T8" fmla="*/ 0 w 57"/>
                  <a:gd name="T9" fmla="*/ 1 h 76"/>
                  <a:gd name="T10" fmla="*/ 1 w 57"/>
                  <a:gd name="T11" fmla="*/ 0 h 76"/>
                  <a:gd name="T12" fmla="*/ 1 w 57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6">
                    <a:moveTo>
                      <a:pt x="10" y="0"/>
                    </a:moveTo>
                    <a:lnTo>
                      <a:pt x="40" y="26"/>
                    </a:lnTo>
                    <a:lnTo>
                      <a:pt x="57" y="64"/>
                    </a:lnTo>
                    <a:lnTo>
                      <a:pt x="52" y="76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0" name="Freeform 69"/>
              <p:cNvSpPr>
                <a:spLocks/>
              </p:cNvSpPr>
              <p:nvPr/>
            </p:nvSpPr>
            <p:spPr bwMode="auto">
              <a:xfrm>
                <a:off x="2386" y="2048"/>
                <a:ext cx="165" cy="104"/>
              </a:xfrm>
              <a:custGeom>
                <a:avLst/>
                <a:gdLst>
                  <a:gd name="T0" fmla="*/ 8 w 331"/>
                  <a:gd name="T1" fmla="*/ 3 h 207"/>
                  <a:gd name="T2" fmla="*/ 8 w 331"/>
                  <a:gd name="T3" fmla="*/ 4 h 207"/>
                  <a:gd name="T4" fmla="*/ 8 w 331"/>
                  <a:gd name="T5" fmla="*/ 4 h 207"/>
                  <a:gd name="T6" fmla="*/ 8 w 331"/>
                  <a:gd name="T7" fmla="*/ 5 h 207"/>
                  <a:gd name="T8" fmla="*/ 8 w 331"/>
                  <a:gd name="T9" fmla="*/ 5 h 207"/>
                  <a:gd name="T10" fmla="*/ 8 w 331"/>
                  <a:gd name="T11" fmla="*/ 5 h 207"/>
                  <a:gd name="T12" fmla="*/ 8 w 331"/>
                  <a:gd name="T13" fmla="*/ 6 h 207"/>
                  <a:gd name="T14" fmla="*/ 9 w 331"/>
                  <a:gd name="T15" fmla="*/ 6 h 207"/>
                  <a:gd name="T16" fmla="*/ 9 w 331"/>
                  <a:gd name="T17" fmla="*/ 6 h 207"/>
                  <a:gd name="T18" fmla="*/ 10 w 331"/>
                  <a:gd name="T19" fmla="*/ 6 h 207"/>
                  <a:gd name="T20" fmla="*/ 9 w 331"/>
                  <a:gd name="T21" fmla="*/ 7 h 207"/>
                  <a:gd name="T22" fmla="*/ 8 w 331"/>
                  <a:gd name="T23" fmla="*/ 7 h 207"/>
                  <a:gd name="T24" fmla="*/ 7 w 331"/>
                  <a:gd name="T25" fmla="*/ 6 h 207"/>
                  <a:gd name="T26" fmla="*/ 7 w 331"/>
                  <a:gd name="T27" fmla="*/ 5 h 207"/>
                  <a:gd name="T28" fmla="*/ 7 w 331"/>
                  <a:gd name="T29" fmla="*/ 5 h 207"/>
                  <a:gd name="T30" fmla="*/ 7 w 331"/>
                  <a:gd name="T31" fmla="*/ 5 h 207"/>
                  <a:gd name="T32" fmla="*/ 6 w 331"/>
                  <a:gd name="T33" fmla="*/ 5 h 207"/>
                  <a:gd name="T34" fmla="*/ 6 w 331"/>
                  <a:gd name="T35" fmla="*/ 4 h 207"/>
                  <a:gd name="T36" fmla="*/ 6 w 331"/>
                  <a:gd name="T37" fmla="*/ 4 h 207"/>
                  <a:gd name="T38" fmla="*/ 6 w 331"/>
                  <a:gd name="T39" fmla="*/ 4 h 207"/>
                  <a:gd name="T40" fmla="*/ 5 w 331"/>
                  <a:gd name="T41" fmla="*/ 4 h 207"/>
                  <a:gd name="T42" fmla="*/ 5 w 331"/>
                  <a:gd name="T43" fmla="*/ 3 h 207"/>
                  <a:gd name="T44" fmla="*/ 5 w 331"/>
                  <a:gd name="T45" fmla="*/ 3 h 207"/>
                  <a:gd name="T46" fmla="*/ 4 w 331"/>
                  <a:gd name="T47" fmla="*/ 3 h 207"/>
                  <a:gd name="T48" fmla="*/ 4 w 331"/>
                  <a:gd name="T49" fmla="*/ 3 h 207"/>
                  <a:gd name="T50" fmla="*/ 4 w 331"/>
                  <a:gd name="T51" fmla="*/ 2 h 207"/>
                  <a:gd name="T52" fmla="*/ 4 w 331"/>
                  <a:gd name="T53" fmla="*/ 2 h 207"/>
                  <a:gd name="T54" fmla="*/ 4 w 331"/>
                  <a:gd name="T55" fmla="*/ 2 h 207"/>
                  <a:gd name="T56" fmla="*/ 3 w 331"/>
                  <a:gd name="T57" fmla="*/ 2 h 207"/>
                  <a:gd name="T58" fmla="*/ 3 w 331"/>
                  <a:gd name="T59" fmla="*/ 3 h 207"/>
                  <a:gd name="T60" fmla="*/ 1 w 331"/>
                  <a:gd name="T61" fmla="*/ 3 h 207"/>
                  <a:gd name="T62" fmla="*/ 0 w 331"/>
                  <a:gd name="T63" fmla="*/ 2 h 207"/>
                  <a:gd name="T64" fmla="*/ 0 w 331"/>
                  <a:gd name="T65" fmla="*/ 2 h 207"/>
                  <a:gd name="T66" fmla="*/ 1 w 331"/>
                  <a:gd name="T67" fmla="*/ 2 h 207"/>
                  <a:gd name="T68" fmla="*/ 3 w 331"/>
                  <a:gd name="T69" fmla="*/ 1 h 207"/>
                  <a:gd name="T70" fmla="*/ 3 w 331"/>
                  <a:gd name="T71" fmla="*/ 0 h 207"/>
                  <a:gd name="T72" fmla="*/ 6 w 331"/>
                  <a:gd name="T73" fmla="*/ 3 h 207"/>
                  <a:gd name="T74" fmla="*/ 6 w 331"/>
                  <a:gd name="T75" fmla="*/ 3 h 207"/>
                  <a:gd name="T76" fmla="*/ 6 w 331"/>
                  <a:gd name="T77" fmla="*/ 3 h 207"/>
                  <a:gd name="T78" fmla="*/ 6 w 331"/>
                  <a:gd name="T79" fmla="*/ 4 h 207"/>
                  <a:gd name="T80" fmla="*/ 6 w 331"/>
                  <a:gd name="T81" fmla="*/ 4 h 207"/>
                  <a:gd name="T82" fmla="*/ 7 w 331"/>
                  <a:gd name="T83" fmla="*/ 4 h 207"/>
                  <a:gd name="T84" fmla="*/ 8 w 331"/>
                  <a:gd name="T85" fmla="*/ 4 h 207"/>
                  <a:gd name="T86" fmla="*/ 8 w 331"/>
                  <a:gd name="T87" fmla="*/ 3 h 207"/>
                  <a:gd name="T88" fmla="*/ 8 w 331"/>
                  <a:gd name="T89" fmla="*/ 3 h 2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31" h="207">
                    <a:moveTo>
                      <a:pt x="270" y="95"/>
                    </a:moveTo>
                    <a:lnTo>
                      <a:pt x="264" y="106"/>
                    </a:lnTo>
                    <a:lnTo>
                      <a:pt x="258" y="127"/>
                    </a:lnTo>
                    <a:lnTo>
                      <a:pt x="266" y="139"/>
                    </a:lnTo>
                    <a:lnTo>
                      <a:pt x="272" y="146"/>
                    </a:lnTo>
                    <a:lnTo>
                      <a:pt x="277" y="154"/>
                    </a:lnTo>
                    <a:lnTo>
                      <a:pt x="285" y="162"/>
                    </a:lnTo>
                    <a:lnTo>
                      <a:pt x="289" y="167"/>
                    </a:lnTo>
                    <a:lnTo>
                      <a:pt x="295" y="173"/>
                    </a:lnTo>
                    <a:lnTo>
                      <a:pt x="331" y="192"/>
                    </a:lnTo>
                    <a:lnTo>
                      <a:pt x="308" y="207"/>
                    </a:lnTo>
                    <a:lnTo>
                      <a:pt x="277" y="203"/>
                    </a:lnTo>
                    <a:lnTo>
                      <a:pt x="238" y="165"/>
                    </a:lnTo>
                    <a:lnTo>
                      <a:pt x="236" y="158"/>
                    </a:lnTo>
                    <a:lnTo>
                      <a:pt x="230" y="143"/>
                    </a:lnTo>
                    <a:lnTo>
                      <a:pt x="224" y="131"/>
                    </a:lnTo>
                    <a:lnTo>
                      <a:pt x="220" y="129"/>
                    </a:lnTo>
                    <a:lnTo>
                      <a:pt x="205" y="120"/>
                    </a:lnTo>
                    <a:lnTo>
                      <a:pt x="200" y="112"/>
                    </a:lnTo>
                    <a:lnTo>
                      <a:pt x="192" y="106"/>
                    </a:lnTo>
                    <a:lnTo>
                      <a:pt x="182" y="97"/>
                    </a:lnTo>
                    <a:lnTo>
                      <a:pt x="175" y="89"/>
                    </a:lnTo>
                    <a:lnTo>
                      <a:pt x="165" y="82"/>
                    </a:lnTo>
                    <a:lnTo>
                      <a:pt x="156" y="72"/>
                    </a:lnTo>
                    <a:lnTo>
                      <a:pt x="148" y="65"/>
                    </a:lnTo>
                    <a:lnTo>
                      <a:pt x="141" y="59"/>
                    </a:lnTo>
                    <a:lnTo>
                      <a:pt x="135" y="51"/>
                    </a:lnTo>
                    <a:lnTo>
                      <a:pt x="131" y="48"/>
                    </a:lnTo>
                    <a:lnTo>
                      <a:pt x="127" y="44"/>
                    </a:lnTo>
                    <a:lnTo>
                      <a:pt x="99" y="65"/>
                    </a:lnTo>
                    <a:lnTo>
                      <a:pt x="40" y="68"/>
                    </a:lnTo>
                    <a:lnTo>
                      <a:pt x="29" y="53"/>
                    </a:lnTo>
                    <a:lnTo>
                      <a:pt x="0" y="36"/>
                    </a:lnTo>
                    <a:lnTo>
                      <a:pt x="53" y="38"/>
                    </a:lnTo>
                    <a:lnTo>
                      <a:pt x="99" y="32"/>
                    </a:lnTo>
                    <a:lnTo>
                      <a:pt x="122" y="0"/>
                    </a:lnTo>
                    <a:lnTo>
                      <a:pt x="194" y="76"/>
                    </a:lnTo>
                    <a:lnTo>
                      <a:pt x="198" y="82"/>
                    </a:lnTo>
                    <a:lnTo>
                      <a:pt x="207" y="91"/>
                    </a:lnTo>
                    <a:lnTo>
                      <a:pt x="213" y="97"/>
                    </a:lnTo>
                    <a:lnTo>
                      <a:pt x="220" y="101"/>
                    </a:lnTo>
                    <a:lnTo>
                      <a:pt x="234" y="105"/>
                    </a:lnTo>
                    <a:lnTo>
                      <a:pt x="258" y="99"/>
                    </a:lnTo>
                    <a:lnTo>
                      <a:pt x="270" y="95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1" name="Freeform 70"/>
              <p:cNvSpPr>
                <a:spLocks/>
              </p:cNvSpPr>
              <p:nvPr/>
            </p:nvSpPr>
            <p:spPr bwMode="auto">
              <a:xfrm>
                <a:off x="2458" y="2029"/>
                <a:ext cx="59" cy="48"/>
              </a:xfrm>
              <a:custGeom>
                <a:avLst/>
                <a:gdLst>
                  <a:gd name="T0" fmla="*/ 0 w 118"/>
                  <a:gd name="T1" fmla="*/ 0 h 97"/>
                  <a:gd name="T2" fmla="*/ 1 w 118"/>
                  <a:gd name="T3" fmla="*/ 0 h 97"/>
                  <a:gd name="T4" fmla="*/ 1 w 118"/>
                  <a:gd name="T5" fmla="*/ 1 h 97"/>
                  <a:gd name="T6" fmla="*/ 1 w 118"/>
                  <a:gd name="T7" fmla="*/ 1 h 97"/>
                  <a:gd name="T8" fmla="*/ 1 w 118"/>
                  <a:gd name="T9" fmla="*/ 1 h 97"/>
                  <a:gd name="T10" fmla="*/ 2 w 118"/>
                  <a:gd name="T11" fmla="*/ 2 h 97"/>
                  <a:gd name="T12" fmla="*/ 2 w 118"/>
                  <a:gd name="T13" fmla="*/ 2 h 97"/>
                  <a:gd name="T14" fmla="*/ 2 w 118"/>
                  <a:gd name="T15" fmla="*/ 2 h 97"/>
                  <a:gd name="T16" fmla="*/ 3 w 118"/>
                  <a:gd name="T17" fmla="*/ 2 h 97"/>
                  <a:gd name="T18" fmla="*/ 3 w 118"/>
                  <a:gd name="T19" fmla="*/ 2 h 97"/>
                  <a:gd name="T20" fmla="*/ 3 w 118"/>
                  <a:gd name="T21" fmla="*/ 3 h 97"/>
                  <a:gd name="T22" fmla="*/ 4 w 118"/>
                  <a:gd name="T23" fmla="*/ 2 h 97"/>
                  <a:gd name="T24" fmla="*/ 2 w 118"/>
                  <a:gd name="T25" fmla="*/ 1 h 97"/>
                  <a:gd name="T26" fmla="*/ 2 w 118"/>
                  <a:gd name="T27" fmla="*/ 0 h 97"/>
                  <a:gd name="T28" fmla="*/ 1 w 118"/>
                  <a:gd name="T29" fmla="*/ 0 h 97"/>
                  <a:gd name="T30" fmla="*/ 0 w 118"/>
                  <a:gd name="T31" fmla="*/ 0 h 97"/>
                  <a:gd name="T32" fmla="*/ 0 w 118"/>
                  <a:gd name="T33" fmla="*/ 0 h 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8" h="97">
                    <a:moveTo>
                      <a:pt x="0" y="8"/>
                    </a:moveTo>
                    <a:lnTo>
                      <a:pt x="4" y="27"/>
                    </a:lnTo>
                    <a:lnTo>
                      <a:pt x="10" y="42"/>
                    </a:lnTo>
                    <a:lnTo>
                      <a:pt x="18" y="51"/>
                    </a:lnTo>
                    <a:lnTo>
                      <a:pt x="25" y="59"/>
                    </a:lnTo>
                    <a:lnTo>
                      <a:pt x="35" y="67"/>
                    </a:lnTo>
                    <a:lnTo>
                      <a:pt x="46" y="72"/>
                    </a:lnTo>
                    <a:lnTo>
                      <a:pt x="56" y="80"/>
                    </a:lnTo>
                    <a:lnTo>
                      <a:pt x="65" y="86"/>
                    </a:lnTo>
                    <a:lnTo>
                      <a:pt x="80" y="93"/>
                    </a:lnTo>
                    <a:lnTo>
                      <a:pt x="86" y="97"/>
                    </a:lnTo>
                    <a:lnTo>
                      <a:pt x="118" y="95"/>
                    </a:lnTo>
                    <a:lnTo>
                      <a:pt x="63" y="51"/>
                    </a:lnTo>
                    <a:lnTo>
                      <a:pt x="44" y="8"/>
                    </a:lnTo>
                    <a:lnTo>
                      <a:pt x="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2" name="Freeform 71"/>
              <p:cNvSpPr>
                <a:spLocks/>
              </p:cNvSpPr>
              <p:nvPr/>
            </p:nvSpPr>
            <p:spPr bwMode="auto">
              <a:xfrm>
                <a:off x="2487" y="1900"/>
                <a:ext cx="127" cy="197"/>
              </a:xfrm>
              <a:custGeom>
                <a:avLst/>
                <a:gdLst>
                  <a:gd name="T0" fmla="*/ 0 w 253"/>
                  <a:gd name="T1" fmla="*/ 0 h 395"/>
                  <a:gd name="T2" fmla="*/ 4 w 253"/>
                  <a:gd name="T3" fmla="*/ 0 h 395"/>
                  <a:gd name="T4" fmla="*/ 8 w 253"/>
                  <a:gd name="T5" fmla="*/ 0 h 395"/>
                  <a:gd name="T6" fmla="*/ 8 w 253"/>
                  <a:gd name="T7" fmla="*/ 1 h 395"/>
                  <a:gd name="T8" fmla="*/ 7 w 253"/>
                  <a:gd name="T9" fmla="*/ 7 h 395"/>
                  <a:gd name="T10" fmla="*/ 6 w 253"/>
                  <a:gd name="T11" fmla="*/ 8 h 395"/>
                  <a:gd name="T12" fmla="*/ 6 w 253"/>
                  <a:gd name="T13" fmla="*/ 10 h 395"/>
                  <a:gd name="T14" fmla="*/ 6 w 253"/>
                  <a:gd name="T15" fmla="*/ 11 h 395"/>
                  <a:gd name="T16" fmla="*/ 5 w 253"/>
                  <a:gd name="T17" fmla="*/ 12 h 395"/>
                  <a:gd name="T18" fmla="*/ 4 w 253"/>
                  <a:gd name="T19" fmla="*/ 12 h 395"/>
                  <a:gd name="T20" fmla="*/ 0 w 253"/>
                  <a:gd name="T21" fmla="*/ 7 h 395"/>
                  <a:gd name="T22" fmla="*/ 0 w 253"/>
                  <a:gd name="T23" fmla="*/ 0 h 395"/>
                  <a:gd name="T24" fmla="*/ 0 w 253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3" h="395">
                    <a:moveTo>
                      <a:pt x="0" y="13"/>
                    </a:moveTo>
                    <a:lnTo>
                      <a:pt x="122" y="0"/>
                    </a:lnTo>
                    <a:lnTo>
                      <a:pt x="240" y="5"/>
                    </a:lnTo>
                    <a:lnTo>
                      <a:pt x="253" y="39"/>
                    </a:lnTo>
                    <a:lnTo>
                      <a:pt x="219" y="228"/>
                    </a:lnTo>
                    <a:lnTo>
                      <a:pt x="181" y="281"/>
                    </a:lnTo>
                    <a:lnTo>
                      <a:pt x="171" y="332"/>
                    </a:lnTo>
                    <a:lnTo>
                      <a:pt x="164" y="359"/>
                    </a:lnTo>
                    <a:lnTo>
                      <a:pt x="137" y="395"/>
                    </a:lnTo>
                    <a:lnTo>
                      <a:pt x="105" y="389"/>
                    </a:lnTo>
                    <a:lnTo>
                      <a:pt x="0" y="2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3" name="Freeform 72"/>
              <p:cNvSpPr>
                <a:spLocks/>
              </p:cNvSpPr>
              <p:nvPr/>
            </p:nvSpPr>
            <p:spPr bwMode="auto">
              <a:xfrm>
                <a:off x="2466" y="1801"/>
                <a:ext cx="172" cy="106"/>
              </a:xfrm>
              <a:custGeom>
                <a:avLst/>
                <a:gdLst>
                  <a:gd name="T0" fmla="*/ 0 w 343"/>
                  <a:gd name="T1" fmla="*/ 0 h 213"/>
                  <a:gd name="T2" fmla="*/ 4 w 343"/>
                  <a:gd name="T3" fmla="*/ 0 h 213"/>
                  <a:gd name="T4" fmla="*/ 9 w 343"/>
                  <a:gd name="T5" fmla="*/ 0 h 213"/>
                  <a:gd name="T6" fmla="*/ 11 w 343"/>
                  <a:gd name="T7" fmla="*/ 0 h 213"/>
                  <a:gd name="T8" fmla="*/ 10 w 343"/>
                  <a:gd name="T9" fmla="*/ 6 h 213"/>
                  <a:gd name="T10" fmla="*/ 7 w 343"/>
                  <a:gd name="T11" fmla="*/ 6 h 213"/>
                  <a:gd name="T12" fmla="*/ 2 w 343"/>
                  <a:gd name="T13" fmla="*/ 6 h 213"/>
                  <a:gd name="T14" fmla="*/ 0 w 343"/>
                  <a:gd name="T15" fmla="*/ 0 h 213"/>
                  <a:gd name="T16" fmla="*/ 0 w 343"/>
                  <a:gd name="T17" fmla="*/ 0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3" h="213">
                    <a:moveTo>
                      <a:pt x="0" y="7"/>
                    </a:moveTo>
                    <a:lnTo>
                      <a:pt x="108" y="0"/>
                    </a:lnTo>
                    <a:lnTo>
                      <a:pt x="260" y="4"/>
                    </a:lnTo>
                    <a:lnTo>
                      <a:pt x="343" y="25"/>
                    </a:lnTo>
                    <a:lnTo>
                      <a:pt x="294" y="213"/>
                    </a:lnTo>
                    <a:lnTo>
                      <a:pt x="207" y="196"/>
                    </a:lnTo>
                    <a:lnTo>
                      <a:pt x="43" y="19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4" name="Freeform 73"/>
              <p:cNvSpPr>
                <a:spLocks/>
              </p:cNvSpPr>
              <p:nvPr/>
            </p:nvSpPr>
            <p:spPr bwMode="auto">
              <a:xfrm>
                <a:off x="2490" y="1829"/>
                <a:ext cx="67" cy="92"/>
              </a:xfrm>
              <a:custGeom>
                <a:avLst/>
                <a:gdLst>
                  <a:gd name="T0" fmla="*/ 4 w 135"/>
                  <a:gd name="T1" fmla="*/ 5 h 184"/>
                  <a:gd name="T2" fmla="*/ 2 w 135"/>
                  <a:gd name="T3" fmla="*/ 6 h 184"/>
                  <a:gd name="T4" fmla="*/ 0 w 135"/>
                  <a:gd name="T5" fmla="*/ 6 h 184"/>
                  <a:gd name="T6" fmla="*/ 0 w 135"/>
                  <a:gd name="T7" fmla="*/ 5 h 184"/>
                  <a:gd name="T8" fmla="*/ 0 w 135"/>
                  <a:gd name="T9" fmla="*/ 6 h 184"/>
                  <a:gd name="T10" fmla="*/ 0 w 135"/>
                  <a:gd name="T11" fmla="*/ 3 h 184"/>
                  <a:gd name="T12" fmla="*/ 0 w 135"/>
                  <a:gd name="T13" fmla="*/ 0 h 184"/>
                  <a:gd name="T14" fmla="*/ 0 w 135"/>
                  <a:gd name="T15" fmla="*/ 1 h 184"/>
                  <a:gd name="T16" fmla="*/ 0 w 135"/>
                  <a:gd name="T17" fmla="*/ 2 h 184"/>
                  <a:gd name="T18" fmla="*/ 2 w 135"/>
                  <a:gd name="T19" fmla="*/ 3 h 184"/>
                  <a:gd name="T20" fmla="*/ 2 w 135"/>
                  <a:gd name="T21" fmla="*/ 4 h 184"/>
                  <a:gd name="T22" fmla="*/ 2 w 135"/>
                  <a:gd name="T23" fmla="*/ 4 h 184"/>
                  <a:gd name="T24" fmla="*/ 2 w 135"/>
                  <a:gd name="T25" fmla="*/ 3 h 184"/>
                  <a:gd name="T26" fmla="*/ 2 w 135"/>
                  <a:gd name="T27" fmla="*/ 3 h 184"/>
                  <a:gd name="T28" fmla="*/ 2 w 135"/>
                  <a:gd name="T29" fmla="*/ 2 h 184"/>
                  <a:gd name="T30" fmla="*/ 3 w 135"/>
                  <a:gd name="T31" fmla="*/ 3 h 184"/>
                  <a:gd name="T32" fmla="*/ 4 w 135"/>
                  <a:gd name="T33" fmla="*/ 4 h 184"/>
                  <a:gd name="T34" fmla="*/ 4 w 135"/>
                  <a:gd name="T35" fmla="*/ 5 h 184"/>
                  <a:gd name="T36" fmla="*/ 4 w 135"/>
                  <a:gd name="T37" fmla="*/ 5 h 1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5" h="184">
                    <a:moveTo>
                      <a:pt x="135" y="139"/>
                    </a:moveTo>
                    <a:lnTo>
                      <a:pt x="76" y="184"/>
                    </a:lnTo>
                    <a:lnTo>
                      <a:pt x="29" y="173"/>
                    </a:lnTo>
                    <a:lnTo>
                      <a:pt x="29" y="144"/>
                    </a:lnTo>
                    <a:lnTo>
                      <a:pt x="10" y="165"/>
                    </a:lnTo>
                    <a:lnTo>
                      <a:pt x="2" y="89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23" y="51"/>
                    </a:lnTo>
                    <a:lnTo>
                      <a:pt x="67" y="95"/>
                    </a:lnTo>
                    <a:lnTo>
                      <a:pt x="68" y="97"/>
                    </a:lnTo>
                    <a:lnTo>
                      <a:pt x="82" y="97"/>
                    </a:lnTo>
                    <a:lnTo>
                      <a:pt x="89" y="89"/>
                    </a:lnTo>
                    <a:lnTo>
                      <a:pt x="91" y="78"/>
                    </a:lnTo>
                    <a:lnTo>
                      <a:pt x="89" y="63"/>
                    </a:lnTo>
                    <a:lnTo>
                      <a:pt x="122" y="80"/>
                    </a:lnTo>
                    <a:lnTo>
                      <a:pt x="129" y="114"/>
                    </a:lnTo>
                    <a:lnTo>
                      <a:pt x="135" y="139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5" name="Freeform 74"/>
              <p:cNvSpPr>
                <a:spLocks/>
              </p:cNvSpPr>
              <p:nvPr/>
            </p:nvSpPr>
            <p:spPr bwMode="auto">
              <a:xfrm>
                <a:off x="2488" y="2020"/>
                <a:ext cx="116" cy="58"/>
              </a:xfrm>
              <a:custGeom>
                <a:avLst/>
                <a:gdLst>
                  <a:gd name="T0" fmla="*/ 0 w 232"/>
                  <a:gd name="T1" fmla="*/ 0 h 118"/>
                  <a:gd name="T2" fmla="*/ 3 w 232"/>
                  <a:gd name="T3" fmla="*/ 0 h 118"/>
                  <a:gd name="T4" fmla="*/ 6 w 232"/>
                  <a:gd name="T5" fmla="*/ 0 h 118"/>
                  <a:gd name="T6" fmla="*/ 8 w 232"/>
                  <a:gd name="T7" fmla="*/ 0 h 118"/>
                  <a:gd name="T8" fmla="*/ 8 w 232"/>
                  <a:gd name="T9" fmla="*/ 2 h 118"/>
                  <a:gd name="T10" fmla="*/ 7 w 232"/>
                  <a:gd name="T11" fmla="*/ 2 h 118"/>
                  <a:gd name="T12" fmla="*/ 7 w 232"/>
                  <a:gd name="T13" fmla="*/ 2 h 118"/>
                  <a:gd name="T14" fmla="*/ 7 w 232"/>
                  <a:gd name="T15" fmla="*/ 2 h 118"/>
                  <a:gd name="T16" fmla="*/ 6 w 232"/>
                  <a:gd name="T17" fmla="*/ 3 h 118"/>
                  <a:gd name="T18" fmla="*/ 6 w 232"/>
                  <a:gd name="T19" fmla="*/ 3 h 118"/>
                  <a:gd name="T20" fmla="*/ 6 w 232"/>
                  <a:gd name="T21" fmla="*/ 3 h 118"/>
                  <a:gd name="T22" fmla="*/ 6 w 232"/>
                  <a:gd name="T23" fmla="*/ 3 h 118"/>
                  <a:gd name="T24" fmla="*/ 5 w 232"/>
                  <a:gd name="T25" fmla="*/ 3 h 118"/>
                  <a:gd name="T26" fmla="*/ 3 w 232"/>
                  <a:gd name="T27" fmla="*/ 3 h 118"/>
                  <a:gd name="T28" fmla="*/ 2 w 232"/>
                  <a:gd name="T29" fmla="*/ 3 h 118"/>
                  <a:gd name="T30" fmla="*/ 2 w 232"/>
                  <a:gd name="T31" fmla="*/ 3 h 118"/>
                  <a:gd name="T32" fmla="*/ 0 w 232"/>
                  <a:gd name="T33" fmla="*/ 1 h 118"/>
                  <a:gd name="T34" fmla="*/ 0 w 232"/>
                  <a:gd name="T35" fmla="*/ 0 h 118"/>
                  <a:gd name="T36" fmla="*/ 0 w 232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2" h="118">
                    <a:moveTo>
                      <a:pt x="0" y="0"/>
                    </a:moveTo>
                    <a:lnTo>
                      <a:pt x="82" y="23"/>
                    </a:lnTo>
                    <a:lnTo>
                      <a:pt x="175" y="21"/>
                    </a:lnTo>
                    <a:lnTo>
                      <a:pt x="232" y="6"/>
                    </a:lnTo>
                    <a:lnTo>
                      <a:pt x="228" y="67"/>
                    </a:lnTo>
                    <a:lnTo>
                      <a:pt x="221" y="74"/>
                    </a:lnTo>
                    <a:lnTo>
                      <a:pt x="213" y="80"/>
                    </a:lnTo>
                    <a:lnTo>
                      <a:pt x="202" y="87"/>
                    </a:lnTo>
                    <a:lnTo>
                      <a:pt x="192" y="97"/>
                    </a:lnTo>
                    <a:lnTo>
                      <a:pt x="181" y="105"/>
                    </a:lnTo>
                    <a:lnTo>
                      <a:pt x="169" y="110"/>
                    </a:lnTo>
                    <a:lnTo>
                      <a:pt x="162" y="116"/>
                    </a:lnTo>
                    <a:lnTo>
                      <a:pt x="135" y="118"/>
                    </a:lnTo>
                    <a:lnTo>
                      <a:pt x="93" y="112"/>
                    </a:lnTo>
                    <a:lnTo>
                      <a:pt x="57" y="105"/>
                    </a:lnTo>
                    <a:lnTo>
                      <a:pt x="40" y="101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6" name="Freeform 75"/>
              <p:cNvSpPr>
                <a:spLocks/>
              </p:cNvSpPr>
              <p:nvPr/>
            </p:nvSpPr>
            <p:spPr bwMode="auto">
              <a:xfrm>
                <a:off x="2520" y="2030"/>
                <a:ext cx="31" cy="22"/>
              </a:xfrm>
              <a:custGeom>
                <a:avLst/>
                <a:gdLst>
                  <a:gd name="T0" fmla="*/ 2 w 61"/>
                  <a:gd name="T1" fmla="*/ 1 h 44"/>
                  <a:gd name="T2" fmla="*/ 2 w 61"/>
                  <a:gd name="T3" fmla="*/ 1 h 44"/>
                  <a:gd name="T4" fmla="*/ 1 w 61"/>
                  <a:gd name="T5" fmla="*/ 2 h 44"/>
                  <a:gd name="T6" fmla="*/ 0 w 61"/>
                  <a:gd name="T7" fmla="*/ 2 h 44"/>
                  <a:gd name="T8" fmla="*/ 0 w 61"/>
                  <a:gd name="T9" fmla="*/ 1 h 44"/>
                  <a:gd name="T10" fmla="*/ 1 w 61"/>
                  <a:gd name="T11" fmla="*/ 1 h 44"/>
                  <a:gd name="T12" fmla="*/ 2 w 61"/>
                  <a:gd name="T13" fmla="*/ 0 h 44"/>
                  <a:gd name="T14" fmla="*/ 2 w 61"/>
                  <a:gd name="T15" fmla="*/ 1 h 44"/>
                  <a:gd name="T16" fmla="*/ 2 w 61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44">
                    <a:moveTo>
                      <a:pt x="61" y="15"/>
                    </a:moveTo>
                    <a:lnTo>
                      <a:pt x="53" y="32"/>
                    </a:lnTo>
                    <a:lnTo>
                      <a:pt x="13" y="44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9" y="2"/>
                    </a:lnTo>
                    <a:lnTo>
                      <a:pt x="55" y="0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7" name="Freeform 76"/>
              <p:cNvSpPr>
                <a:spLocks/>
              </p:cNvSpPr>
              <p:nvPr/>
            </p:nvSpPr>
            <p:spPr bwMode="auto">
              <a:xfrm>
                <a:off x="2562" y="1913"/>
                <a:ext cx="47" cy="56"/>
              </a:xfrm>
              <a:custGeom>
                <a:avLst/>
                <a:gdLst>
                  <a:gd name="T0" fmla="*/ 1 w 94"/>
                  <a:gd name="T1" fmla="*/ 1 h 112"/>
                  <a:gd name="T2" fmla="*/ 2 w 94"/>
                  <a:gd name="T3" fmla="*/ 4 h 112"/>
                  <a:gd name="T4" fmla="*/ 3 w 94"/>
                  <a:gd name="T5" fmla="*/ 2 h 112"/>
                  <a:gd name="T6" fmla="*/ 3 w 94"/>
                  <a:gd name="T7" fmla="*/ 0 h 112"/>
                  <a:gd name="T8" fmla="*/ 0 w 94"/>
                  <a:gd name="T9" fmla="*/ 1 h 112"/>
                  <a:gd name="T10" fmla="*/ 1 w 94"/>
                  <a:gd name="T11" fmla="*/ 1 h 112"/>
                  <a:gd name="T12" fmla="*/ 1 w 94"/>
                  <a:gd name="T13" fmla="*/ 1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112">
                    <a:moveTo>
                      <a:pt x="8" y="13"/>
                    </a:moveTo>
                    <a:lnTo>
                      <a:pt x="59" y="112"/>
                    </a:lnTo>
                    <a:lnTo>
                      <a:pt x="92" y="59"/>
                    </a:lnTo>
                    <a:lnTo>
                      <a:pt x="94" y="0"/>
                    </a:lnTo>
                    <a:lnTo>
                      <a:pt x="0" y="4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8" name="Freeform 77"/>
              <p:cNvSpPr>
                <a:spLocks/>
              </p:cNvSpPr>
              <p:nvPr/>
            </p:nvSpPr>
            <p:spPr bwMode="auto">
              <a:xfrm>
                <a:off x="2518" y="1915"/>
                <a:ext cx="20" cy="31"/>
              </a:xfrm>
              <a:custGeom>
                <a:avLst/>
                <a:gdLst>
                  <a:gd name="T0" fmla="*/ 2 w 40"/>
                  <a:gd name="T1" fmla="*/ 0 h 63"/>
                  <a:gd name="T2" fmla="*/ 1 w 40"/>
                  <a:gd name="T3" fmla="*/ 1 h 63"/>
                  <a:gd name="T4" fmla="*/ 0 w 40"/>
                  <a:gd name="T5" fmla="*/ 1 h 63"/>
                  <a:gd name="T6" fmla="*/ 1 w 40"/>
                  <a:gd name="T7" fmla="*/ 0 h 63"/>
                  <a:gd name="T8" fmla="*/ 2 w 40"/>
                  <a:gd name="T9" fmla="*/ 0 h 63"/>
                  <a:gd name="T10" fmla="*/ 2 w 40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63">
                    <a:moveTo>
                      <a:pt x="40" y="13"/>
                    </a:moveTo>
                    <a:lnTo>
                      <a:pt x="19" y="46"/>
                    </a:lnTo>
                    <a:lnTo>
                      <a:pt x="0" y="63"/>
                    </a:lnTo>
                    <a:lnTo>
                      <a:pt x="27" y="0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8999" name="Freeform 78"/>
              <p:cNvSpPr>
                <a:spLocks/>
              </p:cNvSpPr>
              <p:nvPr/>
            </p:nvSpPr>
            <p:spPr bwMode="auto">
              <a:xfrm>
                <a:off x="2494" y="1950"/>
                <a:ext cx="73" cy="84"/>
              </a:xfrm>
              <a:custGeom>
                <a:avLst/>
                <a:gdLst>
                  <a:gd name="T0" fmla="*/ 2 w 146"/>
                  <a:gd name="T1" fmla="*/ 0 h 168"/>
                  <a:gd name="T2" fmla="*/ 5 w 146"/>
                  <a:gd name="T3" fmla="*/ 4 h 168"/>
                  <a:gd name="T4" fmla="*/ 4 w 146"/>
                  <a:gd name="T5" fmla="*/ 6 h 168"/>
                  <a:gd name="T6" fmla="*/ 2 w 146"/>
                  <a:gd name="T7" fmla="*/ 6 h 168"/>
                  <a:gd name="T8" fmla="*/ 0 w 146"/>
                  <a:gd name="T9" fmla="*/ 5 h 168"/>
                  <a:gd name="T10" fmla="*/ 1 w 146"/>
                  <a:gd name="T11" fmla="*/ 2 h 168"/>
                  <a:gd name="T12" fmla="*/ 1 w 146"/>
                  <a:gd name="T13" fmla="*/ 0 h 168"/>
                  <a:gd name="T14" fmla="*/ 2 w 146"/>
                  <a:gd name="T15" fmla="*/ 0 h 168"/>
                  <a:gd name="T16" fmla="*/ 2 w 146"/>
                  <a:gd name="T17" fmla="*/ 0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" h="168">
                    <a:moveTo>
                      <a:pt x="41" y="0"/>
                    </a:moveTo>
                    <a:lnTo>
                      <a:pt x="146" y="112"/>
                    </a:lnTo>
                    <a:lnTo>
                      <a:pt x="123" y="166"/>
                    </a:lnTo>
                    <a:lnTo>
                      <a:pt x="41" y="168"/>
                    </a:lnTo>
                    <a:lnTo>
                      <a:pt x="0" y="137"/>
                    </a:lnTo>
                    <a:lnTo>
                      <a:pt x="5" y="53"/>
                    </a:lnTo>
                    <a:lnTo>
                      <a:pt x="3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0" name="Freeform 79"/>
              <p:cNvSpPr>
                <a:spLocks/>
              </p:cNvSpPr>
              <p:nvPr/>
            </p:nvSpPr>
            <p:spPr bwMode="auto">
              <a:xfrm>
                <a:off x="2539" y="1908"/>
                <a:ext cx="69" cy="10"/>
              </a:xfrm>
              <a:custGeom>
                <a:avLst/>
                <a:gdLst>
                  <a:gd name="T0" fmla="*/ 0 w 137"/>
                  <a:gd name="T1" fmla="*/ 1 h 19"/>
                  <a:gd name="T2" fmla="*/ 3 w 137"/>
                  <a:gd name="T3" fmla="*/ 1 h 19"/>
                  <a:gd name="T4" fmla="*/ 5 w 137"/>
                  <a:gd name="T5" fmla="*/ 1 h 19"/>
                  <a:gd name="T6" fmla="*/ 5 w 137"/>
                  <a:gd name="T7" fmla="*/ 0 h 19"/>
                  <a:gd name="T8" fmla="*/ 3 w 137"/>
                  <a:gd name="T9" fmla="*/ 1 h 19"/>
                  <a:gd name="T10" fmla="*/ 0 w 137"/>
                  <a:gd name="T11" fmla="*/ 0 h 19"/>
                  <a:gd name="T12" fmla="*/ 0 w 137"/>
                  <a:gd name="T13" fmla="*/ 1 h 19"/>
                  <a:gd name="T14" fmla="*/ 0 w 137"/>
                  <a:gd name="T15" fmla="*/ 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19">
                    <a:moveTo>
                      <a:pt x="0" y="17"/>
                    </a:moveTo>
                    <a:lnTo>
                      <a:pt x="87" y="19"/>
                    </a:lnTo>
                    <a:lnTo>
                      <a:pt x="137" y="13"/>
                    </a:lnTo>
                    <a:lnTo>
                      <a:pt x="137" y="0"/>
                    </a:lnTo>
                    <a:lnTo>
                      <a:pt x="83" y="5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B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1" name="Freeform 80"/>
              <p:cNvSpPr>
                <a:spLocks/>
              </p:cNvSpPr>
              <p:nvPr/>
            </p:nvSpPr>
            <p:spPr bwMode="auto">
              <a:xfrm>
                <a:off x="2544" y="2287"/>
                <a:ext cx="32" cy="35"/>
              </a:xfrm>
              <a:custGeom>
                <a:avLst/>
                <a:gdLst>
                  <a:gd name="T0" fmla="*/ 0 w 65"/>
                  <a:gd name="T1" fmla="*/ 0 h 68"/>
                  <a:gd name="T2" fmla="*/ 1 w 65"/>
                  <a:gd name="T3" fmla="*/ 1 h 68"/>
                  <a:gd name="T4" fmla="*/ 1 w 65"/>
                  <a:gd name="T5" fmla="*/ 3 h 68"/>
                  <a:gd name="T6" fmla="*/ 2 w 65"/>
                  <a:gd name="T7" fmla="*/ 3 h 68"/>
                  <a:gd name="T8" fmla="*/ 1 w 65"/>
                  <a:gd name="T9" fmla="*/ 1 h 68"/>
                  <a:gd name="T10" fmla="*/ 0 w 65"/>
                  <a:gd name="T11" fmla="*/ 0 h 68"/>
                  <a:gd name="T12" fmla="*/ 0 w 65"/>
                  <a:gd name="T13" fmla="*/ 0 h 68"/>
                  <a:gd name="T14" fmla="*/ 0 w 65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68">
                    <a:moveTo>
                      <a:pt x="0" y="0"/>
                    </a:moveTo>
                    <a:lnTo>
                      <a:pt x="46" y="25"/>
                    </a:lnTo>
                    <a:lnTo>
                      <a:pt x="54" y="68"/>
                    </a:lnTo>
                    <a:lnTo>
                      <a:pt x="65" y="68"/>
                    </a:lnTo>
                    <a:lnTo>
                      <a:pt x="61" y="1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2" name="Freeform 81"/>
              <p:cNvSpPr>
                <a:spLocks/>
              </p:cNvSpPr>
              <p:nvPr/>
            </p:nvSpPr>
            <p:spPr bwMode="auto">
              <a:xfrm>
                <a:off x="2509" y="2303"/>
                <a:ext cx="43" cy="14"/>
              </a:xfrm>
              <a:custGeom>
                <a:avLst/>
                <a:gdLst>
                  <a:gd name="T0" fmla="*/ 1 w 86"/>
                  <a:gd name="T1" fmla="*/ 0 h 29"/>
                  <a:gd name="T2" fmla="*/ 3 w 86"/>
                  <a:gd name="T3" fmla="*/ 0 h 29"/>
                  <a:gd name="T4" fmla="*/ 3 w 86"/>
                  <a:gd name="T5" fmla="*/ 0 h 29"/>
                  <a:gd name="T6" fmla="*/ 0 w 86"/>
                  <a:gd name="T7" fmla="*/ 0 h 29"/>
                  <a:gd name="T8" fmla="*/ 1 w 86"/>
                  <a:gd name="T9" fmla="*/ 0 h 29"/>
                  <a:gd name="T10" fmla="*/ 1 w 8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29">
                    <a:moveTo>
                      <a:pt x="15" y="0"/>
                    </a:moveTo>
                    <a:lnTo>
                      <a:pt x="86" y="4"/>
                    </a:lnTo>
                    <a:lnTo>
                      <a:pt x="86" y="25"/>
                    </a:lnTo>
                    <a:lnTo>
                      <a:pt x="0" y="2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3" name="Freeform 82"/>
              <p:cNvSpPr>
                <a:spLocks/>
              </p:cNvSpPr>
              <p:nvPr/>
            </p:nvSpPr>
            <p:spPr bwMode="auto">
              <a:xfrm>
                <a:off x="2512" y="2265"/>
                <a:ext cx="37" cy="22"/>
              </a:xfrm>
              <a:custGeom>
                <a:avLst/>
                <a:gdLst>
                  <a:gd name="T0" fmla="*/ 2 w 74"/>
                  <a:gd name="T1" fmla="*/ 1 h 44"/>
                  <a:gd name="T2" fmla="*/ 1 w 74"/>
                  <a:gd name="T3" fmla="*/ 1 h 44"/>
                  <a:gd name="T4" fmla="*/ 2 w 74"/>
                  <a:gd name="T5" fmla="*/ 2 h 44"/>
                  <a:gd name="T6" fmla="*/ 3 w 74"/>
                  <a:gd name="T7" fmla="*/ 1 h 44"/>
                  <a:gd name="T8" fmla="*/ 3 w 74"/>
                  <a:gd name="T9" fmla="*/ 2 h 44"/>
                  <a:gd name="T10" fmla="*/ 1 w 74"/>
                  <a:gd name="T11" fmla="*/ 2 h 44"/>
                  <a:gd name="T12" fmla="*/ 0 w 74"/>
                  <a:gd name="T13" fmla="*/ 1 h 44"/>
                  <a:gd name="T14" fmla="*/ 1 w 74"/>
                  <a:gd name="T15" fmla="*/ 1 h 44"/>
                  <a:gd name="T16" fmla="*/ 1 w 74"/>
                  <a:gd name="T17" fmla="*/ 0 h 44"/>
                  <a:gd name="T18" fmla="*/ 2 w 74"/>
                  <a:gd name="T19" fmla="*/ 1 h 44"/>
                  <a:gd name="T20" fmla="*/ 2 w 74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4" h="44">
                    <a:moveTo>
                      <a:pt x="34" y="12"/>
                    </a:moveTo>
                    <a:lnTo>
                      <a:pt x="26" y="27"/>
                    </a:lnTo>
                    <a:lnTo>
                      <a:pt x="47" y="33"/>
                    </a:lnTo>
                    <a:lnTo>
                      <a:pt x="74" y="29"/>
                    </a:lnTo>
                    <a:lnTo>
                      <a:pt x="70" y="44"/>
                    </a:lnTo>
                    <a:lnTo>
                      <a:pt x="17" y="44"/>
                    </a:lnTo>
                    <a:lnTo>
                      <a:pt x="0" y="23"/>
                    </a:lnTo>
                    <a:lnTo>
                      <a:pt x="5" y="8"/>
                    </a:lnTo>
                    <a:lnTo>
                      <a:pt x="19" y="0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4" name="Freeform 83"/>
              <p:cNvSpPr>
                <a:spLocks/>
              </p:cNvSpPr>
              <p:nvPr/>
            </p:nvSpPr>
            <p:spPr bwMode="auto">
              <a:xfrm>
                <a:off x="2522" y="2197"/>
                <a:ext cx="29" cy="39"/>
              </a:xfrm>
              <a:custGeom>
                <a:avLst/>
                <a:gdLst>
                  <a:gd name="T0" fmla="*/ 0 w 57"/>
                  <a:gd name="T1" fmla="*/ 1 h 78"/>
                  <a:gd name="T2" fmla="*/ 1 w 57"/>
                  <a:gd name="T3" fmla="*/ 2 h 78"/>
                  <a:gd name="T4" fmla="*/ 2 w 57"/>
                  <a:gd name="T5" fmla="*/ 3 h 78"/>
                  <a:gd name="T6" fmla="*/ 2 w 57"/>
                  <a:gd name="T7" fmla="*/ 1 h 78"/>
                  <a:gd name="T8" fmla="*/ 1 w 57"/>
                  <a:gd name="T9" fmla="*/ 0 h 78"/>
                  <a:gd name="T10" fmla="*/ 0 w 57"/>
                  <a:gd name="T11" fmla="*/ 1 h 78"/>
                  <a:gd name="T12" fmla="*/ 0 w 57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78">
                    <a:moveTo>
                      <a:pt x="0" y="14"/>
                    </a:moveTo>
                    <a:lnTo>
                      <a:pt x="2" y="38"/>
                    </a:lnTo>
                    <a:lnTo>
                      <a:pt x="57" y="78"/>
                    </a:lnTo>
                    <a:lnTo>
                      <a:pt x="49" y="2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5" name="Freeform 84"/>
              <p:cNvSpPr>
                <a:spLocks/>
              </p:cNvSpPr>
              <p:nvPr/>
            </p:nvSpPr>
            <p:spPr bwMode="auto">
              <a:xfrm>
                <a:off x="2532" y="2202"/>
                <a:ext cx="15" cy="18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1 h 36"/>
                  <a:gd name="T4" fmla="*/ 1 w 30"/>
                  <a:gd name="T5" fmla="*/ 2 h 36"/>
                  <a:gd name="T6" fmla="*/ 1 w 30"/>
                  <a:gd name="T7" fmla="*/ 1 h 36"/>
                  <a:gd name="T8" fmla="*/ 1 w 30"/>
                  <a:gd name="T9" fmla="*/ 1 h 36"/>
                  <a:gd name="T10" fmla="*/ 0 w 30"/>
                  <a:gd name="T11" fmla="*/ 0 h 36"/>
                  <a:gd name="T12" fmla="*/ 0 w 30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32"/>
                    </a:lnTo>
                    <a:lnTo>
                      <a:pt x="17" y="36"/>
                    </a:lnTo>
                    <a:lnTo>
                      <a:pt x="30" y="26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6" name="Freeform 85"/>
              <p:cNvSpPr>
                <a:spLocks/>
              </p:cNvSpPr>
              <p:nvPr/>
            </p:nvSpPr>
            <p:spPr bwMode="auto">
              <a:xfrm>
                <a:off x="2530" y="2075"/>
                <a:ext cx="10" cy="18"/>
              </a:xfrm>
              <a:custGeom>
                <a:avLst/>
                <a:gdLst>
                  <a:gd name="T0" fmla="*/ 0 w 21"/>
                  <a:gd name="T1" fmla="*/ 1 h 36"/>
                  <a:gd name="T2" fmla="*/ 0 w 21"/>
                  <a:gd name="T3" fmla="*/ 2 h 36"/>
                  <a:gd name="T4" fmla="*/ 0 w 21"/>
                  <a:gd name="T5" fmla="*/ 2 h 36"/>
                  <a:gd name="T6" fmla="*/ 0 w 21"/>
                  <a:gd name="T7" fmla="*/ 0 h 36"/>
                  <a:gd name="T8" fmla="*/ 0 w 21"/>
                  <a:gd name="T9" fmla="*/ 1 h 36"/>
                  <a:gd name="T10" fmla="*/ 0 w 21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36">
                    <a:moveTo>
                      <a:pt x="21" y="4"/>
                    </a:moveTo>
                    <a:lnTo>
                      <a:pt x="21" y="36"/>
                    </a:lnTo>
                    <a:lnTo>
                      <a:pt x="6" y="34"/>
                    </a:lnTo>
                    <a:lnTo>
                      <a:pt x="0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A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7" name="Freeform 86"/>
              <p:cNvSpPr>
                <a:spLocks/>
              </p:cNvSpPr>
              <p:nvPr/>
            </p:nvSpPr>
            <p:spPr bwMode="auto">
              <a:xfrm>
                <a:off x="2538" y="2093"/>
                <a:ext cx="22" cy="13"/>
              </a:xfrm>
              <a:custGeom>
                <a:avLst/>
                <a:gdLst>
                  <a:gd name="T0" fmla="*/ 0 w 46"/>
                  <a:gd name="T1" fmla="*/ 0 h 27"/>
                  <a:gd name="T2" fmla="*/ 1 w 46"/>
                  <a:gd name="T3" fmla="*/ 0 h 27"/>
                  <a:gd name="T4" fmla="*/ 0 w 46"/>
                  <a:gd name="T5" fmla="*/ 0 h 27"/>
                  <a:gd name="T6" fmla="*/ 0 w 46"/>
                  <a:gd name="T7" fmla="*/ 0 h 27"/>
                  <a:gd name="T8" fmla="*/ 0 w 4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7">
                    <a:moveTo>
                      <a:pt x="0" y="0"/>
                    </a:moveTo>
                    <a:lnTo>
                      <a:pt x="46" y="0"/>
                    </a:lnTo>
                    <a:lnTo>
                      <a:pt x="29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8" name="Freeform 87"/>
              <p:cNvSpPr>
                <a:spLocks/>
              </p:cNvSpPr>
              <p:nvPr/>
            </p:nvSpPr>
            <p:spPr bwMode="auto">
              <a:xfrm>
                <a:off x="2508" y="2065"/>
                <a:ext cx="68" cy="18"/>
              </a:xfrm>
              <a:custGeom>
                <a:avLst/>
                <a:gdLst>
                  <a:gd name="T0" fmla="*/ 0 w 137"/>
                  <a:gd name="T1" fmla="*/ 1 h 36"/>
                  <a:gd name="T2" fmla="*/ 1 w 137"/>
                  <a:gd name="T3" fmla="*/ 1 h 36"/>
                  <a:gd name="T4" fmla="*/ 4 w 137"/>
                  <a:gd name="T5" fmla="*/ 0 h 36"/>
                  <a:gd name="T6" fmla="*/ 4 w 137"/>
                  <a:gd name="T7" fmla="*/ 1 h 36"/>
                  <a:gd name="T8" fmla="*/ 3 w 137"/>
                  <a:gd name="T9" fmla="*/ 2 h 36"/>
                  <a:gd name="T10" fmla="*/ 0 w 137"/>
                  <a:gd name="T11" fmla="*/ 1 h 36"/>
                  <a:gd name="T12" fmla="*/ 0 w 137"/>
                  <a:gd name="T13" fmla="*/ 1 h 36"/>
                  <a:gd name="T14" fmla="*/ 0 w 137"/>
                  <a:gd name="T15" fmla="*/ 1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" h="36">
                    <a:moveTo>
                      <a:pt x="0" y="2"/>
                    </a:moveTo>
                    <a:lnTo>
                      <a:pt x="53" y="4"/>
                    </a:lnTo>
                    <a:lnTo>
                      <a:pt x="137" y="0"/>
                    </a:lnTo>
                    <a:lnTo>
                      <a:pt x="129" y="27"/>
                    </a:lnTo>
                    <a:lnTo>
                      <a:pt x="114" y="36"/>
                    </a:lnTo>
                    <a:lnTo>
                      <a:pt x="23" y="3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09" name="Freeform 88"/>
              <p:cNvSpPr>
                <a:spLocks/>
              </p:cNvSpPr>
              <p:nvPr/>
            </p:nvSpPr>
            <p:spPr bwMode="auto">
              <a:xfrm>
                <a:off x="2529" y="2048"/>
                <a:ext cx="25" cy="16"/>
              </a:xfrm>
              <a:custGeom>
                <a:avLst/>
                <a:gdLst>
                  <a:gd name="T0" fmla="*/ 2 w 49"/>
                  <a:gd name="T1" fmla="*/ 0 h 32"/>
                  <a:gd name="T2" fmla="*/ 0 w 49"/>
                  <a:gd name="T3" fmla="*/ 0 h 32"/>
                  <a:gd name="T4" fmla="*/ 0 w 49"/>
                  <a:gd name="T5" fmla="*/ 1 h 32"/>
                  <a:gd name="T6" fmla="*/ 1 w 49"/>
                  <a:gd name="T7" fmla="*/ 1 h 32"/>
                  <a:gd name="T8" fmla="*/ 1 w 49"/>
                  <a:gd name="T9" fmla="*/ 1 h 32"/>
                  <a:gd name="T10" fmla="*/ 2 w 49"/>
                  <a:gd name="T11" fmla="*/ 1 h 32"/>
                  <a:gd name="T12" fmla="*/ 2 w 49"/>
                  <a:gd name="T13" fmla="*/ 0 h 32"/>
                  <a:gd name="T14" fmla="*/ 2 w 49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9" h="32">
                    <a:moveTo>
                      <a:pt x="44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9" y="30"/>
                    </a:lnTo>
                    <a:lnTo>
                      <a:pt x="27" y="32"/>
                    </a:lnTo>
                    <a:lnTo>
                      <a:pt x="49" y="2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0" name="Freeform 89"/>
              <p:cNvSpPr>
                <a:spLocks/>
              </p:cNvSpPr>
              <p:nvPr/>
            </p:nvSpPr>
            <p:spPr bwMode="auto">
              <a:xfrm>
                <a:off x="2547" y="2044"/>
                <a:ext cx="9" cy="15"/>
              </a:xfrm>
              <a:custGeom>
                <a:avLst/>
                <a:gdLst>
                  <a:gd name="T0" fmla="*/ 1 w 17"/>
                  <a:gd name="T1" fmla="*/ 0 h 31"/>
                  <a:gd name="T2" fmla="*/ 1 w 17"/>
                  <a:gd name="T3" fmla="*/ 0 h 31"/>
                  <a:gd name="T4" fmla="*/ 0 w 17"/>
                  <a:gd name="T5" fmla="*/ 0 h 31"/>
                  <a:gd name="T6" fmla="*/ 0 w 17"/>
                  <a:gd name="T7" fmla="*/ 0 h 31"/>
                  <a:gd name="T8" fmla="*/ 1 w 17"/>
                  <a:gd name="T9" fmla="*/ 0 h 31"/>
                  <a:gd name="T10" fmla="*/ 1 w 17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7" y="0"/>
                    </a:moveTo>
                    <a:lnTo>
                      <a:pt x="17" y="29"/>
                    </a:lnTo>
                    <a:lnTo>
                      <a:pt x="0" y="31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1" name="Freeform 90"/>
              <p:cNvSpPr>
                <a:spLocks/>
              </p:cNvSpPr>
              <p:nvPr/>
            </p:nvSpPr>
            <p:spPr bwMode="auto">
              <a:xfrm>
                <a:off x="2494" y="2017"/>
                <a:ext cx="25" cy="41"/>
              </a:xfrm>
              <a:custGeom>
                <a:avLst/>
                <a:gdLst>
                  <a:gd name="T0" fmla="*/ 0 w 49"/>
                  <a:gd name="T1" fmla="*/ 0 h 84"/>
                  <a:gd name="T2" fmla="*/ 1 w 49"/>
                  <a:gd name="T3" fmla="*/ 1 h 84"/>
                  <a:gd name="T4" fmla="*/ 1 w 49"/>
                  <a:gd name="T5" fmla="*/ 1 h 84"/>
                  <a:gd name="T6" fmla="*/ 0 w 49"/>
                  <a:gd name="T7" fmla="*/ 1 h 84"/>
                  <a:gd name="T8" fmla="*/ 0 w 49"/>
                  <a:gd name="T9" fmla="*/ 2 h 84"/>
                  <a:gd name="T10" fmla="*/ 1 w 49"/>
                  <a:gd name="T11" fmla="*/ 2 h 84"/>
                  <a:gd name="T12" fmla="*/ 1 w 49"/>
                  <a:gd name="T13" fmla="*/ 2 h 84"/>
                  <a:gd name="T14" fmla="*/ 1 w 49"/>
                  <a:gd name="T15" fmla="*/ 2 h 84"/>
                  <a:gd name="T16" fmla="*/ 2 w 49"/>
                  <a:gd name="T17" fmla="*/ 2 h 84"/>
                  <a:gd name="T18" fmla="*/ 1 w 49"/>
                  <a:gd name="T19" fmla="*/ 1 h 84"/>
                  <a:gd name="T20" fmla="*/ 2 w 49"/>
                  <a:gd name="T21" fmla="*/ 1 h 84"/>
                  <a:gd name="T22" fmla="*/ 2 w 49"/>
                  <a:gd name="T23" fmla="*/ 1 h 84"/>
                  <a:gd name="T24" fmla="*/ 1 w 49"/>
                  <a:gd name="T25" fmla="*/ 0 h 84"/>
                  <a:gd name="T26" fmla="*/ 1 w 49"/>
                  <a:gd name="T27" fmla="*/ 0 h 84"/>
                  <a:gd name="T28" fmla="*/ 1 w 49"/>
                  <a:gd name="T29" fmla="*/ 0 h 84"/>
                  <a:gd name="T30" fmla="*/ 0 w 49"/>
                  <a:gd name="T31" fmla="*/ 0 h 84"/>
                  <a:gd name="T32" fmla="*/ 0 w 49"/>
                  <a:gd name="T33" fmla="*/ 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12"/>
                    </a:moveTo>
                    <a:lnTo>
                      <a:pt x="17" y="42"/>
                    </a:lnTo>
                    <a:lnTo>
                      <a:pt x="9" y="48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3" y="76"/>
                    </a:lnTo>
                    <a:lnTo>
                      <a:pt x="7" y="82"/>
                    </a:lnTo>
                    <a:lnTo>
                      <a:pt x="9" y="84"/>
                    </a:lnTo>
                    <a:lnTo>
                      <a:pt x="47" y="80"/>
                    </a:lnTo>
                    <a:lnTo>
                      <a:pt x="30" y="55"/>
                    </a:lnTo>
                    <a:lnTo>
                      <a:pt x="49" y="48"/>
                    </a:lnTo>
                    <a:lnTo>
                      <a:pt x="49" y="40"/>
                    </a:lnTo>
                    <a:lnTo>
                      <a:pt x="24" y="25"/>
                    </a:lnTo>
                    <a:lnTo>
                      <a:pt x="13" y="10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2" name="Freeform 91"/>
              <p:cNvSpPr>
                <a:spLocks/>
              </p:cNvSpPr>
              <p:nvPr/>
            </p:nvSpPr>
            <p:spPr bwMode="auto">
              <a:xfrm>
                <a:off x="2490" y="1920"/>
                <a:ext cx="15" cy="97"/>
              </a:xfrm>
              <a:custGeom>
                <a:avLst/>
                <a:gdLst>
                  <a:gd name="T0" fmla="*/ 1 w 30"/>
                  <a:gd name="T1" fmla="*/ 2 h 194"/>
                  <a:gd name="T2" fmla="*/ 1 w 30"/>
                  <a:gd name="T3" fmla="*/ 4 h 194"/>
                  <a:gd name="T4" fmla="*/ 1 w 30"/>
                  <a:gd name="T5" fmla="*/ 5 h 194"/>
                  <a:gd name="T6" fmla="*/ 1 w 30"/>
                  <a:gd name="T7" fmla="*/ 5 h 194"/>
                  <a:gd name="T8" fmla="*/ 1 w 30"/>
                  <a:gd name="T9" fmla="*/ 6 h 194"/>
                  <a:gd name="T10" fmla="*/ 1 w 30"/>
                  <a:gd name="T11" fmla="*/ 7 h 194"/>
                  <a:gd name="T12" fmla="*/ 1 w 30"/>
                  <a:gd name="T13" fmla="*/ 4 h 194"/>
                  <a:gd name="T14" fmla="*/ 0 w 30"/>
                  <a:gd name="T15" fmla="*/ 3 h 194"/>
                  <a:gd name="T16" fmla="*/ 1 w 30"/>
                  <a:gd name="T17" fmla="*/ 1 h 194"/>
                  <a:gd name="T18" fmla="*/ 1 w 30"/>
                  <a:gd name="T19" fmla="*/ 0 h 194"/>
                  <a:gd name="T20" fmla="*/ 1 w 30"/>
                  <a:gd name="T21" fmla="*/ 2 h 194"/>
                  <a:gd name="T22" fmla="*/ 1 w 30"/>
                  <a:gd name="T23" fmla="*/ 2 h 194"/>
                  <a:gd name="T24" fmla="*/ 1 w 30"/>
                  <a:gd name="T25" fmla="*/ 2 h 194"/>
                  <a:gd name="T26" fmla="*/ 1 w 30"/>
                  <a:gd name="T27" fmla="*/ 2 h 1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194">
                    <a:moveTo>
                      <a:pt x="29" y="56"/>
                    </a:moveTo>
                    <a:lnTo>
                      <a:pt x="29" y="109"/>
                    </a:lnTo>
                    <a:lnTo>
                      <a:pt x="27" y="130"/>
                    </a:lnTo>
                    <a:lnTo>
                      <a:pt x="21" y="151"/>
                    </a:lnTo>
                    <a:lnTo>
                      <a:pt x="13" y="175"/>
                    </a:lnTo>
                    <a:lnTo>
                      <a:pt x="11" y="194"/>
                    </a:lnTo>
                    <a:lnTo>
                      <a:pt x="2" y="103"/>
                    </a:lnTo>
                    <a:lnTo>
                      <a:pt x="0" y="84"/>
                    </a:lnTo>
                    <a:lnTo>
                      <a:pt x="17" y="16"/>
                    </a:lnTo>
                    <a:lnTo>
                      <a:pt x="27" y="0"/>
                    </a:lnTo>
                    <a:lnTo>
                      <a:pt x="17" y="50"/>
                    </a:lnTo>
                    <a:lnTo>
                      <a:pt x="30" y="37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3" name="Freeform 92"/>
              <p:cNvSpPr>
                <a:spLocks/>
              </p:cNvSpPr>
              <p:nvPr/>
            </p:nvSpPr>
            <p:spPr bwMode="auto">
              <a:xfrm>
                <a:off x="2574" y="2026"/>
                <a:ext cx="34" cy="47"/>
              </a:xfrm>
              <a:custGeom>
                <a:avLst/>
                <a:gdLst>
                  <a:gd name="T0" fmla="*/ 2 w 69"/>
                  <a:gd name="T1" fmla="*/ 1 h 93"/>
                  <a:gd name="T2" fmla="*/ 2 w 69"/>
                  <a:gd name="T3" fmla="*/ 2 h 93"/>
                  <a:gd name="T4" fmla="*/ 0 w 69"/>
                  <a:gd name="T5" fmla="*/ 3 h 93"/>
                  <a:gd name="T6" fmla="*/ 0 w 69"/>
                  <a:gd name="T7" fmla="*/ 3 h 93"/>
                  <a:gd name="T8" fmla="*/ 0 w 69"/>
                  <a:gd name="T9" fmla="*/ 3 h 93"/>
                  <a:gd name="T10" fmla="*/ 0 w 69"/>
                  <a:gd name="T11" fmla="*/ 2 h 93"/>
                  <a:gd name="T12" fmla="*/ 1 w 69"/>
                  <a:gd name="T13" fmla="*/ 1 h 93"/>
                  <a:gd name="T14" fmla="*/ 1 w 69"/>
                  <a:gd name="T15" fmla="*/ 0 h 93"/>
                  <a:gd name="T16" fmla="*/ 2 w 69"/>
                  <a:gd name="T17" fmla="*/ 1 h 93"/>
                  <a:gd name="T18" fmla="*/ 2 w 69"/>
                  <a:gd name="T19" fmla="*/ 1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93">
                    <a:moveTo>
                      <a:pt x="69" y="25"/>
                    </a:moveTo>
                    <a:lnTo>
                      <a:pt x="69" y="52"/>
                    </a:lnTo>
                    <a:lnTo>
                      <a:pt x="31" y="86"/>
                    </a:lnTo>
                    <a:lnTo>
                      <a:pt x="0" y="93"/>
                    </a:lnTo>
                    <a:lnTo>
                      <a:pt x="15" y="74"/>
                    </a:lnTo>
                    <a:lnTo>
                      <a:pt x="17" y="36"/>
                    </a:lnTo>
                    <a:lnTo>
                      <a:pt x="42" y="31"/>
                    </a:lnTo>
                    <a:lnTo>
                      <a:pt x="50" y="0"/>
                    </a:lnTo>
                    <a:lnTo>
                      <a:pt x="69" y="25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4" name="Freeform 93"/>
              <p:cNvSpPr>
                <a:spLocks/>
              </p:cNvSpPr>
              <p:nvPr/>
            </p:nvSpPr>
            <p:spPr bwMode="auto">
              <a:xfrm>
                <a:off x="2583" y="2009"/>
                <a:ext cx="11" cy="23"/>
              </a:xfrm>
              <a:custGeom>
                <a:avLst/>
                <a:gdLst>
                  <a:gd name="T0" fmla="*/ 1 w 21"/>
                  <a:gd name="T1" fmla="*/ 0 h 46"/>
                  <a:gd name="T2" fmla="*/ 1 w 21"/>
                  <a:gd name="T3" fmla="*/ 1 h 46"/>
                  <a:gd name="T4" fmla="*/ 0 w 21"/>
                  <a:gd name="T5" fmla="*/ 2 h 46"/>
                  <a:gd name="T6" fmla="*/ 0 w 21"/>
                  <a:gd name="T7" fmla="*/ 1 h 46"/>
                  <a:gd name="T8" fmla="*/ 1 w 21"/>
                  <a:gd name="T9" fmla="*/ 0 h 46"/>
                  <a:gd name="T10" fmla="*/ 1 w 21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46">
                    <a:moveTo>
                      <a:pt x="21" y="0"/>
                    </a:moveTo>
                    <a:lnTo>
                      <a:pt x="21" y="32"/>
                    </a:lnTo>
                    <a:lnTo>
                      <a:pt x="0" y="46"/>
                    </a:lnTo>
                    <a:lnTo>
                      <a:pt x="0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5" name="Freeform 94"/>
              <p:cNvSpPr>
                <a:spLocks/>
              </p:cNvSpPr>
              <p:nvPr/>
            </p:nvSpPr>
            <p:spPr bwMode="auto">
              <a:xfrm>
                <a:off x="2549" y="1825"/>
                <a:ext cx="85" cy="215"/>
              </a:xfrm>
              <a:custGeom>
                <a:avLst/>
                <a:gdLst>
                  <a:gd name="T0" fmla="*/ 4 w 171"/>
                  <a:gd name="T1" fmla="*/ 0 h 432"/>
                  <a:gd name="T2" fmla="*/ 3 w 171"/>
                  <a:gd name="T3" fmla="*/ 3 h 432"/>
                  <a:gd name="T4" fmla="*/ 3 w 171"/>
                  <a:gd name="T5" fmla="*/ 5 h 432"/>
                  <a:gd name="T6" fmla="*/ 3 w 171"/>
                  <a:gd name="T7" fmla="*/ 6 h 432"/>
                  <a:gd name="T8" fmla="*/ 2 w 171"/>
                  <a:gd name="T9" fmla="*/ 8 h 432"/>
                  <a:gd name="T10" fmla="*/ 2 w 171"/>
                  <a:gd name="T11" fmla="*/ 9 h 432"/>
                  <a:gd name="T12" fmla="*/ 2 w 171"/>
                  <a:gd name="T13" fmla="*/ 10 h 432"/>
                  <a:gd name="T14" fmla="*/ 1 w 171"/>
                  <a:gd name="T15" fmla="*/ 11 h 432"/>
                  <a:gd name="T16" fmla="*/ 0 w 171"/>
                  <a:gd name="T17" fmla="*/ 12 h 432"/>
                  <a:gd name="T18" fmla="*/ 0 w 171"/>
                  <a:gd name="T19" fmla="*/ 12 h 432"/>
                  <a:gd name="T20" fmla="*/ 1 w 171"/>
                  <a:gd name="T21" fmla="*/ 12 h 432"/>
                  <a:gd name="T22" fmla="*/ 2 w 171"/>
                  <a:gd name="T23" fmla="*/ 11 h 432"/>
                  <a:gd name="T24" fmla="*/ 1 w 171"/>
                  <a:gd name="T25" fmla="*/ 12 h 432"/>
                  <a:gd name="T26" fmla="*/ 0 w 171"/>
                  <a:gd name="T27" fmla="*/ 13 h 432"/>
                  <a:gd name="T28" fmla="*/ 0 w 171"/>
                  <a:gd name="T29" fmla="*/ 13 h 432"/>
                  <a:gd name="T30" fmla="*/ 2 w 171"/>
                  <a:gd name="T31" fmla="*/ 12 h 432"/>
                  <a:gd name="T32" fmla="*/ 3 w 171"/>
                  <a:gd name="T33" fmla="*/ 10 h 432"/>
                  <a:gd name="T34" fmla="*/ 3 w 171"/>
                  <a:gd name="T35" fmla="*/ 7 h 432"/>
                  <a:gd name="T36" fmla="*/ 4 w 171"/>
                  <a:gd name="T37" fmla="*/ 4 h 432"/>
                  <a:gd name="T38" fmla="*/ 4 w 171"/>
                  <a:gd name="T39" fmla="*/ 1 h 432"/>
                  <a:gd name="T40" fmla="*/ 5 w 171"/>
                  <a:gd name="T41" fmla="*/ 0 h 432"/>
                  <a:gd name="T42" fmla="*/ 4 w 171"/>
                  <a:gd name="T43" fmla="*/ 0 h 432"/>
                  <a:gd name="T44" fmla="*/ 4 w 171"/>
                  <a:gd name="T45" fmla="*/ 0 h 4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1" h="432">
                    <a:moveTo>
                      <a:pt x="140" y="31"/>
                    </a:moveTo>
                    <a:lnTo>
                      <a:pt x="110" y="116"/>
                    </a:lnTo>
                    <a:lnTo>
                      <a:pt x="112" y="166"/>
                    </a:lnTo>
                    <a:lnTo>
                      <a:pt x="118" y="200"/>
                    </a:lnTo>
                    <a:lnTo>
                      <a:pt x="95" y="276"/>
                    </a:lnTo>
                    <a:lnTo>
                      <a:pt x="80" y="297"/>
                    </a:lnTo>
                    <a:lnTo>
                      <a:pt x="72" y="327"/>
                    </a:lnTo>
                    <a:lnTo>
                      <a:pt x="44" y="360"/>
                    </a:lnTo>
                    <a:lnTo>
                      <a:pt x="0" y="388"/>
                    </a:lnTo>
                    <a:lnTo>
                      <a:pt x="0" y="403"/>
                    </a:lnTo>
                    <a:lnTo>
                      <a:pt x="32" y="398"/>
                    </a:lnTo>
                    <a:lnTo>
                      <a:pt x="72" y="373"/>
                    </a:lnTo>
                    <a:lnTo>
                      <a:pt x="47" y="407"/>
                    </a:lnTo>
                    <a:lnTo>
                      <a:pt x="13" y="424"/>
                    </a:lnTo>
                    <a:lnTo>
                      <a:pt x="13" y="432"/>
                    </a:lnTo>
                    <a:lnTo>
                      <a:pt x="64" y="411"/>
                    </a:lnTo>
                    <a:lnTo>
                      <a:pt x="106" y="344"/>
                    </a:lnTo>
                    <a:lnTo>
                      <a:pt x="121" y="255"/>
                    </a:lnTo>
                    <a:lnTo>
                      <a:pt x="135" y="156"/>
                    </a:lnTo>
                    <a:lnTo>
                      <a:pt x="158" y="50"/>
                    </a:lnTo>
                    <a:lnTo>
                      <a:pt x="171" y="0"/>
                    </a:lnTo>
                    <a:lnTo>
                      <a:pt x="140" y="31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6" name="Freeform 95"/>
              <p:cNvSpPr>
                <a:spLocks/>
              </p:cNvSpPr>
              <p:nvPr/>
            </p:nvSpPr>
            <p:spPr bwMode="auto">
              <a:xfrm>
                <a:off x="2589" y="1814"/>
                <a:ext cx="27" cy="69"/>
              </a:xfrm>
              <a:custGeom>
                <a:avLst/>
                <a:gdLst>
                  <a:gd name="T0" fmla="*/ 1 w 55"/>
                  <a:gd name="T1" fmla="*/ 1 h 137"/>
                  <a:gd name="T2" fmla="*/ 0 w 55"/>
                  <a:gd name="T3" fmla="*/ 5 h 137"/>
                  <a:gd name="T4" fmla="*/ 0 w 55"/>
                  <a:gd name="T5" fmla="*/ 5 h 137"/>
                  <a:gd name="T6" fmla="*/ 1 w 55"/>
                  <a:gd name="T7" fmla="*/ 1 h 137"/>
                  <a:gd name="T8" fmla="*/ 1 w 55"/>
                  <a:gd name="T9" fmla="*/ 0 h 137"/>
                  <a:gd name="T10" fmla="*/ 1 w 55"/>
                  <a:gd name="T11" fmla="*/ 1 h 137"/>
                  <a:gd name="T12" fmla="*/ 1 w 55"/>
                  <a:gd name="T13" fmla="*/ 1 h 137"/>
                  <a:gd name="T14" fmla="*/ 1 w 55"/>
                  <a:gd name="T15" fmla="*/ 1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37">
                    <a:moveTo>
                      <a:pt x="55" y="8"/>
                    </a:moveTo>
                    <a:lnTo>
                      <a:pt x="21" y="137"/>
                    </a:lnTo>
                    <a:lnTo>
                      <a:pt x="0" y="135"/>
                    </a:lnTo>
                    <a:lnTo>
                      <a:pt x="32" y="6"/>
                    </a:lnTo>
                    <a:lnTo>
                      <a:pt x="43" y="0"/>
                    </a:lnTo>
                    <a:lnTo>
                      <a:pt x="47" y="8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7" name="Freeform 96"/>
              <p:cNvSpPr>
                <a:spLocks/>
              </p:cNvSpPr>
              <p:nvPr/>
            </p:nvSpPr>
            <p:spPr bwMode="auto">
              <a:xfrm>
                <a:off x="2535" y="1805"/>
                <a:ext cx="78" cy="8"/>
              </a:xfrm>
              <a:custGeom>
                <a:avLst/>
                <a:gdLst>
                  <a:gd name="T0" fmla="*/ 1 w 156"/>
                  <a:gd name="T1" fmla="*/ 0 h 18"/>
                  <a:gd name="T2" fmla="*/ 5 w 156"/>
                  <a:gd name="T3" fmla="*/ 0 h 18"/>
                  <a:gd name="T4" fmla="*/ 5 w 156"/>
                  <a:gd name="T5" fmla="*/ 0 h 18"/>
                  <a:gd name="T6" fmla="*/ 4 w 156"/>
                  <a:gd name="T7" fmla="*/ 0 h 18"/>
                  <a:gd name="T8" fmla="*/ 0 w 156"/>
                  <a:gd name="T9" fmla="*/ 0 h 18"/>
                  <a:gd name="T10" fmla="*/ 1 w 156"/>
                  <a:gd name="T11" fmla="*/ 0 h 18"/>
                  <a:gd name="T12" fmla="*/ 1 w 15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8">
                    <a:moveTo>
                      <a:pt x="10" y="0"/>
                    </a:moveTo>
                    <a:lnTo>
                      <a:pt x="141" y="8"/>
                    </a:lnTo>
                    <a:lnTo>
                      <a:pt x="156" y="18"/>
                    </a:lnTo>
                    <a:lnTo>
                      <a:pt x="128" y="18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8" name="Freeform 97"/>
              <p:cNvSpPr>
                <a:spLocks/>
              </p:cNvSpPr>
              <p:nvPr/>
            </p:nvSpPr>
            <p:spPr bwMode="auto">
              <a:xfrm>
                <a:off x="2535" y="1812"/>
                <a:ext cx="69" cy="10"/>
              </a:xfrm>
              <a:custGeom>
                <a:avLst/>
                <a:gdLst>
                  <a:gd name="T0" fmla="*/ 0 w 139"/>
                  <a:gd name="T1" fmla="*/ 0 h 19"/>
                  <a:gd name="T2" fmla="*/ 4 w 139"/>
                  <a:gd name="T3" fmla="*/ 1 h 19"/>
                  <a:gd name="T4" fmla="*/ 4 w 139"/>
                  <a:gd name="T5" fmla="*/ 1 h 19"/>
                  <a:gd name="T6" fmla="*/ 0 w 139"/>
                  <a:gd name="T7" fmla="*/ 1 h 19"/>
                  <a:gd name="T8" fmla="*/ 0 w 139"/>
                  <a:gd name="T9" fmla="*/ 0 h 19"/>
                  <a:gd name="T10" fmla="*/ 0 w 13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" h="19">
                    <a:moveTo>
                      <a:pt x="0" y="0"/>
                    </a:moveTo>
                    <a:lnTo>
                      <a:pt x="139" y="9"/>
                    </a:lnTo>
                    <a:lnTo>
                      <a:pt x="131" y="19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19" name="Freeform 98"/>
              <p:cNvSpPr>
                <a:spLocks/>
              </p:cNvSpPr>
              <p:nvPr/>
            </p:nvSpPr>
            <p:spPr bwMode="auto">
              <a:xfrm>
                <a:off x="2513" y="1802"/>
                <a:ext cx="25" cy="17"/>
              </a:xfrm>
              <a:custGeom>
                <a:avLst/>
                <a:gdLst>
                  <a:gd name="T0" fmla="*/ 0 w 49"/>
                  <a:gd name="T1" fmla="*/ 1 h 34"/>
                  <a:gd name="T2" fmla="*/ 2 w 49"/>
                  <a:gd name="T3" fmla="*/ 2 h 34"/>
                  <a:gd name="T4" fmla="*/ 2 w 49"/>
                  <a:gd name="T5" fmla="*/ 0 h 34"/>
                  <a:gd name="T6" fmla="*/ 1 w 49"/>
                  <a:gd name="T7" fmla="*/ 1 h 34"/>
                  <a:gd name="T8" fmla="*/ 0 w 49"/>
                  <a:gd name="T9" fmla="*/ 1 h 34"/>
                  <a:gd name="T10" fmla="*/ 0 w 49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34">
                    <a:moveTo>
                      <a:pt x="0" y="28"/>
                    </a:moveTo>
                    <a:lnTo>
                      <a:pt x="49" y="34"/>
                    </a:lnTo>
                    <a:lnTo>
                      <a:pt x="40" y="0"/>
                    </a:lnTo>
                    <a:lnTo>
                      <a:pt x="7" y="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0" name="Freeform 99"/>
              <p:cNvSpPr>
                <a:spLocks/>
              </p:cNvSpPr>
              <p:nvPr/>
            </p:nvSpPr>
            <p:spPr bwMode="auto">
              <a:xfrm>
                <a:off x="2469" y="1802"/>
                <a:ext cx="52" cy="104"/>
              </a:xfrm>
              <a:custGeom>
                <a:avLst/>
                <a:gdLst>
                  <a:gd name="T0" fmla="*/ 0 w 105"/>
                  <a:gd name="T1" fmla="*/ 0 h 209"/>
                  <a:gd name="T2" fmla="*/ 1 w 105"/>
                  <a:gd name="T3" fmla="*/ 6 h 209"/>
                  <a:gd name="T4" fmla="*/ 0 w 105"/>
                  <a:gd name="T5" fmla="*/ 3 h 209"/>
                  <a:gd name="T6" fmla="*/ 0 w 105"/>
                  <a:gd name="T7" fmla="*/ 0 h 209"/>
                  <a:gd name="T8" fmla="*/ 0 w 105"/>
                  <a:gd name="T9" fmla="*/ 0 h 209"/>
                  <a:gd name="T10" fmla="*/ 3 w 105"/>
                  <a:gd name="T11" fmla="*/ 0 h 209"/>
                  <a:gd name="T12" fmla="*/ 0 w 105"/>
                  <a:gd name="T13" fmla="*/ 0 h 209"/>
                  <a:gd name="T14" fmla="*/ 0 w 105"/>
                  <a:gd name="T15" fmla="*/ 0 h 2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5" h="209">
                    <a:moveTo>
                      <a:pt x="29" y="19"/>
                    </a:moveTo>
                    <a:lnTo>
                      <a:pt x="55" y="209"/>
                    </a:lnTo>
                    <a:lnTo>
                      <a:pt x="21" y="99"/>
                    </a:lnTo>
                    <a:lnTo>
                      <a:pt x="0" y="0"/>
                    </a:lnTo>
                    <a:lnTo>
                      <a:pt x="29" y="7"/>
                    </a:lnTo>
                    <a:lnTo>
                      <a:pt x="105" y="11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1" name="Freeform 100"/>
              <p:cNvSpPr>
                <a:spLocks/>
              </p:cNvSpPr>
              <p:nvPr/>
            </p:nvSpPr>
            <p:spPr bwMode="auto">
              <a:xfrm>
                <a:off x="2497" y="1817"/>
                <a:ext cx="17" cy="42"/>
              </a:xfrm>
              <a:custGeom>
                <a:avLst/>
                <a:gdLst>
                  <a:gd name="T0" fmla="*/ 0 w 35"/>
                  <a:gd name="T1" fmla="*/ 0 h 84"/>
                  <a:gd name="T2" fmla="*/ 0 w 35"/>
                  <a:gd name="T3" fmla="*/ 3 h 84"/>
                  <a:gd name="T4" fmla="*/ 1 w 35"/>
                  <a:gd name="T5" fmla="*/ 3 h 84"/>
                  <a:gd name="T6" fmla="*/ 0 w 35"/>
                  <a:gd name="T7" fmla="*/ 1 h 84"/>
                  <a:gd name="T8" fmla="*/ 0 w 35"/>
                  <a:gd name="T9" fmla="*/ 0 h 84"/>
                  <a:gd name="T10" fmla="*/ 0 w 35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84">
                    <a:moveTo>
                      <a:pt x="0" y="0"/>
                    </a:moveTo>
                    <a:lnTo>
                      <a:pt x="17" y="71"/>
                    </a:lnTo>
                    <a:lnTo>
                      <a:pt x="35" y="84"/>
                    </a:lnTo>
                    <a:lnTo>
                      <a:pt x="2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2" name="Freeform 101"/>
              <p:cNvSpPr>
                <a:spLocks/>
              </p:cNvSpPr>
              <p:nvPr/>
            </p:nvSpPr>
            <p:spPr bwMode="auto">
              <a:xfrm>
                <a:off x="2890" y="1564"/>
                <a:ext cx="45" cy="19"/>
              </a:xfrm>
              <a:custGeom>
                <a:avLst/>
                <a:gdLst>
                  <a:gd name="T0" fmla="*/ 1 w 89"/>
                  <a:gd name="T1" fmla="*/ 0 h 38"/>
                  <a:gd name="T2" fmla="*/ 3 w 89"/>
                  <a:gd name="T3" fmla="*/ 1 h 38"/>
                  <a:gd name="T4" fmla="*/ 3 w 89"/>
                  <a:gd name="T5" fmla="*/ 1 h 38"/>
                  <a:gd name="T6" fmla="*/ 3 w 89"/>
                  <a:gd name="T7" fmla="*/ 1 h 38"/>
                  <a:gd name="T8" fmla="*/ 3 w 89"/>
                  <a:gd name="T9" fmla="*/ 1 h 38"/>
                  <a:gd name="T10" fmla="*/ 2 w 89"/>
                  <a:gd name="T11" fmla="*/ 2 h 38"/>
                  <a:gd name="T12" fmla="*/ 1 w 89"/>
                  <a:gd name="T13" fmla="*/ 1 h 38"/>
                  <a:gd name="T14" fmla="*/ 0 w 89"/>
                  <a:gd name="T15" fmla="*/ 1 h 38"/>
                  <a:gd name="T16" fmla="*/ 1 w 89"/>
                  <a:gd name="T17" fmla="*/ 1 h 38"/>
                  <a:gd name="T18" fmla="*/ 1 w 89"/>
                  <a:gd name="T19" fmla="*/ 0 h 38"/>
                  <a:gd name="T20" fmla="*/ 1 w 89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9" h="38">
                    <a:moveTo>
                      <a:pt x="30" y="0"/>
                    </a:moveTo>
                    <a:lnTo>
                      <a:pt x="70" y="2"/>
                    </a:lnTo>
                    <a:lnTo>
                      <a:pt x="84" y="11"/>
                    </a:lnTo>
                    <a:lnTo>
                      <a:pt x="89" y="26"/>
                    </a:lnTo>
                    <a:lnTo>
                      <a:pt x="80" y="30"/>
                    </a:lnTo>
                    <a:lnTo>
                      <a:pt x="46" y="38"/>
                    </a:lnTo>
                    <a:lnTo>
                      <a:pt x="11" y="32"/>
                    </a:lnTo>
                    <a:lnTo>
                      <a:pt x="0" y="21"/>
                    </a:lnTo>
                    <a:lnTo>
                      <a:pt x="11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3" name="Freeform 102"/>
              <p:cNvSpPr>
                <a:spLocks/>
              </p:cNvSpPr>
              <p:nvPr/>
            </p:nvSpPr>
            <p:spPr bwMode="auto">
              <a:xfrm>
                <a:off x="2887" y="1564"/>
                <a:ext cx="12" cy="16"/>
              </a:xfrm>
              <a:custGeom>
                <a:avLst/>
                <a:gdLst>
                  <a:gd name="T0" fmla="*/ 0 w 25"/>
                  <a:gd name="T1" fmla="*/ 0 h 32"/>
                  <a:gd name="T2" fmla="*/ 0 w 25"/>
                  <a:gd name="T3" fmla="*/ 1 h 32"/>
                  <a:gd name="T4" fmla="*/ 0 w 25"/>
                  <a:gd name="T5" fmla="*/ 1 h 32"/>
                  <a:gd name="T6" fmla="*/ 0 w 25"/>
                  <a:gd name="T7" fmla="*/ 1 h 32"/>
                  <a:gd name="T8" fmla="*/ 0 w 25"/>
                  <a:gd name="T9" fmla="*/ 1 h 32"/>
                  <a:gd name="T10" fmla="*/ 0 w 25"/>
                  <a:gd name="T11" fmla="*/ 1 h 32"/>
                  <a:gd name="T12" fmla="*/ 0 w 25"/>
                  <a:gd name="T13" fmla="*/ 1 h 32"/>
                  <a:gd name="T14" fmla="*/ 0 w 25"/>
                  <a:gd name="T15" fmla="*/ 0 h 32"/>
                  <a:gd name="T16" fmla="*/ 0 w 25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5" y="0"/>
                    </a:moveTo>
                    <a:lnTo>
                      <a:pt x="19" y="13"/>
                    </a:lnTo>
                    <a:lnTo>
                      <a:pt x="25" y="30"/>
                    </a:lnTo>
                    <a:lnTo>
                      <a:pt x="14" y="32"/>
                    </a:lnTo>
                    <a:lnTo>
                      <a:pt x="0" y="26"/>
                    </a:lnTo>
                    <a:lnTo>
                      <a:pt x="0" y="5"/>
                    </a:lnTo>
                    <a:lnTo>
                      <a:pt x="12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4" name="Freeform 103"/>
              <p:cNvSpPr>
                <a:spLocks/>
              </p:cNvSpPr>
              <p:nvPr/>
            </p:nvSpPr>
            <p:spPr bwMode="auto">
              <a:xfrm>
                <a:off x="3026" y="1520"/>
                <a:ext cx="54" cy="23"/>
              </a:xfrm>
              <a:custGeom>
                <a:avLst/>
                <a:gdLst>
                  <a:gd name="T0" fmla="*/ 4 w 108"/>
                  <a:gd name="T1" fmla="*/ 0 h 48"/>
                  <a:gd name="T2" fmla="*/ 4 w 108"/>
                  <a:gd name="T3" fmla="*/ 0 h 48"/>
                  <a:gd name="T4" fmla="*/ 3 w 108"/>
                  <a:gd name="T5" fmla="*/ 1 h 48"/>
                  <a:gd name="T6" fmla="*/ 2 w 108"/>
                  <a:gd name="T7" fmla="*/ 1 h 48"/>
                  <a:gd name="T8" fmla="*/ 1 w 108"/>
                  <a:gd name="T9" fmla="*/ 1 h 48"/>
                  <a:gd name="T10" fmla="*/ 0 w 108"/>
                  <a:gd name="T11" fmla="*/ 1 h 48"/>
                  <a:gd name="T12" fmla="*/ 1 w 108"/>
                  <a:gd name="T13" fmla="*/ 0 h 48"/>
                  <a:gd name="T14" fmla="*/ 3 w 108"/>
                  <a:gd name="T15" fmla="*/ 0 h 48"/>
                  <a:gd name="T16" fmla="*/ 4 w 108"/>
                  <a:gd name="T17" fmla="*/ 0 h 48"/>
                  <a:gd name="T18" fmla="*/ 4 w 108"/>
                  <a:gd name="T19" fmla="*/ 0 h 48"/>
                  <a:gd name="T20" fmla="*/ 4 w 108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8" h="48">
                    <a:moveTo>
                      <a:pt x="108" y="16"/>
                    </a:moveTo>
                    <a:lnTo>
                      <a:pt x="102" y="29"/>
                    </a:lnTo>
                    <a:lnTo>
                      <a:pt x="85" y="42"/>
                    </a:lnTo>
                    <a:lnTo>
                      <a:pt x="53" y="48"/>
                    </a:lnTo>
                    <a:lnTo>
                      <a:pt x="21" y="48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78" y="0"/>
                    </a:lnTo>
                    <a:lnTo>
                      <a:pt x="102" y="6"/>
                    </a:lnTo>
                    <a:lnTo>
                      <a:pt x="108" y="16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5" name="Freeform 104"/>
              <p:cNvSpPr>
                <a:spLocks/>
              </p:cNvSpPr>
              <p:nvPr/>
            </p:nvSpPr>
            <p:spPr bwMode="auto">
              <a:xfrm>
                <a:off x="2801" y="1321"/>
                <a:ext cx="286" cy="506"/>
              </a:xfrm>
              <a:custGeom>
                <a:avLst/>
                <a:gdLst>
                  <a:gd name="T0" fmla="*/ 5 w 572"/>
                  <a:gd name="T1" fmla="*/ 4 h 1011"/>
                  <a:gd name="T2" fmla="*/ 5 w 572"/>
                  <a:gd name="T3" fmla="*/ 6 h 1011"/>
                  <a:gd name="T4" fmla="*/ 4 w 572"/>
                  <a:gd name="T5" fmla="*/ 8 h 1011"/>
                  <a:gd name="T6" fmla="*/ 4 w 572"/>
                  <a:gd name="T7" fmla="*/ 10 h 1011"/>
                  <a:gd name="T8" fmla="*/ 5 w 572"/>
                  <a:gd name="T9" fmla="*/ 11 h 1011"/>
                  <a:gd name="T10" fmla="*/ 5 w 572"/>
                  <a:gd name="T11" fmla="*/ 12 h 1011"/>
                  <a:gd name="T12" fmla="*/ 5 w 572"/>
                  <a:gd name="T13" fmla="*/ 16 h 1011"/>
                  <a:gd name="T14" fmla="*/ 6 w 572"/>
                  <a:gd name="T15" fmla="*/ 18 h 1011"/>
                  <a:gd name="T16" fmla="*/ 5 w 572"/>
                  <a:gd name="T17" fmla="*/ 19 h 1011"/>
                  <a:gd name="T18" fmla="*/ 5 w 572"/>
                  <a:gd name="T19" fmla="*/ 21 h 1011"/>
                  <a:gd name="T20" fmla="*/ 5 w 572"/>
                  <a:gd name="T21" fmla="*/ 21 h 1011"/>
                  <a:gd name="T22" fmla="*/ 6 w 572"/>
                  <a:gd name="T23" fmla="*/ 22 h 1011"/>
                  <a:gd name="T24" fmla="*/ 6 w 572"/>
                  <a:gd name="T25" fmla="*/ 22 h 1011"/>
                  <a:gd name="T26" fmla="*/ 9 w 572"/>
                  <a:gd name="T27" fmla="*/ 21 h 1011"/>
                  <a:gd name="T28" fmla="*/ 10 w 572"/>
                  <a:gd name="T29" fmla="*/ 22 h 1011"/>
                  <a:gd name="T30" fmla="*/ 12 w 572"/>
                  <a:gd name="T31" fmla="*/ 22 h 1011"/>
                  <a:gd name="T32" fmla="*/ 13 w 572"/>
                  <a:gd name="T33" fmla="*/ 24 h 1011"/>
                  <a:gd name="T34" fmla="*/ 11 w 572"/>
                  <a:gd name="T35" fmla="*/ 25 h 1011"/>
                  <a:gd name="T36" fmla="*/ 11 w 572"/>
                  <a:gd name="T37" fmla="*/ 26 h 1011"/>
                  <a:gd name="T38" fmla="*/ 12 w 572"/>
                  <a:gd name="T39" fmla="*/ 27 h 1011"/>
                  <a:gd name="T40" fmla="*/ 15 w 572"/>
                  <a:gd name="T41" fmla="*/ 27 h 1011"/>
                  <a:gd name="T42" fmla="*/ 14 w 572"/>
                  <a:gd name="T43" fmla="*/ 28 h 1011"/>
                  <a:gd name="T44" fmla="*/ 13 w 572"/>
                  <a:gd name="T45" fmla="*/ 28 h 1011"/>
                  <a:gd name="T46" fmla="*/ 13 w 572"/>
                  <a:gd name="T47" fmla="*/ 29 h 1011"/>
                  <a:gd name="T48" fmla="*/ 13 w 572"/>
                  <a:gd name="T49" fmla="*/ 29 h 1011"/>
                  <a:gd name="T50" fmla="*/ 13 w 572"/>
                  <a:gd name="T51" fmla="*/ 30 h 1011"/>
                  <a:gd name="T52" fmla="*/ 13 w 572"/>
                  <a:gd name="T53" fmla="*/ 30 h 1011"/>
                  <a:gd name="T54" fmla="*/ 14 w 572"/>
                  <a:gd name="T55" fmla="*/ 30 h 1011"/>
                  <a:gd name="T56" fmla="*/ 17 w 572"/>
                  <a:gd name="T57" fmla="*/ 30 h 1011"/>
                  <a:gd name="T58" fmla="*/ 17 w 572"/>
                  <a:gd name="T59" fmla="*/ 31 h 1011"/>
                  <a:gd name="T60" fmla="*/ 15 w 572"/>
                  <a:gd name="T61" fmla="*/ 32 h 1011"/>
                  <a:gd name="T62" fmla="*/ 7 w 572"/>
                  <a:gd name="T63" fmla="*/ 26 h 1011"/>
                  <a:gd name="T64" fmla="*/ 4 w 572"/>
                  <a:gd name="T65" fmla="*/ 23 h 1011"/>
                  <a:gd name="T66" fmla="*/ 3 w 572"/>
                  <a:gd name="T67" fmla="*/ 20 h 1011"/>
                  <a:gd name="T68" fmla="*/ 1 w 572"/>
                  <a:gd name="T69" fmla="*/ 17 h 1011"/>
                  <a:gd name="T70" fmla="*/ 1 w 572"/>
                  <a:gd name="T71" fmla="*/ 16 h 1011"/>
                  <a:gd name="T72" fmla="*/ 1 w 572"/>
                  <a:gd name="T73" fmla="*/ 12 h 1011"/>
                  <a:gd name="T74" fmla="*/ 4 w 572"/>
                  <a:gd name="T75" fmla="*/ 3 h 1011"/>
                  <a:gd name="T76" fmla="*/ 8 w 572"/>
                  <a:gd name="T77" fmla="*/ 0 h 1011"/>
                  <a:gd name="T78" fmla="*/ 8 w 572"/>
                  <a:gd name="T79" fmla="*/ 3 h 1011"/>
                  <a:gd name="T80" fmla="*/ 8 w 572"/>
                  <a:gd name="T81" fmla="*/ 3 h 1011"/>
                  <a:gd name="T82" fmla="*/ 8 w 572"/>
                  <a:gd name="T83" fmla="*/ 4 h 1011"/>
                  <a:gd name="T84" fmla="*/ 6 w 572"/>
                  <a:gd name="T85" fmla="*/ 3 h 1011"/>
                  <a:gd name="T86" fmla="*/ 5 w 572"/>
                  <a:gd name="T87" fmla="*/ 4 h 10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72" h="1011">
                    <a:moveTo>
                      <a:pt x="150" y="103"/>
                    </a:moveTo>
                    <a:lnTo>
                      <a:pt x="145" y="120"/>
                    </a:lnTo>
                    <a:lnTo>
                      <a:pt x="135" y="164"/>
                    </a:lnTo>
                    <a:lnTo>
                      <a:pt x="130" y="188"/>
                    </a:lnTo>
                    <a:lnTo>
                      <a:pt x="126" y="213"/>
                    </a:lnTo>
                    <a:lnTo>
                      <a:pt x="118" y="247"/>
                    </a:lnTo>
                    <a:lnTo>
                      <a:pt x="122" y="280"/>
                    </a:lnTo>
                    <a:lnTo>
                      <a:pt x="128" y="299"/>
                    </a:lnTo>
                    <a:lnTo>
                      <a:pt x="135" y="319"/>
                    </a:lnTo>
                    <a:lnTo>
                      <a:pt x="141" y="338"/>
                    </a:lnTo>
                    <a:lnTo>
                      <a:pt x="147" y="354"/>
                    </a:lnTo>
                    <a:lnTo>
                      <a:pt x="152" y="369"/>
                    </a:lnTo>
                    <a:lnTo>
                      <a:pt x="188" y="422"/>
                    </a:lnTo>
                    <a:lnTo>
                      <a:pt x="130" y="489"/>
                    </a:lnTo>
                    <a:lnTo>
                      <a:pt x="150" y="555"/>
                    </a:lnTo>
                    <a:lnTo>
                      <a:pt x="175" y="570"/>
                    </a:lnTo>
                    <a:lnTo>
                      <a:pt x="160" y="582"/>
                    </a:lnTo>
                    <a:lnTo>
                      <a:pt x="149" y="599"/>
                    </a:lnTo>
                    <a:lnTo>
                      <a:pt x="143" y="627"/>
                    </a:lnTo>
                    <a:lnTo>
                      <a:pt x="143" y="643"/>
                    </a:lnTo>
                    <a:lnTo>
                      <a:pt x="149" y="654"/>
                    </a:lnTo>
                    <a:lnTo>
                      <a:pt x="154" y="663"/>
                    </a:lnTo>
                    <a:lnTo>
                      <a:pt x="162" y="671"/>
                    </a:lnTo>
                    <a:lnTo>
                      <a:pt x="171" y="677"/>
                    </a:lnTo>
                    <a:lnTo>
                      <a:pt x="177" y="681"/>
                    </a:lnTo>
                    <a:lnTo>
                      <a:pt x="185" y="682"/>
                    </a:lnTo>
                    <a:lnTo>
                      <a:pt x="221" y="682"/>
                    </a:lnTo>
                    <a:lnTo>
                      <a:pt x="272" y="665"/>
                    </a:lnTo>
                    <a:lnTo>
                      <a:pt x="295" y="658"/>
                    </a:lnTo>
                    <a:lnTo>
                      <a:pt x="314" y="679"/>
                    </a:lnTo>
                    <a:lnTo>
                      <a:pt x="354" y="673"/>
                    </a:lnTo>
                    <a:lnTo>
                      <a:pt x="378" y="684"/>
                    </a:lnTo>
                    <a:lnTo>
                      <a:pt x="378" y="713"/>
                    </a:lnTo>
                    <a:lnTo>
                      <a:pt x="394" y="749"/>
                    </a:lnTo>
                    <a:lnTo>
                      <a:pt x="354" y="777"/>
                    </a:lnTo>
                    <a:lnTo>
                      <a:pt x="342" y="795"/>
                    </a:lnTo>
                    <a:lnTo>
                      <a:pt x="337" y="819"/>
                    </a:lnTo>
                    <a:lnTo>
                      <a:pt x="344" y="827"/>
                    </a:lnTo>
                    <a:lnTo>
                      <a:pt x="354" y="833"/>
                    </a:lnTo>
                    <a:lnTo>
                      <a:pt x="367" y="838"/>
                    </a:lnTo>
                    <a:lnTo>
                      <a:pt x="411" y="842"/>
                    </a:lnTo>
                    <a:lnTo>
                      <a:pt x="462" y="836"/>
                    </a:lnTo>
                    <a:lnTo>
                      <a:pt x="491" y="850"/>
                    </a:lnTo>
                    <a:lnTo>
                      <a:pt x="439" y="865"/>
                    </a:lnTo>
                    <a:lnTo>
                      <a:pt x="430" y="869"/>
                    </a:lnTo>
                    <a:lnTo>
                      <a:pt x="413" y="876"/>
                    </a:lnTo>
                    <a:lnTo>
                      <a:pt x="394" y="888"/>
                    </a:lnTo>
                    <a:lnTo>
                      <a:pt x="386" y="901"/>
                    </a:lnTo>
                    <a:lnTo>
                      <a:pt x="388" y="922"/>
                    </a:lnTo>
                    <a:lnTo>
                      <a:pt x="392" y="926"/>
                    </a:lnTo>
                    <a:lnTo>
                      <a:pt x="396" y="929"/>
                    </a:lnTo>
                    <a:lnTo>
                      <a:pt x="401" y="935"/>
                    </a:lnTo>
                    <a:lnTo>
                      <a:pt x="409" y="939"/>
                    </a:lnTo>
                    <a:lnTo>
                      <a:pt x="416" y="943"/>
                    </a:lnTo>
                    <a:lnTo>
                      <a:pt x="426" y="947"/>
                    </a:lnTo>
                    <a:lnTo>
                      <a:pt x="445" y="952"/>
                    </a:lnTo>
                    <a:lnTo>
                      <a:pt x="466" y="954"/>
                    </a:lnTo>
                    <a:lnTo>
                      <a:pt x="530" y="952"/>
                    </a:lnTo>
                    <a:lnTo>
                      <a:pt x="572" y="943"/>
                    </a:lnTo>
                    <a:lnTo>
                      <a:pt x="540" y="966"/>
                    </a:lnTo>
                    <a:lnTo>
                      <a:pt x="479" y="983"/>
                    </a:lnTo>
                    <a:lnTo>
                      <a:pt x="464" y="1011"/>
                    </a:lnTo>
                    <a:lnTo>
                      <a:pt x="306" y="1004"/>
                    </a:lnTo>
                    <a:lnTo>
                      <a:pt x="221" y="829"/>
                    </a:lnTo>
                    <a:lnTo>
                      <a:pt x="158" y="730"/>
                    </a:lnTo>
                    <a:lnTo>
                      <a:pt x="122" y="713"/>
                    </a:lnTo>
                    <a:lnTo>
                      <a:pt x="99" y="682"/>
                    </a:lnTo>
                    <a:lnTo>
                      <a:pt x="74" y="635"/>
                    </a:lnTo>
                    <a:lnTo>
                      <a:pt x="46" y="578"/>
                    </a:lnTo>
                    <a:lnTo>
                      <a:pt x="17" y="530"/>
                    </a:lnTo>
                    <a:lnTo>
                      <a:pt x="0" y="494"/>
                    </a:lnTo>
                    <a:lnTo>
                      <a:pt x="17" y="481"/>
                    </a:lnTo>
                    <a:lnTo>
                      <a:pt x="44" y="475"/>
                    </a:lnTo>
                    <a:lnTo>
                      <a:pt x="14" y="357"/>
                    </a:lnTo>
                    <a:lnTo>
                      <a:pt x="48" y="171"/>
                    </a:lnTo>
                    <a:lnTo>
                      <a:pt x="97" y="80"/>
                    </a:lnTo>
                    <a:lnTo>
                      <a:pt x="168" y="44"/>
                    </a:lnTo>
                    <a:lnTo>
                      <a:pt x="234" y="0"/>
                    </a:lnTo>
                    <a:lnTo>
                      <a:pt x="255" y="8"/>
                    </a:lnTo>
                    <a:lnTo>
                      <a:pt x="244" y="65"/>
                    </a:lnTo>
                    <a:lnTo>
                      <a:pt x="247" y="80"/>
                    </a:lnTo>
                    <a:lnTo>
                      <a:pt x="247" y="89"/>
                    </a:lnTo>
                    <a:lnTo>
                      <a:pt x="244" y="95"/>
                    </a:lnTo>
                    <a:lnTo>
                      <a:pt x="238" y="97"/>
                    </a:lnTo>
                    <a:lnTo>
                      <a:pt x="209" y="95"/>
                    </a:lnTo>
                    <a:lnTo>
                      <a:pt x="192" y="88"/>
                    </a:lnTo>
                    <a:lnTo>
                      <a:pt x="150" y="10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6" name="Freeform 105"/>
              <p:cNvSpPr>
                <a:spLocks/>
              </p:cNvSpPr>
              <p:nvPr/>
            </p:nvSpPr>
            <p:spPr bwMode="auto">
              <a:xfrm>
                <a:off x="2829" y="1595"/>
                <a:ext cx="18" cy="38"/>
              </a:xfrm>
              <a:custGeom>
                <a:avLst/>
                <a:gdLst>
                  <a:gd name="T0" fmla="*/ 0 w 36"/>
                  <a:gd name="T1" fmla="*/ 0 h 77"/>
                  <a:gd name="T2" fmla="*/ 1 w 36"/>
                  <a:gd name="T3" fmla="*/ 1 h 77"/>
                  <a:gd name="T4" fmla="*/ 1 w 36"/>
                  <a:gd name="T5" fmla="*/ 1 h 77"/>
                  <a:gd name="T6" fmla="*/ 2 w 36"/>
                  <a:gd name="T7" fmla="*/ 2 h 77"/>
                  <a:gd name="T8" fmla="*/ 1 w 36"/>
                  <a:gd name="T9" fmla="*/ 1 h 77"/>
                  <a:gd name="T10" fmla="*/ 0 w 36"/>
                  <a:gd name="T11" fmla="*/ 0 h 77"/>
                  <a:gd name="T12" fmla="*/ 0 w 36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77">
                    <a:moveTo>
                      <a:pt x="0" y="0"/>
                    </a:moveTo>
                    <a:lnTo>
                      <a:pt x="6" y="38"/>
                    </a:lnTo>
                    <a:lnTo>
                      <a:pt x="14" y="59"/>
                    </a:lnTo>
                    <a:lnTo>
                      <a:pt x="36" y="77"/>
                    </a:lnTo>
                    <a:lnTo>
                      <a:pt x="1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7" name="Freeform 106"/>
              <p:cNvSpPr>
                <a:spLocks/>
              </p:cNvSpPr>
              <p:nvPr/>
            </p:nvSpPr>
            <p:spPr bwMode="auto">
              <a:xfrm>
                <a:off x="2985" y="1737"/>
                <a:ext cx="57" cy="23"/>
              </a:xfrm>
              <a:custGeom>
                <a:avLst/>
                <a:gdLst>
                  <a:gd name="T0" fmla="*/ 0 w 114"/>
                  <a:gd name="T1" fmla="*/ 0 h 45"/>
                  <a:gd name="T2" fmla="*/ 1 w 114"/>
                  <a:gd name="T3" fmla="*/ 1 h 45"/>
                  <a:gd name="T4" fmla="*/ 1 w 114"/>
                  <a:gd name="T5" fmla="*/ 2 h 45"/>
                  <a:gd name="T6" fmla="*/ 2 w 114"/>
                  <a:gd name="T7" fmla="*/ 1 h 45"/>
                  <a:gd name="T8" fmla="*/ 4 w 114"/>
                  <a:gd name="T9" fmla="*/ 1 h 45"/>
                  <a:gd name="T10" fmla="*/ 3 w 114"/>
                  <a:gd name="T11" fmla="*/ 1 h 45"/>
                  <a:gd name="T12" fmla="*/ 1 w 114"/>
                  <a:gd name="T13" fmla="*/ 1 h 45"/>
                  <a:gd name="T14" fmla="*/ 0 w 114"/>
                  <a:gd name="T15" fmla="*/ 0 h 45"/>
                  <a:gd name="T16" fmla="*/ 0 w 114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5">
                    <a:moveTo>
                      <a:pt x="0" y="0"/>
                    </a:moveTo>
                    <a:lnTo>
                      <a:pt x="13" y="24"/>
                    </a:lnTo>
                    <a:lnTo>
                      <a:pt x="6" y="45"/>
                    </a:lnTo>
                    <a:lnTo>
                      <a:pt x="59" y="28"/>
                    </a:lnTo>
                    <a:lnTo>
                      <a:pt x="114" y="22"/>
                    </a:lnTo>
                    <a:lnTo>
                      <a:pt x="91" y="7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8" name="Freeform 107"/>
              <p:cNvSpPr>
                <a:spLocks/>
              </p:cNvSpPr>
              <p:nvPr/>
            </p:nvSpPr>
            <p:spPr bwMode="auto">
              <a:xfrm>
                <a:off x="2807" y="1575"/>
                <a:ext cx="35" cy="43"/>
              </a:xfrm>
              <a:custGeom>
                <a:avLst/>
                <a:gdLst>
                  <a:gd name="T0" fmla="*/ 2 w 70"/>
                  <a:gd name="T1" fmla="*/ 1 h 87"/>
                  <a:gd name="T2" fmla="*/ 1 w 70"/>
                  <a:gd name="T3" fmla="*/ 0 h 87"/>
                  <a:gd name="T4" fmla="*/ 1 w 70"/>
                  <a:gd name="T5" fmla="*/ 0 h 87"/>
                  <a:gd name="T6" fmla="*/ 1 w 70"/>
                  <a:gd name="T7" fmla="*/ 0 h 87"/>
                  <a:gd name="T8" fmla="*/ 0 w 70"/>
                  <a:gd name="T9" fmla="*/ 0 h 87"/>
                  <a:gd name="T10" fmla="*/ 1 w 70"/>
                  <a:gd name="T11" fmla="*/ 0 h 87"/>
                  <a:gd name="T12" fmla="*/ 1 w 70"/>
                  <a:gd name="T13" fmla="*/ 0 h 87"/>
                  <a:gd name="T14" fmla="*/ 1 w 70"/>
                  <a:gd name="T15" fmla="*/ 1 h 87"/>
                  <a:gd name="T16" fmla="*/ 2 w 70"/>
                  <a:gd name="T17" fmla="*/ 2 h 87"/>
                  <a:gd name="T18" fmla="*/ 3 w 70"/>
                  <a:gd name="T19" fmla="*/ 2 h 87"/>
                  <a:gd name="T20" fmla="*/ 2 w 70"/>
                  <a:gd name="T21" fmla="*/ 1 h 87"/>
                  <a:gd name="T22" fmla="*/ 2 w 70"/>
                  <a:gd name="T23" fmla="*/ 1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87">
                    <a:moveTo>
                      <a:pt x="40" y="36"/>
                    </a:moveTo>
                    <a:lnTo>
                      <a:pt x="19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5" y="15"/>
                    </a:lnTo>
                    <a:lnTo>
                      <a:pt x="26" y="32"/>
                    </a:lnTo>
                    <a:lnTo>
                      <a:pt x="49" y="64"/>
                    </a:lnTo>
                    <a:lnTo>
                      <a:pt x="70" y="87"/>
                    </a:lnTo>
                    <a:lnTo>
                      <a:pt x="40" y="36"/>
                    </a:lnTo>
                    <a:close/>
                  </a:path>
                </a:pathLst>
              </a:custGeom>
              <a:solidFill>
                <a:srgbClr val="A84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29" name="Freeform 108"/>
              <p:cNvSpPr>
                <a:spLocks/>
              </p:cNvSpPr>
              <p:nvPr/>
            </p:nvSpPr>
            <p:spPr bwMode="auto">
              <a:xfrm>
                <a:off x="2839" y="1631"/>
                <a:ext cx="22" cy="38"/>
              </a:xfrm>
              <a:custGeom>
                <a:avLst/>
                <a:gdLst>
                  <a:gd name="T0" fmla="*/ 1 w 44"/>
                  <a:gd name="T1" fmla="*/ 1 h 76"/>
                  <a:gd name="T2" fmla="*/ 1 w 44"/>
                  <a:gd name="T3" fmla="*/ 2 h 76"/>
                  <a:gd name="T4" fmla="*/ 2 w 44"/>
                  <a:gd name="T5" fmla="*/ 3 h 76"/>
                  <a:gd name="T6" fmla="*/ 1 w 44"/>
                  <a:gd name="T7" fmla="*/ 1 h 76"/>
                  <a:gd name="T8" fmla="*/ 1 w 44"/>
                  <a:gd name="T9" fmla="*/ 1 h 76"/>
                  <a:gd name="T10" fmla="*/ 0 w 44"/>
                  <a:gd name="T11" fmla="*/ 0 h 76"/>
                  <a:gd name="T12" fmla="*/ 1 w 44"/>
                  <a:gd name="T13" fmla="*/ 1 h 76"/>
                  <a:gd name="T14" fmla="*/ 1 w 44"/>
                  <a:gd name="T15" fmla="*/ 1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76">
                    <a:moveTo>
                      <a:pt x="4" y="11"/>
                    </a:moveTo>
                    <a:lnTo>
                      <a:pt x="17" y="47"/>
                    </a:lnTo>
                    <a:lnTo>
                      <a:pt x="44" y="76"/>
                    </a:lnTo>
                    <a:lnTo>
                      <a:pt x="29" y="30"/>
                    </a:lnTo>
                    <a:lnTo>
                      <a:pt x="16" y="9"/>
                    </a:lnTo>
                    <a:lnTo>
                      <a:pt x="0" y="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0" name="Freeform 109"/>
              <p:cNvSpPr>
                <a:spLocks/>
              </p:cNvSpPr>
              <p:nvPr/>
            </p:nvSpPr>
            <p:spPr bwMode="auto">
              <a:xfrm>
                <a:off x="2915" y="1542"/>
                <a:ext cx="22" cy="29"/>
              </a:xfrm>
              <a:custGeom>
                <a:avLst/>
                <a:gdLst>
                  <a:gd name="T0" fmla="*/ 1 w 46"/>
                  <a:gd name="T1" fmla="*/ 2 h 57"/>
                  <a:gd name="T2" fmla="*/ 0 w 46"/>
                  <a:gd name="T3" fmla="*/ 2 h 57"/>
                  <a:gd name="T4" fmla="*/ 0 w 46"/>
                  <a:gd name="T5" fmla="*/ 1 h 57"/>
                  <a:gd name="T6" fmla="*/ 0 w 46"/>
                  <a:gd name="T7" fmla="*/ 0 h 57"/>
                  <a:gd name="T8" fmla="*/ 1 w 46"/>
                  <a:gd name="T9" fmla="*/ 1 h 57"/>
                  <a:gd name="T10" fmla="*/ 1 w 46"/>
                  <a:gd name="T11" fmla="*/ 2 h 57"/>
                  <a:gd name="T12" fmla="*/ 1 w 46"/>
                  <a:gd name="T13" fmla="*/ 2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46" y="57"/>
                    </a:moveTo>
                    <a:lnTo>
                      <a:pt x="27" y="51"/>
                    </a:lnTo>
                    <a:lnTo>
                      <a:pt x="17" y="27"/>
                    </a:lnTo>
                    <a:lnTo>
                      <a:pt x="0" y="0"/>
                    </a:lnTo>
                    <a:lnTo>
                      <a:pt x="46" y="19"/>
                    </a:lnTo>
                    <a:lnTo>
                      <a:pt x="46" y="57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1" name="Freeform 110"/>
              <p:cNvSpPr>
                <a:spLocks/>
              </p:cNvSpPr>
              <p:nvPr/>
            </p:nvSpPr>
            <p:spPr bwMode="auto">
              <a:xfrm>
                <a:off x="3165" y="1526"/>
                <a:ext cx="10" cy="30"/>
              </a:xfrm>
              <a:custGeom>
                <a:avLst/>
                <a:gdLst>
                  <a:gd name="T0" fmla="*/ 1 w 19"/>
                  <a:gd name="T1" fmla="*/ 0 h 59"/>
                  <a:gd name="T2" fmla="*/ 1 w 19"/>
                  <a:gd name="T3" fmla="*/ 1 h 59"/>
                  <a:gd name="T4" fmla="*/ 1 w 19"/>
                  <a:gd name="T5" fmla="*/ 1 h 59"/>
                  <a:gd name="T6" fmla="*/ 1 w 19"/>
                  <a:gd name="T7" fmla="*/ 2 h 59"/>
                  <a:gd name="T8" fmla="*/ 1 w 19"/>
                  <a:gd name="T9" fmla="*/ 2 h 59"/>
                  <a:gd name="T10" fmla="*/ 1 w 19"/>
                  <a:gd name="T11" fmla="*/ 2 h 59"/>
                  <a:gd name="T12" fmla="*/ 0 w 19"/>
                  <a:gd name="T13" fmla="*/ 2 h 59"/>
                  <a:gd name="T14" fmla="*/ 1 w 19"/>
                  <a:gd name="T15" fmla="*/ 1 h 59"/>
                  <a:gd name="T16" fmla="*/ 1 w 19"/>
                  <a:gd name="T17" fmla="*/ 0 h 59"/>
                  <a:gd name="T18" fmla="*/ 1 w 19"/>
                  <a:gd name="T19" fmla="*/ 0 h 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59">
                    <a:moveTo>
                      <a:pt x="8" y="0"/>
                    </a:moveTo>
                    <a:lnTo>
                      <a:pt x="13" y="9"/>
                    </a:lnTo>
                    <a:lnTo>
                      <a:pt x="19" y="24"/>
                    </a:lnTo>
                    <a:lnTo>
                      <a:pt x="15" y="34"/>
                    </a:lnTo>
                    <a:lnTo>
                      <a:pt x="11" y="41"/>
                    </a:lnTo>
                    <a:lnTo>
                      <a:pt x="6" y="59"/>
                    </a:lnTo>
                    <a:lnTo>
                      <a:pt x="0" y="36"/>
                    </a:lnTo>
                    <a:lnTo>
                      <a:pt x="4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2" name="Freeform 111"/>
              <p:cNvSpPr>
                <a:spLocks/>
              </p:cNvSpPr>
              <p:nvPr/>
            </p:nvSpPr>
            <p:spPr bwMode="auto">
              <a:xfrm>
                <a:off x="3165" y="1564"/>
                <a:ext cx="26" cy="42"/>
              </a:xfrm>
              <a:custGeom>
                <a:avLst/>
                <a:gdLst>
                  <a:gd name="T0" fmla="*/ 0 w 53"/>
                  <a:gd name="T1" fmla="*/ 2 h 83"/>
                  <a:gd name="T2" fmla="*/ 0 w 53"/>
                  <a:gd name="T3" fmla="*/ 3 h 83"/>
                  <a:gd name="T4" fmla="*/ 0 w 53"/>
                  <a:gd name="T5" fmla="*/ 3 h 83"/>
                  <a:gd name="T6" fmla="*/ 1 w 53"/>
                  <a:gd name="T7" fmla="*/ 3 h 83"/>
                  <a:gd name="T8" fmla="*/ 1 w 53"/>
                  <a:gd name="T9" fmla="*/ 2 h 83"/>
                  <a:gd name="T10" fmla="*/ 1 w 53"/>
                  <a:gd name="T11" fmla="*/ 2 h 83"/>
                  <a:gd name="T12" fmla="*/ 1 w 53"/>
                  <a:gd name="T13" fmla="*/ 1 h 83"/>
                  <a:gd name="T14" fmla="*/ 1 w 53"/>
                  <a:gd name="T15" fmla="*/ 0 h 83"/>
                  <a:gd name="T16" fmla="*/ 1 w 53"/>
                  <a:gd name="T17" fmla="*/ 1 h 83"/>
                  <a:gd name="T18" fmla="*/ 1 w 53"/>
                  <a:gd name="T19" fmla="*/ 2 h 83"/>
                  <a:gd name="T20" fmla="*/ 1 w 53"/>
                  <a:gd name="T21" fmla="*/ 2 h 83"/>
                  <a:gd name="T22" fmla="*/ 1 w 53"/>
                  <a:gd name="T23" fmla="*/ 2 h 83"/>
                  <a:gd name="T24" fmla="*/ 0 w 53"/>
                  <a:gd name="T25" fmla="*/ 2 h 83"/>
                  <a:gd name="T26" fmla="*/ 0 w 53"/>
                  <a:gd name="T27" fmla="*/ 2 h 83"/>
                  <a:gd name="T28" fmla="*/ 0 w 53"/>
                  <a:gd name="T29" fmla="*/ 2 h 83"/>
                  <a:gd name="T30" fmla="*/ 0 w 53"/>
                  <a:gd name="T31" fmla="*/ 2 h 83"/>
                  <a:gd name="T32" fmla="*/ 0 w 53"/>
                  <a:gd name="T33" fmla="*/ 2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83">
                    <a:moveTo>
                      <a:pt x="0" y="41"/>
                    </a:moveTo>
                    <a:lnTo>
                      <a:pt x="6" y="81"/>
                    </a:lnTo>
                    <a:lnTo>
                      <a:pt x="15" y="83"/>
                    </a:lnTo>
                    <a:lnTo>
                      <a:pt x="36" y="78"/>
                    </a:lnTo>
                    <a:lnTo>
                      <a:pt x="51" y="55"/>
                    </a:lnTo>
                    <a:lnTo>
                      <a:pt x="53" y="40"/>
                    </a:lnTo>
                    <a:lnTo>
                      <a:pt x="53" y="13"/>
                    </a:lnTo>
                    <a:lnTo>
                      <a:pt x="48" y="0"/>
                    </a:lnTo>
                    <a:lnTo>
                      <a:pt x="42" y="22"/>
                    </a:lnTo>
                    <a:lnTo>
                      <a:pt x="40" y="45"/>
                    </a:lnTo>
                    <a:lnTo>
                      <a:pt x="36" y="55"/>
                    </a:lnTo>
                    <a:lnTo>
                      <a:pt x="32" y="59"/>
                    </a:lnTo>
                    <a:lnTo>
                      <a:pt x="21" y="53"/>
                    </a:lnTo>
                    <a:lnTo>
                      <a:pt x="15" y="47"/>
                    </a:lnTo>
                    <a:lnTo>
                      <a:pt x="10" y="3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3" name="Freeform 112"/>
              <p:cNvSpPr>
                <a:spLocks/>
              </p:cNvSpPr>
              <p:nvPr/>
            </p:nvSpPr>
            <p:spPr bwMode="auto">
              <a:xfrm>
                <a:off x="3163" y="1485"/>
                <a:ext cx="33" cy="81"/>
              </a:xfrm>
              <a:custGeom>
                <a:avLst/>
                <a:gdLst>
                  <a:gd name="T0" fmla="*/ 0 w 67"/>
                  <a:gd name="T1" fmla="*/ 1 h 163"/>
                  <a:gd name="T2" fmla="*/ 0 w 67"/>
                  <a:gd name="T3" fmla="*/ 1 h 163"/>
                  <a:gd name="T4" fmla="*/ 1 w 67"/>
                  <a:gd name="T5" fmla="*/ 2 h 163"/>
                  <a:gd name="T6" fmla="*/ 1 w 67"/>
                  <a:gd name="T7" fmla="*/ 3 h 163"/>
                  <a:gd name="T8" fmla="*/ 1 w 67"/>
                  <a:gd name="T9" fmla="*/ 4 h 163"/>
                  <a:gd name="T10" fmla="*/ 1 w 67"/>
                  <a:gd name="T11" fmla="*/ 4 h 163"/>
                  <a:gd name="T12" fmla="*/ 1 w 67"/>
                  <a:gd name="T13" fmla="*/ 4 h 163"/>
                  <a:gd name="T14" fmla="*/ 1 w 67"/>
                  <a:gd name="T15" fmla="*/ 5 h 163"/>
                  <a:gd name="T16" fmla="*/ 1 w 67"/>
                  <a:gd name="T17" fmla="*/ 5 h 163"/>
                  <a:gd name="T18" fmla="*/ 1 w 67"/>
                  <a:gd name="T19" fmla="*/ 4 h 163"/>
                  <a:gd name="T20" fmla="*/ 1 w 67"/>
                  <a:gd name="T21" fmla="*/ 4 h 163"/>
                  <a:gd name="T22" fmla="*/ 2 w 67"/>
                  <a:gd name="T23" fmla="*/ 3 h 163"/>
                  <a:gd name="T24" fmla="*/ 2 w 67"/>
                  <a:gd name="T25" fmla="*/ 2 h 163"/>
                  <a:gd name="T26" fmla="*/ 1 w 67"/>
                  <a:gd name="T27" fmla="*/ 2 h 163"/>
                  <a:gd name="T28" fmla="*/ 1 w 67"/>
                  <a:gd name="T29" fmla="*/ 1 h 163"/>
                  <a:gd name="T30" fmla="*/ 1 w 67"/>
                  <a:gd name="T31" fmla="*/ 1 h 163"/>
                  <a:gd name="T32" fmla="*/ 1 w 67"/>
                  <a:gd name="T33" fmla="*/ 1 h 163"/>
                  <a:gd name="T34" fmla="*/ 1 w 67"/>
                  <a:gd name="T35" fmla="*/ 1 h 163"/>
                  <a:gd name="T36" fmla="*/ 1 w 67"/>
                  <a:gd name="T37" fmla="*/ 0 h 163"/>
                  <a:gd name="T38" fmla="*/ 1 w 67"/>
                  <a:gd name="T39" fmla="*/ 0 h 163"/>
                  <a:gd name="T40" fmla="*/ 0 w 67"/>
                  <a:gd name="T41" fmla="*/ 0 h 163"/>
                  <a:gd name="T42" fmla="*/ 0 w 67"/>
                  <a:gd name="T43" fmla="*/ 0 h 163"/>
                  <a:gd name="T44" fmla="*/ 0 w 67"/>
                  <a:gd name="T45" fmla="*/ 1 h 163"/>
                  <a:gd name="T46" fmla="*/ 0 w 67"/>
                  <a:gd name="T47" fmla="*/ 1 h 163"/>
                  <a:gd name="T48" fmla="*/ 0 w 67"/>
                  <a:gd name="T49" fmla="*/ 1 h 163"/>
                  <a:gd name="T50" fmla="*/ 0 w 67"/>
                  <a:gd name="T51" fmla="*/ 1 h 163"/>
                  <a:gd name="T52" fmla="*/ 0 w 67"/>
                  <a:gd name="T53" fmla="*/ 1 h 1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7" h="163">
                    <a:moveTo>
                      <a:pt x="10" y="44"/>
                    </a:moveTo>
                    <a:lnTo>
                      <a:pt x="27" y="51"/>
                    </a:lnTo>
                    <a:lnTo>
                      <a:pt x="48" y="68"/>
                    </a:lnTo>
                    <a:lnTo>
                      <a:pt x="55" y="106"/>
                    </a:lnTo>
                    <a:lnTo>
                      <a:pt x="52" y="133"/>
                    </a:lnTo>
                    <a:lnTo>
                      <a:pt x="33" y="143"/>
                    </a:lnTo>
                    <a:lnTo>
                      <a:pt x="36" y="158"/>
                    </a:lnTo>
                    <a:lnTo>
                      <a:pt x="38" y="162"/>
                    </a:lnTo>
                    <a:lnTo>
                      <a:pt x="40" y="163"/>
                    </a:lnTo>
                    <a:lnTo>
                      <a:pt x="53" y="152"/>
                    </a:lnTo>
                    <a:lnTo>
                      <a:pt x="61" y="139"/>
                    </a:lnTo>
                    <a:lnTo>
                      <a:pt x="67" y="106"/>
                    </a:lnTo>
                    <a:lnTo>
                      <a:pt x="65" y="87"/>
                    </a:lnTo>
                    <a:lnTo>
                      <a:pt x="59" y="68"/>
                    </a:lnTo>
                    <a:lnTo>
                      <a:pt x="53" y="53"/>
                    </a:lnTo>
                    <a:lnTo>
                      <a:pt x="52" y="48"/>
                    </a:lnTo>
                    <a:lnTo>
                      <a:pt x="50" y="46"/>
                    </a:lnTo>
                    <a:lnTo>
                      <a:pt x="46" y="40"/>
                    </a:lnTo>
                    <a:lnTo>
                      <a:pt x="40" y="29"/>
                    </a:lnTo>
                    <a:lnTo>
                      <a:pt x="36" y="0"/>
                    </a:lnTo>
                    <a:lnTo>
                      <a:pt x="29" y="15"/>
                    </a:lnTo>
                    <a:lnTo>
                      <a:pt x="25" y="30"/>
                    </a:lnTo>
                    <a:lnTo>
                      <a:pt x="17" y="34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0" y="4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4" name="Freeform 113"/>
              <p:cNvSpPr>
                <a:spLocks/>
              </p:cNvSpPr>
              <p:nvPr/>
            </p:nvSpPr>
            <p:spPr bwMode="auto">
              <a:xfrm>
                <a:off x="3004" y="1893"/>
                <a:ext cx="51" cy="87"/>
              </a:xfrm>
              <a:custGeom>
                <a:avLst/>
                <a:gdLst>
                  <a:gd name="T0" fmla="*/ 0 w 103"/>
                  <a:gd name="T1" fmla="*/ 2 h 173"/>
                  <a:gd name="T2" fmla="*/ 1 w 103"/>
                  <a:gd name="T3" fmla="*/ 3 h 173"/>
                  <a:gd name="T4" fmla="*/ 1 w 103"/>
                  <a:gd name="T5" fmla="*/ 5 h 173"/>
                  <a:gd name="T6" fmla="*/ 1 w 103"/>
                  <a:gd name="T7" fmla="*/ 6 h 173"/>
                  <a:gd name="T8" fmla="*/ 2 w 103"/>
                  <a:gd name="T9" fmla="*/ 4 h 173"/>
                  <a:gd name="T10" fmla="*/ 3 w 103"/>
                  <a:gd name="T11" fmla="*/ 3 h 173"/>
                  <a:gd name="T12" fmla="*/ 2 w 103"/>
                  <a:gd name="T13" fmla="*/ 2 h 173"/>
                  <a:gd name="T14" fmla="*/ 1 w 103"/>
                  <a:gd name="T15" fmla="*/ 1 h 173"/>
                  <a:gd name="T16" fmla="*/ 0 w 103"/>
                  <a:gd name="T17" fmla="*/ 0 h 173"/>
                  <a:gd name="T18" fmla="*/ 0 w 103"/>
                  <a:gd name="T19" fmla="*/ 2 h 173"/>
                  <a:gd name="T20" fmla="*/ 0 w 103"/>
                  <a:gd name="T21" fmla="*/ 2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173">
                    <a:moveTo>
                      <a:pt x="15" y="42"/>
                    </a:moveTo>
                    <a:lnTo>
                      <a:pt x="51" y="82"/>
                    </a:lnTo>
                    <a:lnTo>
                      <a:pt x="59" y="135"/>
                    </a:lnTo>
                    <a:lnTo>
                      <a:pt x="51" y="173"/>
                    </a:lnTo>
                    <a:lnTo>
                      <a:pt x="87" y="124"/>
                    </a:lnTo>
                    <a:lnTo>
                      <a:pt x="103" y="65"/>
                    </a:lnTo>
                    <a:lnTo>
                      <a:pt x="87" y="42"/>
                    </a:lnTo>
                    <a:lnTo>
                      <a:pt x="51" y="29"/>
                    </a:lnTo>
                    <a:lnTo>
                      <a:pt x="0" y="0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5" name="Freeform 114"/>
              <p:cNvSpPr>
                <a:spLocks/>
              </p:cNvSpPr>
              <p:nvPr/>
            </p:nvSpPr>
            <p:spPr bwMode="auto">
              <a:xfrm>
                <a:off x="2904" y="1743"/>
                <a:ext cx="134" cy="217"/>
              </a:xfrm>
              <a:custGeom>
                <a:avLst/>
                <a:gdLst>
                  <a:gd name="T0" fmla="*/ 1 w 268"/>
                  <a:gd name="T1" fmla="*/ 0 h 433"/>
                  <a:gd name="T2" fmla="*/ 1 w 268"/>
                  <a:gd name="T3" fmla="*/ 6 h 433"/>
                  <a:gd name="T4" fmla="*/ 1 w 268"/>
                  <a:gd name="T5" fmla="*/ 11 h 433"/>
                  <a:gd name="T6" fmla="*/ 1 w 268"/>
                  <a:gd name="T7" fmla="*/ 13 h 433"/>
                  <a:gd name="T8" fmla="*/ 0 w 268"/>
                  <a:gd name="T9" fmla="*/ 14 h 433"/>
                  <a:gd name="T10" fmla="*/ 0 w 268"/>
                  <a:gd name="T11" fmla="*/ 14 h 433"/>
                  <a:gd name="T12" fmla="*/ 1 w 268"/>
                  <a:gd name="T13" fmla="*/ 14 h 433"/>
                  <a:gd name="T14" fmla="*/ 1 w 268"/>
                  <a:gd name="T15" fmla="*/ 14 h 433"/>
                  <a:gd name="T16" fmla="*/ 1 w 268"/>
                  <a:gd name="T17" fmla="*/ 13 h 433"/>
                  <a:gd name="T18" fmla="*/ 1 w 268"/>
                  <a:gd name="T19" fmla="*/ 13 h 433"/>
                  <a:gd name="T20" fmla="*/ 2 w 268"/>
                  <a:gd name="T21" fmla="*/ 12 h 433"/>
                  <a:gd name="T22" fmla="*/ 2 w 268"/>
                  <a:gd name="T23" fmla="*/ 12 h 433"/>
                  <a:gd name="T24" fmla="*/ 2 w 268"/>
                  <a:gd name="T25" fmla="*/ 12 h 433"/>
                  <a:gd name="T26" fmla="*/ 3 w 268"/>
                  <a:gd name="T27" fmla="*/ 12 h 433"/>
                  <a:gd name="T28" fmla="*/ 3 w 268"/>
                  <a:gd name="T29" fmla="*/ 12 h 433"/>
                  <a:gd name="T30" fmla="*/ 4 w 268"/>
                  <a:gd name="T31" fmla="*/ 11 h 433"/>
                  <a:gd name="T32" fmla="*/ 4 w 268"/>
                  <a:gd name="T33" fmla="*/ 10 h 433"/>
                  <a:gd name="T34" fmla="*/ 4 w 268"/>
                  <a:gd name="T35" fmla="*/ 9 h 433"/>
                  <a:gd name="T36" fmla="*/ 4 w 268"/>
                  <a:gd name="T37" fmla="*/ 9 h 433"/>
                  <a:gd name="T38" fmla="*/ 5 w 268"/>
                  <a:gd name="T39" fmla="*/ 7 h 433"/>
                  <a:gd name="T40" fmla="*/ 7 w 268"/>
                  <a:gd name="T41" fmla="*/ 7 h 433"/>
                  <a:gd name="T42" fmla="*/ 9 w 268"/>
                  <a:gd name="T43" fmla="*/ 5 h 433"/>
                  <a:gd name="T44" fmla="*/ 6 w 268"/>
                  <a:gd name="T45" fmla="*/ 5 h 433"/>
                  <a:gd name="T46" fmla="*/ 5 w 268"/>
                  <a:gd name="T47" fmla="*/ 4 h 433"/>
                  <a:gd name="T48" fmla="*/ 2 w 268"/>
                  <a:gd name="T49" fmla="*/ 2 h 433"/>
                  <a:gd name="T50" fmla="*/ 1 w 268"/>
                  <a:gd name="T51" fmla="*/ 0 h 433"/>
                  <a:gd name="T52" fmla="*/ 1 w 268"/>
                  <a:gd name="T53" fmla="*/ 0 h 4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68" h="433">
                    <a:moveTo>
                      <a:pt x="14" y="0"/>
                    </a:moveTo>
                    <a:lnTo>
                      <a:pt x="14" y="192"/>
                    </a:lnTo>
                    <a:lnTo>
                      <a:pt x="6" y="323"/>
                    </a:lnTo>
                    <a:lnTo>
                      <a:pt x="6" y="397"/>
                    </a:lnTo>
                    <a:lnTo>
                      <a:pt x="0" y="420"/>
                    </a:lnTo>
                    <a:lnTo>
                      <a:pt x="0" y="433"/>
                    </a:lnTo>
                    <a:lnTo>
                      <a:pt x="6" y="431"/>
                    </a:lnTo>
                    <a:lnTo>
                      <a:pt x="14" y="424"/>
                    </a:lnTo>
                    <a:lnTo>
                      <a:pt x="19" y="416"/>
                    </a:lnTo>
                    <a:lnTo>
                      <a:pt x="31" y="397"/>
                    </a:lnTo>
                    <a:lnTo>
                      <a:pt x="44" y="376"/>
                    </a:lnTo>
                    <a:lnTo>
                      <a:pt x="50" y="378"/>
                    </a:lnTo>
                    <a:lnTo>
                      <a:pt x="61" y="382"/>
                    </a:lnTo>
                    <a:lnTo>
                      <a:pt x="76" y="382"/>
                    </a:lnTo>
                    <a:lnTo>
                      <a:pt x="92" y="372"/>
                    </a:lnTo>
                    <a:lnTo>
                      <a:pt x="103" y="348"/>
                    </a:lnTo>
                    <a:lnTo>
                      <a:pt x="114" y="312"/>
                    </a:lnTo>
                    <a:lnTo>
                      <a:pt x="122" y="281"/>
                    </a:lnTo>
                    <a:lnTo>
                      <a:pt x="124" y="268"/>
                    </a:lnTo>
                    <a:lnTo>
                      <a:pt x="151" y="220"/>
                    </a:lnTo>
                    <a:lnTo>
                      <a:pt x="221" y="198"/>
                    </a:lnTo>
                    <a:lnTo>
                      <a:pt x="268" y="139"/>
                    </a:lnTo>
                    <a:lnTo>
                      <a:pt x="179" y="139"/>
                    </a:lnTo>
                    <a:lnTo>
                      <a:pt x="133" y="118"/>
                    </a:lnTo>
                    <a:lnTo>
                      <a:pt x="61" y="4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6" name="Freeform 115"/>
              <p:cNvSpPr>
                <a:spLocks/>
              </p:cNvSpPr>
              <p:nvPr/>
            </p:nvSpPr>
            <p:spPr bwMode="auto">
              <a:xfrm>
                <a:off x="3111" y="1866"/>
                <a:ext cx="53" cy="152"/>
              </a:xfrm>
              <a:custGeom>
                <a:avLst/>
                <a:gdLst>
                  <a:gd name="T0" fmla="*/ 4 w 104"/>
                  <a:gd name="T1" fmla="*/ 0 h 304"/>
                  <a:gd name="T2" fmla="*/ 3 w 104"/>
                  <a:gd name="T3" fmla="*/ 1 h 304"/>
                  <a:gd name="T4" fmla="*/ 3 w 104"/>
                  <a:gd name="T5" fmla="*/ 2 h 304"/>
                  <a:gd name="T6" fmla="*/ 3 w 104"/>
                  <a:gd name="T7" fmla="*/ 3 h 304"/>
                  <a:gd name="T8" fmla="*/ 2 w 104"/>
                  <a:gd name="T9" fmla="*/ 3 h 304"/>
                  <a:gd name="T10" fmla="*/ 2 w 104"/>
                  <a:gd name="T11" fmla="*/ 4 h 304"/>
                  <a:gd name="T12" fmla="*/ 1 w 104"/>
                  <a:gd name="T13" fmla="*/ 5 h 304"/>
                  <a:gd name="T14" fmla="*/ 1 w 104"/>
                  <a:gd name="T15" fmla="*/ 5 h 304"/>
                  <a:gd name="T16" fmla="*/ 1 w 104"/>
                  <a:gd name="T17" fmla="*/ 7 h 304"/>
                  <a:gd name="T18" fmla="*/ 1 w 104"/>
                  <a:gd name="T19" fmla="*/ 8 h 304"/>
                  <a:gd name="T20" fmla="*/ 0 w 104"/>
                  <a:gd name="T21" fmla="*/ 10 h 304"/>
                  <a:gd name="T22" fmla="*/ 2 w 104"/>
                  <a:gd name="T23" fmla="*/ 10 h 304"/>
                  <a:gd name="T24" fmla="*/ 3 w 104"/>
                  <a:gd name="T25" fmla="*/ 5 h 304"/>
                  <a:gd name="T26" fmla="*/ 4 w 104"/>
                  <a:gd name="T27" fmla="*/ 2 h 304"/>
                  <a:gd name="T28" fmla="*/ 4 w 104"/>
                  <a:gd name="T29" fmla="*/ 0 h 304"/>
                  <a:gd name="T30" fmla="*/ 4 w 104"/>
                  <a:gd name="T31" fmla="*/ 0 h 3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4" h="304">
                    <a:moveTo>
                      <a:pt x="98" y="0"/>
                    </a:moveTo>
                    <a:lnTo>
                      <a:pt x="89" y="19"/>
                    </a:lnTo>
                    <a:lnTo>
                      <a:pt x="79" y="40"/>
                    </a:lnTo>
                    <a:lnTo>
                      <a:pt x="66" y="65"/>
                    </a:lnTo>
                    <a:lnTo>
                      <a:pt x="55" y="91"/>
                    </a:lnTo>
                    <a:lnTo>
                      <a:pt x="41" y="116"/>
                    </a:lnTo>
                    <a:lnTo>
                      <a:pt x="32" y="139"/>
                    </a:lnTo>
                    <a:lnTo>
                      <a:pt x="24" y="154"/>
                    </a:lnTo>
                    <a:lnTo>
                      <a:pt x="11" y="211"/>
                    </a:lnTo>
                    <a:lnTo>
                      <a:pt x="7" y="241"/>
                    </a:lnTo>
                    <a:lnTo>
                      <a:pt x="0" y="304"/>
                    </a:lnTo>
                    <a:lnTo>
                      <a:pt x="41" y="295"/>
                    </a:lnTo>
                    <a:lnTo>
                      <a:pt x="81" y="152"/>
                    </a:lnTo>
                    <a:lnTo>
                      <a:pt x="104" y="57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7" name="Freeform 116"/>
              <p:cNvSpPr>
                <a:spLocks/>
              </p:cNvSpPr>
              <p:nvPr/>
            </p:nvSpPr>
            <p:spPr bwMode="auto">
              <a:xfrm>
                <a:off x="3023" y="1954"/>
                <a:ext cx="88" cy="69"/>
              </a:xfrm>
              <a:custGeom>
                <a:avLst/>
                <a:gdLst>
                  <a:gd name="T0" fmla="*/ 4 w 177"/>
                  <a:gd name="T1" fmla="*/ 3 h 139"/>
                  <a:gd name="T2" fmla="*/ 4 w 177"/>
                  <a:gd name="T3" fmla="*/ 3 h 139"/>
                  <a:gd name="T4" fmla="*/ 3 w 177"/>
                  <a:gd name="T5" fmla="*/ 3 h 139"/>
                  <a:gd name="T6" fmla="*/ 2 w 177"/>
                  <a:gd name="T7" fmla="*/ 4 h 139"/>
                  <a:gd name="T8" fmla="*/ 2 w 177"/>
                  <a:gd name="T9" fmla="*/ 4 h 139"/>
                  <a:gd name="T10" fmla="*/ 0 w 177"/>
                  <a:gd name="T11" fmla="*/ 4 h 139"/>
                  <a:gd name="T12" fmla="*/ 0 w 177"/>
                  <a:gd name="T13" fmla="*/ 4 h 139"/>
                  <a:gd name="T14" fmla="*/ 2 w 177"/>
                  <a:gd name="T15" fmla="*/ 1 h 139"/>
                  <a:gd name="T16" fmla="*/ 5 w 177"/>
                  <a:gd name="T17" fmla="*/ 0 h 139"/>
                  <a:gd name="T18" fmla="*/ 5 w 177"/>
                  <a:gd name="T19" fmla="*/ 2 h 139"/>
                  <a:gd name="T20" fmla="*/ 4 w 177"/>
                  <a:gd name="T21" fmla="*/ 3 h 139"/>
                  <a:gd name="T22" fmla="*/ 4 w 177"/>
                  <a:gd name="T23" fmla="*/ 3 h 1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7" h="139">
                    <a:moveTo>
                      <a:pt x="154" y="118"/>
                    </a:moveTo>
                    <a:lnTo>
                      <a:pt x="144" y="120"/>
                    </a:lnTo>
                    <a:lnTo>
                      <a:pt x="122" y="125"/>
                    </a:lnTo>
                    <a:lnTo>
                      <a:pt x="95" y="131"/>
                    </a:lnTo>
                    <a:lnTo>
                      <a:pt x="72" y="135"/>
                    </a:lnTo>
                    <a:lnTo>
                      <a:pt x="28" y="137"/>
                    </a:lnTo>
                    <a:lnTo>
                      <a:pt x="0" y="139"/>
                    </a:lnTo>
                    <a:lnTo>
                      <a:pt x="85" y="47"/>
                    </a:lnTo>
                    <a:lnTo>
                      <a:pt x="177" y="0"/>
                    </a:lnTo>
                    <a:lnTo>
                      <a:pt x="169" y="82"/>
                    </a:lnTo>
                    <a:lnTo>
                      <a:pt x="154" y="11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8" name="Freeform 117"/>
              <p:cNvSpPr>
                <a:spLocks/>
              </p:cNvSpPr>
              <p:nvPr/>
            </p:nvSpPr>
            <p:spPr bwMode="auto">
              <a:xfrm>
                <a:off x="2946" y="1907"/>
                <a:ext cx="77" cy="114"/>
              </a:xfrm>
              <a:custGeom>
                <a:avLst/>
                <a:gdLst>
                  <a:gd name="T0" fmla="*/ 3 w 154"/>
                  <a:gd name="T1" fmla="*/ 1 h 228"/>
                  <a:gd name="T2" fmla="*/ 5 w 154"/>
                  <a:gd name="T3" fmla="*/ 2 h 228"/>
                  <a:gd name="T4" fmla="*/ 5 w 154"/>
                  <a:gd name="T5" fmla="*/ 4 h 228"/>
                  <a:gd name="T6" fmla="*/ 4 w 154"/>
                  <a:gd name="T7" fmla="*/ 5 h 228"/>
                  <a:gd name="T8" fmla="*/ 5 w 154"/>
                  <a:gd name="T9" fmla="*/ 7 h 228"/>
                  <a:gd name="T10" fmla="*/ 4 w 154"/>
                  <a:gd name="T11" fmla="*/ 7 h 228"/>
                  <a:gd name="T12" fmla="*/ 4 w 154"/>
                  <a:gd name="T13" fmla="*/ 7 h 228"/>
                  <a:gd name="T14" fmla="*/ 4 w 154"/>
                  <a:gd name="T15" fmla="*/ 7 h 228"/>
                  <a:gd name="T16" fmla="*/ 4 w 154"/>
                  <a:gd name="T17" fmla="*/ 7 h 228"/>
                  <a:gd name="T18" fmla="*/ 4 w 154"/>
                  <a:gd name="T19" fmla="*/ 7 h 228"/>
                  <a:gd name="T20" fmla="*/ 3 w 154"/>
                  <a:gd name="T21" fmla="*/ 8 h 228"/>
                  <a:gd name="T22" fmla="*/ 2 w 154"/>
                  <a:gd name="T23" fmla="*/ 7 h 228"/>
                  <a:gd name="T24" fmla="*/ 2 w 154"/>
                  <a:gd name="T25" fmla="*/ 7 h 228"/>
                  <a:gd name="T26" fmla="*/ 2 w 154"/>
                  <a:gd name="T27" fmla="*/ 7 h 228"/>
                  <a:gd name="T28" fmla="*/ 1 w 154"/>
                  <a:gd name="T29" fmla="*/ 7 h 228"/>
                  <a:gd name="T30" fmla="*/ 1 w 154"/>
                  <a:gd name="T31" fmla="*/ 7 h 228"/>
                  <a:gd name="T32" fmla="*/ 1 w 154"/>
                  <a:gd name="T33" fmla="*/ 6 h 228"/>
                  <a:gd name="T34" fmla="*/ 1 w 154"/>
                  <a:gd name="T35" fmla="*/ 6 h 228"/>
                  <a:gd name="T36" fmla="*/ 0 w 154"/>
                  <a:gd name="T37" fmla="*/ 5 h 228"/>
                  <a:gd name="T38" fmla="*/ 1 w 154"/>
                  <a:gd name="T39" fmla="*/ 4 h 228"/>
                  <a:gd name="T40" fmla="*/ 1 w 154"/>
                  <a:gd name="T41" fmla="*/ 4 h 228"/>
                  <a:gd name="T42" fmla="*/ 1 w 154"/>
                  <a:gd name="T43" fmla="*/ 4 h 228"/>
                  <a:gd name="T44" fmla="*/ 1 w 154"/>
                  <a:gd name="T45" fmla="*/ 3 h 228"/>
                  <a:gd name="T46" fmla="*/ 1 w 154"/>
                  <a:gd name="T47" fmla="*/ 3 h 228"/>
                  <a:gd name="T48" fmla="*/ 3 w 154"/>
                  <a:gd name="T49" fmla="*/ 2 h 228"/>
                  <a:gd name="T50" fmla="*/ 3 w 154"/>
                  <a:gd name="T51" fmla="*/ 0 h 228"/>
                  <a:gd name="T52" fmla="*/ 3 w 154"/>
                  <a:gd name="T53" fmla="*/ 1 h 228"/>
                  <a:gd name="T54" fmla="*/ 3 w 154"/>
                  <a:gd name="T55" fmla="*/ 1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4" h="228">
                    <a:moveTo>
                      <a:pt x="89" y="4"/>
                    </a:moveTo>
                    <a:lnTo>
                      <a:pt x="137" y="43"/>
                    </a:lnTo>
                    <a:lnTo>
                      <a:pt x="154" y="99"/>
                    </a:lnTo>
                    <a:lnTo>
                      <a:pt x="103" y="135"/>
                    </a:lnTo>
                    <a:lnTo>
                      <a:pt x="131" y="197"/>
                    </a:lnTo>
                    <a:lnTo>
                      <a:pt x="127" y="203"/>
                    </a:lnTo>
                    <a:lnTo>
                      <a:pt x="124" y="207"/>
                    </a:lnTo>
                    <a:lnTo>
                      <a:pt x="116" y="213"/>
                    </a:lnTo>
                    <a:lnTo>
                      <a:pt x="108" y="218"/>
                    </a:lnTo>
                    <a:lnTo>
                      <a:pt x="101" y="224"/>
                    </a:lnTo>
                    <a:lnTo>
                      <a:pt x="80" y="228"/>
                    </a:lnTo>
                    <a:lnTo>
                      <a:pt x="55" y="218"/>
                    </a:lnTo>
                    <a:lnTo>
                      <a:pt x="42" y="209"/>
                    </a:lnTo>
                    <a:lnTo>
                      <a:pt x="36" y="205"/>
                    </a:lnTo>
                    <a:lnTo>
                      <a:pt x="30" y="199"/>
                    </a:lnTo>
                    <a:lnTo>
                      <a:pt x="25" y="194"/>
                    </a:lnTo>
                    <a:lnTo>
                      <a:pt x="19" y="186"/>
                    </a:lnTo>
                    <a:lnTo>
                      <a:pt x="10" y="173"/>
                    </a:lnTo>
                    <a:lnTo>
                      <a:pt x="0" y="148"/>
                    </a:lnTo>
                    <a:lnTo>
                      <a:pt x="2" y="121"/>
                    </a:lnTo>
                    <a:lnTo>
                      <a:pt x="4" y="108"/>
                    </a:lnTo>
                    <a:lnTo>
                      <a:pt x="10" y="97"/>
                    </a:lnTo>
                    <a:lnTo>
                      <a:pt x="17" y="78"/>
                    </a:lnTo>
                    <a:lnTo>
                      <a:pt x="23" y="70"/>
                    </a:lnTo>
                    <a:lnTo>
                      <a:pt x="72" y="59"/>
                    </a:lnTo>
                    <a:lnTo>
                      <a:pt x="65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39" name="Freeform 118"/>
              <p:cNvSpPr>
                <a:spLocks/>
              </p:cNvSpPr>
              <p:nvPr/>
            </p:nvSpPr>
            <p:spPr bwMode="auto">
              <a:xfrm>
                <a:off x="2997" y="1941"/>
                <a:ext cx="26" cy="21"/>
              </a:xfrm>
              <a:custGeom>
                <a:avLst/>
                <a:gdLst>
                  <a:gd name="T0" fmla="*/ 2 w 51"/>
                  <a:gd name="T1" fmla="*/ 0 h 44"/>
                  <a:gd name="T2" fmla="*/ 2 w 51"/>
                  <a:gd name="T3" fmla="*/ 0 h 44"/>
                  <a:gd name="T4" fmla="*/ 2 w 51"/>
                  <a:gd name="T5" fmla="*/ 1 h 44"/>
                  <a:gd name="T6" fmla="*/ 1 w 51"/>
                  <a:gd name="T7" fmla="*/ 1 h 44"/>
                  <a:gd name="T8" fmla="*/ 0 w 51"/>
                  <a:gd name="T9" fmla="*/ 0 h 44"/>
                  <a:gd name="T10" fmla="*/ 2 w 51"/>
                  <a:gd name="T11" fmla="*/ 0 h 44"/>
                  <a:gd name="T12" fmla="*/ 2 w 51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" h="44">
                    <a:moveTo>
                      <a:pt x="34" y="0"/>
                    </a:moveTo>
                    <a:lnTo>
                      <a:pt x="51" y="19"/>
                    </a:lnTo>
                    <a:lnTo>
                      <a:pt x="41" y="44"/>
                    </a:lnTo>
                    <a:lnTo>
                      <a:pt x="11" y="4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0" name="Freeform 119"/>
              <p:cNvSpPr>
                <a:spLocks/>
              </p:cNvSpPr>
              <p:nvPr/>
            </p:nvSpPr>
            <p:spPr bwMode="auto">
              <a:xfrm>
                <a:off x="3042" y="1716"/>
                <a:ext cx="102" cy="269"/>
              </a:xfrm>
              <a:custGeom>
                <a:avLst/>
                <a:gdLst>
                  <a:gd name="T0" fmla="*/ 7 w 203"/>
                  <a:gd name="T1" fmla="*/ 2 h 538"/>
                  <a:gd name="T2" fmla="*/ 5 w 203"/>
                  <a:gd name="T3" fmla="*/ 8 h 538"/>
                  <a:gd name="T4" fmla="*/ 3 w 203"/>
                  <a:gd name="T5" fmla="*/ 12 h 538"/>
                  <a:gd name="T6" fmla="*/ 2 w 203"/>
                  <a:gd name="T7" fmla="*/ 14 h 538"/>
                  <a:gd name="T8" fmla="*/ 3 w 203"/>
                  <a:gd name="T9" fmla="*/ 15 h 538"/>
                  <a:gd name="T10" fmla="*/ 5 w 203"/>
                  <a:gd name="T11" fmla="*/ 14 h 538"/>
                  <a:gd name="T12" fmla="*/ 6 w 203"/>
                  <a:gd name="T13" fmla="*/ 13 h 538"/>
                  <a:gd name="T14" fmla="*/ 5 w 203"/>
                  <a:gd name="T15" fmla="*/ 14 h 538"/>
                  <a:gd name="T16" fmla="*/ 3 w 203"/>
                  <a:gd name="T17" fmla="*/ 15 h 538"/>
                  <a:gd name="T18" fmla="*/ 2 w 203"/>
                  <a:gd name="T19" fmla="*/ 16 h 538"/>
                  <a:gd name="T20" fmla="*/ 1 w 203"/>
                  <a:gd name="T21" fmla="*/ 17 h 538"/>
                  <a:gd name="T22" fmla="*/ 2 w 203"/>
                  <a:gd name="T23" fmla="*/ 14 h 538"/>
                  <a:gd name="T24" fmla="*/ 2 w 203"/>
                  <a:gd name="T25" fmla="*/ 12 h 538"/>
                  <a:gd name="T26" fmla="*/ 0 w 203"/>
                  <a:gd name="T27" fmla="*/ 11 h 538"/>
                  <a:gd name="T28" fmla="*/ 0 w 203"/>
                  <a:gd name="T29" fmla="*/ 10 h 538"/>
                  <a:gd name="T30" fmla="*/ 1 w 203"/>
                  <a:gd name="T31" fmla="*/ 9 h 538"/>
                  <a:gd name="T32" fmla="*/ 2 w 203"/>
                  <a:gd name="T33" fmla="*/ 8 h 538"/>
                  <a:gd name="T34" fmla="*/ 1 w 203"/>
                  <a:gd name="T35" fmla="*/ 7 h 538"/>
                  <a:gd name="T36" fmla="*/ 2 w 203"/>
                  <a:gd name="T37" fmla="*/ 7 h 538"/>
                  <a:gd name="T38" fmla="*/ 2 w 203"/>
                  <a:gd name="T39" fmla="*/ 7 h 538"/>
                  <a:gd name="T40" fmla="*/ 2 w 203"/>
                  <a:gd name="T41" fmla="*/ 6 h 538"/>
                  <a:gd name="T42" fmla="*/ 3 w 203"/>
                  <a:gd name="T43" fmla="*/ 6 h 538"/>
                  <a:gd name="T44" fmla="*/ 3 w 203"/>
                  <a:gd name="T45" fmla="*/ 6 h 538"/>
                  <a:gd name="T46" fmla="*/ 4 w 203"/>
                  <a:gd name="T47" fmla="*/ 6 h 538"/>
                  <a:gd name="T48" fmla="*/ 4 w 203"/>
                  <a:gd name="T49" fmla="*/ 5 h 538"/>
                  <a:gd name="T50" fmla="*/ 4 w 203"/>
                  <a:gd name="T51" fmla="*/ 5 h 538"/>
                  <a:gd name="T52" fmla="*/ 5 w 203"/>
                  <a:gd name="T53" fmla="*/ 5 h 538"/>
                  <a:gd name="T54" fmla="*/ 5 w 203"/>
                  <a:gd name="T55" fmla="*/ 5 h 538"/>
                  <a:gd name="T56" fmla="*/ 5 w 203"/>
                  <a:gd name="T57" fmla="*/ 4 h 538"/>
                  <a:gd name="T58" fmla="*/ 5 w 203"/>
                  <a:gd name="T59" fmla="*/ 4 h 538"/>
                  <a:gd name="T60" fmla="*/ 6 w 203"/>
                  <a:gd name="T61" fmla="*/ 3 h 538"/>
                  <a:gd name="T62" fmla="*/ 6 w 203"/>
                  <a:gd name="T63" fmla="*/ 3 h 538"/>
                  <a:gd name="T64" fmla="*/ 6 w 203"/>
                  <a:gd name="T65" fmla="*/ 2 h 538"/>
                  <a:gd name="T66" fmla="*/ 7 w 203"/>
                  <a:gd name="T67" fmla="*/ 0 h 538"/>
                  <a:gd name="T68" fmla="*/ 7 w 203"/>
                  <a:gd name="T69" fmla="*/ 2 h 538"/>
                  <a:gd name="T70" fmla="*/ 7 w 203"/>
                  <a:gd name="T71" fmla="*/ 2 h 5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3" h="538">
                    <a:moveTo>
                      <a:pt x="203" y="42"/>
                    </a:moveTo>
                    <a:lnTo>
                      <a:pt x="146" y="237"/>
                    </a:lnTo>
                    <a:lnTo>
                      <a:pt x="89" y="370"/>
                    </a:lnTo>
                    <a:lnTo>
                      <a:pt x="63" y="433"/>
                    </a:lnTo>
                    <a:lnTo>
                      <a:pt x="66" y="467"/>
                    </a:lnTo>
                    <a:lnTo>
                      <a:pt x="146" y="429"/>
                    </a:lnTo>
                    <a:lnTo>
                      <a:pt x="169" y="401"/>
                    </a:lnTo>
                    <a:lnTo>
                      <a:pt x="156" y="444"/>
                    </a:lnTo>
                    <a:lnTo>
                      <a:pt x="95" y="473"/>
                    </a:lnTo>
                    <a:lnTo>
                      <a:pt x="44" y="501"/>
                    </a:lnTo>
                    <a:lnTo>
                      <a:pt x="8" y="538"/>
                    </a:lnTo>
                    <a:lnTo>
                      <a:pt x="47" y="435"/>
                    </a:lnTo>
                    <a:lnTo>
                      <a:pt x="59" y="365"/>
                    </a:lnTo>
                    <a:lnTo>
                      <a:pt x="0" y="340"/>
                    </a:lnTo>
                    <a:lnTo>
                      <a:pt x="0" y="291"/>
                    </a:lnTo>
                    <a:lnTo>
                      <a:pt x="2" y="260"/>
                    </a:lnTo>
                    <a:lnTo>
                      <a:pt x="55" y="228"/>
                    </a:lnTo>
                    <a:lnTo>
                      <a:pt x="28" y="203"/>
                    </a:lnTo>
                    <a:lnTo>
                      <a:pt x="38" y="199"/>
                    </a:lnTo>
                    <a:lnTo>
                      <a:pt x="47" y="194"/>
                    </a:lnTo>
                    <a:lnTo>
                      <a:pt x="59" y="188"/>
                    </a:lnTo>
                    <a:lnTo>
                      <a:pt x="70" y="180"/>
                    </a:lnTo>
                    <a:lnTo>
                      <a:pt x="85" y="173"/>
                    </a:lnTo>
                    <a:lnTo>
                      <a:pt x="99" y="165"/>
                    </a:lnTo>
                    <a:lnTo>
                      <a:pt x="112" y="157"/>
                    </a:lnTo>
                    <a:lnTo>
                      <a:pt x="123" y="148"/>
                    </a:lnTo>
                    <a:lnTo>
                      <a:pt x="129" y="142"/>
                    </a:lnTo>
                    <a:lnTo>
                      <a:pt x="135" y="135"/>
                    </a:lnTo>
                    <a:lnTo>
                      <a:pt x="146" y="118"/>
                    </a:lnTo>
                    <a:lnTo>
                      <a:pt x="156" y="100"/>
                    </a:lnTo>
                    <a:lnTo>
                      <a:pt x="163" y="81"/>
                    </a:lnTo>
                    <a:lnTo>
                      <a:pt x="171" y="68"/>
                    </a:lnTo>
                    <a:lnTo>
                      <a:pt x="177" y="53"/>
                    </a:lnTo>
                    <a:lnTo>
                      <a:pt x="203" y="0"/>
                    </a:lnTo>
                    <a:lnTo>
                      <a:pt x="203" y="4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1" name="Freeform 120"/>
              <p:cNvSpPr>
                <a:spLocks/>
              </p:cNvSpPr>
              <p:nvPr/>
            </p:nvSpPr>
            <p:spPr bwMode="auto">
              <a:xfrm>
                <a:off x="2898" y="1780"/>
                <a:ext cx="59" cy="161"/>
              </a:xfrm>
              <a:custGeom>
                <a:avLst/>
                <a:gdLst>
                  <a:gd name="T0" fmla="*/ 1 w 120"/>
                  <a:gd name="T1" fmla="*/ 0 h 321"/>
                  <a:gd name="T2" fmla="*/ 2 w 120"/>
                  <a:gd name="T3" fmla="*/ 3 h 321"/>
                  <a:gd name="T4" fmla="*/ 2 w 120"/>
                  <a:gd name="T5" fmla="*/ 3 h 321"/>
                  <a:gd name="T6" fmla="*/ 2 w 120"/>
                  <a:gd name="T7" fmla="*/ 3 h 321"/>
                  <a:gd name="T8" fmla="*/ 2 w 120"/>
                  <a:gd name="T9" fmla="*/ 3 h 321"/>
                  <a:gd name="T10" fmla="*/ 2 w 120"/>
                  <a:gd name="T11" fmla="*/ 4 h 321"/>
                  <a:gd name="T12" fmla="*/ 3 w 120"/>
                  <a:gd name="T13" fmla="*/ 4 h 321"/>
                  <a:gd name="T14" fmla="*/ 3 w 120"/>
                  <a:gd name="T15" fmla="*/ 4 h 321"/>
                  <a:gd name="T16" fmla="*/ 3 w 120"/>
                  <a:gd name="T17" fmla="*/ 4 h 321"/>
                  <a:gd name="T18" fmla="*/ 3 w 120"/>
                  <a:gd name="T19" fmla="*/ 5 h 321"/>
                  <a:gd name="T20" fmla="*/ 3 w 120"/>
                  <a:gd name="T21" fmla="*/ 6 h 321"/>
                  <a:gd name="T22" fmla="*/ 3 w 120"/>
                  <a:gd name="T23" fmla="*/ 7 h 321"/>
                  <a:gd name="T24" fmla="*/ 3 w 120"/>
                  <a:gd name="T25" fmla="*/ 9 h 321"/>
                  <a:gd name="T26" fmla="*/ 3 w 120"/>
                  <a:gd name="T27" fmla="*/ 9 h 321"/>
                  <a:gd name="T28" fmla="*/ 3 w 120"/>
                  <a:gd name="T29" fmla="*/ 10 h 321"/>
                  <a:gd name="T30" fmla="*/ 3 w 120"/>
                  <a:gd name="T31" fmla="*/ 10 h 321"/>
                  <a:gd name="T32" fmla="*/ 3 w 120"/>
                  <a:gd name="T33" fmla="*/ 10 h 321"/>
                  <a:gd name="T34" fmla="*/ 2 w 120"/>
                  <a:gd name="T35" fmla="*/ 10 h 321"/>
                  <a:gd name="T36" fmla="*/ 1 w 120"/>
                  <a:gd name="T37" fmla="*/ 9 h 321"/>
                  <a:gd name="T38" fmla="*/ 1 w 120"/>
                  <a:gd name="T39" fmla="*/ 11 h 321"/>
                  <a:gd name="T40" fmla="*/ 0 w 120"/>
                  <a:gd name="T41" fmla="*/ 10 h 321"/>
                  <a:gd name="T42" fmla="*/ 0 w 120"/>
                  <a:gd name="T43" fmla="*/ 10 h 321"/>
                  <a:gd name="T44" fmla="*/ 0 w 120"/>
                  <a:gd name="T45" fmla="*/ 9 h 321"/>
                  <a:gd name="T46" fmla="*/ 0 w 120"/>
                  <a:gd name="T47" fmla="*/ 8 h 321"/>
                  <a:gd name="T48" fmla="*/ 0 w 120"/>
                  <a:gd name="T49" fmla="*/ 7 h 321"/>
                  <a:gd name="T50" fmla="*/ 0 w 120"/>
                  <a:gd name="T51" fmla="*/ 4 h 321"/>
                  <a:gd name="T52" fmla="*/ 0 w 120"/>
                  <a:gd name="T53" fmla="*/ 2 h 321"/>
                  <a:gd name="T54" fmla="*/ 0 w 120"/>
                  <a:gd name="T55" fmla="*/ 0 h 321"/>
                  <a:gd name="T56" fmla="*/ 1 w 120"/>
                  <a:gd name="T57" fmla="*/ 0 h 321"/>
                  <a:gd name="T58" fmla="*/ 1 w 120"/>
                  <a:gd name="T59" fmla="*/ 0 h 3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321">
                    <a:moveTo>
                      <a:pt x="38" y="0"/>
                    </a:moveTo>
                    <a:lnTo>
                      <a:pt x="72" y="78"/>
                    </a:lnTo>
                    <a:lnTo>
                      <a:pt x="76" y="84"/>
                    </a:lnTo>
                    <a:lnTo>
                      <a:pt x="80" y="88"/>
                    </a:lnTo>
                    <a:lnTo>
                      <a:pt x="86" y="95"/>
                    </a:lnTo>
                    <a:lnTo>
                      <a:pt x="93" y="101"/>
                    </a:lnTo>
                    <a:lnTo>
                      <a:pt x="99" y="108"/>
                    </a:lnTo>
                    <a:lnTo>
                      <a:pt x="107" y="116"/>
                    </a:lnTo>
                    <a:lnTo>
                      <a:pt x="112" y="124"/>
                    </a:lnTo>
                    <a:lnTo>
                      <a:pt x="120" y="146"/>
                    </a:lnTo>
                    <a:lnTo>
                      <a:pt x="120" y="179"/>
                    </a:lnTo>
                    <a:lnTo>
                      <a:pt x="116" y="221"/>
                    </a:lnTo>
                    <a:lnTo>
                      <a:pt x="112" y="266"/>
                    </a:lnTo>
                    <a:lnTo>
                      <a:pt x="110" y="279"/>
                    </a:lnTo>
                    <a:lnTo>
                      <a:pt x="107" y="289"/>
                    </a:lnTo>
                    <a:lnTo>
                      <a:pt x="103" y="293"/>
                    </a:lnTo>
                    <a:lnTo>
                      <a:pt x="97" y="295"/>
                    </a:lnTo>
                    <a:lnTo>
                      <a:pt x="69" y="291"/>
                    </a:lnTo>
                    <a:lnTo>
                      <a:pt x="51" y="283"/>
                    </a:lnTo>
                    <a:lnTo>
                      <a:pt x="32" y="321"/>
                    </a:lnTo>
                    <a:lnTo>
                      <a:pt x="27" y="308"/>
                    </a:lnTo>
                    <a:lnTo>
                      <a:pt x="23" y="293"/>
                    </a:lnTo>
                    <a:lnTo>
                      <a:pt x="15" y="278"/>
                    </a:lnTo>
                    <a:lnTo>
                      <a:pt x="6" y="241"/>
                    </a:lnTo>
                    <a:lnTo>
                      <a:pt x="0" y="213"/>
                    </a:lnTo>
                    <a:lnTo>
                      <a:pt x="6" y="124"/>
                    </a:lnTo>
                    <a:lnTo>
                      <a:pt x="12" y="57"/>
                    </a:ln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2" name="Freeform 121"/>
              <p:cNvSpPr>
                <a:spLocks/>
              </p:cNvSpPr>
              <p:nvPr/>
            </p:nvSpPr>
            <p:spPr bwMode="auto">
              <a:xfrm>
                <a:off x="2955" y="1809"/>
                <a:ext cx="80" cy="34"/>
              </a:xfrm>
              <a:custGeom>
                <a:avLst/>
                <a:gdLst>
                  <a:gd name="T0" fmla="*/ 5 w 162"/>
                  <a:gd name="T1" fmla="*/ 1 h 67"/>
                  <a:gd name="T2" fmla="*/ 3 w 162"/>
                  <a:gd name="T3" fmla="*/ 2 h 67"/>
                  <a:gd name="T4" fmla="*/ 1 w 162"/>
                  <a:gd name="T5" fmla="*/ 3 h 67"/>
                  <a:gd name="T6" fmla="*/ 0 w 162"/>
                  <a:gd name="T7" fmla="*/ 2 h 67"/>
                  <a:gd name="T8" fmla="*/ 1 w 162"/>
                  <a:gd name="T9" fmla="*/ 1 h 67"/>
                  <a:gd name="T10" fmla="*/ 2 w 162"/>
                  <a:gd name="T11" fmla="*/ 0 h 67"/>
                  <a:gd name="T12" fmla="*/ 3 w 162"/>
                  <a:gd name="T13" fmla="*/ 1 h 67"/>
                  <a:gd name="T14" fmla="*/ 5 w 162"/>
                  <a:gd name="T15" fmla="*/ 1 h 67"/>
                  <a:gd name="T16" fmla="*/ 5 w 162"/>
                  <a:gd name="T17" fmla="*/ 1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2" h="67">
                    <a:moveTo>
                      <a:pt x="162" y="6"/>
                    </a:moveTo>
                    <a:lnTo>
                      <a:pt x="112" y="55"/>
                    </a:lnTo>
                    <a:lnTo>
                      <a:pt x="48" y="67"/>
                    </a:lnTo>
                    <a:lnTo>
                      <a:pt x="0" y="40"/>
                    </a:lnTo>
                    <a:lnTo>
                      <a:pt x="50" y="27"/>
                    </a:lnTo>
                    <a:lnTo>
                      <a:pt x="74" y="0"/>
                    </a:lnTo>
                    <a:lnTo>
                      <a:pt x="114" y="9"/>
                    </a:lnTo>
                    <a:lnTo>
                      <a:pt x="162" y="6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3" name="Freeform 122"/>
              <p:cNvSpPr>
                <a:spLocks/>
              </p:cNvSpPr>
              <p:nvPr/>
            </p:nvSpPr>
            <p:spPr bwMode="auto">
              <a:xfrm>
                <a:off x="2876" y="1609"/>
                <a:ext cx="59" cy="41"/>
              </a:xfrm>
              <a:custGeom>
                <a:avLst/>
                <a:gdLst>
                  <a:gd name="T0" fmla="*/ 4 w 118"/>
                  <a:gd name="T1" fmla="*/ 1 h 82"/>
                  <a:gd name="T2" fmla="*/ 3 w 118"/>
                  <a:gd name="T3" fmla="*/ 1 h 82"/>
                  <a:gd name="T4" fmla="*/ 2 w 118"/>
                  <a:gd name="T5" fmla="*/ 1 h 82"/>
                  <a:gd name="T6" fmla="*/ 0 w 118"/>
                  <a:gd name="T7" fmla="*/ 1 h 82"/>
                  <a:gd name="T8" fmla="*/ 1 w 118"/>
                  <a:gd name="T9" fmla="*/ 2 h 82"/>
                  <a:gd name="T10" fmla="*/ 1 w 118"/>
                  <a:gd name="T11" fmla="*/ 3 h 82"/>
                  <a:gd name="T12" fmla="*/ 1 w 118"/>
                  <a:gd name="T13" fmla="*/ 3 h 82"/>
                  <a:gd name="T14" fmla="*/ 2 w 118"/>
                  <a:gd name="T15" fmla="*/ 3 h 82"/>
                  <a:gd name="T16" fmla="*/ 2 w 118"/>
                  <a:gd name="T17" fmla="*/ 3 h 82"/>
                  <a:gd name="T18" fmla="*/ 3 w 118"/>
                  <a:gd name="T19" fmla="*/ 3 h 82"/>
                  <a:gd name="T20" fmla="*/ 3 w 118"/>
                  <a:gd name="T21" fmla="*/ 2 h 82"/>
                  <a:gd name="T22" fmla="*/ 3 w 118"/>
                  <a:gd name="T23" fmla="*/ 2 h 82"/>
                  <a:gd name="T24" fmla="*/ 4 w 118"/>
                  <a:gd name="T25" fmla="*/ 2 h 82"/>
                  <a:gd name="T26" fmla="*/ 4 w 118"/>
                  <a:gd name="T27" fmla="*/ 1 h 82"/>
                  <a:gd name="T28" fmla="*/ 4 w 118"/>
                  <a:gd name="T29" fmla="*/ 1 h 82"/>
                  <a:gd name="T30" fmla="*/ 4 w 118"/>
                  <a:gd name="T31" fmla="*/ 1 h 82"/>
                  <a:gd name="T32" fmla="*/ 4 w 118"/>
                  <a:gd name="T33" fmla="*/ 0 h 82"/>
                  <a:gd name="T34" fmla="*/ 4 w 118"/>
                  <a:gd name="T35" fmla="*/ 1 h 82"/>
                  <a:gd name="T36" fmla="*/ 4 w 118"/>
                  <a:gd name="T37" fmla="*/ 1 h 82"/>
                  <a:gd name="T38" fmla="*/ 4 w 118"/>
                  <a:gd name="T39" fmla="*/ 1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8" h="82">
                    <a:moveTo>
                      <a:pt x="97" y="9"/>
                    </a:moveTo>
                    <a:lnTo>
                      <a:pt x="75" y="19"/>
                    </a:lnTo>
                    <a:lnTo>
                      <a:pt x="38" y="27"/>
                    </a:lnTo>
                    <a:lnTo>
                      <a:pt x="0" y="29"/>
                    </a:lnTo>
                    <a:lnTo>
                      <a:pt x="4" y="51"/>
                    </a:lnTo>
                    <a:lnTo>
                      <a:pt x="14" y="68"/>
                    </a:lnTo>
                    <a:lnTo>
                      <a:pt x="23" y="76"/>
                    </a:lnTo>
                    <a:lnTo>
                      <a:pt x="35" y="80"/>
                    </a:lnTo>
                    <a:lnTo>
                      <a:pt x="59" y="82"/>
                    </a:lnTo>
                    <a:lnTo>
                      <a:pt x="78" y="74"/>
                    </a:lnTo>
                    <a:lnTo>
                      <a:pt x="90" y="63"/>
                    </a:lnTo>
                    <a:lnTo>
                      <a:pt x="94" y="59"/>
                    </a:lnTo>
                    <a:lnTo>
                      <a:pt x="101" y="48"/>
                    </a:lnTo>
                    <a:lnTo>
                      <a:pt x="111" y="30"/>
                    </a:lnTo>
                    <a:lnTo>
                      <a:pt x="113" y="23"/>
                    </a:lnTo>
                    <a:lnTo>
                      <a:pt x="116" y="13"/>
                    </a:lnTo>
                    <a:lnTo>
                      <a:pt x="118" y="0"/>
                    </a:lnTo>
                    <a:lnTo>
                      <a:pt x="105" y="4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4" name="Freeform 123"/>
              <p:cNvSpPr>
                <a:spLocks/>
              </p:cNvSpPr>
              <p:nvPr/>
            </p:nvSpPr>
            <p:spPr bwMode="auto">
              <a:xfrm>
                <a:off x="2839" y="1603"/>
                <a:ext cx="221" cy="210"/>
              </a:xfrm>
              <a:custGeom>
                <a:avLst/>
                <a:gdLst>
                  <a:gd name="T0" fmla="*/ 0 w 443"/>
                  <a:gd name="T1" fmla="*/ 1 h 420"/>
                  <a:gd name="T2" fmla="*/ 0 w 443"/>
                  <a:gd name="T3" fmla="*/ 2 h 420"/>
                  <a:gd name="T4" fmla="*/ 1 w 443"/>
                  <a:gd name="T5" fmla="*/ 2 h 420"/>
                  <a:gd name="T6" fmla="*/ 1 w 443"/>
                  <a:gd name="T7" fmla="*/ 3 h 420"/>
                  <a:gd name="T8" fmla="*/ 1 w 443"/>
                  <a:gd name="T9" fmla="*/ 3 h 420"/>
                  <a:gd name="T10" fmla="*/ 1 w 443"/>
                  <a:gd name="T11" fmla="*/ 4 h 420"/>
                  <a:gd name="T12" fmla="*/ 1 w 443"/>
                  <a:gd name="T13" fmla="*/ 4 h 420"/>
                  <a:gd name="T14" fmla="*/ 2 w 443"/>
                  <a:gd name="T15" fmla="*/ 4 h 420"/>
                  <a:gd name="T16" fmla="*/ 2 w 443"/>
                  <a:gd name="T17" fmla="*/ 4 h 420"/>
                  <a:gd name="T18" fmla="*/ 2 w 443"/>
                  <a:gd name="T19" fmla="*/ 4 h 420"/>
                  <a:gd name="T20" fmla="*/ 2 w 443"/>
                  <a:gd name="T21" fmla="*/ 4 h 420"/>
                  <a:gd name="T22" fmla="*/ 2 w 443"/>
                  <a:gd name="T23" fmla="*/ 4 h 420"/>
                  <a:gd name="T24" fmla="*/ 3 w 443"/>
                  <a:gd name="T25" fmla="*/ 5 h 420"/>
                  <a:gd name="T26" fmla="*/ 4 w 443"/>
                  <a:gd name="T27" fmla="*/ 5 h 420"/>
                  <a:gd name="T28" fmla="*/ 4 w 443"/>
                  <a:gd name="T29" fmla="*/ 5 h 420"/>
                  <a:gd name="T30" fmla="*/ 5 w 443"/>
                  <a:gd name="T31" fmla="*/ 4 h 420"/>
                  <a:gd name="T32" fmla="*/ 5 w 443"/>
                  <a:gd name="T33" fmla="*/ 3 h 420"/>
                  <a:gd name="T34" fmla="*/ 5 w 443"/>
                  <a:gd name="T35" fmla="*/ 3 h 420"/>
                  <a:gd name="T36" fmla="*/ 6 w 443"/>
                  <a:gd name="T37" fmla="*/ 3 h 420"/>
                  <a:gd name="T38" fmla="*/ 6 w 443"/>
                  <a:gd name="T39" fmla="*/ 3 h 420"/>
                  <a:gd name="T40" fmla="*/ 6 w 443"/>
                  <a:gd name="T41" fmla="*/ 3 h 420"/>
                  <a:gd name="T42" fmla="*/ 6 w 443"/>
                  <a:gd name="T43" fmla="*/ 2 h 420"/>
                  <a:gd name="T44" fmla="*/ 6 w 443"/>
                  <a:gd name="T45" fmla="*/ 2 h 420"/>
                  <a:gd name="T46" fmla="*/ 7 w 443"/>
                  <a:gd name="T47" fmla="*/ 2 h 420"/>
                  <a:gd name="T48" fmla="*/ 7 w 443"/>
                  <a:gd name="T49" fmla="*/ 2 h 420"/>
                  <a:gd name="T50" fmla="*/ 6 w 443"/>
                  <a:gd name="T51" fmla="*/ 4 h 420"/>
                  <a:gd name="T52" fmla="*/ 6 w 443"/>
                  <a:gd name="T53" fmla="*/ 5 h 420"/>
                  <a:gd name="T54" fmla="*/ 6 w 443"/>
                  <a:gd name="T55" fmla="*/ 7 h 420"/>
                  <a:gd name="T56" fmla="*/ 7 w 443"/>
                  <a:gd name="T57" fmla="*/ 7 h 420"/>
                  <a:gd name="T58" fmla="*/ 7 w 443"/>
                  <a:gd name="T59" fmla="*/ 8 h 420"/>
                  <a:gd name="T60" fmla="*/ 7 w 443"/>
                  <a:gd name="T61" fmla="*/ 8 h 420"/>
                  <a:gd name="T62" fmla="*/ 7 w 443"/>
                  <a:gd name="T63" fmla="*/ 10 h 420"/>
                  <a:gd name="T64" fmla="*/ 7 w 443"/>
                  <a:gd name="T65" fmla="*/ 10 h 420"/>
                  <a:gd name="T66" fmla="*/ 7 w 443"/>
                  <a:gd name="T67" fmla="*/ 11 h 420"/>
                  <a:gd name="T68" fmla="*/ 8 w 443"/>
                  <a:gd name="T69" fmla="*/ 12 h 420"/>
                  <a:gd name="T70" fmla="*/ 8 w 443"/>
                  <a:gd name="T71" fmla="*/ 12 h 420"/>
                  <a:gd name="T72" fmla="*/ 9 w 443"/>
                  <a:gd name="T73" fmla="*/ 12 h 420"/>
                  <a:gd name="T74" fmla="*/ 9 w 443"/>
                  <a:gd name="T75" fmla="*/ 12 h 420"/>
                  <a:gd name="T76" fmla="*/ 10 w 443"/>
                  <a:gd name="T77" fmla="*/ 13 h 420"/>
                  <a:gd name="T78" fmla="*/ 10 w 443"/>
                  <a:gd name="T79" fmla="*/ 13 h 420"/>
                  <a:gd name="T80" fmla="*/ 11 w 443"/>
                  <a:gd name="T81" fmla="*/ 13 h 420"/>
                  <a:gd name="T82" fmla="*/ 11 w 443"/>
                  <a:gd name="T83" fmla="*/ 13 h 420"/>
                  <a:gd name="T84" fmla="*/ 13 w 443"/>
                  <a:gd name="T85" fmla="*/ 13 h 420"/>
                  <a:gd name="T86" fmla="*/ 13 w 443"/>
                  <a:gd name="T87" fmla="*/ 13 h 420"/>
                  <a:gd name="T88" fmla="*/ 11 w 443"/>
                  <a:gd name="T89" fmla="*/ 14 h 420"/>
                  <a:gd name="T90" fmla="*/ 10 w 443"/>
                  <a:gd name="T91" fmla="*/ 14 h 420"/>
                  <a:gd name="T92" fmla="*/ 9 w 443"/>
                  <a:gd name="T93" fmla="*/ 13 h 420"/>
                  <a:gd name="T94" fmla="*/ 8 w 443"/>
                  <a:gd name="T95" fmla="*/ 13 h 420"/>
                  <a:gd name="T96" fmla="*/ 6 w 443"/>
                  <a:gd name="T97" fmla="*/ 11 h 420"/>
                  <a:gd name="T98" fmla="*/ 5 w 443"/>
                  <a:gd name="T99" fmla="*/ 10 h 420"/>
                  <a:gd name="T100" fmla="*/ 3 w 443"/>
                  <a:gd name="T101" fmla="*/ 9 h 420"/>
                  <a:gd name="T102" fmla="*/ 2 w 443"/>
                  <a:gd name="T103" fmla="*/ 6 h 420"/>
                  <a:gd name="T104" fmla="*/ 2 w 443"/>
                  <a:gd name="T105" fmla="*/ 5 h 420"/>
                  <a:gd name="T106" fmla="*/ 1 w 443"/>
                  <a:gd name="T107" fmla="*/ 4 h 420"/>
                  <a:gd name="T108" fmla="*/ 0 w 443"/>
                  <a:gd name="T109" fmla="*/ 1 h 420"/>
                  <a:gd name="T110" fmla="*/ 0 w 443"/>
                  <a:gd name="T111" fmla="*/ 0 h 420"/>
                  <a:gd name="T112" fmla="*/ 0 w 443"/>
                  <a:gd name="T113" fmla="*/ 1 h 420"/>
                  <a:gd name="T114" fmla="*/ 0 w 443"/>
                  <a:gd name="T115" fmla="*/ 1 h 4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43" h="420">
                    <a:moveTo>
                      <a:pt x="17" y="32"/>
                    </a:moveTo>
                    <a:lnTo>
                      <a:pt x="25" y="49"/>
                    </a:lnTo>
                    <a:lnTo>
                      <a:pt x="33" y="60"/>
                    </a:lnTo>
                    <a:lnTo>
                      <a:pt x="40" y="76"/>
                    </a:lnTo>
                    <a:lnTo>
                      <a:pt x="52" y="89"/>
                    </a:lnTo>
                    <a:lnTo>
                      <a:pt x="55" y="97"/>
                    </a:lnTo>
                    <a:lnTo>
                      <a:pt x="61" y="102"/>
                    </a:lnTo>
                    <a:lnTo>
                      <a:pt x="67" y="108"/>
                    </a:lnTo>
                    <a:lnTo>
                      <a:pt x="73" y="114"/>
                    </a:lnTo>
                    <a:lnTo>
                      <a:pt x="78" y="117"/>
                    </a:lnTo>
                    <a:lnTo>
                      <a:pt x="82" y="121"/>
                    </a:lnTo>
                    <a:lnTo>
                      <a:pt x="93" y="127"/>
                    </a:lnTo>
                    <a:lnTo>
                      <a:pt x="105" y="131"/>
                    </a:lnTo>
                    <a:lnTo>
                      <a:pt x="128" y="135"/>
                    </a:lnTo>
                    <a:lnTo>
                      <a:pt x="152" y="135"/>
                    </a:lnTo>
                    <a:lnTo>
                      <a:pt x="181" y="98"/>
                    </a:lnTo>
                    <a:lnTo>
                      <a:pt x="185" y="93"/>
                    </a:lnTo>
                    <a:lnTo>
                      <a:pt x="188" y="89"/>
                    </a:lnTo>
                    <a:lnTo>
                      <a:pt x="194" y="83"/>
                    </a:lnTo>
                    <a:lnTo>
                      <a:pt x="198" y="78"/>
                    </a:lnTo>
                    <a:lnTo>
                      <a:pt x="204" y="72"/>
                    </a:lnTo>
                    <a:lnTo>
                      <a:pt x="209" y="62"/>
                    </a:lnTo>
                    <a:lnTo>
                      <a:pt x="217" y="59"/>
                    </a:lnTo>
                    <a:lnTo>
                      <a:pt x="226" y="55"/>
                    </a:lnTo>
                    <a:lnTo>
                      <a:pt x="238" y="49"/>
                    </a:lnTo>
                    <a:lnTo>
                      <a:pt x="202" y="127"/>
                    </a:lnTo>
                    <a:lnTo>
                      <a:pt x="219" y="155"/>
                    </a:lnTo>
                    <a:lnTo>
                      <a:pt x="217" y="207"/>
                    </a:lnTo>
                    <a:lnTo>
                      <a:pt x="247" y="214"/>
                    </a:lnTo>
                    <a:lnTo>
                      <a:pt x="242" y="226"/>
                    </a:lnTo>
                    <a:lnTo>
                      <a:pt x="234" y="241"/>
                    </a:lnTo>
                    <a:lnTo>
                      <a:pt x="234" y="302"/>
                    </a:lnTo>
                    <a:lnTo>
                      <a:pt x="238" y="319"/>
                    </a:lnTo>
                    <a:lnTo>
                      <a:pt x="247" y="342"/>
                    </a:lnTo>
                    <a:lnTo>
                      <a:pt x="257" y="361"/>
                    </a:lnTo>
                    <a:lnTo>
                      <a:pt x="263" y="370"/>
                    </a:lnTo>
                    <a:lnTo>
                      <a:pt x="299" y="374"/>
                    </a:lnTo>
                    <a:lnTo>
                      <a:pt x="306" y="378"/>
                    </a:lnTo>
                    <a:lnTo>
                      <a:pt x="327" y="385"/>
                    </a:lnTo>
                    <a:lnTo>
                      <a:pt x="340" y="391"/>
                    </a:lnTo>
                    <a:lnTo>
                      <a:pt x="352" y="395"/>
                    </a:lnTo>
                    <a:lnTo>
                      <a:pt x="369" y="399"/>
                    </a:lnTo>
                    <a:lnTo>
                      <a:pt x="443" y="399"/>
                    </a:lnTo>
                    <a:lnTo>
                      <a:pt x="426" y="410"/>
                    </a:lnTo>
                    <a:lnTo>
                      <a:pt x="375" y="418"/>
                    </a:lnTo>
                    <a:lnTo>
                      <a:pt x="339" y="420"/>
                    </a:lnTo>
                    <a:lnTo>
                      <a:pt x="295" y="412"/>
                    </a:lnTo>
                    <a:lnTo>
                      <a:pt x="261" y="393"/>
                    </a:lnTo>
                    <a:lnTo>
                      <a:pt x="204" y="342"/>
                    </a:lnTo>
                    <a:lnTo>
                      <a:pt x="179" y="309"/>
                    </a:lnTo>
                    <a:lnTo>
                      <a:pt x="120" y="260"/>
                    </a:lnTo>
                    <a:lnTo>
                      <a:pt x="76" y="182"/>
                    </a:lnTo>
                    <a:lnTo>
                      <a:pt x="69" y="157"/>
                    </a:lnTo>
                    <a:lnTo>
                      <a:pt x="40" y="112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17" y="32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5" name="Freeform 124"/>
              <p:cNvSpPr>
                <a:spLocks/>
              </p:cNvSpPr>
              <p:nvPr/>
            </p:nvSpPr>
            <p:spPr bwMode="auto">
              <a:xfrm>
                <a:off x="2932" y="1531"/>
                <a:ext cx="43" cy="99"/>
              </a:xfrm>
              <a:custGeom>
                <a:avLst/>
                <a:gdLst>
                  <a:gd name="T0" fmla="*/ 0 w 87"/>
                  <a:gd name="T1" fmla="*/ 0 h 198"/>
                  <a:gd name="T2" fmla="*/ 0 w 87"/>
                  <a:gd name="T3" fmla="*/ 1 h 198"/>
                  <a:gd name="T4" fmla="*/ 0 w 87"/>
                  <a:gd name="T5" fmla="*/ 1 h 198"/>
                  <a:gd name="T6" fmla="*/ 1 w 87"/>
                  <a:gd name="T7" fmla="*/ 1 h 198"/>
                  <a:gd name="T8" fmla="*/ 1 w 87"/>
                  <a:gd name="T9" fmla="*/ 1 h 198"/>
                  <a:gd name="T10" fmla="*/ 1 w 87"/>
                  <a:gd name="T11" fmla="*/ 1 h 198"/>
                  <a:gd name="T12" fmla="*/ 1 w 87"/>
                  <a:gd name="T13" fmla="*/ 2 h 198"/>
                  <a:gd name="T14" fmla="*/ 2 w 87"/>
                  <a:gd name="T15" fmla="*/ 3 h 198"/>
                  <a:gd name="T16" fmla="*/ 2 w 87"/>
                  <a:gd name="T17" fmla="*/ 4 h 198"/>
                  <a:gd name="T18" fmla="*/ 2 w 87"/>
                  <a:gd name="T19" fmla="*/ 6 h 198"/>
                  <a:gd name="T20" fmla="*/ 2 w 87"/>
                  <a:gd name="T21" fmla="*/ 7 h 198"/>
                  <a:gd name="T22" fmla="*/ 2 w 87"/>
                  <a:gd name="T23" fmla="*/ 6 h 198"/>
                  <a:gd name="T24" fmla="*/ 1 w 87"/>
                  <a:gd name="T25" fmla="*/ 3 h 198"/>
                  <a:gd name="T26" fmla="*/ 0 w 87"/>
                  <a:gd name="T27" fmla="*/ 2 h 198"/>
                  <a:gd name="T28" fmla="*/ 0 w 87"/>
                  <a:gd name="T29" fmla="*/ 0 h 198"/>
                  <a:gd name="T30" fmla="*/ 0 w 87"/>
                  <a:gd name="T31" fmla="*/ 0 h 1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7" h="198">
                    <a:moveTo>
                      <a:pt x="0" y="0"/>
                    </a:moveTo>
                    <a:lnTo>
                      <a:pt x="7" y="4"/>
                    </a:lnTo>
                    <a:lnTo>
                      <a:pt x="24" y="13"/>
                    </a:lnTo>
                    <a:lnTo>
                      <a:pt x="34" y="17"/>
                    </a:lnTo>
                    <a:lnTo>
                      <a:pt x="43" y="23"/>
                    </a:lnTo>
                    <a:lnTo>
                      <a:pt x="55" y="32"/>
                    </a:lnTo>
                    <a:lnTo>
                      <a:pt x="62" y="48"/>
                    </a:lnTo>
                    <a:lnTo>
                      <a:pt x="68" y="72"/>
                    </a:lnTo>
                    <a:lnTo>
                      <a:pt x="76" y="105"/>
                    </a:lnTo>
                    <a:lnTo>
                      <a:pt x="87" y="181"/>
                    </a:lnTo>
                    <a:lnTo>
                      <a:pt x="74" y="198"/>
                    </a:lnTo>
                    <a:lnTo>
                      <a:pt x="64" y="167"/>
                    </a:lnTo>
                    <a:lnTo>
                      <a:pt x="43" y="88"/>
                    </a:lnTo>
                    <a:lnTo>
                      <a:pt x="2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6" name="Freeform 125"/>
              <p:cNvSpPr>
                <a:spLocks/>
              </p:cNvSpPr>
              <p:nvPr/>
            </p:nvSpPr>
            <p:spPr bwMode="auto">
              <a:xfrm>
                <a:off x="2930" y="1574"/>
                <a:ext cx="19" cy="20"/>
              </a:xfrm>
              <a:custGeom>
                <a:avLst/>
                <a:gdLst>
                  <a:gd name="T0" fmla="*/ 2 w 38"/>
                  <a:gd name="T1" fmla="*/ 0 h 40"/>
                  <a:gd name="T2" fmla="*/ 1 w 38"/>
                  <a:gd name="T3" fmla="*/ 1 h 40"/>
                  <a:gd name="T4" fmla="*/ 1 w 38"/>
                  <a:gd name="T5" fmla="*/ 1 h 40"/>
                  <a:gd name="T6" fmla="*/ 1 w 38"/>
                  <a:gd name="T7" fmla="*/ 2 h 40"/>
                  <a:gd name="T8" fmla="*/ 0 w 38"/>
                  <a:gd name="T9" fmla="*/ 2 h 40"/>
                  <a:gd name="T10" fmla="*/ 1 w 38"/>
                  <a:gd name="T11" fmla="*/ 1 h 40"/>
                  <a:gd name="T12" fmla="*/ 1 w 38"/>
                  <a:gd name="T13" fmla="*/ 0 h 40"/>
                  <a:gd name="T14" fmla="*/ 2 w 38"/>
                  <a:gd name="T15" fmla="*/ 0 h 40"/>
                  <a:gd name="T16" fmla="*/ 2 w 3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0">
                    <a:moveTo>
                      <a:pt x="38" y="0"/>
                    </a:moveTo>
                    <a:lnTo>
                      <a:pt x="32" y="22"/>
                    </a:lnTo>
                    <a:lnTo>
                      <a:pt x="23" y="3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11" y="28"/>
                    </a:lnTo>
                    <a:lnTo>
                      <a:pt x="13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7" name="Freeform 126"/>
              <p:cNvSpPr>
                <a:spLocks/>
              </p:cNvSpPr>
              <p:nvPr/>
            </p:nvSpPr>
            <p:spPr bwMode="auto">
              <a:xfrm>
                <a:off x="2860" y="1528"/>
                <a:ext cx="61" cy="80"/>
              </a:xfrm>
              <a:custGeom>
                <a:avLst/>
                <a:gdLst>
                  <a:gd name="T0" fmla="*/ 2 w 124"/>
                  <a:gd name="T1" fmla="*/ 0 h 160"/>
                  <a:gd name="T2" fmla="*/ 1 w 124"/>
                  <a:gd name="T3" fmla="*/ 1 h 160"/>
                  <a:gd name="T4" fmla="*/ 1 w 124"/>
                  <a:gd name="T5" fmla="*/ 1 h 160"/>
                  <a:gd name="T6" fmla="*/ 1 w 124"/>
                  <a:gd name="T7" fmla="*/ 1 h 160"/>
                  <a:gd name="T8" fmla="*/ 1 w 124"/>
                  <a:gd name="T9" fmla="*/ 1 h 160"/>
                  <a:gd name="T10" fmla="*/ 0 w 124"/>
                  <a:gd name="T11" fmla="*/ 2 h 160"/>
                  <a:gd name="T12" fmla="*/ 0 w 124"/>
                  <a:gd name="T13" fmla="*/ 2 h 160"/>
                  <a:gd name="T14" fmla="*/ 0 w 124"/>
                  <a:gd name="T15" fmla="*/ 2 h 160"/>
                  <a:gd name="T16" fmla="*/ 0 w 124"/>
                  <a:gd name="T17" fmla="*/ 3 h 160"/>
                  <a:gd name="T18" fmla="*/ 0 w 124"/>
                  <a:gd name="T19" fmla="*/ 3 h 160"/>
                  <a:gd name="T20" fmla="*/ 0 w 124"/>
                  <a:gd name="T21" fmla="*/ 4 h 160"/>
                  <a:gd name="T22" fmla="*/ 0 w 124"/>
                  <a:gd name="T23" fmla="*/ 5 h 160"/>
                  <a:gd name="T24" fmla="*/ 0 w 124"/>
                  <a:gd name="T25" fmla="*/ 5 h 160"/>
                  <a:gd name="T26" fmla="*/ 0 w 124"/>
                  <a:gd name="T27" fmla="*/ 5 h 160"/>
                  <a:gd name="T28" fmla="*/ 0 w 124"/>
                  <a:gd name="T29" fmla="*/ 5 h 160"/>
                  <a:gd name="T30" fmla="*/ 1 w 124"/>
                  <a:gd name="T31" fmla="*/ 5 h 160"/>
                  <a:gd name="T32" fmla="*/ 1 w 124"/>
                  <a:gd name="T33" fmla="*/ 5 h 160"/>
                  <a:gd name="T34" fmla="*/ 1 w 124"/>
                  <a:gd name="T35" fmla="*/ 5 h 160"/>
                  <a:gd name="T36" fmla="*/ 2 w 124"/>
                  <a:gd name="T37" fmla="*/ 5 h 160"/>
                  <a:gd name="T38" fmla="*/ 3 w 124"/>
                  <a:gd name="T39" fmla="*/ 5 h 160"/>
                  <a:gd name="T40" fmla="*/ 3 w 124"/>
                  <a:gd name="T41" fmla="*/ 5 h 160"/>
                  <a:gd name="T42" fmla="*/ 3 w 124"/>
                  <a:gd name="T43" fmla="*/ 5 h 160"/>
                  <a:gd name="T44" fmla="*/ 2 w 124"/>
                  <a:gd name="T45" fmla="*/ 5 h 160"/>
                  <a:gd name="T46" fmla="*/ 2 w 124"/>
                  <a:gd name="T47" fmla="*/ 5 h 160"/>
                  <a:gd name="T48" fmla="*/ 1 w 124"/>
                  <a:gd name="T49" fmla="*/ 5 h 160"/>
                  <a:gd name="T50" fmla="*/ 1 w 124"/>
                  <a:gd name="T51" fmla="*/ 4 h 160"/>
                  <a:gd name="T52" fmla="*/ 1 w 124"/>
                  <a:gd name="T53" fmla="*/ 4 h 160"/>
                  <a:gd name="T54" fmla="*/ 1 w 124"/>
                  <a:gd name="T55" fmla="*/ 4 h 160"/>
                  <a:gd name="T56" fmla="*/ 1 w 124"/>
                  <a:gd name="T57" fmla="*/ 3 h 160"/>
                  <a:gd name="T58" fmla="*/ 2 w 124"/>
                  <a:gd name="T59" fmla="*/ 3 h 160"/>
                  <a:gd name="T60" fmla="*/ 2 w 124"/>
                  <a:gd name="T61" fmla="*/ 3 h 160"/>
                  <a:gd name="T62" fmla="*/ 2 w 124"/>
                  <a:gd name="T63" fmla="*/ 3 h 160"/>
                  <a:gd name="T64" fmla="*/ 2 w 124"/>
                  <a:gd name="T65" fmla="*/ 2 h 160"/>
                  <a:gd name="T66" fmla="*/ 2 w 124"/>
                  <a:gd name="T67" fmla="*/ 2 h 160"/>
                  <a:gd name="T68" fmla="*/ 2 w 124"/>
                  <a:gd name="T69" fmla="*/ 2 h 160"/>
                  <a:gd name="T70" fmla="*/ 3 w 124"/>
                  <a:gd name="T71" fmla="*/ 2 h 160"/>
                  <a:gd name="T72" fmla="*/ 3 w 124"/>
                  <a:gd name="T73" fmla="*/ 1 h 160"/>
                  <a:gd name="T74" fmla="*/ 2 w 124"/>
                  <a:gd name="T75" fmla="*/ 1 h 160"/>
                  <a:gd name="T76" fmla="*/ 2 w 124"/>
                  <a:gd name="T77" fmla="*/ 0 h 160"/>
                  <a:gd name="T78" fmla="*/ 2 w 124"/>
                  <a:gd name="T79" fmla="*/ 0 h 1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4" h="160">
                    <a:moveTo>
                      <a:pt x="67" y="0"/>
                    </a:moveTo>
                    <a:lnTo>
                      <a:pt x="55" y="12"/>
                    </a:lnTo>
                    <a:lnTo>
                      <a:pt x="50" y="16"/>
                    </a:lnTo>
                    <a:lnTo>
                      <a:pt x="42" y="21"/>
                    </a:lnTo>
                    <a:lnTo>
                      <a:pt x="32" y="27"/>
                    </a:lnTo>
                    <a:lnTo>
                      <a:pt x="23" y="35"/>
                    </a:lnTo>
                    <a:lnTo>
                      <a:pt x="15" y="42"/>
                    </a:lnTo>
                    <a:lnTo>
                      <a:pt x="4" y="56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12" y="124"/>
                    </a:lnTo>
                    <a:lnTo>
                      <a:pt x="15" y="130"/>
                    </a:lnTo>
                    <a:lnTo>
                      <a:pt x="19" y="133"/>
                    </a:lnTo>
                    <a:lnTo>
                      <a:pt x="23" y="141"/>
                    </a:lnTo>
                    <a:lnTo>
                      <a:pt x="29" y="147"/>
                    </a:lnTo>
                    <a:lnTo>
                      <a:pt x="36" y="152"/>
                    </a:lnTo>
                    <a:lnTo>
                      <a:pt x="44" y="156"/>
                    </a:lnTo>
                    <a:lnTo>
                      <a:pt x="53" y="158"/>
                    </a:lnTo>
                    <a:lnTo>
                      <a:pt x="88" y="160"/>
                    </a:lnTo>
                    <a:lnTo>
                      <a:pt x="107" y="158"/>
                    </a:lnTo>
                    <a:lnTo>
                      <a:pt x="124" y="139"/>
                    </a:lnTo>
                    <a:lnTo>
                      <a:pt x="103" y="141"/>
                    </a:lnTo>
                    <a:lnTo>
                      <a:pt x="76" y="141"/>
                    </a:lnTo>
                    <a:lnTo>
                      <a:pt x="67" y="133"/>
                    </a:lnTo>
                    <a:lnTo>
                      <a:pt x="63" y="130"/>
                    </a:lnTo>
                    <a:lnTo>
                      <a:pt x="57" y="124"/>
                    </a:lnTo>
                    <a:lnTo>
                      <a:pt x="50" y="114"/>
                    </a:lnTo>
                    <a:lnTo>
                      <a:pt x="46" y="111"/>
                    </a:lnTo>
                    <a:lnTo>
                      <a:pt x="51" y="88"/>
                    </a:lnTo>
                    <a:lnTo>
                      <a:pt x="70" y="71"/>
                    </a:lnTo>
                    <a:lnTo>
                      <a:pt x="88" y="69"/>
                    </a:lnTo>
                    <a:lnTo>
                      <a:pt x="76" y="67"/>
                    </a:lnTo>
                    <a:lnTo>
                      <a:pt x="65" y="59"/>
                    </a:lnTo>
                    <a:lnTo>
                      <a:pt x="69" y="48"/>
                    </a:lnTo>
                    <a:lnTo>
                      <a:pt x="70" y="44"/>
                    </a:lnTo>
                    <a:lnTo>
                      <a:pt x="116" y="33"/>
                    </a:lnTo>
                    <a:lnTo>
                      <a:pt x="120" y="14"/>
                    </a:lnTo>
                    <a:lnTo>
                      <a:pt x="78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8" name="Freeform 127"/>
              <p:cNvSpPr>
                <a:spLocks/>
              </p:cNvSpPr>
              <p:nvPr/>
            </p:nvSpPr>
            <p:spPr bwMode="auto">
              <a:xfrm>
                <a:off x="3067" y="1502"/>
                <a:ext cx="33" cy="29"/>
              </a:xfrm>
              <a:custGeom>
                <a:avLst/>
                <a:gdLst>
                  <a:gd name="T0" fmla="*/ 1 w 67"/>
                  <a:gd name="T1" fmla="*/ 1 h 59"/>
                  <a:gd name="T2" fmla="*/ 1 w 67"/>
                  <a:gd name="T3" fmla="*/ 1 h 59"/>
                  <a:gd name="T4" fmla="*/ 2 w 67"/>
                  <a:gd name="T5" fmla="*/ 0 h 59"/>
                  <a:gd name="T6" fmla="*/ 1 w 67"/>
                  <a:gd name="T7" fmla="*/ 0 h 59"/>
                  <a:gd name="T8" fmla="*/ 1 w 67"/>
                  <a:gd name="T9" fmla="*/ 0 h 59"/>
                  <a:gd name="T10" fmla="*/ 1 w 67"/>
                  <a:gd name="T11" fmla="*/ 0 h 59"/>
                  <a:gd name="T12" fmla="*/ 0 w 67"/>
                  <a:gd name="T13" fmla="*/ 0 h 59"/>
                  <a:gd name="T14" fmla="*/ 0 w 67"/>
                  <a:gd name="T15" fmla="*/ 0 h 59"/>
                  <a:gd name="T16" fmla="*/ 0 w 67"/>
                  <a:gd name="T17" fmla="*/ 1 h 59"/>
                  <a:gd name="T18" fmla="*/ 1 w 67"/>
                  <a:gd name="T19" fmla="*/ 1 h 59"/>
                  <a:gd name="T20" fmla="*/ 1 w 67"/>
                  <a:gd name="T21" fmla="*/ 1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59">
                    <a:moveTo>
                      <a:pt x="35" y="59"/>
                    </a:moveTo>
                    <a:lnTo>
                      <a:pt x="63" y="52"/>
                    </a:lnTo>
                    <a:lnTo>
                      <a:pt x="67" y="27"/>
                    </a:lnTo>
                    <a:lnTo>
                      <a:pt x="61" y="19"/>
                    </a:lnTo>
                    <a:lnTo>
                      <a:pt x="54" y="12"/>
                    </a:lnTo>
                    <a:lnTo>
                      <a:pt x="46" y="4"/>
                    </a:lnTo>
                    <a:lnTo>
                      <a:pt x="0" y="0"/>
                    </a:lnTo>
                    <a:lnTo>
                      <a:pt x="29" y="17"/>
                    </a:lnTo>
                    <a:lnTo>
                      <a:pt x="25" y="38"/>
                    </a:lnTo>
                    <a:lnTo>
                      <a:pt x="35" y="59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49" name="Freeform 128"/>
              <p:cNvSpPr>
                <a:spLocks/>
              </p:cNvSpPr>
              <p:nvPr/>
            </p:nvSpPr>
            <p:spPr bwMode="auto">
              <a:xfrm>
                <a:off x="3010" y="1504"/>
                <a:ext cx="51" cy="59"/>
              </a:xfrm>
              <a:custGeom>
                <a:avLst/>
                <a:gdLst>
                  <a:gd name="T0" fmla="*/ 2 w 103"/>
                  <a:gd name="T1" fmla="*/ 0 h 120"/>
                  <a:gd name="T2" fmla="*/ 0 w 103"/>
                  <a:gd name="T3" fmla="*/ 0 h 120"/>
                  <a:gd name="T4" fmla="*/ 0 w 103"/>
                  <a:gd name="T5" fmla="*/ 1 h 120"/>
                  <a:gd name="T6" fmla="*/ 0 w 103"/>
                  <a:gd name="T7" fmla="*/ 1 h 120"/>
                  <a:gd name="T8" fmla="*/ 0 w 103"/>
                  <a:gd name="T9" fmla="*/ 2 h 120"/>
                  <a:gd name="T10" fmla="*/ 0 w 103"/>
                  <a:gd name="T11" fmla="*/ 2 h 120"/>
                  <a:gd name="T12" fmla="*/ 0 w 103"/>
                  <a:gd name="T13" fmla="*/ 3 h 120"/>
                  <a:gd name="T14" fmla="*/ 0 w 103"/>
                  <a:gd name="T15" fmla="*/ 3 h 120"/>
                  <a:gd name="T16" fmla="*/ 0 w 103"/>
                  <a:gd name="T17" fmla="*/ 3 h 120"/>
                  <a:gd name="T18" fmla="*/ 1 w 103"/>
                  <a:gd name="T19" fmla="*/ 3 h 120"/>
                  <a:gd name="T20" fmla="*/ 1 w 103"/>
                  <a:gd name="T21" fmla="*/ 3 h 120"/>
                  <a:gd name="T22" fmla="*/ 2 w 103"/>
                  <a:gd name="T23" fmla="*/ 3 h 120"/>
                  <a:gd name="T24" fmla="*/ 3 w 103"/>
                  <a:gd name="T25" fmla="*/ 3 h 120"/>
                  <a:gd name="T26" fmla="*/ 1 w 103"/>
                  <a:gd name="T27" fmla="*/ 3 h 120"/>
                  <a:gd name="T28" fmla="*/ 0 w 103"/>
                  <a:gd name="T29" fmla="*/ 3 h 120"/>
                  <a:gd name="T30" fmla="*/ 0 w 103"/>
                  <a:gd name="T31" fmla="*/ 2 h 120"/>
                  <a:gd name="T32" fmla="*/ 0 w 103"/>
                  <a:gd name="T33" fmla="*/ 2 h 120"/>
                  <a:gd name="T34" fmla="*/ 1 w 103"/>
                  <a:gd name="T35" fmla="*/ 2 h 120"/>
                  <a:gd name="T36" fmla="*/ 1 w 103"/>
                  <a:gd name="T37" fmla="*/ 2 h 120"/>
                  <a:gd name="T38" fmla="*/ 1 w 103"/>
                  <a:gd name="T39" fmla="*/ 1 h 120"/>
                  <a:gd name="T40" fmla="*/ 1 w 103"/>
                  <a:gd name="T41" fmla="*/ 1 h 120"/>
                  <a:gd name="T42" fmla="*/ 1 w 103"/>
                  <a:gd name="T43" fmla="*/ 1 h 120"/>
                  <a:gd name="T44" fmla="*/ 2 w 103"/>
                  <a:gd name="T45" fmla="*/ 0 h 120"/>
                  <a:gd name="T46" fmla="*/ 2 w 103"/>
                  <a:gd name="T47" fmla="*/ 0 h 120"/>
                  <a:gd name="T48" fmla="*/ 2 w 103"/>
                  <a:gd name="T49" fmla="*/ 0 h 1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3" h="120">
                    <a:moveTo>
                      <a:pt x="76" y="0"/>
                    </a:moveTo>
                    <a:lnTo>
                      <a:pt x="12" y="19"/>
                    </a:lnTo>
                    <a:lnTo>
                      <a:pt x="2" y="36"/>
                    </a:lnTo>
                    <a:lnTo>
                      <a:pt x="0" y="57"/>
                    </a:lnTo>
                    <a:lnTo>
                      <a:pt x="0" y="82"/>
                    </a:lnTo>
                    <a:lnTo>
                      <a:pt x="4" y="93"/>
                    </a:lnTo>
                    <a:lnTo>
                      <a:pt x="10" y="103"/>
                    </a:lnTo>
                    <a:lnTo>
                      <a:pt x="16" y="106"/>
                    </a:lnTo>
                    <a:lnTo>
                      <a:pt x="19" y="110"/>
                    </a:lnTo>
                    <a:lnTo>
                      <a:pt x="36" y="118"/>
                    </a:lnTo>
                    <a:lnTo>
                      <a:pt x="54" y="120"/>
                    </a:lnTo>
                    <a:lnTo>
                      <a:pt x="74" y="120"/>
                    </a:lnTo>
                    <a:lnTo>
                      <a:pt x="103" y="110"/>
                    </a:lnTo>
                    <a:lnTo>
                      <a:pt x="38" y="106"/>
                    </a:lnTo>
                    <a:lnTo>
                      <a:pt x="31" y="103"/>
                    </a:lnTo>
                    <a:lnTo>
                      <a:pt x="23" y="93"/>
                    </a:lnTo>
                    <a:lnTo>
                      <a:pt x="25" y="87"/>
                    </a:lnTo>
                    <a:lnTo>
                      <a:pt x="35" y="84"/>
                    </a:lnTo>
                    <a:lnTo>
                      <a:pt x="44" y="82"/>
                    </a:lnTo>
                    <a:lnTo>
                      <a:pt x="40" y="59"/>
                    </a:lnTo>
                    <a:lnTo>
                      <a:pt x="44" y="40"/>
                    </a:lnTo>
                    <a:lnTo>
                      <a:pt x="48" y="34"/>
                    </a:lnTo>
                    <a:lnTo>
                      <a:pt x="92" y="2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0" name="Freeform 129"/>
              <p:cNvSpPr>
                <a:spLocks/>
              </p:cNvSpPr>
              <p:nvPr/>
            </p:nvSpPr>
            <p:spPr bwMode="auto">
              <a:xfrm>
                <a:off x="3025" y="1479"/>
                <a:ext cx="77" cy="21"/>
              </a:xfrm>
              <a:custGeom>
                <a:avLst/>
                <a:gdLst>
                  <a:gd name="T0" fmla="*/ 2 w 154"/>
                  <a:gd name="T1" fmla="*/ 1 h 41"/>
                  <a:gd name="T2" fmla="*/ 4 w 154"/>
                  <a:gd name="T3" fmla="*/ 1 h 41"/>
                  <a:gd name="T4" fmla="*/ 5 w 154"/>
                  <a:gd name="T5" fmla="*/ 2 h 41"/>
                  <a:gd name="T6" fmla="*/ 4 w 154"/>
                  <a:gd name="T7" fmla="*/ 1 h 41"/>
                  <a:gd name="T8" fmla="*/ 3 w 154"/>
                  <a:gd name="T9" fmla="*/ 0 h 41"/>
                  <a:gd name="T10" fmla="*/ 2 w 154"/>
                  <a:gd name="T11" fmla="*/ 1 h 41"/>
                  <a:gd name="T12" fmla="*/ 0 w 154"/>
                  <a:gd name="T13" fmla="*/ 2 h 41"/>
                  <a:gd name="T14" fmla="*/ 1 w 154"/>
                  <a:gd name="T15" fmla="*/ 1 h 41"/>
                  <a:gd name="T16" fmla="*/ 2 w 154"/>
                  <a:gd name="T17" fmla="*/ 1 h 41"/>
                  <a:gd name="T18" fmla="*/ 2 w 154"/>
                  <a:gd name="T19" fmla="*/ 1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" h="41">
                    <a:moveTo>
                      <a:pt x="40" y="32"/>
                    </a:moveTo>
                    <a:lnTo>
                      <a:pt x="118" y="30"/>
                    </a:lnTo>
                    <a:lnTo>
                      <a:pt x="154" y="41"/>
                    </a:lnTo>
                    <a:lnTo>
                      <a:pt x="125" y="7"/>
                    </a:lnTo>
                    <a:lnTo>
                      <a:pt x="83" y="0"/>
                    </a:lnTo>
                    <a:lnTo>
                      <a:pt x="38" y="15"/>
                    </a:lnTo>
                    <a:lnTo>
                      <a:pt x="0" y="41"/>
                    </a:lnTo>
                    <a:lnTo>
                      <a:pt x="19" y="30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1" name="Freeform 130"/>
              <p:cNvSpPr>
                <a:spLocks/>
              </p:cNvSpPr>
              <p:nvPr/>
            </p:nvSpPr>
            <p:spPr bwMode="auto">
              <a:xfrm>
                <a:off x="3035" y="1478"/>
                <a:ext cx="51" cy="17"/>
              </a:xfrm>
              <a:custGeom>
                <a:avLst/>
                <a:gdLst>
                  <a:gd name="T0" fmla="*/ 3 w 100"/>
                  <a:gd name="T1" fmla="*/ 0 h 34"/>
                  <a:gd name="T2" fmla="*/ 2 w 100"/>
                  <a:gd name="T3" fmla="*/ 1 h 34"/>
                  <a:gd name="T4" fmla="*/ 0 w 100"/>
                  <a:gd name="T5" fmla="*/ 2 h 34"/>
                  <a:gd name="T6" fmla="*/ 3 w 100"/>
                  <a:gd name="T7" fmla="*/ 1 h 34"/>
                  <a:gd name="T8" fmla="*/ 4 w 100"/>
                  <a:gd name="T9" fmla="*/ 1 h 34"/>
                  <a:gd name="T10" fmla="*/ 3 w 100"/>
                  <a:gd name="T11" fmla="*/ 0 h 34"/>
                  <a:gd name="T12" fmla="*/ 3 w 10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34">
                    <a:moveTo>
                      <a:pt x="68" y="0"/>
                    </a:moveTo>
                    <a:lnTo>
                      <a:pt x="38" y="5"/>
                    </a:lnTo>
                    <a:lnTo>
                      <a:pt x="0" y="34"/>
                    </a:lnTo>
                    <a:lnTo>
                      <a:pt x="68" y="23"/>
                    </a:lnTo>
                    <a:lnTo>
                      <a:pt x="100" y="1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2" name="Freeform 131"/>
              <p:cNvSpPr>
                <a:spLocks/>
              </p:cNvSpPr>
              <p:nvPr/>
            </p:nvSpPr>
            <p:spPr bwMode="auto">
              <a:xfrm>
                <a:off x="2960" y="1390"/>
                <a:ext cx="120" cy="106"/>
              </a:xfrm>
              <a:custGeom>
                <a:avLst/>
                <a:gdLst>
                  <a:gd name="T0" fmla="*/ 6 w 239"/>
                  <a:gd name="T1" fmla="*/ 1 h 211"/>
                  <a:gd name="T2" fmla="*/ 5 w 239"/>
                  <a:gd name="T3" fmla="*/ 1 h 211"/>
                  <a:gd name="T4" fmla="*/ 5 w 239"/>
                  <a:gd name="T5" fmla="*/ 1 h 211"/>
                  <a:gd name="T6" fmla="*/ 4 w 239"/>
                  <a:gd name="T7" fmla="*/ 0 h 211"/>
                  <a:gd name="T8" fmla="*/ 3 w 239"/>
                  <a:gd name="T9" fmla="*/ 0 h 211"/>
                  <a:gd name="T10" fmla="*/ 2 w 239"/>
                  <a:gd name="T11" fmla="*/ 1 h 211"/>
                  <a:gd name="T12" fmla="*/ 2 w 239"/>
                  <a:gd name="T13" fmla="*/ 1 h 211"/>
                  <a:gd name="T14" fmla="*/ 1 w 239"/>
                  <a:gd name="T15" fmla="*/ 1 h 211"/>
                  <a:gd name="T16" fmla="*/ 1 w 239"/>
                  <a:gd name="T17" fmla="*/ 2 h 211"/>
                  <a:gd name="T18" fmla="*/ 1 w 239"/>
                  <a:gd name="T19" fmla="*/ 2 h 211"/>
                  <a:gd name="T20" fmla="*/ 1 w 239"/>
                  <a:gd name="T21" fmla="*/ 2 h 211"/>
                  <a:gd name="T22" fmla="*/ 1 w 239"/>
                  <a:gd name="T23" fmla="*/ 2 h 211"/>
                  <a:gd name="T24" fmla="*/ 1 w 239"/>
                  <a:gd name="T25" fmla="*/ 2 h 211"/>
                  <a:gd name="T26" fmla="*/ 0 w 239"/>
                  <a:gd name="T27" fmla="*/ 2 h 211"/>
                  <a:gd name="T28" fmla="*/ 1 w 239"/>
                  <a:gd name="T29" fmla="*/ 5 h 211"/>
                  <a:gd name="T30" fmla="*/ 3 w 239"/>
                  <a:gd name="T31" fmla="*/ 6 h 211"/>
                  <a:gd name="T32" fmla="*/ 3 w 239"/>
                  <a:gd name="T33" fmla="*/ 7 h 211"/>
                  <a:gd name="T34" fmla="*/ 5 w 239"/>
                  <a:gd name="T35" fmla="*/ 6 h 211"/>
                  <a:gd name="T36" fmla="*/ 7 w 239"/>
                  <a:gd name="T37" fmla="*/ 6 h 211"/>
                  <a:gd name="T38" fmla="*/ 8 w 239"/>
                  <a:gd name="T39" fmla="*/ 5 h 211"/>
                  <a:gd name="T40" fmla="*/ 7 w 239"/>
                  <a:gd name="T41" fmla="*/ 4 h 211"/>
                  <a:gd name="T42" fmla="*/ 7 w 239"/>
                  <a:gd name="T43" fmla="*/ 2 h 211"/>
                  <a:gd name="T44" fmla="*/ 6 w 239"/>
                  <a:gd name="T45" fmla="*/ 1 h 211"/>
                  <a:gd name="T46" fmla="*/ 6 w 239"/>
                  <a:gd name="T47" fmla="*/ 1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9" h="211">
                    <a:moveTo>
                      <a:pt x="161" y="15"/>
                    </a:moveTo>
                    <a:lnTo>
                      <a:pt x="153" y="11"/>
                    </a:lnTo>
                    <a:lnTo>
                      <a:pt x="136" y="6"/>
                    </a:lnTo>
                    <a:lnTo>
                      <a:pt x="112" y="0"/>
                    </a:lnTo>
                    <a:lnTo>
                      <a:pt x="81" y="0"/>
                    </a:lnTo>
                    <a:lnTo>
                      <a:pt x="51" y="11"/>
                    </a:lnTo>
                    <a:lnTo>
                      <a:pt x="38" y="23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19" y="40"/>
                    </a:lnTo>
                    <a:lnTo>
                      <a:pt x="15" y="45"/>
                    </a:lnTo>
                    <a:lnTo>
                      <a:pt x="7" y="55"/>
                    </a:lnTo>
                    <a:lnTo>
                      <a:pt x="1" y="61"/>
                    </a:lnTo>
                    <a:lnTo>
                      <a:pt x="0" y="64"/>
                    </a:lnTo>
                    <a:lnTo>
                      <a:pt x="7" y="139"/>
                    </a:lnTo>
                    <a:lnTo>
                      <a:pt x="66" y="175"/>
                    </a:lnTo>
                    <a:lnTo>
                      <a:pt x="77" y="211"/>
                    </a:lnTo>
                    <a:lnTo>
                      <a:pt x="138" y="186"/>
                    </a:lnTo>
                    <a:lnTo>
                      <a:pt x="216" y="163"/>
                    </a:lnTo>
                    <a:lnTo>
                      <a:pt x="239" y="160"/>
                    </a:lnTo>
                    <a:lnTo>
                      <a:pt x="201" y="108"/>
                    </a:lnTo>
                    <a:lnTo>
                      <a:pt x="203" y="59"/>
                    </a:lnTo>
                    <a:lnTo>
                      <a:pt x="161" y="15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3" name="Freeform 132"/>
              <p:cNvSpPr>
                <a:spLocks/>
              </p:cNvSpPr>
              <p:nvPr/>
            </p:nvSpPr>
            <p:spPr bwMode="auto">
              <a:xfrm>
                <a:off x="2862" y="1504"/>
                <a:ext cx="37" cy="19"/>
              </a:xfrm>
              <a:custGeom>
                <a:avLst/>
                <a:gdLst>
                  <a:gd name="T0" fmla="*/ 3 w 72"/>
                  <a:gd name="T1" fmla="*/ 1 h 36"/>
                  <a:gd name="T2" fmla="*/ 0 w 72"/>
                  <a:gd name="T3" fmla="*/ 2 h 36"/>
                  <a:gd name="T4" fmla="*/ 1 w 72"/>
                  <a:gd name="T5" fmla="*/ 1 h 36"/>
                  <a:gd name="T6" fmla="*/ 2 w 72"/>
                  <a:gd name="T7" fmla="*/ 0 h 36"/>
                  <a:gd name="T8" fmla="*/ 3 w 72"/>
                  <a:gd name="T9" fmla="*/ 1 h 36"/>
                  <a:gd name="T10" fmla="*/ 3 w 72"/>
                  <a:gd name="T11" fmla="*/ 1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72" y="28"/>
                    </a:moveTo>
                    <a:lnTo>
                      <a:pt x="0" y="36"/>
                    </a:lnTo>
                    <a:lnTo>
                      <a:pt x="17" y="11"/>
                    </a:lnTo>
                    <a:lnTo>
                      <a:pt x="57" y="0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4" name="Freeform 133"/>
              <p:cNvSpPr>
                <a:spLocks/>
              </p:cNvSpPr>
              <p:nvPr/>
            </p:nvSpPr>
            <p:spPr bwMode="auto">
              <a:xfrm>
                <a:off x="2861" y="1436"/>
                <a:ext cx="30" cy="26"/>
              </a:xfrm>
              <a:custGeom>
                <a:avLst/>
                <a:gdLst>
                  <a:gd name="T0" fmla="*/ 0 w 61"/>
                  <a:gd name="T1" fmla="*/ 0 h 51"/>
                  <a:gd name="T2" fmla="*/ 0 w 61"/>
                  <a:gd name="T3" fmla="*/ 1 h 51"/>
                  <a:gd name="T4" fmla="*/ 0 w 61"/>
                  <a:gd name="T5" fmla="*/ 2 h 51"/>
                  <a:gd name="T6" fmla="*/ 1 w 61"/>
                  <a:gd name="T7" fmla="*/ 2 h 51"/>
                  <a:gd name="T8" fmla="*/ 1 w 61"/>
                  <a:gd name="T9" fmla="*/ 1 h 51"/>
                  <a:gd name="T10" fmla="*/ 0 w 61"/>
                  <a:gd name="T11" fmla="*/ 0 h 51"/>
                  <a:gd name="T12" fmla="*/ 0 w 61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51">
                    <a:moveTo>
                      <a:pt x="30" y="0"/>
                    </a:moveTo>
                    <a:lnTo>
                      <a:pt x="0" y="12"/>
                    </a:lnTo>
                    <a:lnTo>
                      <a:pt x="11" y="51"/>
                    </a:lnTo>
                    <a:lnTo>
                      <a:pt x="48" y="50"/>
                    </a:lnTo>
                    <a:lnTo>
                      <a:pt x="61" y="2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5" name="Freeform 134"/>
              <p:cNvSpPr>
                <a:spLocks/>
              </p:cNvSpPr>
              <p:nvPr/>
            </p:nvSpPr>
            <p:spPr bwMode="auto">
              <a:xfrm>
                <a:off x="3055" y="1678"/>
                <a:ext cx="53" cy="102"/>
              </a:xfrm>
              <a:custGeom>
                <a:avLst/>
                <a:gdLst>
                  <a:gd name="T0" fmla="*/ 3 w 106"/>
                  <a:gd name="T1" fmla="*/ 1 h 203"/>
                  <a:gd name="T2" fmla="*/ 3 w 106"/>
                  <a:gd name="T3" fmla="*/ 2 h 203"/>
                  <a:gd name="T4" fmla="*/ 4 w 106"/>
                  <a:gd name="T5" fmla="*/ 3 h 203"/>
                  <a:gd name="T6" fmla="*/ 4 w 106"/>
                  <a:gd name="T7" fmla="*/ 4 h 203"/>
                  <a:gd name="T8" fmla="*/ 4 w 106"/>
                  <a:gd name="T9" fmla="*/ 5 h 203"/>
                  <a:gd name="T10" fmla="*/ 3 w 106"/>
                  <a:gd name="T11" fmla="*/ 5 h 203"/>
                  <a:gd name="T12" fmla="*/ 3 w 106"/>
                  <a:gd name="T13" fmla="*/ 5 h 203"/>
                  <a:gd name="T14" fmla="*/ 3 w 106"/>
                  <a:gd name="T15" fmla="*/ 6 h 203"/>
                  <a:gd name="T16" fmla="*/ 3 w 106"/>
                  <a:gd name="T17" fmla="*/ 6 h 203"/>
                  <a:gd name="T18" fmla="*/ 2 w 106"/>
                  <a:gd name="T19" fmla="*/ 6 h 203"/>
                  <a:gd name="T20" fmla="*/ 2 w 106"/>
                  <a:gd name="T21" fmla="*/ 6 h 203"/>
                  <a:gd name="T22" fmla="*/ 2 w 106"/>
                  <a:gd name="T23" fmla="*/ 7 h 203"/>
                  <a:gd name="T24" fmla="*/ 2 w 106"/>
                  <a:gd name="T25" fmla="*/ 7 h 203"/>
                  <a:gd name="T26" fmla="*/ 1 w 106"/>
                  <a:gd name="T27" fmla="*/ 7 h 203"/>
                  <a:gd name="T28" fmla="*/ 1 w 106"/>
                  <a:gd name="T29" fmla="*/ 7 h 203"/>
                  <a:gd name="T30" fmla="*/ 0 w 106"/>
                  <a:gd name="T31" fmla="*/ 6 h 203"/>
                  <a:gd name="T32" fmla="*/ 1 w 106"/>
                  <a:gd name="T33" fmla="*/ 5 h 203"/>
                  <a:gd name="T34" fmla="*/ 1 w 106"/>
                  <a:gd name="T35" fmla="*/ 4 h 203"/>
                  <a:gd name="T36" fmla="*/ 1 w 106"/>
                  <a:gd name="T37" fmla="*/ 3 h 203"/>
                  <a:gd name="T38" fmla="*/ 2 w 106"/>
                  <a:gd name="T39" fmla="*/ 2 h 203"/>
                  <a:gd name="T40" fmla="*/ 3 w 106"/>
                  <a:gd name="T41" fmla="*/ 0 h 203"/>
                  <a:gd name="T42" fmla="*/ 3 w 106"/>
                  <a:gd name="T43" fmla="*/ 1 h 203"/>
                  <a:gd name="T44" fmla="*/ 3 w 106"/>
                  <a:gd name="T45" fmla="*/ 1 h 2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6" h="203">
                    <a:moveTo>
                      <a:pt x="81" y="9"/>
                    </a:moveTo>
                    <a:lnTo>
                      <a:pt x="91" y="53"/>
                    </a:lnTo>
                    <a:lnTo>
                      <a:pt x="98" y="81"/>
                    </a:lnTo>
                    <a:lnTo>
                      <a:pt x="106" y="125"/>
                    </a:lnTo>
                    <a:lnTo>
                      <a:pt x="98" y="137"/>
                    </a:lnTo>
                    <a:lnTo>
                      <a:pt x="93" y="144"/>
                    </a:lnTo>
                    <a:lnTo>
                      <a:pt x="85" y="152"/>
                    </a:lnTo>
                    <a:lnTo>
                      <a:pt x="79" y="161"/>
                    </a:lnTo>
                    <a:lnTo>
                      <a:pt x="72" y="169"/>
                    </a:lnTo>
                    <a:lnTo>
                      <a:pt x="62" y="178"/>
                    </a:lnTo>
                    <a:lnTo>
                      <a:pt x="55" y="186"/>
                    </a:lnTo>
                    <a:lnTo>
                      <a:pt x="47" y="194"/>
                    </a:lnTo>
                    <a:lnTo>
                      <a:pt x="38" y="199"/>
                    </a:lnTo>
                    <a:lnTo>
                      <a:pt x="20" y="203"/>
                    </a:lnTo>
                    <a:lnTo>
                      <a:pt x="1" y="203"/>
                    </a:lnTo>
                    <a:lnTo>
                      <a:pt x="0" y="165"/>
                    </a:lnTo>
                    <a:lnTo>
                      <a:pt x="32" y="135"/>
                    </a:lnTo>
                    <a:lnTo>
                      <a:pt x="32" y="108"/>
                    </a:lnTo>
                    <a:lnTo>
                      <a:pt x="9" y="83"/>
                    </a:lnTo>
                    <a:lnTo>
                      <a:pt x="47" y="36"/>
                    </a:lnTo>
                    <a:lnTo>
                      <a:pt x="70" y="0"/>
                    </a:lnTo>
                    <a:lnTo>
                      <a:pt x="81" y="9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6" name="Freeform 135"/>
              <p:cNvSpPr>
                <a:spLocks/>
              </p:cNvSpPr>
              <p:nvPr/>
            </p:nvSpPr>
            <p:spPr bwMode="auto">
              <a:xfrm>
                <a:off x="3063" y="1741"/>
                <a:ext cx="26" cy="38"/>
              </a:xfrm>
              <a:custGeom>
                <a:avLst/>
                <a:gdLst>
                  <a:gd name="T0" fmla="*/ 0 w 53"/>
                  <a:gd name="T1" fmla="*/ 1 h 76"/>
                  <a:gd name="T2" fmla="*/ 0 w 53"/>
                  <a:gd name="T3" fmla="*/ 2 h 76"/>
                  <a:gd name="T4" fmla="*/ 0 w 53"/>
                  <a:gd name="T5" fmla="*/ 3 h 76"/>
                  <a:gd name="T6" fmla="*/ 1 w 53"/>
                  <a:gd name="T7" fmla="*/ 1 h 76"/>
                  <a:gd name="T8" fmla="*/ 1 w 53"/>
                  <a:gd name="T9" fmla="*/ 0 h 76"/>
                  <a:gd name="T10" fmla="*/ 0 w 53"/>
                  <a:gd name="T11" fmla="*/ 1 h 76"/>
                  <a:gd name="T12" fmla="*/ 0 w 53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76">
                    <a:moveTo>
                      <a:pt x="19" y="21"/>
                    </a:moveTo>
                    <a:lnTo>
                      <a:pt x="0" y="42"/>
                    </a:lnTo>
                    <a:lnTo>
                      <a:pt x="11" y="76"/>
                    </a:lnTo>
                    <a:lnTo>
                      <a:pt x="51" y="29"/>
                    </a:lnTo>
                    <a:lnTo>
                      <a:pt x="53" y="0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7" name="Freeform 136"/>
              <p:cNvSpPr>
                <a:spLocks/>
              </p:cNvSpPr>
              <p:nvPr/>
            </p:nvSpPr>
            <p:spPr bwMode="auto">
              <a:xfrm>
                <a:off x="3061" y="1680"/>
                <a:ext cx="32" cy="52"/>
              </a:xfrm>
              <a:custGeom>
                <a:avLst/>
                <a:gdLst>
                  <a:gd name="T0" fmla="*/ 2 w 65"/>
                  <a:gd name="T1" fmla="*/ 0 h 102"/>
                  <a:gd name="T2" fmla="*/ 1 w 65"/>
                  <a:gd name="T3" fmla="*/ 1 h 102"/>
                  <a:gd name="T4" fmla="*/ 0 w 65"/>
                  <a:gd name="T5" fmla="*/ 2 h 102"/>
                  <a:gd name="T6" fmla="*/ 0 w 65"/>
                  <a:gd name="T7" fmla="*/ 3 h 102"/>
                  <a:gd name="T8" fmla="*/ 0 w 65"/>
                  <a:gd name="T9" fmla="*/ 4 h 102"/>
                  <a:gd name="T10" fmla="*/ 1 w 65"/>
                  <a:gd name="T11" fmla="*/ 3 h 102"/>
                  <a:gd name="T12" fmla="*/ 1 w 65"/>
                  <a:gd name="T13" fmla="*/ 2 h 102"/>
                  <a:gd name="T14" fmla="*/ 2 w 65"/>
                  <a:gd name="T15" fmla="*/ 0 h 102"/>
                  <a:gd name="T16" fmla="*/ 2 w 65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102">
                    <a:moveTo>
                      <a:pt x="65" y="0"/>
                    </a:moveTo>
                    <a:lnTo>
                      <a:pt x="47" y="9"/>
                    </a:lnTo>
                    <a:lnTo>
                      <a:pt x="30" y="53"/>
                    </a:lnTo>
                    <a:lnTo>
                      <a:pt x="15" y="81"/>
                    </a:lnTo>
                    <a:lnTo>
                      <a:pt x="0" y="102"/>
                    </a:lnTo>
                    <a:lnTo>
                      <a:pt x="38" y="89"/>
                    </a:lnTo>
                    <a:lnTo>
                      <a:pt x="59" y="5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8" name="Freeform 137"/>
              <p:cNvSpPr>
                <a:spLocks/>
              </p:cNvSpPr>
              <p:nvPr/>
            </p:nvSpPr>
            <p:spPr bwMode="auto">
              <a:xfrm>
                <a:off x="3048" y="1706"/>
                <a:ext cx="15" cy="12"/>
              </a:xfrm>
              <a:custGeom>
                <a:avLst/>
                <a:gdLst>
                  <a:gd name="T0" fmla="*/ 0 w 31"/>
                  <a:gd name="T1" fmla="*/ 0 h 25"/>
                  <a:gd name="T2" fmla="*/ 0 w 31"/>
                  <a:gd name="T3" fmla="*/ 0 h 25"/>
                  <a:gd name="T4" fmla="*/ 0 w 31"/>
                  <a:gd name="T5" fmla="*/ 0 h 25"/>
                  <a:gd name="T6" fmla="*/ 0 w 31"/>
                  <a:gd name="T7" fmla="*/ 0 h 25"/>
                  <a:gd name="T8" fmla="*/ 0 w 31"/>
                  <a:gd name="T9" fmla="*/ 0 h 25"/>
                  <a:gd name="T10" fmla="*/ 0 w 3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27" y="0"/>
                    </a:moveTo>
                    <a:lnTo>
                      <a:pt x="0" y="11"/>
                    </a:lnTo>
                    <a:lnTo>
                      <a:pt x="4" y="25"/>
                    </a:lnTo>
                    <a:lnTo>
                      <a:pt x="31" y="1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59" name="Freeform 138"/>
              <p:cNvSpPr>
                <a:spLocks/>
              </p:cNvSpPr>
              <p:nvPr/>
            </p:nvSpPr>
            <p:spPr bwMode="auto">
              <a:xfrm>
                <a:off x="3019" y="1626"/>
                <a:ext cx="55" cy="50"/>
              </a:xfrm>
              <a:custGeom>
                <a:avLst/>
                <a:gdLst>
                  <a:gd name="T0" fmla="*/ 1 w 111"/>
                  <a:gd name="T1" fmla="*/ 0 h 101"/>
                  <a:gd name="T2" fmla="*/ 1 w 111"/>
                  <a:gd name="T3" fmla="*/ 0 h 101"/>
                  <a:gd name="T4" fmla="*/ 1 w 111"/>
                  <a:gd name="T5" fmla="*/ 1 h 101"/>
                  <a:gd name="T6" fmla="*/ 0 w 111"/>
                  <a:gd name="T7" fmla="*/ 1 h 101"/>
                  <a:gd name="T8" fmla="*/ 0 w 111"/>
                  <a:gd name="T9" fmla="*/ 1 h 101"/>
                  <a:gd name="T10" fmla="*/ 0 w 111"/>
                  <a:gd name="T11" fmla="*/ 2 h 101"/>
                  <a:gd name="T12" fmla="*/ 0 w 111"/>
                  <a:gd name="T13" fmla="*/ 2 h 101"/>
                  <a:gd name="T14" fmla="*/ 1 w 111"/>
                  <a:gd name="T15" fmla="*/ 3 h 101"/>
                  <a:gd name="T16" fmla="*/ 3 w 111"/>
                  <a:gd name="T17" fmla="*/ 2 h 101"/>
                  <a:gd name="T18" fmla="*/ 3 w 111"/>
                  <a:gd name="T19" fmla="*/ 1 h 101"/>
                  <a:gd name="T20" fmla="*/ 2 w 111"/>
                  <a:gd name="T21" fmla="*/ 1 h 101"/>
                  <a:gd name="T22" fmla="*/ 2 w 111"/>
                  <a:gd name="T23" fmla="*/ 1 h 101"/>
                  <a:gd name="T24" fmla="*/ 2 w 111"/>
                  <a:gd name="T25" fmla="*/ 1 h 101"/>
                  <a:gd name="T26" fmla="*/ 2 w 111"/>
                  <a:gd name="T27" fmla="*/ 0 h 101"/>
                  <a:gd name="T28" fmla="*/ 2 w 111"/>
                  <a:gd name="T29" fmla="*/ 0 h 101"/>
                  <a:gd name="T30" fmla="*/ 1 w 111"/>
                  <a:gd name="T31" fmla="*/ 0 h 101"/>
                  <a:gd name="T32" fmla="*/ 1 w 111"/>
                  <a:gd name="T33" fmla="*/ 0 h 101"/>
                  <a:gd name="T34" fmla="*/ 1 w 111"/>
                  <a:gd name="T35" fmla="*/ 0 h 101"/>
                  <a:gd name="T36" fmla="*/ 1 w 111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101">
                    <a:moveTo>
                      <a:pt x="42" y="0"/>
                    </a:moveTo>
                    <a:lnTo>
                      <a:pt x="42" y="25"/>
                    </a:lnTo>
                    <a:lnTo>
                      <a:pt x="35" y="44"/>
                    </a:lnTo>
                    <a:lnTo>
                      <a:pt x="16" y="46"/>
                    </a:lnTo>
                    <a:lnTo>
                      <a:pt x="0" y="48"/>
                    </a:lnTo>
                    <a:lnTo>
                      <a:pt x="2" y="69"/>
                    </a:lnTo>
                    <a:lnTo>
                      <a:pt x="29" y="88"/>
                    </a:lnTo>
                    <a:lnTo>
                      <a:pt x="46" y="101"/>
                    </a:lnTo>
                    <a:lnTo>
                      <a:pt x="111" y="88"/>
                    </a:lnTo>
                    <a:lnTo>
                      <a:pt x="97" y="53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82" y="36"/>
                    </a:lnTo>
                    <a:lnTo>
                      <a:pt x="74" y="27"/>
                    </a:lnTo>
                    <a:lnTo>
                      <a:pt x="67" y="19"/>
                    </a:lnTo>
                    <a:lnTo>
                      <a:pt x="57" y="10"/>
                    </a:lnTo>
                    <a:lnTo>
                      <a:pt x="54" y="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0" name="Freeform 139"/>
              <p:cNvSpPr>
                <a:spLocks/>
              </p:cNvSpPr>
              <p:nvPr/>
            </p:nvSpPr>
            <p:spPr bwMode="auto">
              <a:xfrm>
                <a:off x="2993" y="1627"/>
                <a:ext cx="40" cy="18"/>
              </a:xfrm>
              <a:custGeom>
                <a:avLst/>
                <a:gdLst>
                  <a:gd name="T0" fmla="*/ 2 w 82"/>
                  <a:gd name="T1" fmla="*/ 0 h 36"/>
                  <a:gd name="T2" fmla="*/ 1 w 82"/>
                  <a:gd name="T3" fmla="*/ 0 h 36"/>
                  <a:gd name="T4" fmla="*/ 0 w 82"/>
                  <a:gd name="T5" fmla="*/ 1 h 36"/>
                  <a:gd name="T6" fmla="*/ 0 w 82"/>
                  <a:gd name="T7" fmla="*/ 2 h 36"/>
                  <a:gd name="T8" fmla="*/ 0 w 82"/>
                  <a:gd name="T9" fmla="*/ 2 h 36"/>
                  <a:gd name="T10" fmla="*/ 1 w 82"/>
                  <a:gd name="T11" fmla="*/ 1 h 36"/>
                  <a:gd name="T12" fmla="*/ 2 w 82"/>
                  <a:gd name="T13" fmla="*/ 1 h 36"/>
                  <a:gd name="T14" fmla="*/ 2 w 82"/>
                  <a:gd name="T15" fmla="*/ 0 h 36"/>
                  <a:gd name="T16" fmla="*/ 2 w 82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2" h="36">
                    <a:moveTo>
                      <a:pt x="80" y="0"/>
                    </a:moveTo>
                    <a:lnTo>
                      <a:pt x="44" y="0"/>
                    </a:lnTo>
                    <a:lnTo>
                      <a:pt x="0" y="13"/>
                    </a:lnTo>
                    <a:lnTo>
                      <a:pt x="8" y="36"/>
                    </a:lnTo>
                    <a:lnTo>
                      <a:pt x="31" y="34"/>
                    </a:lnTo>
                    <a:lnTo>
                      <a:pt x="57" y="13"/>
                    </a:lnTo>
                    <a:lnTo>
                      <a:pt x="82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1" name="Freeform 140"/>
              <p:cNvSpPr>
                <a:spLocks/>
              </p:cNvSpPr>
              <p:nvPr/>
            </p:nvSpPr>
            <p:spPr bwMode="auto">
              <a:xfrm>
                <a:off x="2988" y="1536"/>
                <a:ext cx="148" cy="86"/>
              </a:xfrm>
              <a:custGeom>
                <a:avLst/>
                <a:gdLst>
                  <a:gd name="T0" fmla="*/ 1 w 296"/>
                  <a:gd name="T1" fmla="*/ 1 h 173"/>
                  <a:gd name="T2" fmla="*/ 3 w 296"/>
                  <a:gd name="T3" fmla="*/ 1 h 173"/>
                  <a:gd name="T4" fmla="*/ 5 w 296"/>
                  <a:gd name="T5" fmla="*/ 2 h 173"/>
                  <a:gd name="T6" fmla="*/ 7 w 296"/>
                  <a:gd name="T7" fmla="*/ 1 h 173"/>
                  <a:gd name="T8" fmla="*/ 9 w 296"/>
                  <a:gd name="T9" fmla="*/ 1 h 173"/>
                  <a:gd name="T10" fmla="*/ 9 w 296"/>
                  <a:gd name="T11" fmla="*/ 1 h 173"/>
                  <a:gd name="T12" fmla="*/ 10 w 296"/>
                  <a:gd name="T13" fmla="*/ 2 h 173"/>
                  <a:gd name="T14" fmla="*/ 10 w 296"/>
                  <a:gd name="T15" fmla="*/ 3 h 173"/>
                  <a:gd name="T16" fmla="*/ 10 w 296"/>
                  <a:gd name="T17" fmla="*/ 3 h 173"/>
                  <a:gd name="T18" fmla="*/ 10 w 296"/>
                  <a:gd name="T19" fmla="*/ 4 h 173"/>
                  <a:gd name="T20" fmla="*/ 9 w 296"/>
                  <a:gd name="T21" fmla="*/ 4 h 173"/>
                  <a:gd name="T22" fmla="*/ 9 w 296"/>
                  <a:gd name="T23" fmla="*/ 5 h 173"/>
                  <a:gd name="T24" fmla="*/ 8 w 296"/>
                  <a:gd name="T25" fmla="*/ 5 h 173"/>
                  <a:gd name="T26" fmla="*/ 8 w 296"/>
                  <a:gd name="T27" fmla="*/ 5 h 173"/>
                  <a:gd name="T28" fmla="*/ 7 w 296"/>
                  <a:gd name="T29" fmla="*/ 5 h 173"/>
                  <a:gd name="T30" fmla="*/ 7 w 296"/>
                  <a:gd name="T31" fmla="*/ 5 h 173"/>
                  <a:gd name="T32" fmla="*/ 6 w 296"/>
                  <a:gd name="T33" fmla="*/ 4 h 173"/>
                  <a:gd name="T34" fmla="*/ 6 w 296"/>
                  <a:gd name="T35" fmla="*/ 4 h 173"/>
                  <a:gd name="T36" fmla="*/ 5 w 296"/>
                  <a:gd name="T37" fmla="*/ 4 h 173"/>
                  <a:gd name="T38" fmla="*/ 5 w 296"/>
                  <a:gd name="T39" fmla="*/ 4 h 173"/>
                  <a:gd name="T40" fmla="*/ 3 w 296"/>
                  <a:gd name="T41" fmla="*/ 4 h 173"/>
                  <a:gd name="T42" fmla="*/ 2 w 296"/>
                  <a:gd name="T43" fmla="*/ 4 h 173"/>
                  <a:gd name="T44" fmla="*/ 2 w 296"/>
                  <a:gd name="T45" fmla="*/ 5 h 173"/>
                  <a:gd name="T46" fmla="*/ 1 w 296"/>
                  <a:gd name="T47" fmla="*/ 2 h 173"/>
                  <a:gd name="T48" fmla="*/ 0 w 296"/>
                  <a:gd name="T49" fmla="*/ 0 h 173"/>
                  <a:gd name="T50" fmla="*/ 1 w 296"/>
                  <a:gd name="T51" fmla="*/ 0 h 173"/>
                  <a:gd name="T52" fmla="*/ 1 w 296"/>
                  <a:gd name="T53" fmla="*/ 1 h 173"/>
                  <a:gd name="T54" fmla="*/ 1 w 296"/>
                  <a:gd name="T55" fmla="*/ 1 h 17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6" h="173">
                    <a:moveTo>
                      <a:pt x="30" y="34"/>
                    </a:moveTo>
                    <a:lnTo>
                      <a:pt x="78" y="60"/>
                    </a:lnTo>
                    <a:lnTo>
                      <a:pt x="155" y="72"/>
                    </a:lnTo>
                    <a:lnTo>
                      <a:pt x="218" y="53"/>
                    </a:lnTo>
                    <a:lnTo>
                      <a:pt x="258" y="34"/>
                    </a:lnTo>
                    <a:lnTo>
                      <a:pt x="273" y="41"/>
                    </a:lnTo>
                    <a:lnTo>
                      <a:pt x="294" y="78"/>
                    </a:lnTo>
                    <a:lnTo>
                      <a:pt x="296" y="104"/>
                    </a:lnTo>
                    <a:lnTo>
                      <a:pt x="294" y="127"/>
                    </a:lnTo>
                    <a:lnTo>
                      <a:pt x="290" y="148"/>
                    </a:lnTo>
                    <a:lnTo>
                      <a:pt x="283" y="152"/>
                    </a:lnTo>
                    <a:lnTo>
                      <a:pt x="266" y="161"/>
                    </a:lnTo>
                    <a:lnTo>
                      <a:pt x="247" y="169"/>
                    </a:lnTo>
                    <a:lnTo>
                      <a:pt x="235" y="173"/>
                    </a:lnTo>
                    <a:lnTo>
                      <a:pt x="216" y="167"/>
                    </a:lnTo>
                    <a:lnTo>
                      <a:pt x="201" y="161"/>
                    </a:lnTo>
                    <a:lnTo>
                      <a:pt x="186" y="154"/>
                    </a:lnTo>
                    <a:lnTo>
                      <a:pt x="171" y="148"/>
                    </a:lnTo>
                    <a:lnTo>
                      <a:pt x="157" y="140"/>
                    </a:lnTo>
                    <a:lnTo>
                      <a:pt x="144" y="135"/>
                    </a:lnTo>
                    <a:lnTo>
                      <a:pt x="78" y="131"/>
                    </a:lnTo>
                    <a:lnTo>
                      <a:pt x="49" y="159"/>
                    </a:lnTo>
                    <a:lnTo>
                      <a:pt x="36" y="163"/>
                    </a:lnTo>
                    <a:lnTo>
                      <a:pt x="11" y="76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2" name="Freeform 141"/>
              <p:cNvSpPr>
                <a:spLocks/>
              </p:cNvSpPr>
              <p:nvPr/>
            </p:nvSpPr>
            <p:spPr bwMode="auto">
              <a:xfrm>
                <a:off x="3062" y="1573"/>
                <a:ext cx="66" cy="42"/>
              </a:xfrm>
              <a:custGeom>
                <a:avLst/>
                <a:gdLst>
                  <a:gd name="T0" fmla="*/ 4 w 133"/>
                  <a:gd name="T1" fmla="*/ 2 h 83"/>
                  <a:gd name="T2" fmla="*/ 3 w 133"/>
                  <a:gd name="T3" fmla="*/ 3 h 83"/>
                  <a:gd name="T4" fmla="*/ 2 w 133"/>
                  <a:gd name="T5" fmla="*/ 3 h 83"/>
                  <a:gd name="T6" fmla="*/ 0 w 133"/>
                  <a:gd name="T7" fmla="*/ 2 h 83"/>
                  <a:gd name="T8" fmla="*/ 0 w 133"/>
                  <a:gd name="T9" fmla="*/ 2 h 83"/>
                  <a:gd name="T10" fmla="*/ 1 w 133"/>
                  <a:gd name="T11" fmla="*/ 2 h 83"/>
                  <a:gd name="T12" fmla="*/ 2 w 133"/>
                  <a:gd name="T13" fmla="*/ 0 h 83"/>
                  <a:gd name="T14" fmla="*/ 3 w 133"/>
                  <a:gd name="T15" fmla="*/ 1 h 83"/>
                  <a:gd name="T16" fmla="*/ 4 w 133"/>
                  <a:gd name="T17" fmla="*/ 2 h 83"/>
                  <a:gd name="T18" fmla="*/ 4 w 133"/>
                  <a:gd name="T19" fmla="*/ 2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3">
                    <a:moveTo>
                      <a:pt x="133" y="47"/>
                    </a:moveTo>
                    <a:lnTo>
                      <a:pt x="116" y="76"/>
                    </a:lnTo>
                    <a:lnTo>
                      <a:pt x="85" y="83"/>
                    </a:lnTo>
                    <a:lnTo>
                      <a:pt x="25" y="62"/>
                    </a:lnTo>
                    <a:lnTo>
                      <a:pt x="0" y="53"/>
                    </a:lnTo>
                    <a:lnTo>
                      <a:pt x="53" y="36"/>
                    </a:lnTo>
                    <a:lnTo>
                      <a:pt x="87" y="0"/>
                    </a:lnTo>
                    <a:lnTo>
                      <a:pt x="121" y="4"/>
                    </a:lnTo>
                    <a:lnTo>
                      <a:pt x="133" y="4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3" name="Freeform 142"/>
              <p:cNvSpPr>
                <a:spLocks/>
              </p:cNvSpPr>
              <p:nvPr/>
            </p:nvSpPr>
            <p:spPr bwMode="auto">
              <a:xfrm>
                <a:off x="3075" y="1582"/>
                <a:ext cx="44" cy="25"/>
              </a:xfrm>
              <a:custGeom>
                <a:avLst/>
                <a:gdLst>
                  <a:gd name="T0" fmla="*/ 2 w 88"/>
                  <a:gd name="T1" fmla="*/ 2 h 49"/>
                  <a:gd name="T2" fmla="*/ 3 w 88"/>
                  <a:gd name="T3" fmla="*/ 1 h 49"/>
                  <a:gd name="T4" fmla="*/ 3 w 88"/>
                  <a:gd name="T5" fmla="*/ 0 h 49"/>
                  <a:gd name="T6" fmla="*/ 2 w 88"/>
                  <a:gd name="T7" fmla="*/ 1 h 49"/>
                  <a:gd name="T8" fmla="*/ 0 w 88"/>
                  <a:gd name="T9" fmla="*/ 2 h 49"/>
                  <a:gd name="T10" fmla="*/ 2 w 88"/>
                  <a:gd name="T11" fmla="*/ 2 h 49"/>
                  <a:gd name="T12" fmla="*/ 2 w 88"/>
                  <a:gd name="T13" fmla="*/ 2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8" h="49">
                    <a:moveTo>
                      <a:pt x="57" y="49"/>
                    </a:moveTo>
                    <a:lnTo>
                      <a:pt x="88" y="9"/>
                    </a:lnTo>
                    <a:lnTo>
                      <a:pt x="80" y="0"/>
                    </a:lnTo>
                    <a:lnTo>
                      <a:pt x="46" y="28"/>
                    </a:lnTo>
                    <a:lnTo>
                      <a:pt x="0" y="38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4" name="Freeform 143"/>
              <p:cNvSpPr>
                <a:spLocks/>
              </p:cNvSpPr>
              <p:nvPr/>
            </p:nvSpPr>
            <p:spPr bwMode="auto">
              <a:xfrm>
                <a:off x="2978" y="1542"/>
                <a:ext cx="29" cy="72"/>
              </a:xfrm>
              <a:custGeom>
                <a:avLst/>
                <a:gdLst>
                  <a:gd name="T0" fmla="*/ 2 w 57"/>
                  <a:gd name="T1" fmla="*/ 1 h 142"/>
                  <a:gd name="T2" fmla="*/ 1 w 57"/>
                  <a:gd name="T3" fmla="*/ 1 h 142"/>
                  <a:gd name="T4" fmla="*/ 1 w 57"/>
                  <a:gd name="T5" fmla="*/ 0 h 142"/>
                  <a:gd name="T6" fmla="*/ 0 w 57"/>
                  <a:gd name="T7" fmla="*/ 1 h 142"/>
                  <a:gd name="T8" fmla="*/ 1 w 57"/>
                  <a:gd name="T9" fmla="*/ 2 h 142"/>
                  <a:gd name="T10" fmla="*/ 1 w 57"/>
                  <a:gd name="T11" fmla="*/ 4 h 142"/>
                  <a:gd name="T12" fmla="*/ 1 w 57"/>
                  <a:gd name="T13" fmla="*/ 5 h 142"/>
                  <a:gd name="T14" fmla="*/ 2 w 57"/>
                  <a:gd name="T15" fmla="*/ 5 h 142"/>
                  <a:gd name="T16" fmla="*/ 2 w 57"/>
                  <a:gd name="T17" fmla="*/ 5 h 142"/>
                  <a:gd name="T18" fmla="*/ 2 w 57"/>
                  <a:gd name="T19" fmla="*/ 5 h 142"/>
                  <a:gd name="T20" fmla="*/ 2 w 57"/>
                  <a:gd name="T21" fmla="*/ 3 h 142"/>
                  <a:gd name="T22" fmla="*/ 2 w 57"/>
                  <a:gd name="T23" fmla="*/ 1 h 142"/>
                  <a:gd name="T24" fmla="*/ 2 w 57"/>
                  <a:gd name="T25" fmla="*/ 1 h 1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142">
                    <a:moveTo>
                      <a:pt x="43" y="27"/>
                    </a:moveTo>
                    <a:lnTo>
                      <a:pt x="32" y="4"/>
                    </a:lnTo>
                    <a:lnTo>
                      <a:pt x="21" y="0"/>
                    </a:lnTo>
                    <a:lnTo>
                      <a:pt x="0" y="15"/>
                    </a:lnTo>
                    <a:lnTo>
                      <a:pt x="5" y="61"/>
                    </a:lnTo>
                    <a:lnTo>
                      <a:pt x="21" y="104"/>
                    </a:lnTo>
                    <a:lnTo>
                      <a:pt x="26" y="139"/>
                    </a:lnTo>
                    <a:lnTo>
                      <a:pt x="40" y="142"/>
                    </a:lnTo>
                    <a:lnTo>
                      <a:pt x="51" y="142"/>
                    </a:lnTo>
                    <a:lnTo>
                      <a:pt x="57" y="137"/>
                    </a:lnTo>
                    <a:lnTo>
                      <a:pt x="57" y="80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5" name="Freeform 144"/>
              <p:cNvSpPr>
                <a:spLocks/>
              </p:cNvSpPr>
              <p:nvPr/>
            </p:nvSpPr>
            <p:spPr bwMode="auto">
              <a:xfrm>
                <a:off x="2994" y="1627"/>
                <a:ext cx="18" cy="15"/>
              </a:xfrm>
              <a:custGeom>
                <a:avLst/>
                <a:gdLst>
                  <a:gd name="T0" fmla="*/ 2 w 34"/>
                  <a:gd name="T1" fmla="*/ 0 h 31"/>
                  <a:gd name="T2" fmla="*/ 0 w 34"/>
                  <a:gd name="T3" fmla="*/ 0 h 31"/>
                  <a:gd name="T4" fmla="*/ 1 w 34"/>
                  <a:gd name="T5" fmla="*/ 0 h 31"/>
                  <a:gd name="T6" fmla="*/ 2 w 34"/>
                  <a:gd name="T7" fmla="*/ 0 h 31"/>
                  <a:gd name="T8" fmla="*/ 2 w 3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1">
                    <a:moveTo>
                      <a:pt x="34" y="0"/>
                    </a:moveTo>
                    <a:lnTo>
                      <a:pt x="0" y="6"/>
                    </a:lnTo>
                    <a:lnTo>
                      <a:pt x="28" y="3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6" name="Freeform 145"/>
              <p:cNvSpPr>
                <a:spLocks/>
              </p:cNvSpPr>
              <p:nvPr/>
            </p:nvSpPr>
            <p:spPr bwMode="auto">
              <a:xfrm>
                <a:off x="2982" y="1545"/>
                <a:ext cx="14" cy="38"/>
              </a:xfrm>
              <a:custGeom>
                <a:avLst/>
                <a:gdLst>
                  <a:gd name="T0" fmla="*/ 0 w 29"/>
                  <a:gd name="T1" fmla="*/ 1 h 76"/>
                  <a:gd name="T2" fmla="*/ 0 w 29"/>
                  <a:gd name="T3" fmla="*/ 0 h 76"/>
                  <a:gd name="T4" fmla="*/ 0 w 29"/>
                  <a:gd name="T5" fmla="*/ 2 h 76"/>
                  <a:gd name="T6" fmla="*/ 0 w 29"/>
                  <a:gd name="T7" fmla="*/ 3 h 76"/>
                  <a:gd name="T8" fmla="*/ 0 w 29"/>
                  <a:gd name="T9" fmla="*/ 2 h 76"/>
                  <a:gd name="T10" fmla="*/ 0 w 29"/>
                  <a:gd name="T11" fmla="*/ 1 h 76"/>
                  <a:gd name="T12" fmla="*/ 0 w 29"/>
                  <a:gd name="T13" fmla="*/ 1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6">
                    <a:moveTo>
                      <a:pt x="25" y="5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6" y="76"/>
                    </a:lnTo>
                    <a:lnTo>
                      <a:pt x="29" y="64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7" name="Freeform 146"/>
              <p:cNvSpPr>
                <a:spLocks/>
              </p:cNvSpPr>
              <p:nvPr/>
            </p:nvSpPr>
            <p:spPr bwMode="auto">
              <a:xfrm>
                <a:off x="2981" y="1406"/>
                <a:ext cx="80" cy="81"/>
              </a:xfrm>
              <a:custGeom>
                <a:avLst/>
                <a:gdLst>
                  <a:gd name="T0" fmla="*/ 2 w 160"/>
                  <a:gd name="T1" fmla="*/ 0 h 164"/>
                  <a:gd name="T2" fmla="*/ 2 w 160"/>
                  <a:gd name="T3" fmla="*/ 0 h 164"/>
                  <a:gd name="T4" fmla="*/ 1 w 160"/>
                  <a:gd name="T5" fmla="*/ 0 h 164"/>
                  <a:gd name="T6" fmla="*/ 1 w 160"/>
                  <a:gd name="T7" fmla="*/ 0 h 164"/>
                  <a:gd name="T8" fmla="*/ 1 w 160"/>
                  <a:gd name="T9" fmla="*/ 0 h 164"/>
                  <a:gd name="T10" fmla="*/ 0 w 160"/>
                  <a:gd name="T11" fmla="*/ 1 h 164"/>
                  <a:gd name="T12" fmla="*/ 0 w 160"/>
                  <a:gd name="T13" fmla="*/ 2 h 164"/>
                  <a:gd name="T14" fmla="*/ 1 w 160"/>
                  <a:gd name="T15" fmla="*/ 2 h 164"/>
                  <a:gd name="T16" fmla="*/ 1 w 160"/>
                  <a:gd name="T17" fmla="*/ 3 h 164"/>
                  <a:gd name="T18" fmla="*/ 1 w 160"/>
                  <a:gd name="T19" fmla="*/ 3 h 164"/>
                  <a:gd name="T20" fmla="*/ 2 w 160"/>
                  <a:gd name="T21" fmla="*/ 4 h 164"/>
                  <a:gd name="T22" fmla="*/ 2 w 160"/>
                  <a:gd name="T23" fmla="*/ 5 h 164"/>
                  <a:gd name="T24" fmla="*/ 5 w 160"/>
                  <a:gd name="T25" fmla="*/ 4 h 164"/>
                  <a:gd name="T26" fmla="*/ 5 w 160"/>
                  <a:gd name="T27" fmla="*/ 3 h 164"/>
                  <a:gd name="T28" fmla="*/ 5 w 160"/>
                  <a:gd name="T29" fmla="*/ 2 h 164"/>
                  <a:gd name="T30" fmla="*/ 5 w 160"/>
                  <a:gd name="T31" fmla="*/ 1 h 164"/>
                  <a:gd name="T32" fmla="*/ 4 w 160"/>
                  <a:gd name="T33" fmla="*/ 1 h 164"/>
                  <a:gd name="T34" fmla="*/ 4 w 160"/>
                  <a:gd name="T35" fmla="*/ 1 h 164"/>
                  <a:gd name="T36" fmla="*/ 4 w 160"/>
                  <a:gd name="T37" fmla="*/ 1 h 164"/>
                  <a:gd name="T38" fmla="*/ 4 w 160"/>
                  <a:gd name="T39" fmla="*/ 0 h 164"/>
                  <a:gd name="T40" fmla="*/ 4 w 160"/>
                  <a:gd name="T41" fmla="*/ 0 h 164"/>
                  <a:gd name="T42" fmla="*/ 4 w 160"/>
                  <a:gd name="T43" fmla="*/ 0 h 164"/>
                  <a:gd name="T44" fmla="*/ 2 w 160"/>
                  <a:gd name="T45" fmla="*/ 0 h 164"/>
                  <a:gd name="T46" fmla="*/ 2 w 160"/>
                  <a:gd name="T47" fmla="*/ 0 h 1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0" h="164">
                    <a:moveTo>
                      <a:pt x="52" y="0"/>
                    </a:moveTo>
                    <a:lnTo>
                      <a:pt x="44" y="4"/>
                    </a:lnTo>
                    <a:lnTo>
                      <a:pt x="27" y="14"/>
                    </a:lnTo>
                    <a:lnTo>
                      <a:pt x="19" y="21"/>
                    </a:lnTo>
                    <a:lnTo>
                      <a:pt x="10" y="29"/>
                    </a:lnTo>
                    <a:lnTo>
                      <a:pt x="0" y="48"/>
                    </a:lnTo>
                    <a:lnTo>
                      <a:pt x="0" y="69"/>
                    </a:lnTo>
                    <a:lnTo>
                      <a:pt x="8" y="90"/>
                    </a:lnTo>
                    <a:lnTo>
                      <a:pt x="14" y="103"/>
                    </a:lnTo>
                    <a:lnTo>
                      <a:pt x="17" y="111"/>
                    </a:lnTo>
                    <a:lnTo>
                      <a:pt x="46" y="133"/>
                    </a:lnTo>
                    <a:lnTo>
                      <a:pt x="61" y="164"/>
                    </a:lnTo>
                    <a:lnTo>
                      <a:pt x="160" y="133"/>
                    </a:lnTo>
                    <a:lnTo>
                      <a:pt x="133" y="103"/>
                    </a:lnTo>
                    <a:lnTo>
                      <a:pt x="133" y="80"/>
                    </a:lnTo>
                    <a:lnTo>
                      <a:pt x="131" y="63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16" y="36"/>
                    </a:lnTo>
                    <a:lnTo>
                      <a:pt x="107" y="27"/>
                    </a:lnTo>
                    <a:lnTo>
                      <a:pt x="99" y="19"/>
                    </a:lnTo>
                    <a:lnTo>
                      <a:pt x="97" y="1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8" name="Freeform 147"/>
              <p:cNvSpPr>
                <a:spLocks/>
              </p:cNvSpPr>
              <p:nvPr/>
            </p:nvSpPr>
            <p:spPr bwMode="auto">
              <a:xfrm>
                <a:off x="3007" y="1471"/>
                <a:ext cx="45" cy="16"/>
              </a:xfrm>
              <a:custGeom>
                <a:avLst/>
                <a:gdLst>
                  <a:gd name="T0" fmla="*/ 0 w 91"/>
                  <a:gd name="T1" fmla="*/ 0 h 33"/>
                  <a:gd name="T2" fmla="*/ 0 w 91"/>
                  <a:gd name="T3" fmla="*/ 1 h 33"/>
                  <a:gd name="T4" fmla="*/ 1 w 91"/>
                  <a:gd name="T5" fmla="*/ 0 h 33"/>
                  <a:gd name="T6" fmla="*/ 2 w 91"/>
                  <a:gd name="T7" fmla="*/ 0 h 33"/>
                  <a:gd name="T8" fmla="*/ 0 w 91"/>
                  <a:gd name="T9" fmla="*/ 0 h 33"/>
                  <a:gd name="T10" fmla="*/ 0 w 91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" h="33">
                    <a:moveTo>
                      <a:pt x="28" y="0"/>
                    </a:moveTo>
                    <a:lnTo>
                      <a:pt x="0" y="33"/>
                    </a:lnTo>
                    <a:lnTo>
                      <a:pt x="40" y="23"/>
                    </a:lnTo>
                    <a:lnTo>
                      <a:pt x="91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69" name="Freeform 148"/>
              <p:cNvSpPr>
                <a:spLocks/>
              </p:cNvSpPr>
              <p:nvPr/>
            </p:nvSpPr>
            <p:spPr bwMode="auto">
              <a:xfrm>
                <a:off x="2994" y="1419"/>
                <a:ext cx="39" cy="30"/>
              </a:xfrm>
              <a:custGeom>
                <a:avLst/>
                <a:gdLst>
                  <a:gd name="T0" fmla="*/ 2 w 78"/>
                  <a:gd name="T1" fmla="*/ 0 h 61"/>
                  <a:gd name="T2" fmla="*/ 0 w 78"/>
                  <a:gd name="T3" fmla="*/ 0 h 61"/>
                  <a:gd name="T4" fmla="*/ 1 w 78"/>
                  <a:gd name="T5" fmla="*/ 1 h 61"/>
                  <a:gd name="T6" fmla="*/ 3 w 78"/>
                  <a:gd name="T7" fmla="*/ 1 h 61"/>
                  <a:gd name="T8" fmla="*/ 2 w 78"/>
                  <a:gd name="T9" fmla="*/ 0 h 61"/>
                  <a:gd name="T10" fmla="*/ 2 w 78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61">
                    <a:moveTo>
                      <a:pt x="46" y="0"/>
                    </a:moveTo>
                    <a:lnTo>
                      <a:pt x="0" y="9"/>
                    </a:lnTo>
                    <a:lnTo>
                      <a:pt x="9" y="61"/>
                    </a:lnTo>
                    <a:lnTo>
                      <a:pt x="78" y="5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0" name="Freeform 149"/>
              <p:cNvSpPr>
                <a:spLocks/>
              </p:cNvSpPr>
              <p:nvPr/>
            </p:nvSpPr>
            <p:spPr bwMode="auto">
              <a:xfrm>
                <a:off x="2789" y="1243"/>
                <a:ext cx="388" cy="380"/>
              </a:xfrm>
              <a:custGeom>
                <a:avLst/>
                <a:gdLst>
                  <a:gd name="T0" fmla="*/ 24 w 775"/>
                  <a:gd name="T1" fmla="*/ 11 h 761"/>
                  <a:gd name="T2" fmla="*/ 24 w 775"/>
                  <a:gd name="T3" fmla="*/ 9 h 761"/>
                  <a:gd name="T4" fmla="*/ 23 w 775"/>
                  <a:gd name="T5" fmla="*/ 7 h 761"/>
                  <a:gd name="T6" fmla="*/ 23 w 775"/>
                  <a:gd name="T7" fmla="*/ 6 h 761"/>
                  <a:gd name="T8" fmla="*/ 22 w 775"/>
                  <a:gd name="T9" fmla="*/ 5 h 761"/>
                  <a:gd name="T10" fmla="*/ 21 w 775"/>
                  <a:gd name="T11" fmla="*/ 3 h 761"/>
                  <a:gd name="T12" fmla="*/ 19 w 775"/>
                  <a:gd name="T13" fmla="*/ 2 h 761"/>
                  <a:gd name="T14" fmla="*/ 16 w 775"/>
                  <a:gd name="T15" fmla="*/ 0 h 761"/>
                  <a:gd name="T16" fmla="*/ 14 w 775"/>
                  <a:gd name="T17" fmla="*/ 0 h 761"/>
                  <a:gd name="T18" fmla="*/ 12 w 775"/>
                  <a:gd name="T19" fmla="*/ 0 h 761"/>
                  <a:gd name="T20" fmla="*/ 10 w 775"/>
                  <a:gd name="T21" fmla="*/ 0 h 761"/>
                  <a:gd name="T22" fmla="*/ 7 w 775"/>
                  <a:gd name="T23" fmla="*/ 1 h 761"/>
                  <a:gd name="T24" fmla="*/ 6 w 775"/>
                  <a:gd name="T25" fmla="*/ 1 h 761"/>
                  <a:gd name="T26" fmla="*/ 6 w 775"/>
                  <a:gd name="T27" fmla="*/ 2 h 761"/>
                  <a:gd name="T28" fmla="*/ 4 w 775"/>
                  <a:gd name="T29" fmla="*/ 3 h 761"/>
                  <a:gd name="T30" fmla="*/ 3 w 775"/>
                  <a:gd name="T31" fmla="*/ 4 h 761"/>
                  <a:gd name="T32" fmla="*/ 2 w 775"/>
                  <a:gd name="T33" fmla="*/ 5 h 761"/>
                  <a:gd name="T34" fmla="*/ 2 w 775"/>
                  <a:gd name="T35" fmla="*/ 7 h 761"/>
                  <a:gd name="T36" fmla="*/ 1 w 775"/>
                  <a:gd name="T37" fmla="*/ 8 h 761"/>
                  <a:gd name="T38" fmla="*/ 1 w 775"/>
                  <a:gd name="T39" fmla="*/ 11 h 761"/>
                  <a:gd name="T40" fmla="*/ 1 w 775"/>
                  <a:gd name="T41" fmla="*/ 14 h 761"/>
                  <a:gd name="T42" fmla="*/ 1 w 775"/>
                  <a:gd name="T43" fmla="*/ 16 h 761"/>
                  <a:gd name="T44" fmla="*/ 1 w 775"/>
                  <a:gd name="T45" fmla="*/ 17 h 761"/>
                  <a:gd name="T46" fmla="*/ 2 w 775"/>
                  <a:gd name="T47" fmla="*/ 18 h 761"/>
                  <a:gd name="T48" fmla="*/ 2 w 775"/>
                  <a:gd name="T49" fmla="*/ 20 h 761"/>
                  <a:gd name="T50" fmla="*/ 3 w 775"/>
                  <a:gd name="T51" fmla="*/ 23 h 761"/>
                  <a:gd name="T52" fmla="*/ 4 w 775"/>
                  <a:gd name="T53" fmla="*/ 21 h 761"/>
                  <a:gd name="T54" fmla="*/ 3 w 775"/>
                  <a:gd name="T55" fmla="*/ 17 h 761"/>
                  <a:gd name="T56" fmla="*/ 3 w 775"/>
                  <a:gd name="T57" fmla="*/ 14 h 761"/>
                  <a:gd name="T58" fmla="*/ 3 w 775"/>
                  <a:gd name="T59" fmla="*/ 11 h 761"/>
                  <a:gd name="T60" fmla="*/ 5 w 775"/>
                  <a:gd name="T61" fmla="*/ 9 h 761"/>
                  <a:gd name="T62" fmla="*/ 5 w 775"/>
                  <a:gd name="T63" fmla="*/ 7 h 761"/>
                  <a:gd name="T64" fmla="*/ 7 w 775"/>
                  <a:gd name="T65" fmla="*/ 6 h 761"/>
                  <a:gd name="T66" fmla="*/ 7 w 775"/>
                  <a:gd name="T67" fmla="*/ 7 h 761"/>
                  <a:gd name="T68" fmla="*/ 8 w 775"/>
                  <a:gd name="T69" fmla="*/ 7 h 761"/>
                  <a:gd name="T70" fmla="*/ 9 w 775"/>
                  <a:gd name="T71" fmla="*/ 5 h 761"/>
                  <a:gd name="T72" fmla="*/ 10 w 775"/>
                  <a:gd name="T73" fmla="*/ 5 h 761"/>
                  <a:gd name="T74" fmla="*/ 11 w 775"/>
                  <a:gd name="T75" fmla="*/ 7 h 761"/>
                  <a:gd name="T76" fmla="*/ 11 w 775"/>
                  <a:gd name="T77" fmla="*/ 6 h 761"/>
                  <a:gd name="T78" fmla="*/ 12 w 775"/>
                  <a:gd name="T79" fmla="*/ 5 h 761"/>
                  <a:gd name="T80" fmla="*/ 13 w 775"/>
                  <a:gd name="T81" fmla="*/ 6 h 761"/>
                  <a:gd name="T82" fmla="*/ 15 w 775"/>
                  <a:gd name="T83" fmla="*/ 5 h 761"/>
                  <a:gd name="T84" fmla="*/ 15 w 775"/>
                  <a:gd name="T85" fmla="*/ 6 h 761"/>
                  <a:gd name="T86" fmla="*/ 17 w 775"/>
                  <a:gd name="T87" fmla="*/ 6 h 761"/>
                  <a:gd name="T88" fmla="*/ 18 w 775"/>
                  <a:gd name="T89" fmla="*/ 7 h 761"/>
                  <a:gd name="T90" fmla="*/ 19 w 775"/>
                  <a:gd name="T91" fmla="*/ 9 h 761"/>
                  <a:gd name="T92" fmla="*/ 20 w 775"/>
                  <a:gd name="T93" fmla="*/ 10 h 761"/>
                  <a:gd name="T94" fmla="*/ 22 w 775"/>
                  <a:gd name="T95" fmla="*/ 11 h 761"/>
                  <a:gd name="T96" fmla="*/ 23 w 775"/>
                  <a:gd name="T97" fmla="*/ 12 h 761"/>
                  <a:gd name="T98" fmla="*/ 23 w 775"/>
                  <a:gd name="T99" fmla="*/ 13 h 761"/>
                  <a:gd name="T100" fmla="*/ 23 w 775"/>
                  <a:gd name="T101" fmla="*/ 14 h 761"/>
                  <a:gd name="T102" fmla="*/ 23 w 775"/>
                  <a:gd name="T103" fmla="*/ 16 h 761"/>
                  <a:gd name="T104" fmla="*/ 25 w 775"/>
                  <a:gd name="T105" fmla="*/ 13 h 7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75" h="761">
                    <a:moveTo>
                      <a:pt x="775" y="441"/>
                    </a:moveTo>
                    <a:lnTo>
                      <a:pt x="767" y="405"/>
                    </a:lnTo>
                    <a:lnTo>
                      <a:pt x="767" y="356"/>
                    </a:lnTo>
                    <a:lnTo>
                      <a:pt x="771" y="335"/>
                    </a:lnTo>
                    <a:lnTo>
                      <a:pt x="761" y="321"/>
                    </a:lnTo>
                    <a:lnTo>
                      <a:pt x="752" y="293"/>
                    </a:lnTo>
                    <a:lnTo>
                      <a:pt x="741" y="282"/>
                    </a:lnTo>
                    <a:lnTo>
                      <a:pt x="739" y="268"/>
                    </a:lnTo>
                    <a:lnTo>
                      <a:pt x="731" y="238"/>
                    </a:lnTo>
                    <a:lnTo>
                      <a:pt x="725" y="223"/>
                    </a:lnTo>
                    <a:lnTo>
                      <a:pt x="720" y="207"/>
                    </a:lnTo>
                    <a:lnTo>
                      <a:pt x="714" y="196"/>
                    </a:lnTo>
                    <a:lnTo>
                      <a:pt x="710" y="188"/>
                    </a:lnTo>
                    <a:lnTo>
                      <a:pt x="695" y="175"/>
                    </a:lnTo>
                    <a:lnTo>
                      <a:pt x="691" y="171"/>
                    </a:lnTo>
                    <a:lnTo>
                      <a:pt x="682" y="143"/>
                    </a:lnTo>
                    <a:lnTo>
                      <a:pt x="670" y="128"/>
                    </a:lnTo>
                    <a:lnTo>
                      <a:pt x="644" y="120"/>
                    </a:lnTo>
                    <a:lnTo>
                      <a:pt x="615" y="82"/>
                    </a:lnTo>
                    <a:lnTo>
                      <a:pt x="590" y="74"/>
                    </a:lnTo>
                    <a:lnTo>
                      <a:pt x="587" y="65"/>
                    </a:lnTo>
                    <a:lnTo>
                      <a:pt x="537" y="38"/>
                    </a:lnTo>
                    <a:lnTo>
                      <a:pt x="518" y="31"/>
                    </a:lnTo>
                    <a:lnTo>
                      <a:pt x="497" y="31"/>
                    </a:lnTo>
                    <a:lnTo>
                      <a:pt x="452" y="19"/>
                    </a:lnTo>
                    <a:lnTo>
                      <a:pt x="440" y="10"/>
                    </a:lnTo>
                    <a:lnTo>
                      <a:pt x="421" y="10"/>
                    </a:lnTo>
                    <a:lnTo>
                      <a:pt x="414" y="14"/>
                    </a:lnTo>
                    <a:lnTo>
                      <a:pt x="389" y="4"/>
                    </a:lnTo>
                    <a:lnTo>
                      <a:pt x="359" y="0"/>
                    </a:lnTo>
                    <a:lnTo>
                      <a:pt x="317" y="10"/>
                    </a:lnTo>
                    <a:lnTo>
                      <a:pt x="309" y="17"/>
                    </a:lnTo>
                    <a:lnTo>
                      <a:pt x="298" y="21"/>
                    </a:lnTo>
                    <a:lnTo>
                      <a:pt x="271" y="27"/>
                    </a:lnTo>
                    <a:lnTo>
                      <a:pt x="241" y="35"/>
                    </a:lnTo>
                    <a:lnTo>
                      <a:pt x="220" y="44"/>
                    </a:lnTo>
                    <a:lnTo>
                      <a:pt x="207" y="54"/>
                    </a:lnTo>
                    <a:lnTo>
                      <a:pt x="197" y="57"/>
                    </a:lnTo>
                    <a:lnTo>
                      <a:pt x="190" y="63"/>
                    </a:lnTo>
                    <a:lnTo>
                      <a:pt x="182" y="69"/>
                    </a:lnTo>
                    <a:lnTo>
                      <a:pt x="176" y="73"/>
                    </a:lnTo>
                    <a:lnTo>
                      <a:pt x="171" y="76"/>
                    </a:lnTo>
                    <a:lnTo>
                      <a:pt x="146" y="82"/>
                    </a:lnTo>
                    <a:lnTo>
                      <a:pt x="134" y="99"/>
                    </a:lnTo>
                    <a:lnTo>
                      <a:pt x="117" y="116"/>
                    </a:lnTo>
                    <a:lnTo>
                      <a:pt x="102" y="130"/>
                    </a:lnTo>
                    <a:lnTo>
                      <a:pt x="81" y="135"/>
                    </a:lnTo>
                    <a:lnTo>
                      <a:pt x="77" y="145"/>
                    </a:lnTo>
                    <a:lnTo>
                      <a:pt x="77" y="154"/>
                    </a:lnTo>
                    <a:lnTo>
                      <a:pt x="60" y="164"/>
                    </a:lnTo>
                    <a:lnTo>
                      <a:pt x="49" y="187"/>
                    </a:lnTo>
                    <a:lnTo>
                      <a:pt x="41" y="202"/>
                    </a:lnTo>
                    <a:lnTo>
                      <a:pt x="43" y="234"/>
                    </a:lnTo>
                    <a:lnTo>
                      <a:pt x="38" y="238"/>
                    </a:lnTo>
                    <a:lnTo>
                      <a:pt x="34" y="244"/>
                    </a:lnTo>
                    <a:lnTo>
                      <a:pt x="30" y="247"/>
                    </a:lnTo>
                    <a:lnTo>
                      <a:pt x="15" y="272"/>
                    </a:lnTo>
                    <a:lnTo>
                      <a:pt x="15" y="339"/>
                    </a:lnTo>
                    <a:lnTo>
                      <a:pt x="11" y="348"/>
                    </a:lnTo>
                    <a:lnTo>
                      <a:pt x="3" y="361"/>
                    </a:lnTo>
                    <a:lnTo>
                      <a:pt x="5" y="403"/>
                    </a:lnTo>
                    <a:lnTo>
                      <a:pt x="0" y="436"/>
                    </a:lnTo>
                    <a:lnTo>
                      <a:pt x="3" y="455"/>
                    </a:lnTo>
                    <a:lnTo>
                      <a:pt x="11" y="483"/>
                    </a:lnTo>
                    <a:lnTo>
                      <a:pt x="19" y="510"/>
                    </a:lnTo>
                    <a:lnTo>
                      <a:pt x="22" y="523"/>
                    </a:lnTo>
                    <a:lnTo>
                      <a:pt x="20" y="538"/>
                    </a:lnTo>
                    <a:lnTo>
                      <a:pt x="22" y="561"/>
                    </a:lnTo>
                    <a:lnTo>
                      <a:pt x="30" y="569"/>
                    </a:lnTo>
                    <a:lnTo>
                      <a:pt x="34" y="574"/>
                    </a:lnTo>
                    <a:lnTo>
                      <a:pt x="39" y="582"/>
                    </a:lnTo>
                    <a:lnTo>
                      <a:pt x="45" y="588"/>
                    </a:lnTo>
                    <a:lnTo>
                      <a:pt x="49" y="593"/>
                    </a:lnTo>
                    <a:lnTo>
                      <a:pt x="53" y="597"/>
                    </a:lnTo>
                    <a:lnTo>
                      <a:pt x="53" y="643"/>
                    </a:lnTo>
                    <a:lnTo>
                      <a:pt x="70" y="660"/>
                    </a:lnTo>
                    <a:lnTo>
                      <a:pt x="83" y="679"/>
                    </a:lnTo>
                    <a:lnTo>
                      <a:pt x="95" y="736"/>
                    </a:lnTo>
                    <a:lnTo>
                      <a:pt x="112" y="761"/>
                    </a:lnTo>
                    <a:lnTo>
                      <a:pt x="106" y="736"/>
                    </a:lnTo>
                    <a:lnTo>
                      <a:pt x="98" y="698"/>
                    </a:lnTo>
                    <a:lnTo>
                      <a:pt x="93" y="662"/>
                    </a:lnTo>
                    <a:lnTo>
                      <a:pt x="89" y="641"/>
                    </a:lnTo>
                    <a:lnTo>
                      <a:pt x="66" y="555"/>
                    </a:lnTo>
                    <a:lnTo>
                      <a:pt x="53" y="519"/>
                    </a:lnTo>
                    <a:lnTo>
                      <a:pt x="66" y="506"/>
                    </a:lnTo>
                    <a:lnTo>
                      <a:pt x="70" y="453"/>
                    </a:lnTo>
                    <a:lnTo>
                      <a:pt x="72" y="411"/>
                    </a:lnTo>
                    <a:lnTo>
                      <a:pt x="87" y="380"/>
                    </a:lnTo>
                    <a:lnTo>
                      <a:pt x="81" y="354"/>
                    </a:lnTo>
                    <a:lnTo>
                      <a:pt x="89" y="339"/>
                    </a:lnTo>
                    <a:lnTo>
                      <a:pt x="133" y="327"/>
                    </a:lnTo>
                    <a:lnTo>
                      <a:pt x="134" y="310"/>
                    </a:lnTo>
                    <a:lnTo>
                      <a:pt x="129" y="293"/>
                    </a:lnTo>
                    <a:lnTo>
                      <a:pt x="155" y="282"/>
                    </a:lnTo>
                    <a:lnTo>
                      <a:pt x="144" y="251"/>
                    </a:lnTo>
                    <a:lnTo>
                      <a:pt x="167" y="253"/>
                    </a:lnTo>
                    <a:lnTo>
                      <a:pt x="191" y="253"/>
                    </a:lnTo>
                    <a:lnTo>
                      <a:pt x="209" y="223"/>
                    </a:lnTo>
                    <a:lnTo>
                      <a:pt x="212" y="226"/>
                    </a:lnTo>
                    <a:lnTo>
                      <a:pt x="220" y="234"/>
                    </a:lnTo>
                    <a:lnTo>
                      <a:pt x="224" y="240"/>
                    </a:lnTo>
                    <a:lnTo>
                      <a:pt x="229" y="244"/>
                    </a:lnTo>
                    <a:lnTo>
                      <a:pt x="241" y="247"/>
                    </a:lnTo>
                    <a:lnTo>
                      <a:pt x="248" y="244"/>
                    </a:lnTo>
                    <a:lnTo>
                      <a:pt x="254" y="234"/>
                    </a:lnTo>
                    <a:lnTo>
                      <a:pt x="258" y="223"/>
                    </a:lnTo>
                    <a:lnTo>
                      <a:pt x="262" y="183"/>
                    </a:lnTo>
                    <a:lnTo>
                      <a:pt x="277" y="177"/>
                    </a:lnTo>
                    <a:lnTo>
                      <a:pt x="285" y="173"/>
                    </a:lnTo>
                    <a:lnTo>
                      <a:pt x="292" y="188"/>
                    </a:lnTo>
                    <a:lnTo>
                      <a:pt x="309" y="236"/>
                    </a:lnTo>
                    <a:lnTo>
                      <a:pt x="319" y="219"/>
                    </a:lnTo>
                    <a:lnTo>
                      <a:pt x="328" y="230"/>
                    </a:lnTo>
                    <a:lnTo>
                      <a:pt x="334" y="234"/>
                    </a:lnTo>
                    <a:lnTo>
                      <a:pt x="338" y="232"/>
                    </a:lnTo>
                    <a:lnTo>
                      <a:pt x="343" y="219"/>
                    </a:lnTo>
                    <a:lnTo>
                      <a:pt x="349" y="200"/>
                    </a:lnTo>
                    <a:lnTo>
                      <a:pt x="355" y="183"/>
                    </a:lnTo>
                    <a:lnTo>
                      <a:pt x="359" y="175"/>
                    </a:lnTo>
                    <a:lnTo>
                      <a:pt x="381" y="171"/>
                    </a:lnTo>
                    <a:lnTo>
                      <a:pt x="378" y="206"/>
                    </a:lnTo>
                    <a:lnTo>
                      <a:pt x="393" y="213"/>
                    </a:lnTo>
                    <a:lnTo>
                      <a:pt x="418" y="204"/>
                    </a:lnTo>
                    <a:lnTo>
                      <a:pt x="446" y="166"/>
                    </a:lnTo>
                    <a:lnTo>
                      <a:pt x="465" y="171"/>
                    </a:lnTo>
                    <a:lnTo>
                      <a:pt x="450" y="196"/>
                    </a:lnTo>
                    <a:lnTo>
                      <a:pt x="450" y="211"/>
                    </a:lnTo>
                    <a:lnTo>
                      <a:pt x="471" y="221"/>
                    </a:lnTo>
                    <a:lnTo>
                      <a:pt x="492" y="211"/>
                    </a:lnTo>
                    <a:lnTo>
                      <a:pt x="514" y="206"/>
                    </a:lnTo>
                    <a:lnTo>
                      <a:pt x="524" y="211"/>
                    </a:lnTo>
                    <a:lnTo>
                      <a:pt x="501" y="234"/>
                    </a:lnTo>
                    <a:lnTo>
                      <a:pt x="520" y="238"/>
                    </a:lnTo>
                    <a:lnTo>
                      <a:pt x="552" y="234"/>
                    </a:lnTo>
                    <a:lnTo>
                      <a:pt x="581" y="247"/>
                    </a:lnTo>
                    <a:lnTo>
                      <a:pt x="558" y="261"/>
                    </a:lnTo>
                    <a:lnTo>
                      <a:pt x="581" y="289"/>
                    </a:lnTo>
                    <a:lnTo>
                      <a:pt x="619" y="297"/>
                    </a:lnTo>
                    <a:lnTo>
                      <a:pt x="606" y="312"/>
                    </a:lnTo>
                    <a:lnTo>
                      <a:pt x="617" y="327"/>
                    </a:lnTo>
                    <a:lnTo>
                      <a:pt x="636" y="329"/>
                    </a:lnTo>
                    <a:lnTo>
                      <a:pt x="636" y="344"/>
                    </a:lnTo>
                    <a:lnTo>
                      <a:pt x="678" y="359"/>
                    </a:lnTo>
                    <a:lnTo>
                      <a:pt x="678" y="388"/>
                    </a:lnTo>
                    <a:lnTo>
                      <a:pt x="723" y="405"/>
                    </a:lnTo>
                    <a:lnTo>
                      <a:pt x="712" y="413"/>
                    </a:lnTo>
                    <a:lnTo>
                      <a:pt x="691" y="413"/>
                    </a:lnTo>
                    <a:lnTo>
                      <a:pt x="701" y="441"/>
                    </a:lnTo>
                    <a:lnTo>
                      <a:pt x="735" y="447"/>
                    </a:lnTo>
                    <a:lnTo>
                      <a:pt x="733" y="462"/>
                    </a:lnTo>
                    <a:lnTo>
                      <a:pt x="727" y="468"/>
                    </a:lnTo>
                    <a:lnTo>
                      <a:pt x="723" y="472"/>
                    </a:lnTo>
                    <a:lnTo>
                      <a:pt x="718" y="477"/>
                    </a:lnTo>
                    <a:lnTo>
                      <a:pt x="729" y="487"/>
                    </a:lnTo>
                    <a:lnTo>
                      <a:pt x="729" y="540"/>
                    </a:lnTo>
                    <a:lnTo>
                      <a:pt x="750" y="470"/>
                    </a:lnTo>
                    <a:lnTo>
                      <a:pt x="767" y="456"/>
                    </a:lnTo>
                    <a:lnTo>
                      <a:pt x="775" y="4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1" name="Freeform 150"/>
              <p:cNvSpPr>
                <a:spLocks/>
              </p:cNvSpPr>
              <p:nvPr/>
            </p:nvSpPr>
            <p:spPr bwMode="auto">
              <a:xfrm>
                <a:off x="2800" y="1556"/>
                <a:ext cx="327" cy="260"/>
              </a:xfrm>
              <a:custGeom>
                <a:avLst/>
                <a:gdLst>
                  <a:gd name="T0" fmla="*/ 0 w 656"/>
                  <a:gd name="T1" fmla="*/ 1 h 520"/>
                  <a:gd name="T2" fmla="*/ 0 w 656"/>
                  <a:gd name="T3" fmla="*/ 2 h 520"/>
                  <a:gd name="T4" fmla="*/ 1 w 656"/>
                  <a:gd name="T5" fmla="*/ 3 h 520"/>
                  <a:gd name="T6" fmla="*/ 2 w 656"/>
                  <a:gd name="T7" fmla="*/ 6 h 520"/>
                  <a:gd name="T8" fmla="*/ 3 w 656"/>
                  <a:gd name="T9" fmla="*/ 8 h 520"/>
                  <a:gd name="T10" fmla="*/ 5 w 656"/>
                  <a:gd name="T11" fmla="*/ 10 h 520"/>
                  <a:gd name="T12" fmla="*/ 8 w 656"/>
                  <a:gd name="T13" fmla="*/ 13 h 520"/>
                  <a:gd name="T14" fmla="*/ 8 w 656"/>
                  <a:gd name="T15" fmla="*/ 14 h 520"/>
                  <a:gd name="T16" fmla="*/ 9 w 656"/>
                  <a:gd name="T17" fmla="*/ 14 h 520"/>
                  <a:gd name="T18" fmla="*/ 9 w 656"/>
                  <a:gd name="T19" fmla="*/ 14 h 520"/>
                  <a:gd name="T20" fmla="*/ 9 w 656"/>
                  <a:gd name="T21" fmla="*/ 15 h 520"/>
                  <a:gd name="T22" fmla="*/ 10 w 656"/>
                  <a:gd name="T23" fmla="*/ 15 h 520"/>
                  <a:gd name="T24" fmla="*/ 10 w 656"/>
                  <a:gd name="T25" fmla="*/ 15 h 520"/>
                  <a:gd name="T26" fmla="*/ 11 w 656"/>
                  <a:gd name="T27" fmla="*/ 16 h 520"/>
                  <a:gd name="T28" fmla="*/ 12 w 656"/>
                  <a:gd name="T29" fmla="*/ 16 h 520"/>
                  <a:gd name="T30" fmla="*/ 13 w 656"/>
                  <a:gd name="T31" fmla="*/ 16 h 520"/>
                  <a:gd name="T32" fmla="*/ 15 w 656"/>
                  <a:gd name="T33" fmla="*/ 16 h 520"/>
                  <a:gd name="T34" fmla="*/ 17 w 656"/>
                  <a:gd name="T35" fmla="*/ 15 h 520"/>
                  <a:gd name="T36" fmla="*/ 17 w 656"/>
                  <a:gd name="T37" fmla="*/ 15 h 520"/>
                  <a:gd name="T38" fmla="*/ 18 w 656"/>
                  <a:gd name="T39" fmla="*/ 15 h 520"/>
                  <a:gd name="T40" fmla="*/ 18 w 656"/>
                  <a:gd name="T41" fmla="*/ 14 h 520"/>
                  <a:gd name="T42" fmla="*/ 18 w 656"/>
                  <a:gd name="T43" fmla="*/ 14 h 520"/>
                  <a:gd name="T44" fmla="*/ 20 w 656"/>
                  <a:gd name="T45" fmla="*/ 11 h 520"/>
                  <a:gd name="T46" fmla="*/ 18 w 656"/>
                  <a:gd name="T47" fmla="*/ 15 h 520"/>
                  <a:gd name="T48" fmla="*/ 18 w 656"/>
                  <a:gd name="T49" fmla="*/ 15 h 520"/>
                  <a:gd name="T50" fmla="*/ 17 w 656"/>
                  <a:gd name="T51" fmla="*/ 16 h 520"/>
                  <a:gd name="T52" fmla="*/ 16 w 656"/>
                  <a:gd name="T53" fmla="*/ 16 h 520"/>
                  <a:gd name="T54" fmla="*/ 14 w 656"/>
                  <a:gd name="T55" fmla="*/ 17 h 520"/>
                  <a:gd name="T56" fmla="*/ 12 w 656"/>
                  <a:gd name="T57" fmla="*/ 17 h 520"/>
                  <a:gd name="T58" fmla="*/ 10 w 656"/>
                  <a:gd name="T59" fmla="*/ 16 h 520"/>
                  <a:gd name="T60" fmla="*/ 10 w 656"/>
                  <a:gd name="T61" fmla="*/ 16 h 520"/>
                  <a:gd name="T62" fmla="*/ 9 w 656"/>
                  <a:gd name="T63" fmla="*/ 15 h 520"/>
                  <a:gd name="T64" fmla="*/ 9 w 656"/>
                  <a:gd name="T65" fmla="*/ 15 h 520"/>
                  <a:gd name="T66" fmla="*/ 8 w 656"/>
                  <a:gd name="T67" fmla="*/ 14 h 520"/>
                  <a:gd name="T68" fmla="*/ 8 w 656"/>
                  <a:gd name="T69" fmla="*/ 14 h 520"/>
                  <a:gd name="T70" fmla="*/ 7 w 656"/>
                  <a:gd name="T71" fmla="*/ 13 h 520"/>
                  <a:gd name="T72" fmla="*/ 6 w 656"/>
                  <a:gd name="T73" fmla="*/ 11 h 520"/>
                  <a:gd name="T74" fmla="*/ 3 w 656"/>
                  <a:gd name="T75" fmla="*/ 8 h 520"/>
                  <a:gd name="T76" fmla="*/ 2 w 656"/>
                  <a:gd name="T77" fmla="*/ 6 h 520"/>
                  <a:gd name="T78" fmla="*/ 1 w 656"/>
                  <a:gd name="T79" fmla="*/ 3 h 520"/>
                  <a:gd name="T80" fmla="*/ 0 w 656"/>
                  <a:gd name="T81" fmla="*/ 1 h 520"/>
                  <a:gd name="T82" fmla="*/ 1 w 656"/>
                  <a:gd name="T83" fmla="*/ 1 h 5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56" h="520">
                    <a:moveTo>
                      <a:pt x="33" y="20"/>
                    </a:moveTo>
                    <a:lnTo>
                      <a:pt x="23" y="20"/>
                    </a:lnTo>
                    <a:lnTo>
                      <a:pt x="12" y="26"/>
                    </a:lnTo>
                    <a:lnTo>
                      <a:pt x="16" y="39"/>
                    </a:lnTo>
                    <a:lnTo>
                      <a:pt x="25" y="57"/>
                    </a:lnTo>
                    <a:lnTo>
                      <a:pt x="37" y="72"/>
                    </a:lnTo>
                    <a:lnTo>
                      <a:pt x="40" y="77"/>
                    </a:lnTo>
                    <a:lnTo>
                      <a:pt x="84" y="165"/>
                    </a:lnTo>
                    <a:lnTo>
                      <a:pt x="103" y="201"/>
                    </a:lnTo>
                    <a:lnTo>
                      <a:pt x="124" y="233"/>
                    </a:lnTo>
                    <a:lnTo>
                      <a:pt x="151" y="252"/>
                    </a:lnTo>
                    <a:lnTo>
                      <a:pt x="185" y="317"/>
                    </a:lnTo>
                    <a:lnTo>
                      <a:pt x="206" y="349"/>
                    </a:lnTo>
                    <a:lnTo>
                      <a:pt x="272" y="408"/>
                    </a:lnTo>
                    <a:lnTo>
                      <a:pt x="276" y="416"/>
                    </a:lnTo>
                    <a:lnTo>
                      <a:pt x="282" y="421"/>
                    </a:lnTo>
                    <a:lnTo>
                      <a:pt x="285" y="427"/>
                    </a:lnTo>
                    <a:lnTo>
                      <a:pt x="289" y="431"/>
                    </a:lnTo>
                    <a:lnTo>
                      <a:pt x="295" y="437"/>
                    </a:lnTo>
                    <a:lnTo>
                      <a:pt x="299" y="442"/>
                    </a:lnTo>
                    <a:lnTo>
                      <a:pt x="304" y="450"/>
                    </a:lnTo>
                    <a:lnTo>
                      <a:pt x="310" y="456"/>
                    </a:lnTo>
                    <a:lnTo>
                      <a:pt x="318" y="461"/>
                    </a:lnTo>
                    <a:lnTo>
                      <a:pt x="325" y="467"/>
                    </a:lnTo>
                    <a:lnTo>
                      <a:pt x="331" y="475"/>
                    </a:lnTo>
                    <a:lnTo>
                      <a:pt x="341" y="480"/>
                    </a:lnTo>
                    <a:lnTo>
                      <a:pt x="348" y="486"/>
                    </a:lnTo>
                    <a:lnTo>
                      <a:pt x="358" y="492"/>
                    </a:lnTo>
                    <a:lnTo>
                      <a:pt x="375" y="499"/>
                    </a:lnTo>
                    <a:lnTo>
                      <a:pt x="392" y="505"/>
                    </a:lnTo>
                    <a:lnTo>
                      <a:pt x="407" y="509"/>
                    </a:lnTo>
                    <a:lnTo>
                      <a:pt x="443" y="511"/>
                    </a:lnTo>
                    <a:lnTo>
                      <a:pt x="477" y="503"/>
                    </a:lnTo>
                    <a:lnTo>
                      <a:pt x="504" y="499"/>
                    </a:lnTo>
                    <a:lnTo>
                      <a:pt x="523" y="494"/>
                    </a:lnTo>
                    <a:lnTo>
                      <a:pt x="561" y="477"/>
                    </a:lnTo>
                    <a:lnTo>
                      <a:pt x="567" y="473"/>
                    </a:lnTo>
                    <a:lnTo>
                      <a:pt x="574" y="465"/>
                    </a:lnTo>
                    <a:lnTo>
                      <a:pt x="582" y="456"/>
                    </a:lnTo>
                    <a:lnTo>
                      <a:pt x="586" y="450"/>
                    </a:lnTo>
                    <a:lnTo>
                      <a:pt x="589" y="444"/>
                    </a:lnTo>
                    <a:lnTo>
                      <a:pt x="593" y="440"/>
                    </a:lnTo>
                    <a:lnTo>
                      <a:pt x="597" y="435"/>
                    </a:lnTo>
                    <a:lnTo>
                      <a:pt x="603" y="427"/>
                    </a:lnTo>
                    <a:lnTo>
                      <a:pt x="608" y="420"/>
                    </a:lnTo>
                    <a:lnTo>
                      <a:pt x="656" y="347"/>
                    </a:lnTo>
                    <a:lnTo>
                      <a:pt x="626" y="412"/>
                    </a:lnTo>
                    <a:lnTo>
                      <a:pt x="593" y="459"/>
                    </a:lnTo>
                    <a:lnTo>
                      <a:pt x="584" y="473"/>
                    </a:lnTo>
                    <a:lnTo>
                      <a:pt x="578" y="478"/>
                    </a:lnTo>
                    <a:lnTo>
                      <a:pt x="569" y="486"/>
                    </a:lnTo>
                    <a:lnTo>
                      <a:pt x="557" y="492"/>
                    </a:lnTo>
                    <a:lnTo>
                      <a:pt x="544" y="496"/>
                    </a:lnTo>
                    <a:lnTo>
                      <a:pt x="515" y="505"/>
                    </a:lnTo>
                    <a:lnTo>
                      <a:pt x="489" y="513"/>
                    </a:lnTo>
                    <a:lnTo>
                      <a:pt x="462" y="520"/>
                    </a:lnTo>
                    <a:lnTo>
                      <a:pt x="415" y="520"/>
                    </a:lnTo>
                    <a:lnTo>
                      <a:pt x="394" y="516"/>
                    </a:lnTo>
                    <a:lnTo>
                      <a:pt x="371" y="511"/>
                    </a:lnTo>
                    <a:lnTo>
                      <a:pt x="346" y="501"/>
                    </a:lnTo>
                    <a:lnTo>
                      <a:pt x="333" y="494"/>
                    </a:lnTo>
                    <a:lnTo>
                      <a:pt x="325" y="488"/>
                    </a:lnTo>
                    <a:lnTo>
                      <a:pt x="318" y="480"/>
                    </a:lnTo>
                    <a:lnTo>
                      <a:pt x="310" y="473"/>
                    </a:lnTo>
                    <a:lnTo>
                      <a:pt x="301" y="465"/>
                    </a:lnTo>
                    <a:lnTo>
                      <a:pt x="293" y="458"/>
                    </a:lnTo>
                    <a:lnTo>
                      <a:pt x="285" y="450"/>
                    </a:lnTo>
                    <a:lnTo>
                      <a:pt x="280" y="442"/>
                    </a:lnTo>
                    <a:lnTo>
                      <a:pt x="272" y="435"/>
                    </a:lnTo>
                    <a:lnTo>
                      <a:pt x="266" y="427"/>
                    </a:lnTo>
                    <a:lnTo>
                      <a:pt x="261" y="421"/>
                    </a:lnTo>
                    <a:lnTo>
                      <a:pt x="253" y="414"/>
                    </a:lnTo>
                    <a:lnTo>
                      <a:pt x="251" y="410"/>
                    </a:lnTo>
                    <a:lnTo>
                      <a:pt x="192" y="349"/>
                    </a:lnTo>
                    <a:lnTo>
                      <a:pt x="145" y="260"/>
                    </a:lnTo>
                    <a:lnTo>
                      <a:pt x="126" y="250"/>
                    </a:lnTo>
                    <a:lnTo>
                      <a:pt x="105" y="224"/>
                    </a:lnTo>
                    <a:lnTo>
                      <a:pt x="78" y="184"/>
                    </a:lnTo>
                    <a:lnTo>
                      <a:pt x="57" y="136"/>
                    </a:lnTo>
                    <a:lnTo>
                      <a:pt x="37" y="95"/>
                    </a:lnTo>
                    <a:lnTo>
                      <a:pt x="0" y="26"/>
                    </a:lnTo>
                    <a:lnTo>
                      <a:pt x="8" y="7"/>
                    </a:lnTo>
                    <a:lnTo>
                      <a:pt x="37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2" name="Freeform 151"/>
              <p:cNvSpPr>
                <a:spLocks/>
              </p:cNvSpPr>
              <p:nvPr/>
            </p:nvSpPr>
            <p:spPr bwMode="auto">
              <a:xfrm>
                <a:off x="2474" y="1798"/>
                <a:ext cx="173" cy="304"/>
              </a:xfrm>
              <a:custGeom>
                <a:avLst/>
                <a:gdLst>
                  <a:gd name="T0" fmla="*/ 11 w 346"/>
                  <a:gd name="T1" fmla="*/ 1 h 608"/>
                  <a:gd name="T2" fmla="*/ 11 w 346"/>
                  <a:gd name="T3" fmla="*/ 2 h 608"/>
                  <a:gd name="T4" fmla="*/ 10 w 346"/>
                  <a:gd name="T5" fmla="*/ 3 h 608"/>
                  <a:gd name="T6" fmla="*/ 10 w 346"/>
                  <a:gd name="T7" fmla="*/ 5 h 608"/>
                  <a:gd name="T8" fmla="*/ 10 w 346"/>
                  <a:gd name="T9" fmla="*/ 6 h 608"/>
                  <a:gd name="T10" fmla="*/ 10 w 346"/>
                  <a:gd name="T11" fmla="*/ 7 h 608"/>
                  <a:gd name="T12" fmla="*/ 9 w 346"/>
                  <a:gd name="T13" fmla="*/ 9 h 608"/>
                  <a:gd name="T14" fmla="*/ 9 w 346"/>
                  <a:gd name="T15" fmla="*/ 13 h 608"/>
                  <a:gd name="T16" fmla="*/ 9 w 346"/>
                  <a:gd name="T17" fmla="*/ 16 h 608"/>
                  <a:gd name="T18" fmla="*/ 8 w 346"/>
                  <a:gd name="T19" fmla="*/ 17 h 608"/>
                  <a:gd name="T20" fmla="*/ 6 w 346"/>
                  <a:gd name="T21" fmla="*/ 18 h 608"/>
                  <a:gd name="T22" fmla="*/ 6 w 346"/>
                  <a:gd name="T23" fmla="*/ 18 h 608"/>
                  <a:gd name="T24" fmla="*/ 6 w 346"/>
                  <a:gd name="T25" fmla="*/ 19 h 608"/>
                  <a:gd name="T26" fmla="*/ 6 w 346"/>
                  <a:gd name="T27" fmla="*/ 19 h 608"/>
                  <a:gd name="T28" fmla="*/ 7 w 346"/>
                  <a:gd name="T29" fmla="*/ 18 h 608"/>
                  <a:gd name="T30" fmla="*/ 8 w 346"/>
                  <a:gd name="T31" fmla="*/ 18 h 608"/>
                  <a:gd name="T32" fmla="*/ 9 w 346"/>
                  <a:gd name="T33" fmla="*/ 17 h 608"/>
                  <a:gd name="T34" fmla="*/ 9 w 346"/>
                  <a:gd name="T35" fmla="*/ 12 h 608"/>
                  <a:gd name="T36" fmla="*/ 10 w 346"/>
                  <a:gd name="T37" fmla="*/ 9 h 608"/>
                  <a:gd name="T38" fmla="*/ 10 w 346"/>
                  <a:gd name="T39" fmla="*/ 7 h 608"/>
                  <a:gd name="T40" fmla="*/ 11 w 346"/>
                  <a:gd name="T41" fmla="*/ 1 h 608"/>
                  <a:gd name="T42" fmla="*/ 9 w 346"/>
                  <a:gd name="T43" fmla="*/ 1 h 608"/>
                  <a:gd name="T44" fmla="*/ 5 w 346"/>
                  <a:gd name="T45" fmla="*/ 0 h 608"/>
                  <a:gd name="T46" fmla="*/ 2 w 346"/>
                  <a:gd name="T47" fmla="*/ 0 h 608"/>
                  <a:gd name="T48" fmla="*/ 0 w 346"/>
                  <a:gd name="T49" fmla="*/ 1 h 608"/>
                  <a:gd name="T50" fmla="*/ 4 w 346"/>
                  <a:gd name="T51" fmla="*/ 1 h 608"/>
                  <a:gd name="T52" fmla="*/ 8 w 346"/>
                  <a:gd name="T53" fmla="*/ 1 h 608"/>
                  <a:gd name="T54" fmla="*/ 10 w 346"/>
                  <a:gd name="T55" fmla="*/ 1 h 608"/>
                  <a:gd name="T56" fmla="*/ 11 w 346"/>
                  <a:gd name="T57" fmla="*/ 1 h 608"/>
                  <a:gd name="T58" fmla="*/ 11 w 346"/>
                  <a:gd name="T59" fmla="*/ 1 h 6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46" h="608">
                    <a:moveTo>
                      <a:pt x="330" y="31"/>
                    </a:moveTo>
                    <a:lnTo>
                      <a:pt x="323" y="59"/>
                    </a:lnTo>
                    <a:lnTo>
                      <a:pt x="315" y="91"/>
                    </a:lnTo>
                    <a:lnTo>
                      <a:pt x="306" y="129"/>
                    </a:lnTo>
                    <a:lnTo>
                      <a:pt x="296" y="169"/>
                    </a:lnTo>
                    <a:lnTo>
                      <a:pt x="289" y="205"/>
                    </a:lnTo>
                    <a:lnTo>
                      <a:pt x="279" y="259"/>
                    </a:lnTo>
                    <a:lnTo>
                      <a:pt x="270" y="395"/>
                    </a:lnTo>
                    <a:lnTo>
                      <a:pt x="264" y="504"/>
                    </a:lnTo>
                    <a:lnTo>
                      <a:pt x="235" y="534"/>
                    </a:lnTo>
                    <a:lnTo>
                      <a:pt x="192" y="555"/>
                    </a:lnTo>
                    <a:lnTo>
                      <a:pt x="190" y="568"/>
                    </a:lnTo>
                    <a:lnTo>
                      <a:pt x="178" y="580"/>
                    </a:lnTo>
                    <a:lnTo>
                      <a:pt x="163" y="608"/>
                    </a:lnTo>
                    <a:lnTo>
                      <a:pt x="207" y="563"/>
                    </a:lnTo>
                    <a:lnTo>
                      <a:pt x="247" y="548"/>
                    </a:lnTo>
                    <a:lnTo>
                      <a:pt x="281" y="515"/>
                    </a:lnTo>
                    <a:lnTo>
                      <a:pt x="281" y="384"/>
                    </a:lnTo>
                    <a:lnTo>
                      <a:pt x="290" y="280"/>
                    </a:lnTo>
                    <a:lnTo>
                      <a:pt x="304" y="200"/>
                    </a:lnTo>
                    <a:lnTo>
                      <a:pt x="346" y="25"/>
                    </a:lnTo>
                    <a:lnTo>
                      <a:pt x="273" y="8"/>
                    </a:lnTo>
                    <a:lnTo>
                      <a:pt x="150" y="0"/>
                    </a:lnTo>
                    <a:lnTo>
                      <a:pt x="61" y="0"/>
                    </a:lnTo>
                    <a:lnTo>
                      <a:pt x="0" y="10"/>
                    </a:lnTo>
                    <a:lnTo>
                      <a:pt x="108" y="8"/>
                    </a:lnTo>
                    <a:lnTo>
                      <a:pt x="245" y="15"/>
                    </a:lnTo>
                    <a:lnTo>
                      <a:pt x="311" y="27"/>
                    </a:lnTo>
                    <a:lnTo>
                      <a:pt x="33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3" name="Freeform 152"/>
              <p:cNvSpPr>
                <a:spLocks/>
              </p:cNvSpPr>
              <p:nvPr/>
            </p:nvSpPr>
            <p:spPr bwMode="auto">
              <a:xfrm>
                <a:off x="2464" y="1799"/>
                <a:ext cx="68" cy="285"/>
              </a:xfrm>
              <a:custGeom>
                <a:avLst/>
                <a:gdLst>
                  <a:gd name="T0" fmla="*/ 1 w 135"/>
                  <a:gd name="T1" fmla="*/ 1 h 570"/>
                  <a:gd name="T2" fmla="*/ 1 w 135"/>
                  <a:gd name="T3" fmla="*/ 1 h 570"/>
                  <a:gd name="T4" fmla="*/ 1 w 135"/>
                  <a:gd name="T5" fmla="*/ 3 h 570"/>
                  <a:gd name="T6" fmla="*/ 2 w 135"/>
                  <a:gd name="T7" fmla="*/ 5 h 570"/>
                  <a:gd name="T8" fmla="*/ 2 w 135"/>
                  <a:gd name="T9" fmla="*/ 6 h 570"/>
                  <a:gd name="T10" fmla="*/ 2 w 135"/>
                  <a:gd name="T11" fmla="*/ 10 h 570"/>
                  <a:gd name="T12" fmla="*/ 2 w 135"/>
                  <a:gd name="T13" fmla="*/ 15 h 570"/>
                  <a:gd name="T14" fmla="*/ 2 w 135"/>
                  <a:gd name="T15" fmla="*/ 17 h 570"/>
                  <a:gd name="T16" fmla="*/ 4 w 135"/>
                  <a:gd name="T17" fmla="*/ 18 h 570"/>
                  <a:gd name="T18" fmla="*/ 5 w 135"/>
                  <a:gd name="T19" fmla="*/ 18 h 570"/>
                  <a:gd name="T20" fmla="*/ 4 w 135"/>
                  <a:gd name="T21" fmla="*/ 18 h 570"/>
                  <a:gd name="T22" fmla="*/ 2 w 135"/>
                  <a:gd name="T23" fmla="*/ 17 h 570"/>
                  <a:gd name="T24" fmla="*/ 2 w 135"/>
                  <a:gd name="T25" fmla="*/ 10 h 570"/>
                  <a:gd name="T26" fmla="*/ 2 w 135"/>
                  <a:gd name="T27" fmla="*/ 6 h 570"/>
                  <a:gd name="T28" fmla="*/ 0 w 135"/>
                  <a:gd name="T29" fmla="*/ 0 h 570"/>
                  <a:gd name="T30" fmla="*/ 1 w 135"/>
                  <a:gd name="T31" fmla="*/ 1 h 570"/>
                  <a:gd name="T32" fmla="*/ 1 w 135"/>
                  <a:gd name="T33" fmla="*/ 1 h 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5" h="570">
                    <a:moveTo>
                      <a:pt x="17" y="8"/>
                    </a:moveTo>
                    <a:lnTo>
                      <a:pt x="21" y="30"/>
                    </a:lnTo>
                    <a:lnTo>
                      <a:pt x="32" y="84"/>
                    </a:lnTo>
                    <a:lnTo>
                      <a:pt x="42" y="141"/>
                    </a:lnTo>
                    <a:lnTo>
                      <a:pt x="47" y="175"/>
                    </a:lnTo>
                    <a:lnTo>
                      <a:pt x="49" y="312"/>
                    </a:lnTo>
                    <a:lnTo>
                      <a:pt x="49" y="451"/>
                    </a:lnTo>
                    <a:lnTo>
                      <a:pt x="57" y="515"/>
                    </a:lnTo>
                    <a:lnTo>
                      <a:pt x="108" y="551"/>
                    </a:lnTo>
                    <a:lnTo>
                      <a:pt x="135" y="570"/>
                    </a:lnTo>
                    <a:lnTo>
                      <a:pt x="112" y="570"/>
                    </a:lnTo>
                    <a:lnTo>
                      <a:pt x="36" y="515"/>
                    </a:lnTo>
                    <a:lnTo>
                      <a:pt x="36" y="298"/>
                    </a:lnTo>
                    <a:lnTo>
                      <a:pt x="36" y="179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4" name="Freeform 153"/>
              <p:cNvSpPr>
                <a:spLocks/>
              </p:cNvSpPr>
              <p:nvPr/>
            </p:nvSpPr>
            <p:spPr bwMode="auto">
              <a:xfrm>
                <a:off x="2426" y="1887"/>
                <a:ext cx="60" cy="140"/>
              </a:xfrm>
              <a:custGeom>
                <a:avLst/>
                <a:gdLst>
                  <a:gd name="T0" fmla="*/ 4 w 119"/>
                  <a:gd name="T1" fmla="*/ 2 h 279"/>
                  <a:gd name="T2" fmla="*/ 3 w 119"/>
                  <a:gd name="T3" fmla="*/ 5 h 279"/>
                  <a:gd name="T4" fmla="*/ 2 w 119"/>
                  <a:gd name="T5" fmla="*/ 8 h 279"/>
                  <a:gd name="T6" fmla="*/ 1 w 119"/>
                  <a:gd name="T7" fmla="*/ 9 h 279"/>
                  <a:gd name="T8" fmla="*/ 0 w 119"/>
                  <a:gd name="T9" fmla="*/ 9 h 279"/>
                  <a:gd name="T10" fmla="*/ 1 w 119"/>
                  <a:gd name="T11" fmla="*/ 8 h 279"/>
                  <a:gd name="T12" fmla="*/ 2 w 119"/>
                  <a:gd name="T13" fmla="*/ 4 h 279"/>
                  <a:gd name="T14" fmla="*/ 4 w 119"/>
                  <a:gd name="T15" fmla="*/ 0 h 279"/>
                  <a:gd name="T16" fmla="*/ 4 w 119"/>
                  <a:gd name="T17" fmla="*/ 2 h 279"/>
                  <a:gd name="T18" fmla="*/ 4 w 119"/>
                  <a:gd name="T19" fmla="*/ 2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9" h="279">
                    <a:moveTo>
                      <a:pt x="119" y="38"/>
                    </a:moveTo>
                    <a:lnTo>
                      <a:pt x="74" y="154"/>
                    </a:lnTo>
                    <a:lnTo>
                      <a:pt x="40" y="256"/>
                    </a:lnTo>
                    <a:lnTo>
                      <a:pt x="28" y="277"/>
                    </a:lnTo>
                    <a:lnTo>
                      <a:pt x="0" y="279"/>
                    </a:lnTo>
                    <a:lnTo>
                      <a:pt x="30" y="232"/>
                    </a:lnTo>
                    <a:lnTo>
                      <a:pt x="64" y="118"/>
                    </a:lnTo>
                    <a:lnTo>
                      <a:pt x="116" y="0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5" name="Freeform 154"/>
              <p:cNvSpPr>
                <a:spLocks/>
              </p:cNvSpPr>
              <p:nvPr/>
            </p:nvSpPr>
            <p:spPr bwMode="auto">
              <a:xfrm>
                <a:off x="2276" y="2020"/>
                <a:ext cx="210" cy="435"/>
              </a:xfrm>
              <a:custGeom>
                <a:avLst/>
                <a:gdLst>
                  <a:gd name="T0" fmla="*/ 13 w 419"/>
                  <a:gd name="T1" fmla="*/ 2 h 870"/>
                  <a:gd name="T2" fmla="*/ 13 w 419"/>
                  <a:gd name="T3" fmla="*/ 1 h 870"/>
                  <a:gd name="T4" fmla="*/ 11 w 419"/>
                  <a:gd name="T5" fmla="*/ 1 h 870"/>
                  <a:gd name="T6" fmla="*/ 8 w 419"/>
                  <a:gd name="T7" fmla="*/ 1 h 870"/>
                  <a:gd name="T8" fmla="*/ 7 w 419"/>
                  <a:gd name="T9" fmla="*/ 1 h 870"/>
                  <a:gd name="T10" fmla="*/ 6 w 419"/>
                  <a:gd name="T11" fmla="*/ 3 h 870"/>
                  <a:gd name="T12" fmla="*/ 5 w 419"/>
                  <a:gd name="T13" fmla="*/ 3 h 870"/>
                  <a:gd name="T14" fmla="*/ 4 w 419"/>
                  <a:gd name="T15" fmla="*/ 4 h 870"/>
                  <a:gd name="T16" fmla="*/ 4 w 419"/>
                  <a:gd name="T17" fmla="*/ 5 h 870"/>
                  <a:gd name="T18" fmla="*/ 4 w 419"/>
                  <a:gd name="T19" fmla="*/ 6 h 870"/>
                  <a:gd name="T20" fmla="*/ 3 w 419"/>
                  <a:gd name="T21" fmla="*/ 6 h 870"/>
                  <a:gd name="T22" fmla="*/ 3 w 419"/>
                  <a:gd name="T23" fmla="*/ 7 h 870"/>
                  <a:gd name="T24" fmla="*/ 3 w 419"/>
                  <a:gd name="T25" fmla="*/ 9 h 870"/>
                  <a:gd name="T26" fmla="*/ 2 w 419"/>
                  <a:gd name="T27" fmla="*/ 11 h 870"/>
                  <a:gd name="T28" fmla="*/ 3 w 419"/>
                  <a:gd name="T29" fmla="*/ 12 h 870"/>
                  <a:gd name="T30" fmla="*/ 4 w 419"/>
                  <a:gd name="T31" fmla="*/ 16 h 870"/>
                  <a:gd name="T32" fmla="*/ 4 w 419"/>
                  <a:gd name="T33" fmla="*/ 17 h 870"/>
                  <a:gd name="T34" fmla="*/ 5 w 419"/>
                  <a:gd name="T35" fmla="*/ 18 h 870"/>
                  <a:gd name="T36" fmla="*/ 5 w 419"/>
                  <a:gd name="T37" fmla="*/ 18 h 870"/>
                  <a:gd name="T38" fmla="*/ 6 w 419"/>
                  <a:gd name="T39" fmla="*/ 19 h 870"/>
                  <a:gd name="T40" fmla="*/ 6 w 419"/>
                  <a:gd name="T41" fmla="*/ 19 h 870"/>
                  <a:gd name="T42" fmla="*/ 7 w 419"/>
                  <a:gd name="T43" fmla="*/ 19 h 870"/>
                  <a:gd name="T44" fmla="*/ 8 w 419"/>
                  <a:gd name="T45" fmla="*/ 19 h 870"/>
                  <a:gd name="T46" fmla="*/ 9 w 419"/>
                  <a:gd name="T47" fmla="*/ 18 h 870"/>
                  <a:gd name="T48" fmla="*/ 10 w 419"/>
                  <a:gd name="T49" fmla="*/ 16 h 870"/>
                  <a:gd name="T50" fmla="*/ 9 w 419"/>
                  <a:gd name="T51" fmla="*/ 18 h 870"/>
                  <a:gd name="T52" fmla="*/ 6 w 419"/>
                  <a:gd name="T53" fmla="*/ 25 h 870"/>
                  <a:gd name="T54" fmla="*/ 6 w 419"/>
                  <a:gd name="T55" fmla="*/ 26 h 870"/>
                  <a:gd name="T56" fmla="*/ 5 w 419"/>
                  <a:gd name="T57" fmla="*/ 27 h 870"/>
                  <a:gd name="T58" fmla="*/ 5 w 419"/>
                  <a:gd name="T59" fmla="*/ 27 h 870"/>
                  <a:gd name="T60" fmla="*/ 4 w 419"/>
                  <a:gd name="T61" fmla="*/ 28 h 870"/>
                  <a:gd name="T62" fmla="*/ 3 w 419"/>
                  <a:gd name="T63" fmla="*/ 28 h 870"/>
                  <a:gd name="T64" fmla="*/ 1 w 419"/>
                  <a:gd name="T65" fmla="*/ 28 h 870"/>
                  <a:gd name="T66" fmla="*/ 0 w 419"/>
                  <a:gd name="T67" fmla="*/ 26 h 870"/>
                  <a:gd name="T68" fmla="*/ 1 w 419"/>
                  <a:gd name="T69" fmla="*/ 24 h 870"/>
                  <a:gd name="T70" fmla="*/ 1 w 419"/>
                  <a:gd name="T71" fmla="*/ 21 h 870"/>
                  <a:gd name="T72" fmla="*/ 3 w 419"/>
                  <a:gd name="T73" fmla="*/ 16 h 870"/>
                  <a:gd name="T74" fmla="*/ 3 w 419"/>
                  <a:gd name="T75" fmla="*/ 14 h 870"/>
                  <a:gd name="T76" fmla="*/ 2 w 419"/>
                  <a:gd name="T77" fmla="*/ 10 h 870"/>
                  <a:gd name="T78" fmla="*/ 2 w 419"/>
                  <a:gd name="T79" fmla="*/ 7 h 870"/>
                  <a:gd name="T80" fmla="*/ 3 w 419"/>
                  <a:gd name="T81" fmla="*/ 6 h 870"/>
                  <a:gd name="T82" fmla="*/ 4 w 419"/>
                  <a:gd name="T83" fmla="*/ 4 h 870"/>
                  <a:gd name="T84" fmla="*/ 6 w 419"/>
                  <a:gd name="T85" fmla="*/ 3 h 870"/>
                  <a:gd name="T86" fmla="*/ 8 w 419"/>
                  <a:gd name="T87" fmla="*/ 0 h 870"/>
                  <a:gd name="T88" fmla="*/ 12 w 419"/>
                  <a:gd name="T89" fmla="*/ 1 h 870"/>
                  <a:gd name="T90" fmla="*/ 14 w 419"/>
                  <a:gd name="T91" fmla="*/ 1 h 870"/>
                  <a:gd name="T92" fmla="*/ 13 w 419"/>
                  <a:gd name="T93" fmla="*/ 2 h 87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19" h="870">
                    <a:moveTo>
                      <a:pt x="416" y="46"/>
                    </a:moveTo>
                    <a:lnTo>
                      <a:pt x="406" y="36"/>
                    </a:lnTo>
                    <a:lnTo>
                      <a:pt x="397" y="29"/>
                    </a:lnTo>
                    <a:lnTo>
                      <a:pt x="387" y="23"/>
                    </a:lnTo>
                    <a:lnTo>
                      <a:pt x="359" y="19"/>
                    </a:lnTo>
                    <a:lnTo>
                      <a:pt x="340" y="19"/>
                    </a:lnTo>
                    <a:lnTo>
                      <a:pt x="281" y="19"/>
                    </a:lnTo>
                    <a:lnTo>
                      <a:pt x="235" y="15"/>
                    </a:lnTo>
                    <a:lnTo>
                      <a:pt x="220" y="19"/>
                    </a:lnTo>
                    <a:lnTo>
                      <a:pt x="203" y="29"/>
                    </a:lnTo>
                    <a:lnTo>
                      <a:pt x="193" y="53"/>
                    </a:lnTo>
                    <a:lnTo>
                      <a:pt x="188" y="72"/>
                    </a:lnTo>
                    <a:lnTo>
                      <a:pt x="176" y="84"/>
                    </a:lnTo>
                    <a:lnTo>
                      <a:pt x="142" y="93"/>
                    </a:lnTo>
                    <a:lnTo>
                      <a:pt x="129" y="99"/>
                    </a:lnTo>
                    <a:lnTo>
                      <a:pt x="119" y="106"/>
                    </a:lnTo>
                    <a:lnTo>
                      <a:pt x="112" y="116"/>
                    </a:lnTo>
                    <a:lnTo>
                      <a:pt x="104" y="135"/>
                    </a:lnTo>
                    <a:lnTo>
                      <a:pt x="102" y="144"/>
                    </a:lnTo>
                    <a:lnTo>
                      <a:pt x="102" y="179"/>
                    </a:lnTo>
                    <a:lnTo>
                      <a:pt x="98" y="184"/>
                    </a:lnTo>
                    <a:lnTo>
                      <a:pt x="89" y="190"/>
                    </a:lnTo>
                    <a:lnTo>
                      <a:pt x="79" y="198"/>
                    </a:lnTo>
                    <a:lnTo>
                      <a:pt x="74" y="203"/>
                    </a:lnTo>
                    <a:lnTo>
                      <a:pt x="70" y="232"/>
                    </a:lnTo>
                    <a:lnTo>
                      <a:pt x="74" y="283"/>
                    </a:lnTo>
                    <a:lnTo>
                      <a:pt x="66" y="298"/>
                    </a:lnTo>
                    <a:lnTo>
                      <a:pt x="58" y="329"/>
                    </a:lnTo>
                    <a:lnTo>
                      <a:pt x="64" y="361"/>
                    </a:lnTo>
                    <a:lnTo>
                      <a:pt x="68" y="380"/>
                    </a:lnTo>
                    <a:lnTo>
                      <a:pt x="98" y="418"/>
                    </a:lnTo>
                    <a:lnTo>
                      <a:pt x="100" y="487"/>
                    </a:lnTo>
                    <a:lnTo>
                      <a:pt x="106" y="502"/>
                    </a:lnTo>
                    <a:lnTo>
                      <a:pt x="115" y="523"/>
                    </a:lnTo>
                    <a:lnTo>
                      <a:pt x="125" y="542"/>
                    </a:lnTo>
                    <a:lnTo>
                      <a:pt x="129" y="549"/>
                    </a:lnTo>
                    <a:lnTo>
                      <a:pt x="138" y="557"/>
                    </a:lnTo>
                    <a:lnTo>
                      <a:pt x="148" y="564"/>
                    </a:lnTo>
                    <a:lnTo>
                      <a:pt x="157" y="574"/>
                    </a:lnTo>
                    <a:lnTo>
                      <a:pt x="163" y="578"/>
                    </a:lnTo>
                    <a:lnTo>
                      <a:pt x="169" y="583"/>
                    </a:lnTo>
                    <a:lnTo>
                      <a:pt x="180" y="593"/>
                    </a:lnTo>
                    <a:lnTo>
                      <a:pt x="188" y="599"/>
                    </a:lnTo>
                    <a:lnTo>
                      <a:pt x="193" y="602"/>
                    </a:lnTo>
                    <a:lnTo>
                      <a:pt x="212" y="604"/>
                    </a:lnTo>
                    <a:lnTo>
                      <a:pt x="239" y="597"/>
                    </a:lnTo>
                    <a:lnTo>
                      <a:pt x="254" y="587"/>
                    </a:lnTo>
                    <a:lnTo>
                      <a:pt x="262" y="570"/>
                    </a:lnTo>
                    <a:lnTo>
                      <a:pt x="266" y="547"/>
                    </a:lnTo>
                    <a:lnTo>
                      <a:pt x="319" y="492"/>
                    </a:lnTo>
                    <a:lnTo>
                      <a:pt x="330" y="494"/>
                    </a:lnTo>
                    <a:lnTo>
                      <a:pt x="288" y="572"/>
                    </a:lnTo>
                    <a:lnTo>
                      <a:pt x="197" y="770"/>
                    </a:lnTo>
                    <a:lnTo>
                      <a:pt x="190" y="783"/>
                    </a:lnTo>
                    <a:lnTo>
                      <a:pt x="182" y="796"/>
                    </a:lnTo>
                    <a:lnTo>
                      <a:pt x="174" y="812"/>
                    </a:lnTo>
                    <a:lnTo>
                      <a:pt x="163" y="827"/>
                    </a:lnTo>
                    <a:lnTo>
                      <a:pt x="153" y="842"/>
                    </a:lnTo>
                    <a:lnTo>
                      <a:pt x="148" y="848"/>
                    </a:lnTo>
                    <a:lnTo>
                      <a:pt x="142" y="853"/>
                    </a:lnTo>
                    <a:lnTo>
                      <a:pt x="134" y="859"/>
                    </a:lnTo>
                    <a:lnTo>
                      <a:pt x="115" y="865"/>
                    </a:lnTo>
                    <a:lnTo>
                      <a:pt x="96" y="867"/>
                    </a:lnTo>
                    <a:lnTo>
                      <a:pt x="74" y="870"/>
                    </a:lnTo>
                    <a:lnTo>
                      <a:pt x="45" y="870"/>
                    </a:lnTo>
                    <a:lnTo>
                      <a:pt x="24" y="865"/>
                    </a:lnTo>
                    <a:lnTo>
                      <a:pt x="7" y="851"/>
                    </a:lnTo>
                    <a:lnTo>
                      <a:pt x="0" y="825"/>
                    </a:lnTo>
                    <a:lnTo>
                      <a:pt x="1" y="789"/>
                    </a:lnTo>
                    <a:lnTo>
                      <a:pt x="5" y="758"/>
                    </a:lnTo>
                    <a:lnTo>
                      <a:pt x="7" y="745"/>
                    </a:lnTo>
                    <a:lnTo>
                      <a:pt x="17" y="650"/>
                    </a:lnTo>
                    <a:lnTo>
                      <a:pt x="74" y="513"/>
                    </a:lnTo>
                    <a:lnTo>
                      <a:pt x="77" y="492"/>
                    </a:lnTo>
                    <a:lnTo>
                      <a:pt x="83" y="462"/>
                    </a:lnTo>
                    <a:lnTo>
                      <a:pt x="83" y="424"/>
                    </a:lnTo>
                    <a:lnTo>
                      <a:pt x="47" y="369"/>
                    </a:lnTo>
                    <a:lnTo>
                      <a:pt x="47" y="310"/>
                    </a:lnTo>
                    <a:lnTo>
                      <a:pt x="57" y="277"/>
                    </a:lnTo>
                    <a:lnTo>
                      <a:pt x="57" y="211"/>
                    </a:lnTo>
                    <a:lnTo>
                      <a:pt x="58" y="194"/>
                    </a:lnTo>
                    <a:lnTo>
                      <a:pt x="91" y="173"/>
                    </a:lnTo>
                    <a:lnTo>
                      <a:pt x="93" y="125"/>
                    </a:lnTo>
                    <a:lnTo>
                      <a:pt x="104" y="99"/>
                    </a:lnTo>
                    <a:lnTo>
                      <a:pt x="127" y="84"/>
                    </a:lnTo>
                    <a:lnTo>
                      <a:pt x="171" y="68"/>
                    </a:lnTo>
                    <a:lnTo>
                      <a:pt x="191" y="19"/>
                    </a:lnTo>
                    <a:lnTo>
                      <a:pt x="239" y="0"/>
                    </a:lnTo>
                    <a:lnTo>
                      <a:pt x="302" y="8"/>
                    </a:lnTo>
                    <a:lnTo>
                      <a:pt x="366" y="8"/>
                    </a:lnTo>
                    <a:lnTo>
                      <a:pt x="399" y="10"/>
                    </a:lnTo>
                    <a:lnTo>
                      <a:pt x="419" y="29"/>
                    </a:lnTo>
                    <a:lnTo>
                      <a:pt x="41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6" name="Freeform 155"/>
              <p:cNvSpPr>
                <a:spLocks/>
              </p:cNvSpPr>
              <p:nvPr/>
            </p:nvSpPr>
            <p:spPr bwMode="auto">
              <a:xfrm>
                <a:off x="2189" y="2162"/>
                <a:ext cx="395" cy="340"/>
              </a:xfrm>
              <a:custGeom>
                <a:avLst/>
                <a:gdLst>
                  <a:gd name="T0" fmla="*/ 3 w 790"/>
                  <a:gd name="T1" fmla="*/ 6 h 680"/>
                  <a:gd name="T2" fmla="*/ 2 w 790"/>
                  <a:gd name="T3" fmla="*/ 9 h 680"/>
                  <a:gd name="T4" fmla="*/ 1 w 790"/>
                  <a:gd name="T5" fmla="*/ 12 h 680"/>
                  <a:gd name="T6" fmla="*/ 2 w 790"/>
                  <a:gd name="T7" fmla="*/ 16 h 680"/>
                  <a:gd name="T8" fmla="*/ 2 w 790"/>
                  <a:gd name="T9" fmla="*/ 18 h 680"/>
                  <a:gd name="T10" fmla="*/ 3 w 790"/>
                  <a:gd name="T11" fmla="*/ 18 h 680"/>
                  <a:gd name="T12" fmla="*/ 3 w 790"/>
                  <a:gd name="T13" fmla="*/ 19 h 680"/>
                  <a:gd name="T14" fmla="*/ 4 w 790"/>
                  <a:gd name="T15" fmla="*/ 19 h 680"/>
                  <a:gd name="T16" fmla="*/ 4 w 790"/>
                  <a:gd name="T17" fmla="*/ 20 h 680"/>
                  <a:gd name="T18" fmla="*/ 5 w 790"/>
                  <a:gd name="T19" fmla="*/ 21 h 680"/>
                  <a:gd name="T20" fmla="*/ 6 w 790"/>
                  <a:gd name="T21" fmla="*/ 21 h 680"/>
                  <a:gd name="T22" fmla="*/ 8 w 790"/>
                  <a:gd name="T23" fmla="*/ 20 h 680"/>
                  <a:gd name="T24" fmla="*/ 12 w 790"/>
                  <a:gd name="T25" fmla="*/ 19 h 680"/>
                  <a:gd name="T26" fmla="*/ 12 w 790"/>
                  <a:gd name="T27" fmla="*/ 17 h 680"/>
                  <a:gd name="T28" fmla="*/ 13 w 790"/>
                  <a:gd name="T29" fmla="*/ 15 h 680"/>
                  <a:gd name="T30" fmla="*/ 14 w 790"/>
                  <a:gd name="T31" fmla="*/ 13 h 680"/>
                  <a:gd name="T32" fmla="*/ 15 w 790"/>
                  <a:gd name="T33" fmla="*/ 11 h 680"/>
                  <a:gd name="T34" fmla="*/ 15 w 790"/>
                  <a:gd name="T35" fmla="*/ 12 h 680"/>
                  <a:gd name="T36" fmla="*/ 15 w 790"/>
                  <a:gd name="T37" fmla="*/ 15 h 680"/>
                  <a:gd name="T38" fmla="*/ 14 w 790"/>
                  <a:gd name="T39" fmla="*/ 18 h 680"/>
                  <a:gd name="T40" fmla="*/ 14 w 790"/>
                  <a:gd name="T41" fmla="*/ 21 h 680"/>
                  <a:gd name="T42" fmla="*/ 15 w 790"/>
                  <a:gd name="T43" fmla="*/ 21 h 680"/>
                  <a:gd name="T44" fmla="*/ 15 w 790"/>
                  <a:gd name="T45" fmla="*/ 20 h 680"/>
                  <a:gd name="T46" fmla="*/ 16 w 790"/>
                  <a:gd name="T47" fmla="*/ 19 h 680"/>
                  <a:gd name="T48" fmla="*/ 17 w 790"/>
                  <a:gd name="T49" fmla="*/ 19 h 680"/>
                  <a:gd name="T50" fmla="*/ 18 w 790"/>
                  <a:gd name="T51" fmla="*/ 18 h 680"/>
                  <a:gd name="T52" fmla="*/ 19 w 790"/>
                  <a:gd name="T53" fmla="*/ 17 h 680"/>
                  <a:gd name="T54" fmla="*/ 20 w 790"/>
                  <a:gd name="T55" fmla="*/ 16 h 680"/>
                  <a:gd name="T56" fmla="*/ 20 w 790"/>
                  <a:gd name="T57" fmla="*/ 15 h 680"/>
                  <a:gd name="T58" fmla="*/ 21 w 790"/>
                  <a:gd name="T59" fmla="*/ 15 h 680"/>
                  <a:gd name="T60" fmla="*/ 22 w 790"/>
                  <a:gd name="T61" fmla="*/ 12 h 680"/>
                  <a:gd name="T62" fmla="*/ 24 w 790"/>
                  <a:gd name="T63" fmla="*/ 11 h 680"/>
                  <a:gd name="T64" fmla="*/ 21 w 790"/>
                  <a:gd name="T65" fmla="*/ 16 h 680"/>
                  <a:gd name="T66" fmla="*/ 13 w 790"/>
                  <a:gd name="T67" fmla="*/ 22 h 680"/>
                  <a:gd name="T68" fmla="*/ 8 w 790"/>
                  <a:gd name="T69" fmla="*/ 21 h 680"/>
                  <a:gd name="T70" fmla="*/ 7 w 790"/>
                  <a:gd name="T71" fmla="*/ 22 h 680"/>
                  <a:gd name="T72" fmla="*/ 2 w 790"/>
                  <a:gd name="T73" fmla="*/ 18 h 680"/>
                  <a:gd name="T74" fmla="*/ 1 w 790"/>
                  <a:gd name="T75" fmla="*/ 15 h 680"/>
                  <a:gd name="T76" fmla="*/ 1 w 790"/>
                  <a:gd name="T77" fmla="*/ 10 h 680"/>
                  <a:gd name="T78" fmla="*/ 5 w 790"/>
                  <a:gd name="T79" fmla="*/ 4 h 680"/>
                  <a:gd name="T80" fmla="*/ 5 w 790"/>
                  <a:gd name="T81" fmla="*/ 3 h 680"/>
                  <a:gd name="T82" fmla="*/ 6 w 790"/>
                  <a:gd name="T83" fmla="*/ 2 h 680"/>
                  <a:gd name="T84" fmla="*/ 7 w 790"/>
                  <a:gd name="T85" fmla="*/ 2 h 680"/>
                  <a:gd name="T86" fmla="*/ 7 w 790"/>
                  <a:gd name="T87" fmla="*/ 1 h 680"/>
                  <a:gd name="T88" fmla="*/ 8 w 790"/>
                  <a:gd name="T89" fmla="*/ 1 h 6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90" h="680">
                    <a:moveTo>
                      <a:pt x="232" y="21"/>
                    </a:moveTo>
                    <a:lnTo>
                      <a:pt x="137" y="122"/>
                    </a:lnTo>
                    <a:lnTo>
                      <a:pt x="66" y="184"/>
                    </a:lnTo>
                    <a:lnTo>
                      <a:pt x="59" y="205"/>
                    </a:lnTo>
                    <a:lnTo>
                      <a:pt x="51" y="228"/>
                    </a:lnTo>
                    <a:lnTo>
                      <a:pt x="43" y="257"/>
                    </a:lnTo>
                    <a:lnTo>
                      <a:pt x="34" y="289"/>
                    </a:lnTo>
                    <a:lnTo>
                      <a:pt x="26" y="321"/>
                    </a:lnTo>
                    <a:lnTo>
                      <a:pt x="19" y="374"/>
                    </a:lnTo>
                    <a:lnTo>
                      <a:pt x="23" y="422"/>
                    </a:lnTo>
                    <a:lnTo>
                      <a:pt x="30" y="469"/>
                    </a:lnTo>
                    <a:lnTo>
                      <a:pt x="38" y="508"/>
                    </a:lnTo>
                    <a:lnTo>
                      <a:pt x="42" y="525"/>
                    </a:lnTo>
                    <a:lnTo>
                      <a:pt x="57" y="544"/>
                    </a:lnTo>
                    <a:lnTo>
                      <a:pt x="61" y="549"/>
                    </a:lnTo>
                    <a:lnTo>
                      <a:pt x="64" y="553"/>
                    </a:lnTo>
                    <a:lnTo>
                      <a:pt x="72" y="565"/>
                    </a:lnTo>
                    <a:lnTo>
                      <a:pt x="78" y="570"/>
                    </a:lnTo>
                    <a:lnTo>
                      <a:pt x="81" y="576"/>
                    </a:lnTo>
                    <a:lnTo>
                      <a:pt x="85" y="582"/>
                    </a:lnTo>
                    <a:lnTo>
                      <a:pt x="91" y="589"/>
                    </a:lnTo>
                    <a:lnTo>
                      <a:pt x="95" y="595"/>
                    </a:lnTo>
                    <a:lnTo>
                      <a:pt x="100" y="601"/>
                    </a:lnTo>
                    <a:lnTo>
                      <a:pt x="104" y="606"/>
                    </a:lnTo>
                    <a:lnTo>
                      <a:pt x="110" y="612"/>
                    </a:lnTo>
                    <a:lnTo>
                      <a:pt x="114" y="618"/>
                    </a:lnTo>
                    <a:lnTo>
                      <a:pt x="119" y="623"/>
                    </a:lnTo>
                    <a:lnTo>
                      <a:pt x="123" y="629"/>
                    </a:lnTo>
                    <a:lnTo>
                      <a:pt x="127" y="633"/>
                    </a:lnTo>
                    <a:lnTo>
                      <a:pt x="135" y="642"/>
                    </a:lnTo>
                    <a:lnTo>
                      <a:pt x="142" y="648"/>
                    </a:lnTo>
                    <a:lnTo>
                      <a:pt x="150" y="654"/>
                    </a:lnTo>
                    <a:lnTo>
                      <a:pt x="176" y="650"/>
                    </a:lnTo>
                    <a:lnTo>
                      <a:pt x="195" y="644"/>
                    </a:lnTo>
                    <a:lnTo>
                      <a:pt x="218" y="637"/>
                    </a:lnTo>
                    <a:lnTo>
                      <a:pt x="239" y="631"/>
                    </a:lnTo>
                    <a:lnTo>
                      <a:pt x="258" y="625"/>
                    </a:lnTo>
                    <a:lnTo>
                      <a:pt x="275" y="620"/>
                    </a:lnTo>
                    <a:lnTo>
                      <a:pt x="355" y="580"/>
                    </a:lnTo>
                    <a:lnTo>
                      <a:pt x="361" y="570"/>
                    </a:lnTo>
                    <a:lnTo>
                      <a:pt x="366" y="557"/>
                    </a:lnTo>
                    <a:lnTo>
                      <a:pt x="374" y="542"/>
                    </a:lnTo>
                    <a:lnTo>
                      <a:pt x="384" y="523"/>
                    </a:lnTo>
                    <a:lnTo>
                      <a:pt x="395" y="502"/>
                    </a:lnTo>
                    <a:lnTo>
                      <a:pt x="406" y="479"/>
                    </a:lnTo>
                    <a:lnTo>
                      <a:pt x="418" y="456"/>
                    </a:lnTo>
                    <a:lnTo>
                      <a:pt x="429" y="433"/>
                    </a:lnTo>
                    <a:lnTo>
                      <a:pt x="441" y="412"/>
                    </a:lnTo>
                    <a:lnTo>
                      <a:pt x="452" y="393"/>
                    </a:lnTo>
                    <a:lnTo>
                      <a:pt x="461" y="374"/>
                    </a:lnTo>
                    <a:lnTo>
                      <a:pt x="475" y="352"/>
                    </a:lnTo>
                    <a:lnTo>
                      <a:pt x="479" y="346"/>
                    </a:lnTo>
                    <a:lnTo>
                      <a:pt x="480" y="346"/>
                    </a:lnTo>
                    <a:lnTo>
                      <a:pt x="479" y="361"/>
                    </a:lnTo>
                    <a:lnTo>
                      <a:pt x="473" y="393"/>
                    </a:lnTo>
                    <a:lnTo>
                      <a:pt x="463" y="437"/>
                    </a:lnTo>
                    <a:lnTo>
                      <a:pt x="460" y="460"/>
                    </a:lnTo>
                    <a:lnTo>
                      <a:pt x="454" y="483"/>
                    </a:lnTo>
                    <a:lnTo>
                      <a:pt x="444" y="530"/>
                    </a:lnTo>
                    <a:lnTo>
                      <a:pt x="435" y="570"/>
                    </a:lnTo>
                    <a:lnTo>
                      <a:pt x="427" y="608"/>
                    </a:lnTo>
                    <a:lnTo>
                      <a:pt x="433" y="633"/>
                    </a:lnTo>
                    <a:lnTo>
                      <a:pt x="441" y="648"/>
                    </a:lnTo>
                    <a:lnTo>
                      <a:pt x="446" y="650"/>
                    </a:lnTo>
                    <a:lnTo>
                      <a:pt x="452" y="648"/>
                    </a:lnTo>
                    <a:lnTo>
                      <a:pt x="458" y="644"/>
                    </a:lnTo>
                    <a:lnTo>
                      <a:pt x="467" y="635"/>
                    </a:lnTo>
                    <a:lnTo>
                      <a:pt x="473" y="631"/>
                    </a:lnTo>
                    <a:lnTo>
                      <a:pt x="479" y="625"/>
                    </a:lnTo>
                    <a:lnTo>
                      <a:pt x="486" y="618"/>
                    </a:lnTo>
                    <a:lnTo>
                      <a:pt x="494" y="612"/>
                    </a:lnTo>
                    <a:lnTo>
                      <a:pt x="501" y="604"/>
                    </a:lnTo>
                    <a:lnTo>
                      <a:pt x="511" y="597"/>
                    </a:lnTo>
                    <a:lnTo>
                      <a:pt x="518" y="587"/>
                    </a:lnTo>
                    <a:lnTo>
                      <a:pt x="528" y="580"/>
                    </a:lnTo>
                    <a:lnTo>
                      <a:pt x="537" y="570"/>
                    </a:lnTo>
                    <a:lnTo>
                      <a:pt x="547" y="561"/>
                    </a:lnTo>
                    <a:lnTo>
                      <a:pt x="556" y="553"/>
                    </a:lnTo>
                    <a:lnTo>
                      <a:pt x="566" y="544"/>
                    </a:lnTo>
                    <a:lnTo>
                      <a:pt x="575" y="534"/>
                    </a:lnTo>
                    <a:lnTo>
                      <a:pt x="585" y="527"/>
                    </a:lnTo>
                    <a:lnTo>
                      <a:pt x="594" y="517"/>
                    </a:lnTo>
                    <a:lnTo>
                      <a:pt x="602" y="509"/>
                    </a:lnTo>
                    <a:lnTo>
                      <a:pt x="612" y="500"/>
                    </a:lnTo>
                    <a:lnTo>
                      <a:pt x="619" y="492"/>
                    </a:lnTo>
                    <a:lnTo>
                      <a:pt x="627" y="485"/>
                    </a:lnTo>
                    <a:lnTo>
                      <a:pt x="634" y="479"/>
                    </a:lnTo>
                    <a:lnTo>
                      <a:pt x="640" y="473"/>
                    </a:lnTo>
                    <a:lnTo>
                      <a:pt x="648" y="468"/>
                    </a:lnTo>
                    <a:lnTo>
                      <a:pt x="655" y="458"/>
                    </a:lnTo>
                    <a:lnTo>
                      <a:pt x="665" y="450"/>
                    </a:lnTo>
                    <a:lnTo>
                      <a:pt x="703" y="405"/>
                    </a:lnTo>
                    <a:lnTo>
                      <a:pt x="703" y="369"/>
                    </a:lnTo>
                    <a:lnTo>
                      <a:pt x="566" y="306"/>
                    </a:lnTo>
                    <a:lnTo>
                      <a:pt x="790" y="314"/>
                    </a:lnTo>
                    <a:lnTo>
                      <a:pt x="739" y="348"/>
                    </a:lnTo>
                    <a:lnTo>
                      <a:pt x="733" y="376"/>
                    </a:lnTo>
                    <a:lnTo>
                      <a:pt x="716" y="437"/>
                    </a:lnTo>
                    <a:lnTo>
                      <a:pt x="657" y="481"/>
                    </a:lnTo>
                    <a:lnTo>
                      <a:pt x="556" y="580"/>
                    </a:lnTo>
                    <a:lnTo>
                      <a:pt x="450" y="680"/>
                    </a:lnTo>
                    <a:lnTo>
                      <a:pt x="414" y="680"/>
                    </a:lnTo>
                    <a:lnTo>
                      <a:pt x="334" y="669"/>
                    </a:lnTo>
                    <a:lnTo>
                      <a:pt x="245" y="661"/>
                    </a:lnTo>
                    <a:lnTo>
                      <a:pt x="243" y="669"/>
                    </a:lnTo>
                    <a:lnTo>
                      <a:pt x="237" y="673"/>
                    </a:lnTo>
                    <a:lnTo>
                      <a:pt x="232" y="675"/>
                    </a:lnTo>
                    <a:lnTo>
                      <a:pt x="205" y="680"/>
                    </a:lnTo>
                    <a:lnTo>
                      <a:pt x="154" y="679"/>
                    </a:lnTo>
                    <a:lnTo>
                      <a:pt x="137" y="677"/>
                    </a:lnTo>
                    <a:lnTo>
                      <a:pt x="34" y="551"/>
                    </a:lnTo>
                    <a:lnTo>
                      <a:pt x="30" y="538"/>
                    </a:lnTo>
                    <a:lnTo>
                      <a:pt x="21" y="506"/>
                    </a:lnTo>
                    <a:lnTo>
                      <a:pt x="9" y="468"/>
                    </a:lnTo>
                    <a:lnTo>
                      <a:pt x="2" y="437"/>
                    </a:lnTo>
                    <a:lnTo>
                      <a:pt x="0" y="367"/>
                    </a:lnTo>
                    <a:lnTo>
                      <a:pt x="4" y="319"/>
                    </a:lnTo>
                    <a:lnTo>
                      <a:pt x="45" y="184"/>
                    </a:lnTo>
                    <a:lnTo>
                      <a:pt x="76" y="148"/>
                    </a:lnTo>
                    <a:lnTo>
                      <a:pt x="135" y="101"/>
                    </a:lnTo>
                    <a:lnTo>
                      <a:pt x="140" y="95"/>
                    </a:lnTo>
                    <a:lnTo>
                      <a:pt x="148" y="87"/>
                    </a:lnTo>
                    <a:lnTo>
                      <a:pt x="156" y="80"/>
                    </a:lnTo>
                    <a:lnTo>
                      <a:pt x="165" y="70"/>
                    </a:lnTo>
                    <a:lnTo>
                      <a:pt x="173" y="63"/>
                    </a:lnTo>
                    <a:lnTo>
                      <a:pt x="180" y="55"/>
                    </a:lnTo>
                    <a:lnTo>
                      <a:pt x="186" y="49"/>
                    </a:lnTo>
                    <a:lnTo>
                      <a:pt x="190" y="44"/>
                    </a:lnTo>
                    <a:lnTo>
                      <a:pt x="195" y="38"/>
                    </a:lnTo>
                    <a:lnTo>
                      <a:pt x="203" y="29"/>
                    </a:lnTo>
                    <a:lnTo>
                      <a:pt x="211" y="21"/>
                    </a:lnTo>
                    <a:lnTo>
                      <a:pt x="218" y="13"/>
                    </a:lnTo>
                    <a:lnTo>
                      <a:pt x="224" y="8"/>
                    </a:lnTo>
                    <a:lnTo>
                      <a:pt x="230" y="0"/>
                    </a:lnTo>
                    <a:lnTo>
                      <a:pt x="2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7" name="Freeform 156"/>
              <p:cNvSpPr>
                <a:spLocks/>
              </p:cNvSpPr>
              <p:nvPr/>
            </p:nvSpPr>
            <p:spPr bwMode="auto">
              <a:xfrm>
                <a:off x="2557" y="1721"/>
                <a:ext cx="383" cy="539"/>
              </a:xfrm>
              <a:custGeom>
                <a:avLst/>
                <a:gdLst>
                  <a:gd name="T0" fmla="*/ 23 w 768"/>
                  <a:gd name="T1" fmla="*/ 7 h 1078"/>
                  <a:gd name="T2" fmla="*/ 23 w 768"/>
                  <a:gd name="T3" fmla="*/ 9 h 1078"/>
                  <a:gd name="T4" fmla="*/ 23 w 768"/>
                  <a:gd name="T5" fmla="*/ 12 h 1078"/>
                  <a:gd name="T6" fmla="*/ 22 w 768"/>
                  <a:gd name="T7" fmla="*/ 13 h 1078"/>
                  <a:gd name="T8" fmla="*/ 22 w 768"/>
                  <a:gd name="T9" fmla="*/ 17 h 1078"/>
                  <a:gd name="T10" fmla="*/ 21 w 768"/>
                  <a:gd name="T11" fmla="*/ 17 h 1078"/>
                  <a:gd name="T12" fmla="*/ 20 w 768"/>
                  <a:gd name="T13" fmla="*/ 18 h 1078"/>
                  <a:gd name="T14" fmla="*/ 20 w 768"/>
                  <a:gd name="T15" fmla="*/ 24 h 1078"/>
                  <a:gd name="T16" fmla="*/ 21 w 768"/>
                  <a:gd name="T17" fmla="*/ 27 h 1078"/>
                  <a:gd name="T18" fmla="*/ 21 w 768"/>
                  <a:gd name="T19" fmla="*/ 27 h 1078"/>
                  <a:gd name="T20" fmla="*/ 21 w 768"/>
                  <a:gd name="T21" fmla="*/ 29 h 1078"/>
                  <a:gd name="T22" fmla="*/ 21 w 768"/>
                  <a:gd name="T23" fmla="*/ 30 h 1078"/>
                  <a:gd name="T24" fmla="*/ 20 w 768"/>
                  <a:gd name="T25" fmla="*/ 32 h 1078"/>
                  <a:gd name="T26" fmla="*/ 20 w 768"/>
                  <a:gd name="T27" fmla="*/ 33 h 1078"/>
                  <a:gd name="T28" fmla="*/ 19 w 768"/>
                  <a:gd name="T29" fmla="*/ 34 h 1078"/>
                  <a:gd name="T30" fmla="*/ 19 w 768"/>
                  <a:gd name="T31" fmla="*/ 33 h 1078"/>
                  <a:gd name="T32" fmla="*/ 20 w 768"/>
                  <a:gd name="T33" fmla="*/ 32 h 1078"/>
                  <a:gd name="T34" fmla="*/ 19 w 768"/>
                  <a:gd name="T35" fmla="*/ 29 h 1078"/>
                  <a:gd name="T36" fmla="*/ 19 w 768"/>
                  <a:gd name="T37" fmla="*/ 30 h 1078"/>
                  <a:gd name="T38" fmla="*/ 18 w 768"/>
                  <a:gd name="T39" fmla="*/ 30 h 1078"/>
                  <a:gd name="T40" fmla="*/ 17 w 768"/>
                  <a:gd name="T41" fmla="*/ 28 h 1078"/>
                  <a:gd name="T42" fmla="*/ 15 w 768"/>
                  <a:gd name="T43" fmla="*/ 32 h 1078"/>
                  <a:gd name="T44" fmla="*/ 15 w 768"/>
                  <a:gd name="T45" fmla="*/ 33 h 1078"/>
                  <a:gd name="T46" fmla="*/ 14 w 768"/>
                  <a:gd name="T47" fmla="*/ 33 h 1078"/>
                  <a:gd name="T48" fmla="*/ 13 w 768"/>
                  <a:gd name="T49" fmla="*/ 31 h 1078"/>
                  <a:gd name="T50" fmla="*/ 12 w 768"/>
                  <a:gd name="T51" fmla="*/ 29 h 1078"/>
                  <a:gd name="T52" fmla="*/ 12 w 768"/>
                  <a:gd name="T53" fmla="*/ 31 h 1078"/>
                  <a:gd name="T54" fmla="*/ 11 w 768"/>
                  <a:gd name="T55" fmla="*/ 33 h 1078"/>
                  <a:gd name="T56" fmla="*/ 10 w 768"/>
                  <a:gd name="T57" fmla="*/ 33 h 1078"/>
                  <a:gd name="T58" fmla="*/ 9 w 768"/>
                  <a:gd name="T59" fmla="*/ 32 h 1078"/>
                  <a:gd name="T60" fmla="*/ 9 w 768"/>
                  <a:gd name="T61" fmla="*/ 31 h 1078"/>
                  <a:gd name="T62" fmla="*/ 8 w 768"/>
                  <a:gd name="T63" fmla="*/ 33 h 1078"/>
                  <a:gd name="T64" fmla="*/ 7 w 768"/>
                  <a:gd name="T65" fmla="*/ 34 h 1078"/>
                  <a:gd name="T66" fmla="*/ 6 w 768"/>
                  <a:gd name="T67" fmla="*/ 34 h 1078"/>
                  <a:gd name="T68" fmla="*/ 6 w 768"/>
                  <a:gd name="T69" fmla="*/ 34 h 1078"/>
                  <a:gd name="T70" fmla="*/ 5 w 768"/>
                  <a:gd name="T71" fmla="*/ 34 h 1078"/>
                  <a:gd name="T72" fmla="*/ 4 w 768"/>
                  <a:gd name="T73" fmla="*/ 33 h 1078"/>
                  <a:gd name="T74" fmla="*/ 3 w 768"/>
                  <a:gd name="T75" fmla="*/ 32 h 1078"/>
                  <a:gd name="T76" fmla="*/ 0 w 768"/>
                  <a:gd name="T77" fmla="*/ 31 h 1078"/>
                  <a:gd name="T78" fmla="*/ 0 w 768"/>
                  <a:gd name="T79" fmla="*/ 29 h 1078"/>
                  <a:gd name="T80" fmla="*/ 1 w 768"/>
                  <a:gd name="T81" fmla="*/ 27 h 1078"/>
                  <a:gd name="T82" fmla="*/ 2 w 768"/>
                  <a:gd name="T83" fmla="*/ 26 h 1078"/>
                  <a:gd name="T84" fmla="*/ 2 w 768"/>
                  <a:gd name="T85" fmla="*/ 26 h 1078"/>
                  <a:gd name="T86" fmla="*/ 2 w 768"/>
                  <a:gd name="T87" fmla="*/ 25 h 1078"/>
                  <a:gd name="T88" fmla="*/ 1 w 768"/>
                  <a:gd name="T89" fmla="*/ 24 h 1078"/>
                  <a:gd name="T90" fmla="*/ 1 w 768"/>
                  <a:gd name="T91" fmla="*/ 23 h 1078"/>
                  <a:gd name="T92" fmla="*/ 3 w 768"/>
                  <a:gd name="T93" fmla="*/ 14 h 1078"/>
                  <a:gd name="T94" fmla="*/ 8 w 768"/>
                  <a:gd name="T95" fmla="*/ 6 h 1078"/>
                  <a:gd name="T96" fmla="*/ 13 w 768"/>
                  <a:gd name="T97" fmla="*/ 3 h 1078"/>
                  <a:gd name="T98" fmla="*/ 16 w 768"/>
                  <a:gd name="T99" fmla="*/ 2 h 1078"/>
                  <a:gd name="T100" fmla="*/ 18 w 768"/>
                  <a:gd name="T101" fmla="*/ 3 h 1078"/>
                  <a:gd name="T102" fmla="*/ 21 w 768"/>
                  <a:gd name="T103" fmla="*/ 0 h 10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68" h="1078">
                    <a:moveTo>
                      <a:pt x="724" y="55"/>
                    </a:moveTo>
                    <a:lnTo>
                      <a:pt x="716" y="131"/>
                    </a:lnTo>
                    <a:lnTo>
                      <a:pt x="737" y="211"/>
                    </a:lnTo>
                    <a:lnTo>
                      <a:pt x="741" y="219"/>
                    </a:lnTo>
                    <a:lnTo>
                      <a:pt x="752" y="238"/>
                    </a:lnTo>
                    <a:lnTo>
                      <a:pt x="768" y="285"/>
                    </a:lnTo>
                    <a:lnTo>
                      <a:pt x="766" y="312"/>
                    </a:lnTo>
                    <a:lnTo>
                      <a:pt x="758" y="344"/>
                    </a:lnTo>
                    <a:lnTo>
                      <a:pt x="751" y="369"/>
                    </a:lnTo>
                    <a:lnTo>
                      <a:pt x="747" y="380"/>
                    </a:lnTo>
                    <a:lnTo>
                      <a:pt x="724" y="367"/>
                    </a:lnTo>
                    <a:lnTo>
                      <a:pt x="713" y="388"/>
                    </a:lnTo>
                    <a:lnTo>
                      <a:pt x="713" y="472"/>
                    </a:lnTo>
                    <a:lnTo>
                      <a:pt x="711" y="508"/>
                    </a:lnTo>
                    <a:lnTo>
                      <a:pt x="705" y="521"/>
                    </a:lnTo>
                    <a:lnTo>
                      <a:pt x="697" y="532"/>
                    </a:lnTo>
                    <a:lnTo>
                      <a:pt x="692" y="538"/>
                    </a:lnTo>
                    <a:lnTo>
                      <a:pt x="686" y="542"/>
                    </a:lnTo>
                    <a:lnTo>
                      <a:pt x="680" y="549"/>
                    </a:lnTo>
                    <a:lnTo>
                      <a:pt x="675" y="553"/>
                    </a:lnTo>
                    <a:lnTo>
                      <a:pt x="665" y="563"/>
                    </a:lnTo>
                    <a:lnTo>
                      <a:pt x="661" y="567"/>
                    </a:lnTo>
                    <a:lnTo>
                      <a:pt x="656" y="743"/>
                    </a:lnTo>
                    <a:lnTo>
                      <a:pt x="669" y="751"/>
                    </a:lnTo>
                    <a:lnTo>
                      <a:pt x="682" y="781"/>
                    </a:lnTo>
                    <a:lnTo>
                      <a:pt x="678" y="821"/>
                    </a:lnTo>
                    <a:lnTo>
                      <a:pt x="675" y="840"/>
                    </a:lnTo>
                    <a:lnTo>
                      <a:pt x="678" y="836"/>
                    </a:lnTo>
                    <a:lnTo>
                      <a:pt x="688" y="836"/>
                    </a:lnTo>
                    <a:lnTo>
                      <a:pt x="697" y="848"/>
                    </a:lnTo>
                    <a:lnTo>
                      <a:pt x="701" y="876"/>
                    </a:lnTo>
                    <a:lnTo>
                      <a:pt x="695" y="909"/>
                    </a:lnTo>
                    <a:lnTo>
                      <a:pt x="692" y="922"/>
                    </a:lnTo>
                    <a:lnTo>
                      <a:pt x="686" y="931"/>
                    </a:lnTo>
                    <a:lnTo>
                      <a:pt x="680" y="939"/>
                    </a:lnTo>
                    <a:lnTo>
                      <a:pt x="675" y="945"/>
                    </a:lnTo>
                    <a:lnTo>
                      <a:pt x="667" y="954"/>
                    </a:lnTo>
                    <a:lnTo>
                      <a:pt x="667" y="981"/>
                    </a:lnTo>
                    <a:lnTo>
                      <a:pt x="669" y="1019"/>
                    </a:lnTo>
                    <a:lnTo>
                      <a:pt x="667" y="1028"/>
                    </a:lnTo>
                    <a:lnTo>
                      <a:pt x="663" y="1036"/>
                    </a:lnTo>
                    <a:lnTo>
                      <a:pt x="654" y="1049"/>
                    </a:lnTo>
                    <a:lnTo>
                      <a:pt x="650" y="1055"/>
                    </a:lnTo>
                    <a:lnTo>
                      <a:pt x="644" y="1059"/>
                    </a:lnTo>
                    <a:lnTo>
                      <a:pt x="640" y="1061"/>
                    </a:lnTo>
                    <a:lnTo>
                      <a:pt x="606" y="1074"/>
                    </a:lnTo>
                    <a:lnTo>
                      <a:pt x="612" y="1040"/>
                    </a:lnTo>
                    <a:lnTo>
                      <a:pt x="618" y="1044"/>
                    </a:lnTo>
                    <a:lnTo>
                      <a:pt x="627" y="1049"/>
                    </a:lnTo>
                    <a:lnTo>
                      <a:pt x="638" y="1042"/>
                    </a:lnTo>
                    <a:lnTo>
                      <a:pt x="644" y="1011"/>
                    </a:lnTo>
                    <a:lnTo>
                      <a:pt x="640" y="971"/>
                    </a:lnTo>
                    <a:lnTo>
                      <a:pt x="635" y="943"/>
                    </a:lnTo>
                    <a:lnTo>
                      <a:pt x="631" y="928"/>
                    </a:lnTo>
                    <a:lnTo>
                      <a:pt x="627" y="922"/>
                    </a:lnTo>
                    <a:lnTo>
                      <a:pt x="619" y="928"/>
                    </a:lnTo>
                    <a:lnTo>
                      <a:pt x="612" y="931"/>
                    </a:lnTo>
                    <a:lnTo>
                      <a:pt x="602" y="937"/>
                    </a:lnTo>
                    <a:lnTo>
                      <a:pt x="593" y="941"/>
                    </a:lnTo>
                    <a:lnTo>
                      <a:pt x="583" y="943"/>
                    </a:lnTo>
                    <a:lnTo>
                      <a:pt x="578" y="941"/>
                    </a:lnTo>
                    <a:lnTo>
                      <a:pt x="576" y="935"/>
                    </a:lnTo>
                    <a:lnTo>
                      <a:pt x="576" y="865"/>
                    </a:lnTo>
                    <a:lnTo>
                      <a:pt x="526" y="842"/>
                    </a:lnTo>
                    <a:lnTo>
                      <a:pt x="526" y="922"/>
                    </a:lnTo>
                    <a:lnTo>
                      <a:pt x="505" y="1006"/>
                    </a:lnTo>
                    <a:lnTo>
                      <a:pt x="504" y="1013"/>
                    </a:lnTo>
                    <a:lnTo>
                      <a:pt x="498" y="1027"/>
                    </a:lnTo>
                    <a:lnTo>
                      <a:pt x="494" y="1032"/>
                    </a:lnTo>
                    <a:lnTo>
                      <a:pt x="486" y="1036"/>
                    </a:lnTo>
                    <a:lnTo>
                      <a:pt x="467" y="1034"/>
                    </a:lnTo>
                    <a:lnTo>
                      <a:pt x="456" y="1027"/>
                    </a:lnTo>
                    <a:lnTo>
                      <a:pt x="447" y="1017"/>
                    </a:lnTo>
                    <a:lnTo>
                      <a:pt x="437" y="996"/>
                    </a:lnTo>
                    <a:lnTo>
                      <a:pt x="433" y="969"/>
                    </a:lnTo>
                    <a:lnTo>
                      <a:pt x="433" y="907"/>
                    </a:lnTo>
                    <a:lnTo>
                      <a:pt x="422" y="911"/>
                    </a:lnTo>
                    <a:lnTo>
                      <a:pt x="401" y="922"/>
                    </a:lnTo>
                    <a:lnTo>
                      <a:pt x="395" y="937"/>
                    </a:lnTo>
                    <a:lnTo>
                      <a:pt x="390" y="960"/>
                    </a:lnTo>
                    <a:lnTo>
                      <a:pt x="386" y="988"/>
                    </a:lnTo>
                    <a:lnTo>
                      <a:pt x="380" y="1011"/>
                    </a:lnTo>
                    <a:lnTo>
                      <a:pt x="372" y="1027"/>
                    </a:lnTo>
                    <a:lnTo>
                      <a:pt x="369" y="1034"/>
                    </a:lnTo>
                    <a:lnTo>
                      <a:pt x="363" y="1038"/>
                    </a:lnTo>
                    <a:lnTo>
                      <a:pt x="348" y="1034"/>
                    </a:lnTo>
                    <a:lnTo>
                      <a:pt x="338" y="1030"/>
                    </a:lnTo>
                    <a:lnTo>
                      <a:pt x="329" y="1023"/>
                    </a:lnTo>
                    <a:lnTo>
                      <a:pt x="319" y="1017"/>
                    </a:lnTo>
                    <a:lnTo>
                      <a:pt x="312" y="1011"/>
                    </a:lnTo>
                    <a:lnTo>
                      <a:pt x="306" y="1006"/>
                    </a:lnTo>
                    <a:lnTo>
                      <a:pt x="302" y="981"/>
                    </a:lnTo>
                    <a:lnTo>
                      <a:pt x="298" y="987"/>
                    </a:lnTo>
                    <a:lnTo>
                      <a:pt x="287" y="1002"/>
                    </a:lnTo>
                    <a:lnTo>
                      <a:pt x="274" y="1023"/>
                    </a:lnTo>
                    <a:lnTo>
                      <a:pt x="266" y="1042"/>
                    </a:lnTo>
                    <a:lnTo>
                      <a:pt x="258" y="1059"/>
                    </a:lnTo>
                    <a:lnTo>
                      <a:pt x="253" y="1065"/>
                    </a:lnTo>
                    <a:lnTo>
                      <a:pt x="245" y="1068"/>
                    </a:lnTo>
                    <a:lnTo>
                      <a:pt x="232" y="1072"/>
                    </a:lnTo>
                    <a:lnTo>
                      <a:pt x="222" y="1070"/>
                    </a:lnTo>
                    <a:lnTo>
                      <a:pt x="215" y="1066"/>
                    </a:lnTo>
                    <a:lnTo>
                      <a:pt x="207" y="1061"/>
                    </a:lnTo>
                    <a:lnTo>
                      <a:pt x="200" y="1053"/>
                    </a:lnTo>
                    <a:lnTo>
                      <a:pt x="194" y="1059"/>
                    </a:lnTo>
                    <a:lnTo>
                      <a:pt x="188" y="1065"/>
                    </a:lnTo>
                    <a:lnTo>
                      <a:pt x="181" y="1070"/>
                    </a:lnTo>
                    <a:lnTo>
                      <a:pt x="171" y="1076"/>
                    </a:lnTo>
                    <a:lnTo>
                      <a:pt x="162" y="1078"/>
                    </a:lnTo>
                    <a:lnTo>
                      <a:pt x="144" y="1070"/>
                    </a:lnTo>
                    <a:lnTo>
                      <a:pt x="131" y="1049"/>
                    </a:lnTo>
                    <a:lnTo>
                      <a:pt x="125" y="1025"/>
                    </a:lnTo>
                    <a:lnTo>
                      <a:pt x="124" y="996"/>
                    </a:lnTo>
                    <a:lnTo>
                      <a:pt x="101" y="996"/>
                    </a:lnTo>
                    <a:lnTo>
                      <a:pt x="70" y="992"/>
                    </a:lnTo>
                    <a:lnTo>
                      <a:pt x="34" y="981"/>
                    </a:lnTo>
                    <a:lnTo>
                      <a:pt x="25" y="964"/>
                    </a:lnTo>
                    <a:lnTo>
                      <a:pt x="21" y="954"/>
                    </a:lnTo>
                    <a:lnTo>
                      <a:pt x="19" y="926"/>
                    </a:lnTo>
                    <a:lnTo>
                      <a:pt x="11" y="901"/>
                    </a:lnTo>
                    <a:lnTo>
                      <a:pt x="11" y="880"/>
                    </a:lnTo>
                    <a:lnTo>
                      <a:pt x="55" y="863"/>
                    </a:lnTo>
                    <a:lnTo>
                      <a:pt x="63" y="857"/>
                    </a:lnTo>
                    <a:lnTo>
                      <a:pt x="68" y="852"/>
                    </a:lnTo>
                    <a:lnTo>
                      <a:pt x="76" y="842"/>
                    </a:lnTo>
                    <a:lnTo>
                      <a:pt x="84" y="821"/>
                    </a:lnTo>
                    <a:lnTo>
                      <a:pt x="87" y="814"/>
                    </a:lnTo>
                    <a:lnTo>
                      <a:pt x="91" y="816"/>
                    </a:lnTo>
                    <a:lnTo>
                      <a:pt x="84" y="802"/>
                    </a:lnTo>
                    <a:lnTo>
                      <a:pt x="78" y="793"/>
                    </a:lnTo>
                    <a:lnTo>
                      <a:pt x="70" y="785"/>
                    </a:lnTo>
                    <a:lnTo>
                      <a:pt x="65" y="778"/>
                    </a:lnTo>
                    <a:lnTo>
                      <a:pt x="57" y="772"/>
                    </a:lnTo>
                    <a:lnTo>
                      <a:pt x="49" y="766"/>
                    </a:lnTo>
                    <a:lnTo>
                      <a:pt x="46" y="764"/>
                    </a:lnTo>
                    <a:lnTo>
                      <a:pt x="0" y="760"/>
                    </a:lnTo>
                    <a:lnTo>
                      <a:pt x="32" y="724"/>
                    </a:lnTo>
                    <a:lnTo>
                      <a:pt x="38" y="707"/>
                    </a:lnTo>
                    <a:lnTo>
                      <a:pt x="74" y="696"/>
                    </a:lnTo>
                    <a:lnTo>
                      <a:pt x="110" y="667"/>
                    </a:lnTo>
                    <a:lnTo>
                      <a:pt x="118" y="422"/>
                    </a:lnTo>
                    <a:lnTo>
                      <a:pt x="169" y="190"/>
                    </a:lnTo>
                    <a:lnTo>
                      <a:pt x="190" y="175"/>
                    </a:lnTo>
                    <a:lnTo>
                      <a:pt x="264" y="179"/>
                    </a:lnTo>
                    <a:lnTo>
                      <a:pt x="357" y="148"/>
                    </a:lnTo>
                    <a:lnTo>
                      <a:pt x="448" y="128"/>
                    </a:lnTo>
                    <a:lnTo>
                      <a:pt x="448" y="84"/>
                    </a:lnTo>
                    <a:lnTo>
                      <a:pt x="471" y="74"/>
                    </a:lnTo>
                    <a:lnTo>
                      <a:pt x="507" y="95"/>
                    </a:lnTo>
                    <a:lnTo>
                      <a:pt x="519" y="61"/>
                    </a:lnTo>
                    <a:lnTo>
                      <a:pt x="545" y="69"/>
                    </a:lnTo>
                    <a:lnTo>
                      <a:pt x="555" y="50"/>
                    </a:lnTo>
                    <a:lnTo>
                      <a:pt x="597" y="74"/>
                    </a:lnTo>
                    <a:lnTo>
                      <a:pt x="606" y="42"/>
                    </a:lnTo>
                    <a:lnTo>
                      <a:pt x="644" y="36"/>
                    </a:lnTo>
                    <a:lnTo>
                      <a:pt x="675" y="0"/>
                    </a:lnTo>
                    <a:lnTo>
                      <a:pt x="724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8" name="Freeform 157"/>
              <p:cNvSpPr>
                <a:spLocks/>
              </p:cNvSpPr>
              <p:nvPr/>
            </p:nvSpPr>
            <p:spPr bwMode="auto">
              <a:xfrm>
                <a:off x="2888" y="1992"/>
                <a:ext cx="252" cy="47"/>
              </a:xfrm>
              <a:custGeom>
                <a:avLst/>
                <a:gdLst>
                  <a:gd name="T0" fmla="*/ 1 w 504"/>
                  <a:gd name="T1" fmla="*/ 0 h 95"/>
                  <a:gd name="T2" fmla="*/ 1 w 504"/>
                  <a:gd name="T3" fmla="*/ 0 h 95"/>
                  <a:gd name="T4" fmla="*/ 2 w 504"/>
                  <a:gd name="T5" fmla="*/ 0 h 95"/>
                  <a:gd name="T6" fmla="*/ 2 w 504"/>
                  <a:gd name="T7" fmla="*/ 0 h 95"/>
                  <a:gd name="T8" fmla="*/ 2 w 504"/>
                  <a:gd name="T9" fmla="*/ 0 h 95"/>
                  <a:gd name="T10" fmla="*/ 3 w 504"/>
                  <a:gd name="T11" fmla="*/ 0 h 95"/>
                  <a:gd name="T12" fmla="*/ 3 w 504"/>
                  <a:gd name="T13" fmla="*/ 1 h 95"/>
                  <a:gd name="T14" fmla="*/ 4 w 504"/>
                  <a:gd name="T15" fmla="*/ 1 h 95"/>
                  <a:gd name="T16" fmla="*/ 4 w 504"/>
                  <a:gd name="T17" fmla="*/ 1 h 95"/>
                  <a:gd name="T18" fmla="*/ 5 w 504"/>
                  <a:gd name="T19" fmla="*/ 1 h 95"/>
                  <a:gd name="T20" fmla="*/ 5 w 504"/>
                  <a:gd name="T21" fmla="*/ 2 h 95"/>
                  <a:gd name="T22" fmla="*/ 6 w 504"/>
                  <a:gd name="T23" fmla="*/ 2 h 95"/>
                  <a:gd name="T24" fmla="*/ 6 w 504"/>
                  <a:gd name="T25" fmla="*/ 2 h 95"/>
                  <a:gd name="T26" fmla="*/ 7 w 504"/>
                  <a:gd name="T27" fmla="*/ 2 h 95"/>
                  <a:gd name="T28" fmla="*/ 9 w 504"/>
                  <a:gd name="T29" fmla="*/ 2 h 95"/>
                  <a:gd name="T30" fmla="*/ 11 w 504"/>
                  <a:gd name="T31" fmla="*/ 2 h 95"/>
                  <a:gd name="T32" fmla="*/ 12 w 504"/>
                  <a:gd name="T33" fmla="*/ 2 h 95"/>
                  <a:gd name="T34" fmla="*/ 12 w 504"/>
                  <a:gd name="T35" fmla="*/ 2 h 95"/>
                  <a:gd name="T36" fmla="*/ 16 w 504"/>
                  <a:gd name="T37" fmla="*/ 0 h 95"/>
                  <a:gd name="T38" fmla="*/ 16 w 504"/>
                  <a:gd name="T39" fmla="*/ 1 h 95"/>
                  <a:gd name="T40" fmla="*/ 13 w 504"/>
                  <a:gd name="T41" fmla="*/ 2 h 95"/>
                  <a:gd name="T42" fmla="*/ 13 w 504"/>
                  <a:gd name="T43" fmla="*/ 2 h 95"/>
                  <a:gd name="T44" fmla="*/ 13 w 504"/>
                  <a:gd name="T45" fmla="*/ 2 h 95"/>
                  <a:gd name="T46" fmla="*/ 11 w 504"/>
                  <a:gd name="T47" fmla="*/ 2 h 95"/>
                  <a:gd name="T48" fmla="*/ 10 w 504"/>
                  <a:gd name="T49" fmla="*/ 2 h 95"/>
                  <a:gd name="T50" fmla="*/ 8 w 504"/>
                  <a:gd name="T51" fmla="*/ 2 h 95"/>
                  <a:gd name="T52" fmla="*/ 6 w 504"/>
                  <a:gd name="T53" fmla="*/ 2 h 95"/>
                  <a:gd name="T54" fmla="*/ 5 w 504"/>
                  <a:gd name="T55" fmla="*/ 2 h 95"/>
                  <a:gd name="T56" fmla="*/ 5 w 504"/>
                  <a:gd name="T57" fmla="*/ 2 h 95"/>
                  <a:gd name="T58" fmla="*/ 4 w 504"/>
                  <a:gd name="T59" fmla="*/ 2 h 95"/>
                  <a:gd name="T60" fmla="*/ 4 w 504"/>
                  <a:gd name="T61" fmla="*/ 1 h 95"/>
                  <a:gd name="T62" fmla="*/ 4 w 504"/>
                  <a:gd name="T63" fmla="*/ 1 h 95"/>
                  <a:gd name="T64" fmla="*/ 3 w 504"/>
                  <a:gd name="T65" fmla="*/ 1 h 95"/>
                  <a:gd name="T66" fmla="*/ 3 w 504"/>
                  <a:gd name="T67" fmla="*/ 1 h 95"/>
                  <a:gd name="T68" fmla="*/ 2 w 504"/>
                  <a:gd name="T69" fmla="*/ 1 h 95"/>
                  <a:gd name="T70" fmla="*/ 2 w 504"/>
                  <a:gd name="T71" fmla="*/ 0 h 95"/>
                  <a:gd name="T72" fmla="*/ 1 w 504"/>
                  <a:gd name="T73" fmla="*/ 0 h 95"/>
                  <a:gd name="T74" fmla="*/ 1 w 504"/>
                  <a:gd name="T75" fmla="*/ 0 h 95"/>
                  <a:gd name="T76" fmla="*/ 1 w 504"/>
                  <a:gd name="T77" fmla="*/ 0 h 95"/>
                  <a:gd name="T78" fmla="*/ 0 w 504"/>
                  <a:gd name="T79" fmla="*/ 0 h 95"/>
                  <a:gd name="T80" fmla="*/ 1 w 504"/>
                  <a:gd name="T81" fmla="*/ 0 h 95"/>
                  <a:gd name="T82" fmla="*/ 1 w 504"/>
                  <a:gd name="T83" fmla="*/ 0 h 9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04" h="95">
                    <a:moveTo>
                      <a:pt x="21" y="0"/>
                    </a:moveTo>
                    <a:lnTo>
                      <a:pt x="27" y="4"/>
                    </a:lnTo>
                    <a:lnTo>
                      <a:pt x="40" y="11"/>
                    </a:lnTo>
                    <a:lnTo>
                      <a:pt x="50" y="17"/>
                    </a:lnTo>
                    <a:lnTo>
                      <a:pt x="59" y="23"/>
                    </a:lnTo>
                    <a:lnTo>
                      <a:pt x="72" y="30"/>
                    </a:lnTo>
                    <a:lnTo>
                      <a:pt x="86" y="36"/>
                    </a:lnTo>
                    <a:lnTo>
                      <a:pt x="101" y="44"/>
                    </a:lnTo>
                    <a:lnTo>
                      <a:pt x="116" y="51"/>
                    </a:lnTo>
                    <a:lnTo>
                      <a:pt x="131" y="57"/>
                    </a:lnTo>
                    <a:lnTo>
                      <a:pt x="146" y="65"/>
                    </a:lnTo>
                    <a:lnTo>
                      <a:pt x="164" y="70"/>
                    </a:lnTo>
                    <a:lnTo>
                      <a:pt x="179" y="74"/>
                    </a:lnTo>
                    <a:lnTo>
                      <a:pt x="211" y="82"/>
                    </a:lnTo>
                    <a:lnTo>
                      <a:pt x="274" y="84"/>
                    </a:lnTo>
                    <a:lnTo>
                      <a:pt x="327" y="78"/>
                    </a:lnTo>
                    <a:lnTo>
                      <a:pt x="367" y="72"/>
                    </a:lnTo>
                    <a:lnTo>
                      <a:pt x="380" y="68"/>
                    </a:lnTo>
                    <a:lnTo>
                      <a:pt x="504" y="26"/>
                    </a:lnTo>
                    <a:lnTo>
                      <a:pt x="496" y="53"/>
                    </a:lnTo>
                    <a:lnTo>
                      <a:pt x="414" y="76"/>
                    </a:lnTo>
                    <a:lnTo>
                      <a:pt x="407" y="78"/>
                    </a:lnTo>
                    <a:lnTo>
                      <a:pt x="386" y="85"/>
                    </a:lnTo>
                    <a:lnTo>
                      <a:pt x="352" y="91"/>
                    </a:lnTo>
                    <a:lnTo>
                      <a:pt x="306" y="95"/>
                    </a:lnTo>
                    <a:lnTo>
                      <a:pt x="228" y="93"/>
                    </a:lnTo>
                    <a:lnTo>
                      <a:pt x="171" y="84"/>
                    </a:lnTo>
                    <a:lnTo>
                      <a:pt x="150" y="78"/>
                    </a:lnTo>
                    <a:lnTo>
                      <a:pt x="139" y="72"/>
                    </a:lnTo>
                    <a:lnTo>
                      <a:pt x="126" y="66"/>
                    </a:lnTo>
                    <a:lnTo>
                      <a:pt x="112" y="61"/>
                    </a:lnTo>
                    <a:lnTo>
                      <a:pt x="97" y="55"/>
                    </a:lnTo>
                    <a:lnTo>
                      <a:pt x="84" y="49"/>
                    </a:lnTo>
                    <a:lnTo>
                      <a:pt x="69" y="42"/>
                    </a:lnTo>
                    <a:lnTo>
                      <a:pt x="55" y="36"/>
                    </a:lnTo>
                    <a:lnTo>
                      <a:pt x="42" y="30"/>
                    </a:lnTo>
                    <a:lnTo>
                      <a:pt x="31" y="25"/>
                    </a:lnTo>
                    <a:lnTo>
                      <a:pt x="21" y="21"/>
                    </a:lnTo>
                    <a:lnTo>
                      <a:pt x="6" y="13"/>
                    </a:lnTo>
                    <a:lnTo>
                      <a:pt x="0" y="1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79" name="Freeform 158"/>
              <p:cNvSpPr>
                <a:spLocks/>
              </p:cNvSpPr>
              <p:nvPr/>
            </p:nvSpPr>
            <p:spPr bwMode="auto">
              <a:xfrm>
                <a:off x="2853" y="1836"/>
                <a:ext cx="315" cy="1318"/>
              </a:xfrm>
              <a:custGeom>
                <a:avLst/>
                <a:gdLst>
                  <a:gd name="T0" fmla="*/ 19 w 631"/>
                  <a:gd name="T1" fmla="*/ 0 h 2636"/>
                  <a:gd name="T2" fmla="*/ 19 w 631"/>
                  <a:gd name="T3" fmla="*/ 4 h 2636"/>
                  <a:gd name="T4" fmla="*/ 19 w 631"/>
                  <a:gd name="T5" fmla="*/ 5 h 2636"/>
                  <a:gd name="T6" fmla="*/ 19 w 631"/>
                  <a:gd name="T7" fmla="*/ 6 h 2636"/>
                  <a:gd name="T8" fmla="*/ 19 w 631"/>
                  <a:gd name="T9" fmla="*/ 7 h 2636"/>
                  <a:gd name="T10" fmla="*/ 18 w 631"/>
                  <a:gd name="T11" fmla="*/ 7 h 2636"/>
                  <a:gd name="T12" fmla="*/ 18 w 631"/>
                  <a:gd name="T13" fmla="*/ 8 h 2636"/>
                  <a:gd name="T14" fmla="*/ 18 w 631"/>
                  <a:gd name="T15" fmla="*/ 9 h 2636"/>
                  <a:gd name="T16" fmla="*/ 18 w 631"/>
                  <a:gd name="T17" fmla="*/ 10 h 2636"/>
                  <a:gd name="T18" fmla="*/ 17 w 631"/>
                  <a:gd name="T19" fmla="*/ 11 h 2636"/>
                  <a:gd name="T20" fmla="*/ 17 w 631"/>
                  <a:gd name="T21" fmla="*/ 12 h 2636"/>
                  <a:gd name="T22" fmla="*/ 17 w 631"/>
                  <a:gd name="T23" fmla="*/ 13 h 2636"/>
                  <a:gd name="T24" fmla="*/ 17 w 631"/>
                  <a:gd name="T25" fmla="*/ 14 h 2636"/>
                  <a:gd name="T26" fmla="*/ 12 w 631"/>
                  <a:gd name="T27" fmla="*/ 26 h 2636"/>
                  <a:gd name="T28" fmla="*/ 7 w 631"/>
                  <a:gd name="T29" fmla="*/ 35 h 2636"/>
                  <a:gd name="T30" fmla="*/ 7 w 631"/>
                  <a:gd name="T31" fmla="*/ 35 h 2636"/>
                  <a:gd name="T32" fmla="*/ 7 w 631"/>
                  <a:gd name="T33" fmla="*/ 36 h 2636"/>
                  <a:gd name="T34" fmla="*/ 6 w 631"/>
                  <a:gd name="T35" fmla="*/ 37 h 2636"/>
                  <a:gd name="T36" fmla="*/ 6 w 631"/>
                  <a:gd name="T37" fmla="*/ 37 h 2636"/>
                  <a:gd name="T38" fmla="*/ 6 w 631"/>
                  <a:gd name="T39" fmla="*/ 38 h 2636"/>
                  <a:gd name="T40" fmla="*/ 5 w 631"/>
                  <a:gd name="T41" fmla="*/ 39 h 2636"/>
                  <a:gd name="T42" fmla="*/ 5 w 631"/>
                  <a:gd name="T43" fmla="*/ 40 h 2636"/>
                  <a:gd name="T44" fmla="*/ 5 w 631"/>
                  <a:gd name="T45" fmla="*/ 40 h 2636"/>
                  <a:gd name="T46" fmla="*/ 5 w 631"/>
                  <a:gd name="T47" fmla="*/ 41 h 2636"/>
                  <a:gd name="T48" fmla="*/ 4 w 631"/>
                  <a:gd name="T49" fmla="*/ 42 h 2636"/>
                  <a:gd name="T50" fmla="*/ 4 w 631"/>
                  <a:gd name="T51" fmla="*/ 44 h 2636"/>
                  <a:gd name="T52" fmla="*/ 4 w 631"/>
                  <a:gd name="T53" fmla="*/ 46 h 2636"/>
                  <a:gd name="T54" fmla="*/ 3 w 631"/>
                  <a:gd name="T55" fmla="*/ 48 h 2636"/>
                  <a:gd name="T56" fmla="*/ 3 w 631"/>
                  <a:gd name="T57" fmla="*/ 50 h 2636"/>
                  <a:gd name="T58" fmla="*/ 3 w 631"/>
                  <a:gd name="T59" fmla="*/ 51 h 2636"/>
                  <a:gd name="T60" fmla="*/ 2 w 631"/>
                  <a:gd name="T61" fmla="*/ 53 h 2636"/>
                  <a:gd name="T62" fmla="*/ 2 w 631"/>
                  <a:gd name="T63" fmla="*/ 55 h 2636"/>
                  <a:gd name="T64" fmla="*/ 2 w 631"/>
                  <a:gd name="T65" fmla="*/ 56 h 2636"/>
                  <a:gd name="T66" fmla="*/ 2 w 631"/>
                  <a:gd name="T67" fmla="*/ 58 h 2636"/>
                  <a:gd name="T68" fmla="*/ 1 w 631"/>
                  <a:gd name="T69" fmla="*/ 60 h 2636"/>
                  <a:gd name="T70" fmla="*/ 1 w 631"/>
                  <a:gd name="T71" fmla="*/ 63 h 2636"/>
                  <a:gd name="T72" fmla="*/ 1 w 631"/>
                  <a:gd name="T73" fmla="*/ 65 h 2636"/>
                  <a:gd name="T74" fmla="*/ 1 w 631"/>
                  <a:gd name="T75" fmla="*/ 66 h 2636"/>
                  <a:gd name="T76" fmla="*/ 1 w 631"/>
                  <a:gd name="T77" fmla="*/ 68 h 2636"/>
                  <a:gd name="T78" fmla="*/ 0 w 631"/>
                  <a:gd name="T79" fmla="*/ 68 h 2636"/>
                  <a:gd name="T80" fmla="*/ 1 w 631"/>
                  <a:gd name="T81" fmla="*/ 72 h 2636"/>
                  <a:gd name="T82" fmla="*/ 1 w 631"/>
                  <a:gd name="T83" fmla="*/ 77 h 2636"/>
                  <a:gd name="T84" fmla="*/ 0 w 631"/>
                  <a:gd name="T85" fmla="*/ 80 h 2636"/>
                  <a:gd name="T86" fmla="*/ 0 w 631"/>
                  <a:gd name="T87" fmla="*/ 83 h 2636"/>
                  <a:gd name="T88" fmla="*/ 0 w 631"/>
                  <a:gd name="T89" fmla="*/ 83 h 2636"/>
                  <a:gd name="T90" fmla="*/ 0 w 631"/>
                  <a:gd name="T91" fmla="*/ 80 h 2636"/>
                  <a:gd name="T92" fmla="*/ 0 w 631"/>
                  <a:gd name="T93" fmla="*/ 77 h 2636"/>
                  <a:gd name="T94" fmla="*/ 0 w 631"/>
                  <a:gd name="T95" fmla="*/ 66 h 2636"/>
                  <a:gd name="T96" fmla="*/ 2 w 631"/>
                  <a:gd name="T97" fmla="*/ 51 h 2636"/>
                  <a:gd name="T98" fmla="*/ 4 w 631"/>
                  <a:gd name="T99" fmla="*/ 42 h 2636"/>
                  <a:gd name="T100" fmla="*/ 5 w 631"/>
                  <a:gd name="T101" fmla="*/ 39 h 2636"/>
                  <a:gd name="T102" fmla="*/ 7 w 631"/>
                  <a:gd name="T103" fmla="*/ 34 h 2636"/>
                  <a:gd name="T104" fmla="*/ 11 w 631"/>
                  <a:gd name="T105" fmla="*/ 26 h 2636"/>
                  <a:gd name="T106" fmla="*/ 16 w 631"/>
                  <a:gd name="T107" fmla="*/ 14 h 2636"/>
                  <a:gd name="T108" fmla="*/ 17 w 631"/>
                  <a:gd name="T109" fmla="*/ 10 h 2636"/>
                  <a:gd name="T110" fmla="*/ 19 w 631"/>
                  <a:gd name="T111" fmla="*/ 3 h 2636"/>
                  <a:gd name="T112" fmla="*/ 19 w 631"/>
                  <a:gd name="T113" fmla="*/ 1 h 2636"/>
                  <a:gd name="T114" fmla="*/ 19 w 631"/>
                  <a:gd name="T115" fmla="*/ 0 h 2636"/>
                  <a:gd name="T116" fmla="*/ 19 w 631"/>
                  <a:gd name="T117" fmla="*/ 0 h 26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31" h="2636">
                    <a:moveTo>
                      <a:pt x="631" y="0"/>
                    </a:moveTo>
                    <a:lnTo>
                      <a:pt x="627" y="112"/>
                    </a:lnTo>
                    <a:lnTo>
                      <a:pt x="625" y="133"/>
                    </a:lnTo>
                    <a:lnTo>
                      <a:pt x="615" y="171"/>
                    </a:lnTo>
                    <a:lnTo>
                      <a:pt x="610" y="196"/>
                    </a:lnTo>
                    <a:lnTo>
                      <a:pt x="602" y="223"/>
                    </a:lnTo>
                    <a:lnTo>
                      <a:pt x="596" y="249"/>
                    </a:lnTo>
                    <a:lnTo>
                      <a:pt x="589" y="276"/>
                    </a:lnTo>
                    <a:lnTo>
                      <a:pt x="581" y="302"/>
                    </a:lnTo>
                    <a:lnTo>
                      <a:pt x="574" y="329"/>
                    </a:lnTo>
                    <a:lnTo>
                      <a:pt x="562" y="375"/>
                    </a:lnTo>
                    <a:lnTo>
                      <a:pt x="553" y="407"/>
                    </a:lnTo>
                    <a:lnTo>
                      <a:pt x="549" y="418"/>
                    </a:lnTo>
                    <a:lnTo>
                      <a:pt x="401" y="812"/>
                    </a:lnTo>
                    <a:lnTo>
                      <a:pt x="245" y="1093"/>
                    </a:lnTo>
                    <a:lnTo>
                      <a:pt x="235" y="1116"/>
                    </a:lnTo>
                    <a:lnTo>
                      <a:pt x="224" y="1139"/>
                    </a:lnTo>
                    <a:lnTo>
                      <a:pt x="213" y="1167"/>
                    </a:lnTo>
                    <a:lnTo>
                      <a:pt x="205" y="1182"/>
                    </a:lnTo>
                    <a:lnTo>
                      <a:pt x="199" y="1196"/>
                    </a:lnTo>
                    <a:lnTo>
                      <a:pt x="188" y="1224"/>
                    </a:lnTo>
                    <a:lnTo>
                      <a:pt x="178" y="1249"/>
                    </a:lnTo>
                    <a:lnTo>
                      <a:pt x="173" y="1266"/>
                    </a:lnTo>
                    <a:lnTo>
                      <a:pt x="167" y="1291"/>
                    </a:lnTo>
                    <a:lnTo>
                      <a:pt x="158" y="1336"/>
                    </a:lnTo>
                    <a:lnTo>
                      <a:pt x="146" y="1395"/>
                    </a:lnTo>
                    <a:lnTo>
                      <a:pt x="133" y="1460"/>
                    </a:lnTo>
                    <a:lnTo>
                      <a:pt x="121" y="1522"/>
                    </a:lnTo>
                    <a:lnTo>
                      <a:pt x="110" y="1576"/>
                    </a:lnTo>
                    <a:lnTo>
                      <a:pt x="101" y="1627"/>
                    </a:lnTo>
                    <a:lnTo>
                      <a:pt x="91" y="1676"/>
                    </a:lnTo>
                    <a:lnTo>
                      <a:pt x="83" y="1730"/>
                    </a:lnTo>
                    <a:lnTo>
                      <a:pt x="74" y="1790"/>
                    </a:lnTo>
                    <a:lnTo>
                      <a:pt x="64" y="1855"/>
                    </a:lnTo>
                    <a:lnTo>
                      <a:pt x="55" y="1916"/>
                    </a:lnTo>
                    <a:lnTo>
                      <a:pt x="47" y="2003"/>
                    </a:lnTo>
                    <a:lnTo>
                      <a:pt x="45" y="2055"/>
                    </a:lnTo>
                    <a:lnTo>
                      <a:pt x="38" y="2106"/>
                    </a:lnTo>
                    <a:lnTo>
                      <a:pt x="32" y="2146"/>
                    </a:lnTo>
                    <a:lnTo>
                      <a:pt x="30" y="2161"/>
                    </a:lnTo>
                    <a:lnTo>
                      <a:pt x="32" y="2292"/>
                    </a:lnTo>
                    <a:lnTo>
                      <a:pt x="34" y="2448"/>
                    </a:lnTo>
                    <a:lnTo>
                      <a:pt x="30" y="2554"/>
                    </a:lnTo>
                    <a:lnTo>
                      <a:pt x="26" y="2636"/>
                    </a:lnTo>
                    <a:lnTo>
                      <a:pt x="0" y="2632"/>
                    </a:lnTo>
                    <a:lnTo>
                      <a:pt x="4" y="2553"/>
                    </a:lnTo>
                    <a:lnTo>
                      <a:pt x="9" y="2448"/>
                    </a:lnTo>
                    <a:lnTo>
                      <a:pt x="11" y="2112"/>
                    </a:lnTo>
                    <a:lnTo>
                      <a:pt x="80" y="1627"/>
                    </a:lnTo>
                    <a:lnTo>
                      <a:pt x="139" y="1329"/>
                    </a:lnTo>
                    <a:lnTo>
                      <a:pt x="165" y="1218"/>
                    </a:lnTo>
                    <a:lnTo>
                      <a:pt x="230" y="1083"/>
                    </a:lnTo>
                    <a:lnTo>
                      <a:pt x="378" y="812"/>
                    </a:lnTo>
                    <a:lnTo>
                      <a:pt x="528" y="424"/>
                    </a:lnTo>
                    <a:lnTo>
                      <a:pt x="560" y="308"/>
                    </a:lnTo>
                    <a:lnTo>
                      <a:pt x="614" y="93"/>
                    </a:lnTo>
                    <a:lnTo>
                      <a:pt x="612" y="8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0" name="Freeform 159"/>
              <p:cNvSpPr>
                <a:spLocks/>
              </p:cNvSpPr>
              <p:nvPr/>
            </p:nvSpPr>
            <p:spPr bwMode="auto">
              <a:xfrm>
                <a:off x="2895" y="2168"/>
                <a:ext cx="76" cy="225"/>
              </a:xfrm>
              <a:custGeom>
                <a:avLst/>
                <a:gdLst>
                  <a:gd name="T0" fmla="*/ 1 w 152"/>
                  <a:gd name="T1" fmla="*/ 0 h 451"/>
                  <a:gd name="T2" fmla="*/ 2 w 152"/>
                  <a:gd name="T3" fmla="*/ 4 h 451"/>
                  <a:gd name="T4" fmla="*/ 4 w 152"/>
                  <a:gd name="T5" fmla="*/ 10 h 451"/>
                  <a:gd name="T6" fmla="*/ 5 w 152"/>
                  <a:gd name="T7" fmla="*/ 13 h 451"/>
                  <a:gd name="T8" fmla="*/ 5 w 152"/>
                  <a:gd name="T9" fmla="*/ 14 h 451"/>
                  <a:gd name="T10" fmla="*/ 3 w 152"/>
                  <a:gd name="T11" fmla="*/ 9 h 451"/>
                  <a:gd name="T12" fmla="*/ 1 w 152"/>
                  <a:gd name="T13" fmla="*/ 4 h 451"/>
                  <a:gd name="T14" fmla="*/ 0 w 152"/>
                  <a:gd name="T15" fmla="*/ 0 h 451"/>
                  <a:gd name="T16" fmla="*/ 1 w 152"/>
                  <a:gd name="T17" fmla="*/ 0 h 451"/>
                  <a:gd name="T18" fmla="*/ 1 w 152"/>
                  <a:gd name="T19" fmla="*/ 0 h 4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451">
                    <a:moveTo>
                      <a:pt x="18" y="0"/>
                    </a:moveTo>
                    <a:lnTo>
                      <a:pt x="48" y="134"/>
                    </a:lnTo>
                    <a:lnTo>
                      <a:pt x="111" y="327"/>
                    </a:lnTo>
                    <a:lnTo>
                      <a:pt x="152" y="430"/>
                    </a:lnTo>
                    <a:lnTo>
                      <a:pt x="139" y="451"/>
                    </a:lnTo>
                    <a:lnTo>
                      <a:pt x="88" y="299"/>
                    </a:lnTo>
                    <a:lnTo>
                      <a:pt x="29" y="134"/>
                    </a:lnTo>
                    <a:lnTo>
                      <a:pt x="0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1" name="Freeform 160"/>
              <p:cNvSpPr>
                <a:spLocks/>
              </p:cNvSpPr>
              <p:nvPr/>
            </p:nvSpPr>
            <p:spPr bwMode="auto">
              <a:xfrm>
                <a:off x="3152" y="1822"/>
                <a:ext cx="402" cy="980"/>
              </a:xfrm>
              <a:custGeom>
                <a:avLst/>
                <a:gdLst>
                  <a:gd name="T0" fmla="*/ 8 w 804"/>
                  <a:gd name="T1" fmla="*/ 5 h 1959"/>
                  <a:gd name="T2" fmla="*/ 18 w 804"/>
                  <a:gd name="T3" fmla="*/ 11 h 1959"/>
                  <a:gd name="T4" fmla="*/ 17 w 804"/>
                  <a:gd name="T5" fmla="*/ 16 h 1959"/>
                  <a:gd name="T6" fmla="*/ 16 w 804"/>
                  <a:gd name="T7" fmla="*/ 18 h 1959"/>
                  <a:gd name="T8" fmla="*/ 16 w 804"/>
                  <a:gd name="T9" fmla="*/ 20 h 1959"/>
                  <a:gd name="T10" fmla="*/ 12 w 804"/>
                  <a:gd name="T11" fmla="*/ 28 h 1959"/>
                  <a:gd name="T12" fmla="*/ 7 w 804"/>
                  <a:gd name="T13" fmla="*/ 46 h 1959"/>
                  <a:gd name="T14" fmla="*/ 8 w 804"/>
                  <a:gd name="T15" fmla="*/ 43 h 1959"/>
                  <a:gd name="T16" fmla="*/ 8 w 804"/>
                  <a:gd name="T17" fmla="*/ 40 h 1959"/>
                  <a:gd name="T18" fmla="*/ 9 w 804"/>
                  <a:gd name="T19" fmla="*/ 37 h 1959"/>
                  <a:gd name="T20" fmla="*/ 7 w 804"/>
                  <a:gd name="T21" fmla="*/ 46 h 1959"/>
                  <a:gd name="T22" fmla="*/ 9 w 804"/>
                  <a:gd name="T23" fmla="*/ 46 h 1959"/>
                  <a:gd name="T24" fmla="*/ 9 w 804"/>
                  <a:gd name="T25" fmla="*/ 45 h 1959"/>
                  <a:gd name="T26" fmla="*/ 19 w 804"/>
                  <a:gd name="T27" fmla="*/ 46 h 1959"/>
                  <a:gd name="T28" fmla="*/ 13 w 804"/>
                  <a:gd name="T29" fmla="*/ 44 h 1959"/>
                  <a:gd name="T30" fmla="*/ 15 w 804"/>
                  <a:gd name="T31" fmla="*/ 43 h 1959"/>
                  <a:gd name="T32" fmla="*/ 16 w 804"/>
                  <a:gd name="T33" fmla="*/ 42 h 1959"/>
                  <a:gd name="T34" fmla="*/ 17 w 804"/>
                  <a:gd name="T35" fmla="*/ 42 h 1959"/>
                  <a:gd name="T36" fmla="*/ 21 w 804"/>
                  <a:gd name="T37" fmla="*/ 41 h 1959"/>
                  <a:gd name="T38" fmla="*/ 22 w 804"/>
                  <a:gd name="T39" fmla="*/ 41 h 1959"/>
                  <a:gd name="T40" fmla="*/ 21 w 804"/>
                  <a:gd name="T41" fmla="*/ 40 h 1959"/>
                  <a:gd name="T42" fmla="*/ 11 w 804"/>
                  <a:gd name="T43" fmla="*/ 43 h 1959"/>
                  <a:gd name="T44" fmla="*/ 14 w 804"/>
                  <a:gd name="T45" fmla="*/ 26 h 1959"/>
                  <a:gd name="T46" fmla="*/ 16 w 804"/>
                  <a:gd name="T47" fmla="*/ 22 h 1959"/>
                  <a:gd name="T48" fmla="*/ 17 w 804"/>
                  <a:gd name="T49" fmla="*/ 17 h 1959"/>
                  <a:gd name="T50" fmla="*/ 23 w 804"/>
                  <a:gd name="T51" fmla="*/ 19 h 1959"/>
                  <a:gd name="T52" fmla="*/ 22 w 804"/>
                  <a:gd name="T53" fmla="*/ 30 h 1959"/>
                  <a:gd name="T54" fmla="*/ 22 w 804"/>
                  <a:gd name="T55" fmla="*/ 33 h 1959"/>
                  <a:gd name="T56" fmla="*/ 23 w 804"/>
                  <a:gd name="T57" fmla="*/ 41 h 1959"/>
                  <a:gd name="T58" fmla="*/ 25 w 804"/>
                  <a:gd name="T59" fmla="*/ 42 h 1959"/>
                  <a:gd name="T60" fmla="*/ 25 w 804"/>
                  <a:gd name="T61" fmla="*/ 46 h 1959"/>
                  <a:gd name="T62" fmla="*/ 20 w 804"/>
                  <a:gd name="T63" fmla="*/ 45 h 1959"/>
                  <a:gd name="T64" fmla="*/ 24 w 804"/>
                  <a:gd name="T65" fmla="*/ 51 h 1959"/>
                  <a:gd name="T66" fmla="*/ 23 w 804"/>
                  <a:gd name="T67" fmla="*/ 51 h 1959"/>
                  <a:gd name="T68" fmla="*/ 22 w 804"/>
                  <a:gd name="T69" fmla="*/ 50 h 1959"/>
                  <a:gd name="T70" fmla="*/ 22 w 804"/>
                  <a:gd name="T71" fmla="*/ 49 h 1959"/>
                  <a:gd name="T72" fmla="*/ 21 w 804"/>
                  <a:gd name="T73" fmla="*/ 57 h 1959"/>
                  <a:gd name="T74" fmla="*/ 18 w 804"/>
                  <a:gd name="T75" fmla="*/ 61 h 1959"/>
                  <a:gd name="T76" fmla="*/ 18 w 804"/>
                  <a:gd name="T77" fmla="*/ 62 h 1959"/>
                  <a:gd name="T78" fmla="*/ 19 w 804"/>
                  <a:gd name="T79" fmla="*/ 61 h 1959"/>
                  <a:gd name="T80" fmla="*/ 21 w 804"/>
                  <a:gd name="T81" fmla="*/ 60 h 1959"/>
                  <a:gd name="T82" fmla="*/ 25 w 804"/>
                  <a:gd name="T83" fmla="*/ 47 h 1959"/>
                  <a:gd name="T84" fmla="*/ 26 w 804"/>
                  <a:gd name="T85" fmla="*/ 43 h 1959"/>
                  <a:gd name="T86" fmla="*/ 24 w 804"/>
                  <a:gd name="T87" fmla="*/ 40 h 1959"/>
                  <a:gd name="T88" fmla="*/ 23 w 804"/>
                  <a:gd name="T89" fmla="*/ 23 h 1959"/>
                  <a:gd name="T90" fmla="*/ 20 w 804"/>
                  <a:gd name="T91" fmla="*/ 8 h 1959"/>
                  <a:gd name="T92" fmla="*/ 8 w 804"/>
                  <a:gd name="T93" fmla="*/ 4 h 1959"/>
                  <a:gd name="T94" fmla="*/ 1 w 804"/>
                  <a:gd name="T95" fmla="*/ 1 h 19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4" h="1959">
                    <a:moveTo>
                      <a:pt x="8" y="30"/>
                    </a:moveTo>
                    <a:lnTo>
                      <a:pt x="97" y="72"/>
                    </a:lnTo>
                    <a:lnTo>
                      <a:pt x="187" y="100"/>
                    </a:lnTo>
                    <a:lnTo>
                      <a:pt x="244" y="135"/>
                    </a:lnTo>
                    <a:lnTo>
                      <a:pt x="515" y="224"/>
                    </a:lnTo>
                    <a:lnTo>
                      <a:pt x="565" y="247"/>
                    </a:lnTo>
                    <a:lnTo>
                      <a:pt x="561" y="277"/>
                    </a:lnTo>
                    <a:lnTo>
                      <a:pt x="553" y="349"/>
                    </a:lnTo>
                    <a:lnTo>
                      <a:pt x="548" y="389"/>
                    </a:lnTo>
                    <a:lnTo>
                      <a:pt x="542" y="427"/>
                    </a:lnTo>
                    <a:lnTo>
                      <a:pt x="536" y="462"/>
                    </a:lnTo>
                    <a:lnTo>
                      <a:pt x="530" y="484"/>
                    </a:lnTo>
                    <a:lnTo>
                      <a:pt x="527" y="503"/>
                    </a:lnTo>
                    <a:lnTo>
                      <a:pt x="517" y="532"/>
                    </a:lnTo>
                    <a:lnTo>
                      <a:pt x="511" y="545"/>
                    </a:lnTo>
                    <a:lnTo>
                      <a:pt x="506" y="560"/>
                    </a:lnTo>
                    <a:lnTo>
                      <a:pt x="498" y="576"/>
                    </a:lnTo>
                    <a:lnTo>
                      <a:pt x="492" y="591"/>
                    </a:lnTo>
                    <a:lnTo>
                      <a:pt x="487" y="606"/>
                    </a:lnTo>
                    <a:lnTo>
                      <a:pt x="481" y="619"/>
                    </a:lnTo>
                    <a:lnTo>
                      <a:pt x="472" y="644"/>
                    </a:lnTo>
                    <a:lnTo>
                      <a:pt x="462" y="667"/>
                    </a:lnTo>
                    <a:lnTo>
                      <a:pt x="415" y="718"/>
                    </a:lnTo>
                    <a:lnTo>
                      <a:pt x="378" y="880"/>
                    </a:lnTo>
                    <a:lnTo>
                      <a:pt x="247" y="1188"/>
                    </a:lnTo>
                    <a:lnTo>
                      <a:pt x="209" y="1357"/>
                    </a:lnTo>
                    <a:lnTo>
                      <a:pt x="175" y="1440"/>
                    </a:lnTo>
                    <a:lnTo>
                      <a:pt x="202" y="1444"/>
                    </a:lnTo>
                    <a:lnTo>
                      <a:pt x="206" y="1431"/>
                    </a:lnTo>
                    <a:lnTo>
                      <a:pt x="215" y="1400"/>
                    </a:lnTo>
                    <a:lnTo>
                      <a:pt x="221" y="1381"/>
                    </a:lnTo>
                    <a:lnTo>
                      <a:pt x="226" y="1364"/>
                    </a:lnTo>
                    <a:lnTo>
                      <a:pt x="232" y="1349"/>
                    </a:lnTo>
                    <a:lnTo>
                      <a:pt x="236" y="1338"/>
                    </a:lnTo>
                    <a:lnTo>
                      <a:pt x="244" y="1303"/>
                    </a:lnTo>
                    <a:lnTo>
                      <a:pt x="249" y="1279"/>
                    </a:lnTo>
                    <a:lnTo>
                      <a:pt x="255" y="1252"/>
                    </a:lnTo>
                    <a:lnTo>
                      <a:pt x="261" y="1227"/>
                    </a:lnTo>
                    <a:lnTo>
                      <a:pt x="264" y="1205"/>
                    </a:lnTo>
                    <a:lnTo>
                      <a:pt x="268" y="1184"/>
                    </a:lnTo>
                    <a:lnTo>
                      <a:pt x="287" y="1267"/>
                    </a:lnTo>
                    <a:lnTo>
                      <a:pt x="238" y="1435"/>
                    </a:lnTo>
                    <a:lnTo>
                      <a:pt x="190" y="1450"/>
                    </a:lnTo>
                    <a:lnTo>
                      <a:pt x="202" y="1454"/>
                    </a:lnTo>
                    <a:lnTo>
                      <a:pt x="228" y="1457"/>
                    </a:lnTo>
                    <a:lnTo>
                      <a:pt x="257" y="1461"/>
                    </a:lnTo>
                    <a:lnTo>
                      <a:pt x="276" y="1461"/>
                    </a:lnTo>
                    <a:lnTo>
                      <a:pt x="287" y="1454"/>
                    </a:lnTo>
                    <a:lnTo>
                      <a:pt x="297" y="1446"/>
                    </a:lnTo>
                    <a:lnTo>
                      <a:pt x="302" y="1440"/>
                    </a:lnTo>
                    <a:lnTo>
                      <a:pt x="306" y="1436"/>
                    </a:lnTo>
                    <a:lnTo>
                      <a:pt x="285" y="1414"/>
                    </a:lnTo>
                    <a:lnTo>
                      <a:pt x="339" y="1402"/>
                    </a:lnTo>
                    <a:lnTo>
                      <a:pt x="473" y="1442"/>
                    </a:lnTo>
                    <a:lnTo>
                      <a:pt x="570" y="1457"/>
                    </a:lnTo>
                    <a:lnTo>
                      <a:pt x="586" y="1442"/>
                    </a:lnTo>
                    <a:lnTo>
                      <a:pt x="530" y="1421"/>
                    </a:lnTo>
                    <a:lnTo>
                      <a:pt x="492" y="1374"/>
                    </a:lnTo>
                    <a:lnTo>
                      <a:pt x="399" y="1387"/>
                    </a:lnTo>
                    <a:lnTo>
                      <a:pt x="403" y="1385"/>
                    </a:lnTo>
                    <a:lnTo>
                      <a:pt x="418" y="1378"/>
                    </a:lnTo>
                    <a:lnTo>
                      <a:pt x="426" y="1374"/>
                    </a:lnTo>
                    <a:lnTo>
                      <a:pt x="437" y="1368"/>
                    </a:lnTo>
                    <a:lnTo>
                      <a:pt x="449" y="1362"/>
                    </a:lnTo>
                    <a:lnTo>
                      <a:pt x="460" y="1357"/>
                    </a:lnTo>
                    <a:lnTo>
                      <a:pt x="473" y="1351"/>
                    </a:lnTo>
                    <a:lnTo>
                      <a:pt x="485" y="1345"/>
                    </a:lnTo>
                    <a:lnTo>
                      <a:pt x="496" y="1340"/>
                    </a:lnTo>
                    <a:lnTo>
                      <a:pt x="510" y="1334"/>
                    </a:lnTo>
                    <a:lnTo>
                      <a:pt x="519" y="1328"/>
                    </a:lnTo>
                    <a:lnTo>
                      <a:pt x="529" y="1324"/>
                    </a:lnTo>
                    <a:lnTo>
                      <a:pt x="542" y="1317"/>
                    </a:lnTo>
                    <a:lnTo>
                      <a:pt x="555" y="1313"/>
                    </a:lnTo>
                    <a:lnTo>
                      <a:pt x="570" y="1311"/>
                    </a:lnTo>
                    <a:lnTo>
                      <a:pt x="608" y="1309"/>
                    </a:lnTo>
                    <a:lnTo>
                      <a:pt x="656" y="1311"/>
                    </a:lnTo>
                    <a:lnTo>
                      <a:pt x="709" y="1315"/>
                    </a:lnTo>
                    <a:lnTo>
                      <a:pt x="709" y="1305"/>
                    </a:lnTo>
                    <a:lnTo>
                      <a:pt x="703" y="1294"/>
                    </a:lnTo>
                    <a:lnTo>
                      <a:pt x="700" y="1288"/>
                    </a:lnTo>
                    <a:lnTo>
                      <a:pt x="692" y="1283"/>
                    </a:lnTo>
                    <a:lnTo>
                      <a:pt x="684" y="1279"/>
                    </a:lnTo>
                    <a:lnTo>
                      <a:pt x="677" y="1273"/>
                    </a:lnTo>
                    <a:lnTo>
                      <a:pt x="662" y="1269"/>
                    </a:lnTo>
                    <a:lnTo>
                      <a:pt x="646" y="1265"/>
                    </a:lnTo>
                    <a:lnTo>
                      <a:pt x="536" y="1269"/>
                    </a:lnTo>
                    <a:lnTo>
                      <a:pt x="363" y="1340"/>
                    </a:lnTo>
                    <a:lnTo>
                      <a:pt x="323" y="1364"/>
                    </a:lnTo>
                    <a:lnTo>
                      <a:pt x="329" y="1265"/>
                    </a:lnTo>
                    <a:lnTo>
                      <a:pt x="325" y="1199"/>
                    </a:lnTo>
                    <a:lnTo>
                      <a:pt x="422" y="910"/>
                    </a:lnTo>
                    <a:lnTo>
                      <a:pt x="422" y="830"/>
                    </a:lnTo>
                    <a:lnTo>
                      <a:pt x="494" y="775"/>
                    </a:lnTo>
                    <a:lnTo>
                      <a:pt x="576" y="674"/>
                    </a:lnTo>
                    <a:lnTo>
                      <a:pt x="441" y="769"/>
                    </a:lnTo>
                    <a:lnTo>
                      <a:pt x="487" y="691"/>
                    </a:lnTo>
                    <a:lnTo>
                      <a:pt x="635" y="538"/>
                    </a:lnTo>
                    <a:lnTo>
                      <a:pt x="610" y="543"/>
                    </a:lnTo>
                    <a:lnTo>
                      <a:pt x="521" y="614"/>
                    </a:lnTo>
                    <a:lnTo>
                      <a:pt x="544" y="528"/>
                    </a:lnTo>
                    <a:lnTo>
                      <a:pt x="570" y="385"/>
                    </a:lnTo>
                    <a:lnTo>
                      <a:pt x="591" y="254"/>
                    </a:lnTo>
                    <a:lnTo>
                      <a:pt x="627" y="294"/>
                    </a:lnTo>
                    <a:lnTo>
                      <a:pt x="709" y="608"/>
                    </a:lnTo>
                    <a:lnTo>
                      <a:pt x="711" y="823"/>
                    </a:lnTo>
                    <a:lnTo>
                      <a:pt x="705" y="887"/>
                    </a:lnTo>
                    <a:lnTo>
                      <a:pt x="700" y="920"/>
                    </a:lnTo>
                    <a:lnTo>
                      <a:pt x="694" y="950"/>
                    </a:lnTo>
                    <a:lnTo>
                      <a:pt x="686" y="997"/>
                    </a:lnTo>
                    <a:lnTo>
                      <a:pt x="682" y="1015"/>
                    </a:lnTo>
                    <a:lnTo>
                      <a:pt x="688" y="1018"/>
                    </a:lnTo>
                    <a:lnTo>
                      <a:pt x="703" y="1032"/>
                    </a:lnTo>
                    <a:lnTo>
                      <a:pt x="717" y="1062"/>
                    </a:lnTo>
                    <a:lnTo>
                      <a:pt x="724" y="1113"/>
                    </a:lnTo>
                    <a:lnTo>
                      <a:pt x="724" y="1275"/>
                    </a:lnTo>
                    <a:lnTo>
                      <a:pt x="734" y="1284"/>
                    </a:lnTo>
                    <a:lnTo>
                      <a:pt x="743" y="1294"/>
                    </a:lnTo>
                    <a:lnTo>
                      <a:pt x="749" y="1300"/>
                    </a:lnTo>
                    <a:lnTo>
                      <a:pt x="755" y="1307"/>
                    </a:lnTo>
                    <a:lnTo>
                      <a:pt x="776" y="1340"/>
                    </a:lnTo>
                    <a:lnTo>
                      <a:pt x="787" y="1378"/>
                    </a:lnTo>
                    <a:lnTo>
                      <a:pt x="785" y="1416"/>
                    </a:lnTo>
                    <a:lnTo>
                      <a:pt x="777" y="1448"/>
                    </a:lnTo>
                    <a:lnTo>
                      <a:pt x="772" y="1471"/>
                    </a:lnTo>
                    <a:lnTo>
                      <a:pt x="768" y="1478"/>
                    </a:lnTo>
                    <a:lnTo>
                      <a:pt x="738" y="1471"/>
                    </a:lnTo>
                    <a:lnTo>
                      <a:pt x="696" y="1429"/>
                    </a:lnTo>
                    <a:lnTo>
                      <a:pt x="614" y="1414"/>
                    </a:lnTo>
                    <a:lnTo>
                      <a:pt x="698" y="1493"/>
                    </a:lnTo>
                    <a:lnTo>
                      <a:pt x="753" y="1604"/>
                    </a:lnTo>
                    <a:lnTo>
                      <a:pt x="751" y="1638"/>
                    </a:lnTo>
                    <a:lnTo>
                      <a:pt x="743" y="1630"/>
                    </a:lnTo>
                    <a:lnTo>
                      <a:pt x="738" y="1627"/>
                    </a:lnTo>
                    <a:lnTo>
                      <a:pt x="734" y="1621"/>
                    </a:lnTo>
                    <a:lnTo>
                      <a:pt x="726" y="1613"/>
                    </a:lnTo>
                    <a:lnTo>
                      <a:pt x="720" y="1606"/>
                    </a:lnTo>
                    <a:lnTo>
                      <a:pt x="715" y="1600"/>
                    </a:lnTo>
                    <a:lnTo>
                      <a:pt x="707" y="1592"/>
                    </a:lnTo>
                    <a:lnTo>
                      <a:pt x="701" y="1585"/>
                    </a:lnTo>
                    <a:lnTo>
                      <a:pt x="696" y="1577"/>
                    </a:lnTo>
                    <a:lnTo>
                      <a:pt x="690" y="1571"/>
                    </a:lnTo>
                    <a:lnTo>
                      <a:pt x="684" y="1566"/>
                    </a:lnTo>
                    <a:lnTo>
                      <a:pt x="677" y="1558"/>
                    </a:lnTo>
                    <a:lnTo>
                      <a:pt x="675" y="1554"/>
                    </a:lnTo>
                    <a:lnTo>
                      <a:pt x="671" y="1642"/>
                    </a:lnTo>
                    <a:lnTo>
                      <a:pt x="667" y="1714"/>
                    </a:lnTo>
                    <a:lnTo>
                      <a:pt x="662" y="1773"/>
                    </a:lnTo>
                    <a:lnTo>
                      <a:pt x="654" y="1815"/>
                    </a:lnTo>
                    <a:lnTo>
                      <a:pt x="644" y="1849"/>
                    </a:lnTo>
                    <a:lnTo>
                      <a:pt x="637" y="1872"/>
                    </a:lnTo>
                    <a:lnTo>
                      <a:pt x="633" y="1879"/>
                    </a:lnTo>
                    <a:lnTo>
                      <a:pt x="563" y="1932"/>
                    </a:lnTo>
                    <a:lnTo>
                      <a:pt x="487" y="1950"/>
                    </a:lnTo>
                    <a:lnTo>
                      <a:pt x="500" y="1953"/>
                    </a:lnTo>
                    <a:lnTo>
                      <a:pt x="529" y="1959"/>
                    </a:lnTo>
                    <a:lnTo>
                      <a:pt x="559" y="1959"/>
                    </a:lnTo>
                    <a:lnTo>
                      <a:pt x="582" y="1953"/>
                    </a:lnTo>
                    <a:lnTo>
                      <a:pt x="587" y="1946"/>
                    </a:lnTo>
                    <a:lnTo>
                      <a:pt x="597" y="1938"/>
                    </a:lnTo>
                    <a:lnTo>
                      <a:pt x="608" y="1931"/>
                    </a:lnTo>
                    <a:lnTo>
                      <a:pt x="618" y="1923"/>
                    </a:lnTo>
                    <a:lnTo>
                      <a:pt x="627" y="1917"/>
                    </a:lnTo>
                    <a:lnTo>
                      <a:pt x="637" y="1913"/>
                    </a:lnTo>
                    <a:lnTo>
                      <a:pt x="643" y="1908"/>
                    </a:lnTo>
                    <a:lnTo>
                      <a:pt x="753" y="1822"/>
                    </a:lnTo>
                    <a:lnTo>
                      <a:pt x="762" y="1718"/>
                    </a:lnTo>
                    <a:lnTo>
                      <a:pt x="772" y="1606"/>
                    </a:lnTo>
                    <a:lnTo>
                      <a:pt x="781" y="1492"/>
                    </a:lnTo>
                    <a:lnTo>
                      <a:pt x="785" y="1480"/>
                    </a:lnTo>
                    <a:lnTo>
                      <a:pt x="793" y="1452"/>
                    </a:lnTo>
                    <a:lnTo>
                      <a:pt x="804" y="1393"/>
                    </a:lnTo>
                    <a:lnTo>
                      <a:pt x="802" y="1372"/>
                    </a:lnTo>
                    <a:lnTo>
                      <a:pt x="795" y="1351"/>
                    </a:lnTo>
                    <a:lnTo>
                      <a:pt x="787" y="1334"/>
                    </a:lnTo>
                    <a:lnTo>
                      <a:pt x="783" y="1328"/>
                    </a:lnTo>
                    <a:lnTo>
                      <a:pt x="747" y="1279"/>
                    </a:lnTo>
                    <a:lnTo>
                      <a:pt x="747" y="1096"/>
                    </a:lnTo>
                    <a:lnTo>
                      <a:pt x="711" y="1001"/>
                    </a:lnTo>
                    <a:lnTo>
                      <a:pt x="732" y="859"/>
                    </a:lnTo>
                    <a:lnTo>
                      <a:pt x="734" y="731"/>
                    </a:lnTo>
                    <a:lnTo>
                      <a:pt x="732" y="606"/>
                    </a:lnTo>
                    <a:lnTo>
                      <a:pt x="656" y="315"/>
                    </a:lnTo>
                    <a:lnTo>
                      <a:pt x="633" y="262"/>
                    </a:lnTo>
                    <a:lnTo>
                      <a:pt x="612" y="235"/>
                    </a:lnTo>
                    <a:lnTo>
                      <a:pt x="570" y="228"/>
                    </a:lnTo>
                    <a:lnTo>
                      <a:pt x="479" y="195"/>
                    </a:lnTo>
                    <a:lnTo>
                      <a:pt x="268" y="127"/>
                    </a:lnTo>
                    <a:lnTo>
                      <a:pt x="230" y="112"/>
                    </a:lnTo>
                    <a:lnTo>
                      <a:pt x="181" y="80"/>
                    </a:lnTo>
                    <a:lnTo>
                      <a:pt x="82" y="43"/>
                    </a:lnTo>
                    <a:lnTo>
                      <a:pt x="0" y="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2" name="Freeform 161"/>
              <p:cNvSpPr>
                <a:spLocks/>
              </p:cNvSpPr>
              <p:nvPr/>
            </p:nvSpPr>
            <p:spPr bwMode="auto">
              <a:xfrm>
                <a:off x="3142" y="1607"/>
                <a:ext cx="62" cy="246"/>
              </a:xfrm>
              <a:custGeom>
                <a:avLst/>
                <a:gdLst>
                  <a:gd name="T0" fmla="*/ 1 w 126"/>
                  <a:gd name="T1" fmla="*/ 1 h 492"/>
                  <a:gd name="T2" fmla="*/ 1 w 126"/>
                  <a:gd name="T3" fmla="*/ 4 h 492"/>
                  <a:gd name="T4" fmla="*/ 1 w 126"/>
                  <a:gd name="T5" fmla="*/ 5 h 492"/>
                  <a:gd name="T6" fmla="*/ 0 w 126"/>
                  <a:gd name="T7" fmla="*/ 5 h 492"/>
                  <a:gd name="T8" fmla="*/ 0 w 126"/>
                  <a:gd name="T9" fmla="*/ 7 h 492"/>
                  <a:gd name="T10" fmla="*/ 0 w 126"/>
                  <a:gd name="T11" fmla="*/ 6 h 492"/>
                  <a:gd name="T12" fmla="*/ 0 w 126"/>
                  <a:gd name="T13" fmla="*/ 11 h 492"/>
                  <a:gd name="T14" fmla="*/ 0 w 126"/>
                  <a:gd name="T15" fmla="*/ 14 h 492"/>
                  <a:gd name="T16" fmla="*/ 1 w 126"/>
                  <a:gd name="T17" fmla="*/ 15 h 492"/>
                  <a:gd name="T18" fmla="*/ 3 w 126"/>
                  <a:gd name="T19" fmla="*/ 16 h 492"/>
                  <a:gd name="T20" fmla="*/ 3 w 126"/>
                  <a:gd name="T21" fmla="*/ 14 h 492"/>
                  <a:gd name="T22" fmla="*/ 3 w 126"/>
                  <a:gd name="T23" fmla="*/ 13 h 492"/>
                  <a:gd name="T24" fmla="*/ 3 w 126"/>
                  <a:gd name="T25" fmla="*/ 13 h 492"/>
                  <a:gd name="T26" fmla="*/ 3 w 126"/>
                  <a:gd name="T27" fmla="*/ 11 h 492"/>
                  <a:gd name="T28" fmla="*/ 3 w 126"/>
                  <a:gd name="T29" fmla="*/ 9 h 492"/>
                  <a:gd name="T30" fmla="*/ 3 w 126"/>
                  <a:gd name="T31" fmla="*/ 9 h 492"/>
                  <a:gd name="T32" fmla="*/ 3 w 126"/>
                  <a:gd name="T33" fmla="*/ 9 h 492"/>
                  <a:gd name="T34" fmla="*/ 3 w 126"/>
                  <a:gd name="T35" fmla="*/ 8 h 492"/>
                  <a:gd name="T36" fmla="*/ 3 w 126"/>
                  <a:gd name="T37" fmla="*/ 7 h 492"/>
                  <a:gd name="T38" fmla="*/ 3 w 126"/>
                  <a:gd name="T39" fmla="*/ 7 h 492"/>
                  <a:gd name="T40" fmla="*/ 3 w 126"/>
                  <a:gd name="T41" fmla="*/ 6 h 492"/>
                  <a:gd name="T42" fmla="*/ 3 w 126"/>
                  <a:gd name="T43" fmla="*/ 6 h 492"/>
                  <a:gd name="T44" fmla="*/ 3 w 126"/>
                  <a:gd name="T45" fmla="*/ 5 h 492"/>
                  <a:gd name="T46" fmla="*/ 3 w 126"/>
                  <a:gd name="T47" fmla="*/ 4 h 492"/>
                  <a:gd name="T48" fmla="*/ 3 w 126"/>
                  <a:gd name="T49" fmla="*/ 3 h 492"/>
                  <a:gd name="T50" fmla="*/ 3 w 126"/>
                  <a:gd name="T51" fmla="*/ 3 h 492"/>
                  <a:gd name="T52" fmla="*/ 3 w 126"/>
                  <a:gd name="T53" fmla="*/ 3 h 492"/>
                  <a:gd name="T54" fmla="*/ 3 w 126"/>
                  <a:gd name="T55" fmla="*/ 3 h 492"/>
                  <a:gd name="T56" fmla="*/ 2 w 126"/>
                  <a:gd name="T57" fmla="*/ 2 h 492"/>
                  <a:gd name="T58" fmla="*/ 2 w 126"/>
                  <a:gd name="T59" fmla="*/ 0 h 492"/>
                  <a:gd name="T60" fmla="*/ 1 w 126"/>
                  <a:gd name="T61" fmla="*/ 1 h 492"/>
                  <a:gd name="T62" fmla="*/ 1 w 126"/>
                  <a:gd name="T63" fmla="*/ 1 h 4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6" h="492">
                    <a:moveTo>
                      <a:pt x="40" y="4"/>
                    </a:moveTo>
                    <a:lnTo>
                      <a:pt x="40" y="105"/>
                    </a:lnTo>
                    <a:lnTo>
                      <a:pt x="33" y="135"/>
                    </a:lnTo>
                    <a:lnTo>
                      <a:pt x="27" y="150"/>
                    </a:lnTo>
                    <a:lnTo>
                      <a:pt x="0" y="207"/>
                    </a:lnTo>
                    <a:lnTo>
                      <a:pt x="25" y="177"/>
                    </a:lnTo>
                    <a:lnTo>
                      <a:pt x="19" y="340"/>
                    </a:lnTo>
                    <a:lnTo>
                      <a:pt x="23" y="422"/>
                    </a:lnTo>
                    <a:lnTo>
                      <a:pt x="42" y="466"/>
                    </a:lnTo>
                    <a:lnTo>
                      <a:pt x="120" y="492"/>
                    </a:lnTo>
                    <a:lnTo>
                      <a:pt x="126" y="447"/>
                    </a:lnTo>
                    <a:lnTo>
                      <a:pt x="122" y="405"/>
                    </a:lnTo>
                    <a:lnTo>
                      <a:pt x="118" y="386"/>
                    </a:lnTo>
                    <a:lnTo>
                      <a:pt x="118" y="331"/>
                    </a:lnTo>
                    <a:lnTo>
                      <a:pt x="118" y="285"/>
                    </a:lnTo>
                    <a:lnTo>
                      <a:pt x="114" y="270"/>
                    </a:lnTo>
                    <a:lnTo>
                      <a:pt x="113" y="262"/>
                    </a:lnTo>
                    <a:lnTo>
                      <a:pt x="116" y="243"/>
                    </a:lnTo>
                    <a:lnTo>
                      <a:pt x="120" y="211"/>
                    </a:lnTo>
                    <a:lnTo>
                      <a:pt x="116" y="198"/>
                    </a:lnTo>
                    <a:lnTo>
                      <a:pt x="113" y="181"/>
                    </a:lnTo>
                    <a:lnTo>
                      <a:pt x="109" y="162"/>
                    </a:lnTo>
                    <a:lnTo>
                      <a:pt x="113" y="145"/>
                    </a:lnTo>
                    <a:lnTo>
                      <a:pt x="116" y="110"/>
                    </a:lnTo>
                    <a:lnTo>
                      <a:pt x="113" y="95"/>
                    </a:lnTo>
                    <a:lnTo>
                      <a:pt x="109" y="86"/>
                    </a:lnTo>
                    <a:lnTo>
                      <a:pt x="103" y="78"/>
                    </a:lnTo>
                    <a:lnTo>
                      <a:pt x="99" y="76"/>
                    </a:lnTo>
                    <a:lnTo>
                      <a:pt x="78" y="50"/>
                    </a:lnTo>
                    <a:lnTo>
                      <a:pt x="78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3" name="Freeform 162"/>
              <p:cNvSpPr>
                <a:spLocks/>
              </p:cNvSpPr>
              <p:nvPr/>
            </p:nvSpPr>
            <p:spPr bwMode="auto">
              <a:xfrm>
                <a:off x="3173" y="1461"/>
                <a:ext cx="29" cy="153"/>
              </a:xfrm>
              <a:custGeom>
                <a:avLst/>
                <a:gdLst>
                  <a:gd name="T0" fmla="*/ 1 w 57"/>
                  <a:gd name="T1" fmla="*/ 1 h 305"/>
                  <a:gd name="T2" fmla="*/ 2 w 57"/>
                  <a:gd name="T3" fmla="*/ 1 h 305"/>
                  <a:gd name="T4" fmla="*/ 2 w 57"/>
                  <a:gd name="T5" fmla="*/ 1 h 305"/>
                  <a:gd name="T6" fmla="*/ 2 w 57"/>
                  <a:gd name="T7" fmla="*/ 2 h 305"/>
                  <a:gd name="T8" fmla="*/ 2 w 57"/>
                  <a:gd name="T9" fmla="*/ 3 h 305"/>
                  <a:gd name="T10" fmla="*/ 2 w 57"/>
                  <a:gd name="T11" fmla="*/ 4 h 305"/>
                  <a:gd name="T12" fmla="*/ 2 w 57"/>
                  <a:gd name="T13" fmla="*/ 4 h 305"/>
                  <a:gd name="T14" fmla="*/ 2 w 57"/>
                  <a:gd name="T15" fmla="*/ 6 h 305"/>
                  <a:gd name="T16" fmla="*/ 2 w 57"/>
                  <a:gd name="T17" fmla="*/ 8 h 305"/>
                  <a:gd name="T18" fmla="*/ 2 w 57"/>
                  <a:gd name="T19" fmla="*/ 9 h 305"/>
                  <a:gd name="T20" fmla="*/ 1 w 57"/>
                  <a:gd name="T21" fmla="*/ 9 h 305"/>
                  <a:gd name="T22" fmla="*/ 1 w 57"/>
                  <a:gd name="T23" fmla="*/ 9 h 305"/>
                  <a:gd name="T24" fmla="*/ 1 w 57"/>
                  <a:gd name="T25" fmla="*/ 9 h 305"/>
                  <a:gd name="T26" fmla="*/ 1 w 57"/>
                  <a:gd name="T27" fmla="*/ 10 h 305"/>
                  <a:gd name="T28" fmla="*/ 1 w 57"/>
                  <a:gd name="T29" fmla="*/ 10 h 305"/>
                  <a:gd name="T30" fmla="*/ 1 w 57"/>
                  <a:gd name="T31" fmla="*/ 10 h 305"/>
                  <a:gd name="T32" fmla="*/ 1 w 57"/>
                  <a:gd name="T33" fmla="*/ 10 h 305"/>
                  <a:gd name="T34" fmla="*/ 1 w 57"/>
                  <a:gd name="T35" fmla="*/ 10 h 305"/>
                  <a:gd name="T36" fmla="*/ 1 w 57"/>
                  <a:gd name="T37" fmla="*/ 9 h 305"/>
                  <a:gd name="T38" fmla="*/ 2 w 57"/>
                  <a:gd name="T39" fmla="*/ 9 h 305"/>
                  <a:gd name="T40" fmla="*/ 2 w 57"/>
                  <a:gd name="T41" fmla="*/ 8 h 305"/>
                  <a:gd name="T42" fmla="*/ 2 w 57"/>
                  <a:gd name="T43" fmla="*/ 7 h 305"/>
                  <a:gd name="T44" fmla="*/ 2 w 57"/>
                  <a:gd name="T45" fmla="*/ 6 h 305"/>
                  <a:gd name="T46" fmla="*/ 2 w 57"/>
                  <a:gd name="T47" fmla="*/ 6 h 305"/>
                  <a:gd name="T48" fmla="*/ 2 w 57"/>
                  <a:gd name="T49" fmla="*/ 4 h 305"/>
                  <a:gd name="T50" fmla="*/ 2 w 57"/>
                  <a:gd name="T51" fmla="*/ 3 h 305"/>
                  <a:gd name="T52" fmla="*/ 2 w 57"/>
                  <a:gd name="T53" fmla="*/ 1 h 305"/>
                  <a:gd name="T54" fmla="*/ 2 w 57"/>
                  <a:gd name="T55" fmla="*/ 1 h 305"/>
                  <a:gd name="T56" fmla="*/ 1 w 57"/>
                  <a:gd name="T57" fmla="*/ 1 h 305"/>
                  <a:gd name="T58" fmla="*/ 0 w 57"/>
                  <a:gd name="T59" fmla="*/ 0 h 305"/>
                  <a:gd name="T60" fmla="*/ 1 w 57"/>
                  <a:gd name="T61" fmla="*/ 1 h 305"/>
                  <a:gd name="T62" fmla="*/ 1 w 57"/>
                  <a:gd name="T63" fmla="*/ 1 h 3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305">
                    <a:moveTo>
                      <a:pt x="6" y="11"/>
                    </a:moveTo>
                    <a:lnTo>
                      <a:pt x="36" y="13"/>
                    </a:lnTo>
                    <a:lnTo>
                      <a:pt x="42" y="32"/>
                    </a:lnTo>
                    <a:lnTo>
                      <a:pt x="46" y="47"/>
                    </a:lnTo>
                    <a:lnTo>
                      <a:pt x="40" y="70"/>
                    </a:lnTo>
                    <a:lnTo>
                      <a:pt x="36" y="98"/>
                    </a:lnTo>
                    <a:lnTo>
                      <a:pt x="46" y="127"/>
                    </a:lnTo>
                    <a:lnTo>
                      <a:pt x="48" y="172"/>
                    </a:lnTo>
                    <a:lnTo>
                      <a:pt x="36" y="228"/>
                    </a:lnTo>
                    <a:lnTo>
                      <a:pt x="36" y="264"/>
                    </a:lnTo>
                    <a:lnTo>
                      <a:pt x="32" y="275"/>
                    </a:lnTo>
                    <a:lnTo>
                      <a:pt x="27" y="283"/>
                    </a:lnTo>
                    <a:lnTo>
                      <a:pt x="21" y="288"/>
                    </a:lnTo>
                    <a:lnTo>
                      <a:pt x="19" y="290"/>
                    </a:lnTo>
                    <a:lnTo>
                      <a:pt x="2" y="304"/>
                    </a:lnTo>
                    <a:lnTo>
                      <a:pt x="13" y="305"/>
                    </a:lnTo>
                    <a:lnTo>
                      <a:pt x="17" y="304"/>
                    </a:lnTo>
                    <a:lnTo>
                      <a:pt x="23" y="298"/>
                    </a:lnTo>
                    <a:lnTo>
                      <a:pt x="32" y="288"/>
                    </a:lnTo>
                    <a:lnTo>
                      <a:pt x="40" y="277"/>
                    </a:lnTo>
                    <a:lnTo>
                      <a:pt x="50" y="247"/>
                    </a:lnTo>
                    <a:lnTo>
                      <a:pt x="46" y="209"/>
                    </a:lnTo>
                    <a:lnTo>
                      <a:pt x="51" y="190"/>
                    </a:lnTo>
                    <a:lnTo>
                      <a:pt x="57" y="163"/>
                    </a:lnTo>
                    <a:lnTo>
                      <a:pt x="53" y="121"/>
                    </a:lnTo>
                    <a:lnTo>
                      <a:pt x="46" y="85"/>
                    </a:lnTo>
                    <a:lnTo>
                      <a:pt x="50" y="22"/>
                    </a:lnTo>
                    <a:lnTo>
                      <a:pt x="36" y="5"/>
                    </a:lnTo>
                    <a:lnTo>
                      <a:pt x="31" y="1"/>
                    </a:lnTo>
                    <a:lnTo>
                      <a:pt x="0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4" name="Freeform 163"/>
              <p:cNvSpPr>
                <a:spLocks/>
              </p:cNvSpPr>
              <p:nvPr/>
            </p:nvSpPr>
            <p:spPr bwMode="auto">
              <a:xfrm>
                <a:off x="3158" y="1472"/>
                <a:ext cx="33" cy="37"/>
              </a:xfrm>
              <a:custGeom>
                <a:avLst/>
                <a:gdLst>
                  <a:gd name="T0" fmla="*/ 0 w 66"/>
                  <a:gd name="T1" fmla="*/ 3 h 74"/>
                  <a:gd name="T2" fmla="*/ 2 w 66"/>
                  <a:gd name="T3" fmla="*/ 1 h 74"/>
                  <a:gd name="T4" fmla="*/ 2 w 66"/>
                  <a:gd name="T5" fmla="*/ 1 h 74"/>
                  <a:gd name="T6" fmla="*/ 2 w 66"/>
                  <a:gd name="T7" fmla="*/ 1 h 74"/>
                  <a:gd name="T8" fmla="*/ 2 w 66"/>
                  <a:gd name="T9" fmla="*/ 1 h 74"/>
                  <a:gd name="T10" fmla="*/ 2 w 66"/>
                  <a:gd name="T11" fmla="*/ 0 h 74"/>
                  <a:gd name="T12" fmla="*/ 2 w 66"/>
                  <a:gd name="T13" fmla="*/ 1 h 74"/>
                  <a:gd name="T14" fmla="*/ 2 w 66"/>
                  <a:gd name="T15" fmla="*/ 1 h 74"/>
                  <a:gd name="T16" fmla="*/ 2 w 66"/>
                  <a:gd name="T17" fmla="*/ 2 h 74"/>
                  <a:gd name="T18" fmla="*/ 3 w 66"/>
                  <a:gd name="T19" fmla="*/ 3 h 74"/>
                  <a:gd name="T20" fmla="*/ 2 w 66"/>
                  <a:gd name="T21" fmla="*/ 2 h 74"/>
                  <a:gd name="T22" fmla="*/ 2 w 66"/>
                  <a:gd name="T23" fmla="*/ 1 h 74"/>
                  <a:gd name="T24" fmla="*/ 2 w 66"/>
                  <a:gd name="T25" fmla="*/ 1 h 74"/>
                  <a:gd name="T26" fmla="*/ 1 w 66"/>
                  <a:gd name="T27" fmla="*/ 2 h 74"/>
                  <a:gd name="T28" fmla="*/ 0 w 66"/>
                  <a:gd name="T29" fmla="*/ 3 h 74"/>
                  <a:gd name="T30" fmla="*/ 0 w 66"/>
                  <a:gd name="T31" fmla="*/ 3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6" h="74">
                    <a:moveTo>
                      <a:pt x="0" y="73"/>
                    </a:moveTo>
                    <a:lnTo>
                      <a:pt x="34" y="17"/>
                    </a:lnTo>
                    <a:lnTo>
                      <a:pt x="36" y="14"/>
                    </a:lnTo>
                    <a:lnTo>
                      <a:pt x="42" y="10"/>
                    </a:lnTo>
                    <a:lnTo>
                      <a:pt x="49" y="2"/>
                    </a:lnTo>
                    <a:lnTo>
                      <a:pt x="55" y="0"/>
                    </a:lnTo>
                    <a:lnTo>
                      <a:pt x="62" y="4"/>
                    </a:lnTo>
                    <a:lnTo>
                      <a:pt x="64" y="8"/>
                    </a:lnTo>
                    <a:lnTo>
                      <a:pt x="62" y="52"/>
                    </a:lnTo>
                    <a:lnTo>
                      <a:pt x="66" y="74"/>
                    </a:lnTo>
                    <a:lnTo>
                      <a:pt x="53" y="55"/>
                    </a:lnTo>
                    <a:lnTo>
                      <a:pt x="53" y="17"/>
                    </a:lnTo>
                    <a:lnTo>
                      <a:pt x="40" y="29"/>
                    </a:lnTo>
                    <a:lnTo>
                      <a:pt x="17" y="5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5" name="Freeform 164"/>
              <p:cNvSpPr>
                <a:spLocks/>
              </p:cNvSpPr>
              <p:nvPr/>
            </p:nvSpPr>
            <p:spPr bwMode="auto">
              <a:xfrm>
                <a:off x="3156" y="1517"/>
                <a:ext cx="11" cy="44"/>
              </a:xfrm>
              <a:custGeom>
                <a:avLst/>
                <a:gdLst>
                  <a:gd name="T0" fmla="*/ 0 w 23"/>
                  <a:gd name="T1" fmla="*/ 0 h 89"/>
                  <a:gd name="T2" fmla="*/ 0 w 23"/>
                  <a:gd name="T3" fmla="*/ 0 h 89"/>
                  <a:gd name="T4" fmla="*/ 0 w 23"/>
                  <a:gd name="T5" fmla="*/ 0 h 89"/>
                  <a:gd name="T6" fmla="*/ 0 w 23"/>
                  <a:gd name="T7" fmla="*/ 1 h 89"/>
                  <a:gd name="T8" fmla="*/ 0 w 23"/>
                  <a:gd name="T9" fmla="*/ 2 h 89"/>
                  <a:gd name="T10" fmla="*/ 0 w 23"/>
                  <a:gd name="T11" fmla="*/ 2 h 89"/>
                  <a:gd name="T12" fmla="*/ 0 w 23"/>
                  <a:gd name="T13" fmla="*/ 1 h 89"/>
                  <a:gd name="T14" fmla="*/ 0 w 23"/>
                  <a:gd name="T15" fmla="*/ 0 h 89"/>
                  <a:gd name="T16" fmla="*/ 0 w 23"/>
                  <a:gd name="T17" fmla="*/ 0 h 89"/>
                  <a:gd name="T18" fmla="*/ 0 w 23"/>
                  <a:gd name="T19" fmla="*/ 0 h 89"/>
                  <a:gd name="T20" fmla="*/ 0 w 23"/>
                  <a:gd name="T21" fmla="*/ 0 h 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" h="89">
                    <a:moveTo>
                      <a:pt x="0" y="0"/>
                    </a:moveTo>
                    <a:lnTo>
                      <a:pt x="6" y="9"/>
                    </a:lnTo>
                    <a:lnTo>
                      <a:pt x="13" y="24"/>
                    </a:lnTo>
                    <a:lnTo>
                      <a:pt x="11" y="51"/>
                    </a:lnTo>
                    <a:lnTo>
                      <a:pt x="8" y="72"/>
                    </a:lnTo>
                    <a:lnTo>
                      <a:pt x="21" y="89"/>
                    </a:lnTo>
                    <a:lnTo>
                      <a:pt x="17" y="62"/>
                    </a:lnTo>
                    <a:lnTo>
                      <a:pt x="23" y="28"/>
                    </a:lnTo>
                    <a:lnTo>
                      <a:pt x="1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6" name="Freeform 165"/>
              <p:cNvSpPr>
                <a:spLocks/>
              </p:cNvSpPr>
              <p:nvPr/>
            </p:nvSpPr>
            <p:spPr bwMode="auto">
              <a:xfrm>
                <a:off x="3162" y="1516"/>
                <a:ext cx="23" cy="49"/>
              </a:xfrm>
              <a:custGeom>
                <a:avLst/>
                <a:gdLst>
                  <a:gd name="T0" fmla="*/ 0 w 48"/>
                  <a:gd name="T1" fmla="*/ 0 h 99"/>
                  <a:gd name="T2" fmla="*/ 0 w 48"/>
                  <a:gd name="T3" fmla="*/ 0 h 99"/>
                  <a:gd name="T4" fmla="*/ 0 w 48"/>
                  <a:gd name="T5" fmla="*/ 0 h 99"/>
                  <a:gd name="T6" fmla="*/ 1 w 48"/>
                  <a:gd name="T7" fmla="*/ 0 h 99"/>
                  <a:gd name="T8" fmla="*/ 1 w 48"/>
                  <a:gd name="T9" fmla="*/ 0 h 99"/>
                  <a:gd name="T10" fmla="*/ 1 w 48"/>
                  <a:gd name="T11" fmla="*/ 1 h 99"/>
                  <a:gd name="T12" fmla="*/ 1 w 48"/>
                  <a:gd name="T13" fmla="*/ 1 h 99"/>
                  <a:gd name="T14" fmla="*/ 1 w 48"/>
                  <a:gd name="T15" fmla="*/ 1 h 99"/>
                  <a:gd name="T16" fmla="*/ 1 w 48"/>
                  <a:gd name="T17" fmla="*/ 2 h 99"/>
                  <a:gd name="T18" fmla="*/ 1 w 48"/>
                  <a:gd name="T19" fmla="*/ 2 h 99"/>
                  <a:gd name="T20" fmla="*/ 0 w 48"/>
                  <a:gd name="T21" fmla="*/ 2 h 99"/>
                  <a:gd name="T22" fmla="*/ 0 w 48"/>
                  <a:gd name="T23" fmla="*/ 2 h 99"/>
                  <a:gd name="T24" fmla="*/ 0 w 48"/>
                  <a:gd name="T25" fmla="*/ 2 h 99"/>
                  <a:gd name="T26" fmla="*/ 0 w 48"/>
                  <a:gd name="T27" fmla="*/ 3 h 99"/>
                  <a:gd name="T28" fmla="*/ 0 w 48"/>
                  <a:gd name="T29" fmla="*/ 2 h 99"/>
                  <a:gd name="T30" fmla="*/ 0 w 48"/>
                  <a:gd name="T31" fmla="*/ 2 h 99"/>
                  <a:gd name="T32" fmla="*/ 0 w 48"/>
                  <a:gd name="T33" fmla="*/ 2 h 99"/>
                  <a:gd name="T34" fmla="*/ 0 w 48"/>
                  <a:gd name="T35" fmla="*/ 1 h 99"/>
                  <a:gd name="T36" fmla="*/ 1 w 48"/>
                  <a:gd name="T37" fmla="*/ 1 h 99"/>
                  <a:gd name="T38" fmla="*/ 1 w 48"/>
                  <a:gd name="T39" fmla="*/ 1 h 99"/>
                  <a:gd name="T40" fmla="*/ 0 w 48"/>
                  <a:gd name="T41" fmla="*/ 0 h 99"/>
                  <a:gd name="T42" fmla="*/ 0 w 48"/>
                  <a:gd name="T43" fmla="*/ 0 h 99"/>
                  <a:gd name="T44" fmla="*/ 0 w 48"/>
                  <a:gd name="T45" fmla="*/ 0 h 99"/>
                  <a:gd name="T46" fmla="*/ 0 w 48"/>
                  <a:gd name="T47" fmla="*/ 0 h 99"/>
                  <a:gd name="T48" fmla="*/ 0 w 48"/>
                  <a:gd name="T49" fmla="*/ 0 h 9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8" h="99">
                    <a:moveTo>
                      <a:pt x="0" y="4"/>
                    </a:moveTo>
                    <a:lnTo>
                      <a:pt x="10" y="0"/>
                    </a:lnTo>
                    <a:lnTo>
                      <a:pt x="31" y="4"/>
                    </a:lnTo>
                    <a:lnTo>
                      <a:pt x="40" y="13"/>
                    </a:lnTo>
                    <a:lnTo>
                      <a:pt x="46" y="23"/>
                    </a:lnTo>
                    <a:lnTo>
                      <a:pt x="48" y="32"/>
                    </a:lnTo>
                    <a:lnTo>
                      <a:pt x="48" y="47"/>
                    </a:lnTo>
                    <a:lnTo>
                      <a:pt x="42" y="61"/>
                    </a:lnTo>
                    <a:lnTo>
                      <a:pt x="38" y="64"/>
                    </a:lnTo>
                    <a:lnTo>
                      <a:pt x="35" y="68"/>
                    </a:lnTo>
                    <a:lnTo>
                      <a:pt x="29" y="81"/>
                    </a:lnTo>
                    <a:lnTo>
                      <a:pt x="29" y="91"/>
                    </a:lnTo>
                    <a:lnTo>
                      <a:pt x="27" y="95"/>
                    </a:lnTo>
                    <a:lnTo>
                      <a:pt x="23" y="99"/>
                    </a:lnTo>
                    <a:lnTo>
                      <a:pt x="12" y="95"/>
                    </a:lnTo>
                    <a:lnTo>
                      <a:pt x="6" y="91"/>
                    </a:lnTo>
                    <a:lnTo>
                      <a:pt x="17" y="85"/>
                    </a:lnTo>
                    <a:lnTo>
                      <a:pt x="23" y="62"/>
                    </a:lnTo>
                    <a:lnTo>
                      <a:pt x="36" y="47"/>
                    </a:lnTo>
                    <a:lnTo>
                      <a:pt x="35" y="36"/>
                    </a:lnTo>
                    <a:lnTo>
                      <a:pt x="31" y="24"/>
                    </a:lnTo>
                    <a:lnTo>
                      <a:pt x="25" y="13"/>
                    </a:lnTo>
                    <a:lnTo>
                      <a:pt x="4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7" name="Freeform 166"/>
              <p:cNvSpPr>
                <a:spLocks/>
              </p:cNvSpPr>
              <p:nvPr/>
            </p:nvSpPr>
            <p:spPr bwMode="auto">
              <a:xfrm>
                <a:off x="3159" y="1564"/>
                <a:ext cx="17" cy="22"/>
              </a:xfrm>
              <a:custGeom>
                <a:avLst/>
                <a:gdLst>
                  <a:gd name="T0" fmla="*/ 1 w 34"/>
                  <a:gd name="T1" fmla="*/ 1 h 43"/>
                  <a:gd name="T2" fmla="*/ 1 w 34"/>
                  <a:gd name="T3" fmla="*/ 1 h 43"/>
                  <a:gd name="T4" fmla="*/ 1 w 34"/>
                  <a:gd name="T5" fmla="*/ 1 h 43"/>
                  <a:gd name="T6" fmla="*/ 2 w 34"/>
                  <a:gd name="T7" fmla="*/ 2 h 43"/>
                  <a:gd name="T8" fmla="*/ 1 w 34"/>
                  <a:gd name="T9" fmla="*/ 1 h 43"/>
                  <a:gd name="T10" fmla="*/ 0 w 34"/>
                  <a:gd name="T11" fmla="*/ 1 h 43"/>
                  <a:gd name="T12" fmla="*/ 0 w 34"/>
                  <a:gd name="T13" fmla="*/ 0 h 43"/>
                  <a:gd name="T14" fmla="*/ 1 w 34"/>
                  <a:gd name="T15" fmla="*/ 1 h 43"/>
                  <a:gd name="T16" fmla="*/ 1 w 34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43">
                    <a:moveTo>
                      <a:pt x="11" y="3"/>
                    </a:moveTo>
                    <a:lnTo>
                      <a:pt x="11" y="15"/>
                    </a:lnTo>
                    <a:lnTo>
                      <a:pt x="30" y="22"/>
                    </a:lnTo>
                    <a:lnTo>
                      <a:pt x="34" y="43"/>
                    </a:lnTo>
                    <a:lnTo>
                      <a:pt x="22" y="28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8" name="Freeform 167"/>
              <p:cNvSpPr>
                <a:spLocks/>
              </p:cNvSpPr>
              <p:nvPr/>
            </p:nvSpPr>
            <p:spPr bwMode="auto">
              <a:xfrm>
                <a:off x="2842" y="1520"/>
                <a:ext cx="112" cy="68"/>
              </a:xfrm>
              <a:custGeom>
                <a:avLst/>
                <a:gdLst>
                  <a:gd name="T0" fmla="*/ 8 w 222"/>
                  <a:gd name="T1" fmla="*/ 1 h 137"/>
                  <a:gd name="T2" fmla="*/ 7 w 222"/>
                  <a:gd name="T3" fmla="*/ 1 h 137"/>
                  <a:gd name="T4" fmla="*/ 5 w 222"/>
                  <a:gd name="T5" fmla="*/ 0 h 137"/>
                  <a:gd name="T6" fmla="*/ 5 w 222"/>
                  <a:gd name="T7" fmla="*/ 0 h 137"/>
                  <a:gd name="T8" fmla="*/ 4 w 222"/>
                  <a:gd name="T9" fmla="*/ 0 h 137"/>
                  <a:gd name="T10" fmla="*/ 2 w 222"/>
                  <a:gd name="T11" fmla="*/ 0 h 137"/>
                  <a:gd name="T12" fmla="*/ 1 w 222"/>
                  <a:gd name="T13" fmla="*/ 0 h 137"/>
                  <a:gd name="T14" fmla="*/ 1 w 222"/>
                  <a:gd name="T15" fmla="*/ 1 h 137"/>
                  <a:gd name="T16" fmla="*/ 0 w 222"/>
                  <a:gd name="T17" fmla="*/ 1 h 137"/>
                  <a:gd name="T18" fmla="*/ 1 w 222"/>
                  <a:gd name="T19" fmla="*/ 1 h 137"/>
                  <a:gd name="T20" fmla="*/ 1 w 222"/>
                  <a:gd name="T21" fmla="*/ 1 h 137"/>
                  <a:gd name="T22" fmla="*/ 1 w 222"/>
                  <a:gd name="T23" fmla="*/ 1 h 137"/>
                  <a:gd name="T24" fmla="*/ 1 w 222"/>
                  <a:gd name="T25" fmla="*/ 1 h 137"/>
                  <a:gd name="T26" fmla="*/ 1 w 222"/>
                  <a:gd name="T27" fmla="*/ 1 h 137"/>
                  <a:gd name="T28" fmla="*/ 1 w 222"/>
                  <a:gd name="T29" fmla="*/ 0 h 137"/>
                  <a:gd name="T30" fmla="*/ 2 w 222"/>
                  <a:gd name="T31" fmla="*/ 0 h 137"/>
                  <a:gd name="T32" fmla="*/ 2 w 222"/>
                  <a:gd name="T33" fmla="*/ 0 h 137"/>
                  <a:gd name="T34" fmla="*/ 4 w 222"/>
                  <a:gd name="T35" fmla="*/ 0 h 137"/>
                  <a:gd name="T36" fmla="*/ 5 w 222"/>
                  <a:gd name="T37" fmla="*/ 1 h 137"/>
                  <a:gd name="T38" fmla="*/ 5 w 222"/>
                  <a:gd name="T39" fmla="*/ 1 h 137"/>
                  <a:gd name="T40" fmla="*/ 3 w 222"/>
                  <a:gd name="T41" fmla="*/ 1 h 137"/>
                  <a:gd name="T42" fmla="*/ 3 w 222"/>
                  <a:gd name="T43" fmla="*/ 1 h 137"/>
                  <a:gd name="T44" fmla="*/ 3 w 222"/>
                  <a:gd name="T45" fmla="*/ 2 h 137"/>
                  <a:gd name="T46" fmla="*/ 2 w 222"/>
                  <a:gd name="T47" fmla="*/ 2 h 137"/>
                  <a:gd name="T48" fmla="*/ 2 w 222"/>
                  <a:gd name="T49" fmla="*/ 2 h 137"/>
                  <a:gd name="T50" fmla="*/ 2 w 222"/>
                  <a:gd name="T51" fmla="*/ 2 h 137"/>
                  <a:gd name="T52" fmla="*/ 2 w 222"/>
                  <a:gd name="T53" fmla="*/ 3 h 137"/>
                  <a:gd name="T54" fmla="*/ 2 w 222"/>
                  <a:gd name="T55" fmla="*/ 4 h 137"/>
                  <a:gd name="T56" fmla="*/ 3 w 222"/>
                  <a:gd name="T57" fmla="*/ 4 h 137"/>
                  <a:gd name="T58" fmla="*/ 3 w 222"/>
                  <a:gd name="T59" fmla="*/ 3 h 137"/>
                  <a:gd name="T60" fmla="*/ 3 w 222"/>
                  <a:gd name="T61" fmla="*/ 3 h 137"/>
                  <a:gd name="T62" fmla="*/ 4 w 222"/>
                  <a:gd name="T63" fmla="*/ 3 h 137"/>
                  <a:gd name="T64" fmla="*/ 4 w 222"/>
                  <a:gd name="T65" fmla="*/ 3 h 137"/>
                  <a:gd name="T66" fmla="*/ 4 w 222"/>
                  <a:gd name="T67" fmla="*/ 4 h 137"/>
                  <a:gd name="T68" fmla="*/ 5 w 222"/>
                  <a:gd name="T69" fmla="*/ 4 h 137"/>
                  <a:gd name="T70" fmla="*/ 5 w 222"/>
                  <a:gd name="T71" fmla="*/ 4 h 137"/>
                  <a:gd name="T72" fmla="*/ 5 w 222"/>
                  <a:gd name="T73" fmla="*/ 3 h 137"/>
                  <a:gd name="T74" fmla="*/ 5 w 222"/>
                  <a:gd name="T75" fmla="*/ 3 h 137"/>
                  <a:gd name="T76" fmla="*/ 5 w 222"/>
                  <a:gd name="T77" fmla="*/ 3 h 137"/>
                  <a:gd name="T78" fmla="*/ 6 w 222"/>
                  <a:gd name="T79" fmla="*/ 3 h 137"/>
                  <a:gd name="T80" fmla="*/ 6 w 222"/>
                  <a:gd name="T81" fmla="*/ 3 h 137"/>
                  <a:gd name="T82" fmla="*/ 7 w 222"/>
                  <a:gd name="T83" fmla="*/ 3 h 137"/>
                  <a:gd name="T84" fmla="*/ 7 w 222"/>
                  <a:gd name="T85" fmla="*/ 3 h 137"/>
                  <a:gd name="T86" fmla="*/ 6 w 222"/>
                  <a:gd name="T87" fmla="*/ 2 h 137"/>
                  <a:gd name="T88" fmla="*/ 5 w 222"/>
                  <a:gd name="T89" fmla="*/ 2 h 137"/>
                  <a:gd name="T90" fmla="*/ 4 w 222"/>
                  <a:gd name="T91" fmla="*/ 2 h 137"/>
                  <a:gd name="T92" fmla="*/ 4 w 222"/>
                  <a:gd name="T93" fmla="*/ 2 h 137"/>
                  <a:gd name="T94" fmla="*/ 3 w 222"/>
                  <a:gd name="T95" fmla="*/ 2 h 137"/>
                  <a:gd name="T96" fmla="*/ 3 w 222"/>
                  <a:gd name="T97" fmla="*/ 3 h 137"/>
                  <a:gd name="T98" fmla="*/ 3 w 222"/>
                  <a:gd name="T99" fmla="*/ 3 h 137"/>
                  <a:gd name="T100" fmla="*/ 3 w 222"/>
                  <a:gd name="T101" fmla="*/ 2 h 137"/>
                  <a:gd name="T102" fmla="*/ 3 w 222"/>
                  <a:gd name="T103" fmla="*/ 2 h 137"/>
                  <a:gd name="T104" fmla="*/ 3 w 222"/>
                  <a:gd name="T105" fmla="*/ 2 h 137"/>
                  <a:gd name="T106" fmla="*/ 4 w 222"/>
                  <a:gd name="T107" fmla="*/ 2 h 137"/>
                  <a:gd name="T108" fmla="*/ 4 w 222"/>
                  <a:gd name="T109" fmla="*/ 1 h 137"/>
                  <a:gd name="T110" fmla="*/ 6 w 222"/>
                  <a:gd name="T111" fmla="*/ 1 h 137"/>
                  <a:gd name="T112" fmla="*/ 6 w 222"/>
                  <a:gd name="T113" fmla="*/ 2 h 137"/>
                  <a:gd name="T114" fmla="*/ 7 w 222"/>
                  <a:gd name="T115" fmla="*/ 2 h 137"/>
                  <a:gd name="T116" fmla="*/ 8 w 222"/>
                  <a:gd name="T117" fmla="*/ 1 h 137"/>
                  <a:gd name="T118" fmla="*/ 8 w 222"/>
                  <a:gd name="T119" fmla="*/ 1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22" h="137">
                    <a:moveTo>
                      <a:pt x="222" y="63"/>
                    </a:moveTo>
                    <a:lnTo>
                      <a:pt x="207" y="38"/>
                    </a:lnTo>
                    <a:lnTo>
                      <a:pt x="158" y="12"/>
                    </a:lnTo>
                    <a:lnTo>
                      <a:pt x="131" y="0"/>
                    </a:lnTo>
                    <a:lnTo>
                      <a:pt x="104" y="4"/>
                    </a:lnTo>
                    <a:lnTo>
                      <a:pt x="38" y="6"/>
                    </a:lnTo>
                    <a:lnTo>
                      <a:pt x="21" y="16"/>
                    </a:lnTo>
                    <a:lnTo>
                      <a:pt x="6" y="35"/>
                    </a:lnTo>
                    <a:lnTo>
                      <a:pt x="0" y="48"/>
                    </a:lnTo>
                    <a:lnTo>
                      <a:pt x="2" y="63"/>
                    </a:lnTo>
                    <a:lnTo>
                      <a:pt x="9" y="48"/>
                    </a:lnTo>
                    <a:lnTo>
                      <a:pt x="15" y="42"/>
                    </a:lnTo>
                    <a:lnTo>
                      <a:pt x="19" y="36"/>
                    </a:lnTo>
                    <a:lnTo>
                      <a:pt x="25" y="33"/>
                    </a:lnTo>
                    <a:lnTo>
                      <a:pt x="28" y="31"/>
                    </a:lnTo>
                    <a:lnTo>
                      <a:pt x="46" y="27"/>
                    </a:lnTo>
                    <a:lnTo>
                      <a:pt x="55" y="23"/>
                    </a:lnTo>
                    <a:lnTo>
                      <a:pt x="114" y="29"/>
                    </a:lnTo>
                    <a:lnTo>
                      <a:pt x="141" y="36"/>
                    </a:lnTo>
                    <a:lnTo>
                      <a:pt x="133" y="46"/>
                    </a:lnTo>
                    <a:lnTo>
                      <a:pt x="82" y="59"/>
                    </a:lnTo>
                    <a:lnTo>
                      <a:pt x="78" y="61"/>
                    </a:lnTo>
                    <a:lnTo>
                      <a:pt x="68" y="69"/>
                    </a:lnTo>
                    <a:lnTo>
                      <a:pt x="59" y="76"/>
                    </a:lnTo>
                    <a:lnTo>
                      <a:pt x="53" y="84"/>
                    </a:lnTo>
                    <a:lnTo>
                      <a:pt x="46" y="93"/>
                    </a:lnTo>
                    <a:lnTo>
                      <a:pt x="40" y="103"/>
                    </a:lnTo>
                    <a:lnTo>
                      <a:pt x="44" y="137"/>
                    </a:lnTo>
                    <a:lnTo>
                      <a:pt x="80" y="137"/>
                    </a:lnTo>
                    <a:lnTo>
                      <a:pt x="87" y="118"/>
                    </a:lnTo>
                    <a:lnTo>
                      <a:pt x="95" y="103"/>
                    </a:lnTo>
                    <a:lnTo>
                      <a:pt x="104" y="97"/>
                    </a:lnTo>
                    <a:lnTo>
                      <a:pt x="106" y="114"/>
                    </a:lnTo>
                    <a:lnTo>
                      <a:pt x="122" y="128"/>
                    </a:lnTo>
                    <a:lnTo>
                      <a:pt x="129" y="130"/>
                    </a:lnTo>
                    <a:lnTo>
                      <a:pt x="146" y="128"/>
                    </a:lnTo>
                    <a:lnTo>
                      <a:pt x="156" y="118"/>
                    </a:lnTo>
                    <a:lnTo>
                      <a:pt x="158" y="111"/>
                    </a:lnTo>
                    <a:lnTo>
                      <a:pt x="158" y="97"/>
                    </a:lnTo>
                    <a:lnTo>
                      <a:pt x="173" y="101"/>
                    </a:lnTo>
                    <a:lnTo>
                      <a:pt x="180" y="118"/>
                    </a:lnTo>
                    <a:lnTo>
                      <a:pt x="203" y="120"/>
                    </a:lnTo>
                    <a:lnTo>
                      <a:pt x="203" y="101"/>
                    </a:lnTo>
                    <a:lnTo>
                      <a:pt x="171" y="88"/>
                    </a:lnTo>
                    <a:lnTo>
                      <a:pt x="152" y="86"/>
                    </a:lnTo>
                    <a:lnTo>
                      <a:pt x="122" y="82"/>
                    </a:lnTo>
                    <a:lnTo>
                      <a:pt x="99" y="86"/>
                    </a:lnTo>
                    <a:lnTo>
                      <a:pt x="91" y="90"/>
                    </a:lnTo>
                    <a:lnTo>
                      <a:pt x="78" y="105"/>
                    </a:lnTo>
                    <a:lnTo>
                      <a:pt x="65" y="97"/>
                    </a:lnTo>
                    <a:lnTo>
                      <a:pt x="78" y="78"/>
                    </a:lnTo>
                    <a:lnTo>
                      <a:pt x="82" y="76"/>
                    </a:lnTo>
                    <a:lnTo>
                      <a:pt x="93" y="71"/>
                    </a:lnTo>
                    <a:lnTo>
                      <a:pt x="106" y="67"/>
                    </a:lnTo>
                    <a:lnTo>
                      <a:pt x="118" y="63"/>
                    </a:lnTo>
                    <a:lnTo>
                      <a:pt x="160" y="63"/>
                    </a:lnTo>
                    <a:lnTo>
                      <a:pt x="184" y="76"/>
                    </a:lnTo>
                    <a:lnTo>
                      <a:pt x="220" y="86"/>
                    </a:lnTo>
                    <a:lnTo>
                      <a:pt x="22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89" name="Freeform 168"/>
              <p:cNvSpPr>
                <a:spLocks/>
              </p:cNvSpPr>
              <p:nvPr/>
            </p:nvSpPr>
            <p:spPr bwMode="auto">
              <a:xfrm>
                <a:off x="2928" y="1549"/>
                <a:ext cx="25" cy="31"/>
              </a:xfrm>
              <a:custGeom>
                <a:avLst/>
                <a:gdLst>
                  <a:gd name="T0" fmla="*/ 2 w 49"/>
                  <a:gd name="T1" fmla="*/ 0 h 63"/>
                  <a:gd name="T2" fmla="*/ 2 w 49"/>
                  <a:gd name="T3" fmla="*/ 1 h 63"/>
                  <a:gd name="T4" fmla="*/ 1 w 49"/>
                  <a:gd name="T5" fmla="*/ 1 h 63"/>
                  <a:gd name="T6" fmla="*/ 1 w 49"/>
                  <a:gd name="T7" fmla="*/ 1 h 63"/>
                  <a:gd name="T8" fmla="*/ 1 w 49"/>
                  <a:gd name="T9" fmla="*/ 0 h 63"/>
                  <a:gd name="T10" fmla="*/ 1 w 49"/>
                  <a:gd name="T11" fmla="*/ 0 h 63"/>
                  <a:gd name="T12" fmla="*/ 0 w 49"/>
                  <a:gd name="T13" fmla="*/ 0 h 63"/>
                  <a:gd name="T14" fmla="*/ 1 w 49"/>
                  <a:gd name="T15" fmla="*/ 0 h 63"/>
                  <a:gd name="T16" fmla="*/ 2 w 49"/>
                  <a:gd name="T17" fmla="*/ 0 h 63"/>
                  <a:gd name="T18" fmla="*/ 2 w 4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9" h="63">
                    <a:moveTo>
                      <a:pt x="49" y="27"/>
                    </a:moveTo>
                    <a:lnTo>
                      <a:pt x="40" y="57"/>
                    </a:lnTo>
                    <a:lnTo>
                      <a:pt x="28" y="63"/>
                    </a:lnTo>
                    <a:lnTo>
                      <a:pt x="9" y="42"/>
                    </a:lnTo>
                    <a:lnTo>
                      <a:pt x="11" y="29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0" name="Freeform 169"/>
              <p:cNvSpPr>
                <a:spLocks/>
              </p:cNvSpPr>
              <p:nvPr/>
            </p:nvSpPr>
            <p:spPr bwMode="auto">
              <a:xfrm>
                <a:off x="2990" y="1470"/>
                <a:ext cx="111" cy="53"/>
              </a:xfrm>
              <a:custGeom>
                <a:avLst/>
                <a:gdLst>
                  <a:gd name="T0" fmla="*/ 6 w 223"/>
                  <a:gd name="T1" fmla="*/ 1 h 104"/>
                  <a:gd name="T2" fmla="*/ 5 w 223"/>
                  <a:gd name="T3" fmla="*/ 1 h 104"/>
                  <a:gd name="T4" fmla="*/ 4 w 223"/>
                  <a:gd name="T5" fmla="*/ 1 h 104"/>
                  <a:gd name="T6" fmla="*/ 3 w 223"/>
                  <a:gd name="T7" fmla="*/ 1 h 104"/>
                  <a:gd name="T8" fmla="*/ 3 w 223"/>
                  <a:gd name="T9" fmla="*/ 1 h 104"/>
                  <a:gd name="T10" fmla="*/ 3 w 223"/>
                  <a:gd name="T11" fmla="*/ 2 h 104"/>
                  <a:gd name="T12" fmla="*/ 2 w 223"/>
                  <a:gd name="T13" fmla="*/ 2 h 104"/>
                  <a:gd name="T14" fmla="*/ 2 w 223"/>
                  <a:gd name="T15" fmla="*/ 2 h 104"/>
                  <a:gd name="T16" fmla="*/ 1 w 223"/>
                  <a:gd name="T17" fmla="*/ 3 h 104"/>
                  <a:gd name="T18" fmla="*/ 0 w 223"/>
                  <a:gd name="T19" fmla="*/ 3 h 104"/>
                  <a:gd name="T20" fmla="*/ 0 w 223"/>
                  <a:gd name="T21" fmla="*/ 4 h 104"/>
                  <a:gd name="T22" fmla="*/ 0 w 223"/>
                  <a:gd name="T23" fmla="*/ 2 h 104"/>
                  <a:gd name="T24" fmla="*/ 1 w 223"/>
                  <a:gd name="T25" fmla="*/ 2 h 104"/>
                  <a:gd name="T26" fmla="*/ 1 w 223"/>
                  <a:gd name="T27" fmla="*/ 2 h 104"/>
                  <a:gd name="T28" fmla="*/ 1 w 223"/>
                  <a:gd name="T29" fmla="*/ 2 h 104"/>
                  <a:gd name="T30" fmla="*/ 1 w 223"/>
                  <a:gd name="T31" fmla="*/ 2 h 104"/>
                  <a:gd name="T32" fmla="*/ 2 w 223"/>
                  <a:gd name="T33" fmla="*/ 1 h 104"/>
                  <a:gd name="T34" fmla="*/ 2 w 223"/>
                  <a:gd name="T35" fmla="*/ 1 h 104"/>
                  <a:gd name="T36" fmla="*/ 2 w 223"/>
                  <a:gd name="T37" fmla="*/ 1 h 104"/>
                  <a:gd name="T38" fmla="*/ 3 w 223"/>
                  <a:gd name="T39" fmla="*/ 1 h 104"/>
                  <a:gd name="T40" fmla="*/ 3 w 223"/>
                  <a:gd name="T41" fmla="*/ 1 h 104"/>
                  <a:gd name="T42" fmla="*/ 4 w 223"/>
                  <a:gd name="T43" fmla="*/ 1 h 104"/>
                  <a:gd name="T44" fmla="*/ 5 w 223"/>
                  <a:gd name="T45" fmla="*/ 0 h 104"/>
                  <a:gd name="T46" fmla="*/ 6 w 223"/>
                  <a:gd name="T47" fmla="*/ 1 h 104"/>
                  <a:gd name="T48" fmla="*/ 6 w 223"/>
                  <a:gd name="T49" fmla="*/ 1 h 104"/>
                  <a:gd name="T50" fmla="*/ 6 w 223"/>
                  <a:gd name="T51" fmla="*/ 1 h 10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3" h="104">
                    <a:moveTo>
                      <a:pt x="223" y="15"/>
                    </a:moveTo>
                    <a:lnTo>
                      <a:pt x="160" y="13"/>
                    </a:lnTo>
                    <a:lnTo>
                      <a:pt x="135" y="17"/>
                    </a:lnTo>
                    <a:lnTo>
                      <a:pt x="126" y="20"/>
                    </a:lnTo>
                    <a:lnTo>
                      <a:pt x="114" y="26"/>
                    </a:lnTo>
                    <a:lnTo>
                      <a:pt x="105" y="34"/>
                    </a:lnTo>
                    <a:lnTo>
                      <a:pt x="86" y="43"/>
                    </a:lnTo>
                    <a:lnTo>
                      <a:pt x="67" y="58"/>
                    </a:lnTo>
                    <a:lnTo>
                      <a:pt x="38" y="74"/>
                    </a:lnTo>
                    <a:lnTo>
                      <a:pt x="14" y="95"/>
                    </a:lnTo>
                    <a:lnTo>
                      <a:pt x="0" y="104"/>
                    </a:lnTo>
                    <a:lnTo>
                      <a:pt x="29" y="57"/>
                    </a:lnTo>
                    <a:lnTo>
                      <a:pt x="35" y="53"/>
                    </a:lnTo>
                    <a:lnTo>
                      <a:pt x="40" y="49"/>
                    </a:lnTo>
                    <a:lnTo>
                      <a:pt x="48" y="43"/>
                    </a:lnTo>
                    <a:lnTo>
                      <a:pt x="57" y="38"/>
                    </a:lnTo>
                    <a:lnTo>
                      <a:pt x="69" y="32"/>
                    </a:lnTo>
                    <a:lnTo>
                      <a:pt x="82" y="26"/>
                    </a:lnTo>
                    <a:lnTo>
                      <a:pt x="95" y="20"/>
                    </a:lnTo>
                    <a:lnTo>
                      <a:pt x="111" y="15"/>
                    </a:lnTo>
                    <a:lnTo>
                      <a:pt x="126" y="11"/>
                    </a:lnTo>
                    <a:lnTo>
                      <a:pt x="152" y="5"/>
                    </a:lnTo>
                    <a:lnTo>
                      <a:pt x="177" y="0"/>
                    </a:lnTo>
                    <a:lnTo>
                      <a:pt x="209" y="5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1" name="Freeform 170"/>
              <p:cNvSpPr>
                <a:spLocks/>
              </p:cNvSpPr>
              <p:nvPr/>
            </p:nvSpPr>
            <p:spPr bwMode="auto">
              <a:xfrm>
                <a:off x="3020" y="1517"/>
                <a:ext cx="71" cy="27"/>
              </a:xfrm>
              <a:custGeom>
                <a:avLst/>
                <a:gdLst>
                  <a:gd name="T0" fmla="*/ 4 w 143"/>
                  <a:gd name="T1" fmla="*/ 0 h 55"/>
                  <a:gd name="T2" fmla="*/ 3 w 143"/>
                  <a:gd name="T3" fmla="*/ 0 h 55"/>
                  <a:gd name="T4" fmla="*/ 3 w 143"/>
                  <a:gd name="T5" fmla="*/ 0 h 55"/>
                  <a:gd name="T6" fmla="*/ 3 w 143"/>
                  <a:gd name="T7" fmla="*/ 0 h 55"/>
                  <a:gd name="T8" fmla="*/ 2 w 143"/>
                  <a:gd name="T9" fmla="*/ 0 h 55"/>
                  <a:gd name="T10" fmla="*/ 2 w 143"/>
                  <a:gd name="T11" fmla="*/ 1 h 55"/>
                  <a:gd name="T12" fmla="*/ 2 w 143"/>
                  <a:gd name="T13" fmla="*/ 1 h 55"/>
                  <a:gd name="T14" fmla="*/ 2 w 143"/>
                  <a:gd name="T15" fmla="*/ 1 h 55"/>
                  <a:gd name="T16" fmla="*/ 1 w 143"/>
                  <a:gd name="T17" fmla="*/ 1 h 55"/>
                  <a:gd name="T18" fmla="*/ 1 w 143"/>
                  <a:gd name="T19" fmla="*/ 1 h 55"/>
                  <a:gd name="T20" fmla="*/ 1 w 143"/>
                  <a:gd name="T21" fmla="*/ 1 h 55"/>
                  <a:gd name="T22" fmla="*/ 1 w 143"/>
                  <a:gd name="T23" fmla="*/ 1 h 55"/>
                  <a:gd name="T24" fmla="*/ 0 w 143"/>
                  <a:gd name="T25" fmla="*/ 1 h 55"/>
                  <a:gd name="T26" fmla="*/ 0 w 143"/>
                  <a:gd name="T27" fmla="*/ 1 h 55"/>
                  <a:gd name="T28" fmla="*/ 0 w 143"/>
                  <a:gd name="T29" fmla="*/ 1 h 55"/>
                  <a:gd name="T30" fmla="*/ 0 w 143"/>
                  <a:gd name="T31" fmla="*/ 1 h 55"/>
                  <a:gd name="T32" fmla="*/ 0 w 143"/>
                  <a:gd name="T33" fmla="*/ 0 h 55"/>
                  <a:gd name="T34" fmla="*/ 0 w 143"/>
                  <a:gd name="T35" fmla="*/ 0 h 55"/>
                  <a:gd name="T36" fmla="*/ 0 w 143"/>
                  <a:gd name="T37" fmla="*/ 0 h 55"/>
                  <a:gd name="T38" fmla="*/ 0 w 143"/>
                  <a:gd name="T39" fmla="*/ 0 h 55"/>
                  <a:gd name="T40" fmla="*/ 1 w 143"/>
                  <a:gd name="T41" fmla="*/ 0 h 55"/>
                  <a:gd name="T42" fmla="*/ 2 w 143"/>
                  <a:gd name="T43" fmla="*/ 0 h 55"/>
                  <a:gd name="T44" fmla="*/ 3 w 143"/>
                  <a:gd name="T45" fmla="*/ 0 h 55"/>
                  <a:gd name="T46" fmla="*/ 3 w 143"/>
                  <a:gd name="T47" fmla="*/ 0 h 55"/>
                  <a:gd name="T48" fmla="*/ 4 w 143"/>
                  <a:gd name="T49" fmla="*/ 0 h 55"/>
                  <a:gd name="T50" fmla="*/ 4 w 143"/>
                  <a:gd name="T51" fmla="*/ 0 h 55"/>
                  <a:gd name="T52" fmla="*/ 4 w 143"/>
                  <a:gd name="T53" fmla="*/ 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3" h="55">
                    <a:moveTo>
                      <a:pt x="143" y="22"/>
                    </a:moveTo>
                    <a:lnTo>
                      <a:pt x="126" y="30"/>
                    </a:lnTo>
                    <a:lnTo>
                      <a:pt x="120" y="21"/>
                    </a:lnTo>
                    <a:lnTo>
                      <a:pt x="109" y="15"/>
                    </a:lnTo>
                    <a:lnTo>
                      <a:pt x="95" y="17"/>
                    </a:lnTo>
                    <a:lnTo>
                      <a:pt x="95" y="32"/>
                    </a:lnTo>
                    <a:lnTo>
                      <a:pt x="90" y="43"/>
                    </a:lnTo>
                    <a:lnTo>
                      <a:pt x="74" y="51"/>
                    </a:lnTo>
                    <a:lnTo>
                      <a:pt x="63" y="55"/>
                    </a:lnTo>
                    <a:lnTo>
                      <a:pt x="52" y="49"/>
                    </a:lnTo>
                    <a:lnTo>
                      <a:pt x="42" y="43"/>
                    </a:lnTo>
                    <a:lnTo>
                      <a:pt x="36" y="32"/>
                    </a:lnTo>
                    <a:lnTo>
                      <a:pt x="25" y="38"/>
                    </a:lnTo>
                    <a:lnTo>
                      <a:pt x="21" y="51"/>
                    </a:lnTo>
                    <a:lnTo>
                      <a:pt x="0" y="49"/>
                    </a:lnTo>
                    <a:lnTo>
                      <a:pt x="2" y="40"/>
                    </a:lnTo>
                    <a:lnTo>
                      <a:pt x="10" y="22"/>
                    </a:lnTo>
                    <a:lnTo>
                      <a:pt x="14" y="19"/>
                    </a:lnTo>
                    <a:lnTo>
                      <a:pt x="17" y="15"/>
                    </a:lnTo>
                    <a:lnTo>
                      <a:pt x="29" y="9"/>
                    </a:lnTo>
                    <a:lnTo>
                      <a:pt x="40" y="5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6" y="5"/>
                    </a:lnTo>
                    <a:lnTo>
                      <a:pt x="139" y="11"/>
                    </a:lnTo>
                    <a:lnTo>
                      <a:pt x="14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2" name="Freeform 171"/>
              <p:cNvSpPr>
                <a:spLocks/>
              </p:cNvSpPr>
              <p:nvPr/>
            </p:nvSpPr>
            <p:spPr bwMode="auto">
              <a:xfrm>
                <a:off x="3030" y="1502"/>
                <a:ext cx="60" cy="22"/>
              </a:xfrm>
              <a:custGeom>
                <a:avLst/>
                <a:gdLst>
                  <a:gd name="T0" fmla="*/ 3 w 122"/>
                  <a:gd name="T1" fmla="*/ 1 h 46"/>
                  <a:gd name="T2" fmla="*/ 3 w 122"/>
                  <a:gd name="T3" fmla="*/ 0 h 46"/>
                  <a:gd name="T4" fmla="*/ 3 w 122"/>
                  <a:gd name="T5" fmla="*/ 0 h 46"/>
                  <a:gd name="T6" fmla="*/ 3 w 122"/>
                  <a:gd name="T7" fmla="*/ 0 h 46"/>
                  <a:gd name="T8" fmla="*/ 2 w 122"/>
                  <a:gd name="T9" fmla="*/ 0 h 46"/>
                  <a:gd name="T10" fmla="*/ 2 w 122"/>
                  <a:gd name="T11" fmla="*/ 0 h 46"/>
                  <a:gd name="T12" fmla="*/ 1 w 122"/>
                  <a:gd name="T13" fmla="*/ 0 h 46"/>
                  <a:gd name="T14" fmla="*/ 1 w 122"/>
                  <a:gd name="T15" fmla="*/ 0 h 46"/>
                  <a:gd name="T16" fmla="*/ 0 w 122"/>
                  <a:gd name="T17" fmla="*/ 0 h 46"/>
                  <a:gd name="T18" fmla="*/ 0 w 122"/>
                  <a:gd name="T19" fmla="*/ 1 h 46"/>
                  <a:gd name="T20" fmla="*/ 0 w 122"/>
                  <a:gd name="T21" fmla="*/ 0 h 46"/>
                  <a:gd name="T22" fmla="*/ 0 w 122"/>
                  <a:gd name="T23" fmla="*/ 0 h 46"/>
                  <a:gd name="T24" fmla="*/ 0 w 122"/>
                  <a:gd name="T25" fmla="*/ 0 h 46"/>
                  <a:gd name="T26" fmla="*/ 0 w 122"/>
                  <a:gd name="T27" fmla="*/ 0 h 46"/>
                  <a:gd name="T28" fmla="*/ 1 w 122"/>
                  <a:gd name="T29" fmla="*/ 0 h 46"/>
                  <a:gd name="T30" fmla="*/ 1 w 122"/>
                  <a:gd name="T31" fmla="*/ 0 h 46"/>
                  <a:gd name="T32" fmla="*/ 2 w 122"/>
                  <a:gd name="T33" fmla="*/ 0 h 46"/>
                  <a:gd name="T34" fmla="*/ 3 w 122"/>
                  <a:gd name="T35" fmla="*/ 0 h 46"/>
                  <a:gd name="T36" fmla="*/ 3 w 122"/>
                  <a:gd name="T37" fmla="*/ 0 h 46"/>
                  <a:gd name="T38" fmla="*/ 3 w 122"/>
                  <a:gd name="T39" fmla="*/ 1 h 46"/>
                  <a:gd name="T40" fmla="*/ 3 w 122"/>
                  <a:gd name="T41" fmla="*/ 1 h 46"/>
                  <a:gd name="T42" fmla="*/ 3 w 122"/>
                  <a:gd name="T43" fmla="*/ 1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2" h="46">
                    <a:moveTo>
                      <a:pt x="114" y="40"/>
                    </a:moveTo>
                    <a:lnTo>
                      <a:pt x="112" y="31"/>
                    </a:lnTo>
                    <a:lnTo>
                      <a:pt x="109" y="23"/>
                    </a:lnTo>
                    <a:lnTo>
                      <a:pt x="101" y="17"/>
                    </a:lnTo>
                    <a:lnTo>
                      <a:pt x="90" y="14"/>
                    </a:lnTo>
                    <a:lnTo>
                      <a:pt x="76" y="10"/>
                    </a:lnTo>
                    <a:lnTo>
                      <a:pt x="63" y="8"/>
                    </a:lnTo>
                    <a:lnTo>
                      <a:pt x="40" y="14"/>
                    </a:lnTo>
                    <a:lnTo>
                      <a:pt x="21" y="21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8" y="21"/>
                    </a:lnTo>
                    <a:lnTo>
                      <a:pt x="15" y="15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101" y="2"/>
                    </a:lnTo>
                    <a:lnTo>
                      <a:pt x="122" y="19"/>
                    </a:lnTo>
                    <a:lnTo>
                      <a:pt x="122" y="46"/>
                    </a:lnTo>
                    <a:lnTo>
                      <a:pt x="11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3" name="Freeform 172"/>
              <p:cNvSpPr>
                <a:spLocks/>
              </p:cNvSpPr>
              <p:nvPr/>
            </p:nvSpPr>
            <p:spPr bwMode="auto">
              <a:xfrm>
                <a:off x="3028" y="1531"/>
                <a:ext cx="62" cy="27"/>
              </a:xfrm>
              <a:custGeom>
                <a:avLst/>
                <a:gdLst>
                  <a:gd name="T0" fmla="*/ 3 w 126"/>
                  <a:gd name="T1" fmla="*/ 0 h 53"/>
                  <a:gd name="T2" fmla="*/ 3 w 126"/>
                  <a:gd name="T3" fmla="*/ 1 h 53"/>
                  <a:gd name="T4" fmla="*/ 3 w 126"/>
                  <a:gd name="T5" fmla="*/ 1 h 53"/>
                  <a:gd name="T6" fmla="*/ 3 w 126"/>
                  <a:gd name="T7" fmla="*/ 1 h 53"/>
                  <a:gd name="T8" fmla="*/ 2 w 126"/>
                  <a:gd name="T9" fmla="*/ 1 h 53"/>
                  <a:gd name="T10" fmla="*/ 2 w 126"/>
                  <a:gd name="T11" fmla="*/ 2 h 53"/>
                  <a:gd name="T12" fmla="*/ 1 w 126"/>
                  <a:gd name="T13" fmla="*/ 2 h 53"/>
                  <a:gd name="T14" fmla="*/ 1 w 126"/>
                  <a:gd name="T15" fmla="*/ 2 h 53"/>
                  <a:gd name="T16" fmla="*/ 1 w 126"/>
                  <a:gd name="T17" fmla="*/ 2 h 53"/>
                  <a:gd name="T18" fmla="*/ 0 w 126"/>
                  <a:gd name="T19" fmla="*/ 2 h 53"/>
                  <a:gd name="T20" fmla="*/ 0 w 126"/>
                  <a:gd name="T21" fmla="*/ 1 h 53"/>
                  <a:gd name="T22" fmla="*/ 1 w 126"/>
                  <a:gd name="T23" fmla="*/ 2 h 53"/>
                  <a:gd name="T24" fmla="*/ 1 w 126"/>
                  <a:gd name="T25" fmla="*/ 1 h 53"/>
                  <a:gd name="T26" fmla="*/ 2 w 126"/>
                  <a:gd name="T27" fmla="*/ 1 h 53"/>
                  <a:gd name="T28" fmla="*/ 3 w 126"/>
                  <a:gd name="T29" fmla="*/ 1 h 53"/>
                  <a:gd name="T30" fmla="*/ 3 w 126"/>
                  <a:gd name="T31" fmla="*/ 0 h 53"/>
                  <a:gd name="T32" fmla="*/ 3 w 126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53">
                    <a:moveTo>
                      <a:pt x="126" y="0"/>
                    </a:moveTo>
                    <a:lnTo>
                      <a:pt x="113" y="17"/>
                    </a:lnTo>
                    <a:lnTo>
                      <a:pt x="107" y="19"/>
                    </a:lnTo>
                    <a:lnTo>
                      <a:pt x="97" y="25"/>
                    </a:lnTo>
                    <a:lnTo>
                      <a:pt x="84" y="32"/>
                    </a:lnTo>
                    <a:lnTo>
                      <a:pt x="75" y="36"/>
                    </a:lnTo>
                    <a:lnTo>
                      <a:pt x="59" y="40"/>
                    </a:lnTo>
                    <a:lnTo>
                      <a:pt x="50" y="42"/>
                    </a:lnTo>
                    <a:lnTo>
                      <a:pt x="56" y="53"/>
                    </a:lnTo>
                    <a:lnTo>
                      <a:pt x="6" y="53"/>
                    </a:lnTo>
                    <a:lnTo>
                      <a:pt x="0" y="32"/>
                    </a:lnTo>
                    <a:lnTo>
                      <a:pt x="37" y="36"/>
                    </a:lnTo>
                    <a:lnTo>
                      <a:pt x="63" y="32"/>
                    </a:lnTo>
                    <a:lnTo>
                      <a:pt x="92" y="21"/>
                    </a:lnTo>
                    <a:lnTo>
                      <a:pt x="107" y="1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4" name="Freeform 173"/>
              <p:cNvSpPr>
                <a:spLocks/>
              </p:cNvSpPr>
              <p:nvPr/>
            </p:nvSpPr>
            <p:spPr bwMode="auto">
              <a:xfrm>
                <a:off x="2930" y="1611"/>
                <a:ext cx="173" cy="119"/>
              </a:xfrm>
              <a:custGeom>
                <a:avLst/>
                <a:gdLst>
                  <a:gd name="T0" fmla="*/ 2 w 346"/>
                  <a:gd name="T1" fmla="*/ 2 h 237"/>
                  <a:gd name="T2" fmla="*/ 2 w 346"/>
                  <a:gd name="T3" fmla="*/ 3 h 237"/>
                  <a:gd name="T4" fmla="*/ 2 w 346"/>
                  <a:gd name="T5" fmla="*/ 5 h 237"/>
                  <a:gd name="T6" fmla="*/ 2 w 346"/>
                  <a:gd name="T7" fmla="*/ 6 h 237"/>
                  <a:gd name="T8" fmla="*/ 2 w 346"/>
                  <a:gd name="T9" fmla="*/ 6 h 237"/>
                  <a:gd name="T10" fmla="*/ 5 w 346"/>
                  <a:gd name="T11" fmla="*/ 6 h 237"/>
                  <a:gd name="T12" fmla="*/ 7 w 346"/>
                  <a:gd name="T13" fmla="*/ 5 h 237"/>
                  <a:gd name="T14" fmla="*/ 10 w 346"/>
                  <a:gd name="T15" fmla="*/ 4 h 237"/>
                  <a:gd name="T16" fmla="*/ 10 w 346"/>
                  <a:gd name="T17" fmla="*/ 3 h 237"/>
                  <a:gd name="T18" fmla="*/ 8 w 346"/>
                  <a:gd name="T19" fmla="*/ 1 h 237"/>
                  <a:gd name="T20" fmla="*/ 7 w 346"/>
                  <a:gd name="T21" fmla="*/ 0 h 237"/>
                  <a:gd name="T22" fmla="*/ 8 w 346"/>
                  <a:gd name="T23" fmla="*/ 1 h 237"/>
                  <a:gd name="T24" fmla="*/ 9 w 346"/>
                  <a:gd name="T25" fmla="*/ 1 h 237"/>
                  <a:gd name="T26" fmla="*/ 9 w 346"/>
                  <a:gd name="T27" fmla="*/ 2 h 237"/>
                  <a:gd name="T28" fmla="*/ 10 w 346"/>
                  <a:gd name="T29" fmla="*/ 2 h 237"/>
                  <a:gd name="T30" fmla="*/ 10 w 346"/>
                  <a:gd name="T31" fmla="*/ 3 h 237"/>
                  <a:gd name="T32" fmla="*/ 11 w 346"/>
                  <a:gd name="T33" fmla="*/ 3 h 237"/>
                  <a:gd name="T34" fmla="*/ 11 w 346"/>
                  <a:gd name="T35" fmla="*/ 4 h 237"/>
                  <a:gd name="T36" fmla="*/ 11 w 346"/>
                  <a:gd name="T37" fmla="*/ 5 h 237"/>
                  <a:gd name="T38" fmla="*/ 11 w 346"/>
                  <a:gd name="T39" fmla="*/ 5 h 237"/>
                  <a:gd name="T40" fmla="*/ 10 w 346"/>
                  <a:gd name="T41" fmla="*/ 4 h 237"/>
                  <a:gd name="T42" fmla="*/ 7 w 346"/>
                  <a:gd name="T43" fmla="*/ 6 h 237"/>
                  <a:gd name="T44" fmla="*/ 5 w 346"/>
                  <a:gd name="T45" fmla="*/ 6 h 237"/>
                  <a:gd name="T46" fmla="*/ 4 w 346"/>
                  <a:gd name="T47" fmla="*/ 7 h 237"/>
                  <a:gd name="T48" fmla="*/ 2 w 346"/>
                  <a:gd name="T49" fmla="*/ 7 h 237"/>
                  <a:gd name="T50" fmla="*/ 2 w 346"/>
                  <a:gd name="T51" fmla="*/ 8 h 237"/>
                  <a:gd name="T52" fmla="*/ 1 w 346"/>
                  <a:gd name="T53" fmla="*/ 6 h 237"/>
                  <a:gd name="T54" fmla="*/ 1 w 346"/>
                  <a:gd name="T55" fmla="*/ 5 h 237"/>
                  <a:gd name="T56" fmla="*/ 1 w 346"/>
                  <a:gd name="T57" fmla="*/ 5 h 237"/>
                  <a:gd name="T58" fmla="*/ 1 w 346"/>
                  <a:gd name="T59" fmla="*/ 5 h 237"/>
                  <a:gd name="T60" fmla="*/ 0 w 346"/>
                  <a:gd name="T61" fmla="*/ 4 h 237"/>
                  <a:gd name="T62" fmla="*/ 1 w 346"/>
                  <a:gd name="T63" fmla="*/ 3 h 237"/>
                  <a:gd name="T64" fmla="*/ 1 w 346"/>
                  <a:gd name="T65" fmla="*/ 2 h 237"/>
                  <a:gd name="T66" fmla="*/ 1 w 346"/>
                  <a:gd name="T67" fmla="*/ 2 h 237"/>
                  <a:gd name="T68" fmla="*/ 2 w 346"/>
                  <a:gd name="T69" fmla="*/ 2 h 237"/>
                  <a:gd name="T70" fmla="*/ 2 w 346"/>
                  <a:gd name="T71" fmla="*/ 2 h 2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6" h="237">
                    <a:moveTo>
                      <a:pt x="57" y="38"/>
                    </a:moveTo>
                    <a:lnTo>
                      <a:pt x="49" y="57"/>
                    </a:lnTo>
                    <a:lnTo>
                      <a:pt x="43" y="64"/>
                    </a:lnTo>
                    <a:lnTo>
                      <a:pt x="38" y="82"/>
                    </a:lnTo>
                    <a:lnTo>
                      <a:pt x="40" y="108"/>
                    </a:lnTo>
                    <a:lnTo>
                      <a:pt x="42" y="144"/>
                    </a:lnTo>
                    <a:lnTo>
                      <a:pt x="36" y="180"/>
                    </a:lnTo>
                    <a:lnTo>
                      <a:pt x="42" y="188"/>
                    </a:lnTo>
                    <a:lnTo>
                      <a:pt x="49" y="190"/>
                    </a:lnTo>
                    <a:lnTo>
                      <a:pt x="59" y="192"/>
                    </a:lnTo>
                    <a:lnTo>
                      <a:pt x="106" y="180"/>
                    </a:lnTo>
                    <a:lnTo>
                      <a:pt x="135" y="161"/>
                    </a:lnTo>
                    <a:lnTo>
                      <a:pt x="169" y="163"/>
                    </a:lnTo>
                    <a:lnTo>
                      <a:pt x="205" y="140"/>
                    </a:lnTo>
                    <a:lnTo>
                      <a:pt x="268" y="125"/>
                    </a:lnTo>
                    <a:lnTo>
                      <a:pt x="300" y="116"/>
                    </a:lnTo>
                    <a:lnTo>
                      <a:pt x="311" y="106"/>
                    </a:lnTo>
                    <a:lnTo>
                      <a:pt x="309" y="95"/>
                    </a:lnTo>
                    <a:lnTo>
                      <a:pt x="271" y="59"/>
                    </a:lnTo>
                    <a:lnTo>
                      <a:pt x="251" y="32"/>
                    </a:lnTo>
                    <a:lnTo>
                      <a:pt x="224" y="9"/>
                    </a:lnTo>
                    <a:lnTo>
                      <a:pt x="197" y="0"/>
                    </a:lnTo>
                    <a:lnTo>
                      <a:pt x="213" y="2"/>
                    </a:lnTo>
                    <a:lnTo>
                      <a:pt x="239" y="9"/>
                    </a:lnTo>
                    <a:lnTo>
                      <a:pt x="252" y="17"/>
                    </a:lnTo>
                    <a:lnTo>
                      <a:pt x="262" y="23"/>
                    </a:lnTo>
                    <a:lnTo>
                      <a:pt x="270" y="30"/>
                    </a:lnTo>
                    <a:lnTo>
                      <a:pt x="279" y="36"/>
                    </a:lnTo>
                    <a:lnTo>
                      <a:pt x="285" y="42"/>
                    </a:lnTo>
                    <a:lnTo>
                      <a:pt x="292" y="45"/>
                    </a:lnTo>
                    <a:lnTo>
                      <a:pt x="311" y="80"/>
                    </a:lnTo>
                    <a:lnTo>
                      <a:pt x="315" y="82"/>
                    </a:lnTo>
                    <a:lnTo>
                      <a:pt x="323" y="87"/>
                    </a:lnTo>
                    <a:lnTo>
                      <a:pt x="332" y="95"/>
                    </a:lnTo>
                    <a:lnTo>
                      <a:pt x="338" y="101"/>
                    </a:lnTo>
                    <a:lnTo>
                      <a:pt x="342" y="120"/>
                    </a:lnTo>
                    <a:lnTo>
                      <a:pt x="346" y="135"/>
                    </a:lnTo>
                    <a:lnTo>
                      <a:pt x="346" y="159"/>
                    </a:lnTo>
                    <a:lnTo>
                      <a:pt x="338" y="144"/>
                    </a:lnTo>
                    <a:lnTo>
                      <a:pt x="332" y="133"/>
                    </a:lnTo>
                    <a:lnTo>
                      <a:pt x="328" y="127"/>
                    </a:lnTo>
                    <a:lnTo>
                      <a:pt x="308" y="125"/>
                    </a:lnTo>
                    <a:lnTo>
                      <a:pt x="271" y="137"/>
                    </a:lnTo>
                    <a:lnTo>
                      <a:pt x="205" y="161"/>
                    </a:lnTo>
                    <a:lnTo>
                      <a:pt x="167" y="178"/>
                    </a:lnTo>
                    <a:lnTo>
                      <a:pt x="148" y="190"/>
                    </a:lnTo>
                    <a:lnTo>
                      <a:pt x="133" y="209"/>
                    </a:lnTo>
                    <a:lnTo>
                      <a:pt x="114" y="211"/>
                    </a:lnTo>
                    <a:lnTo>
                      <a:pt x="62" y="211"/>
                    </a:lnTo>
                    <a:lnTo>
                      <a:pt x="47" y="211"/>
                    </a:lnTo>
                    <a:lnTo>
                      <a:pt x="45" y="237"/>
                    </a:lnTo>
                    <a:lnTo>
                      <a:pt x="34" y="232"/>
                    </a:lnTo>
                    <a:lnTo>
                      <a:pt x="21" y="218"/>
                    </a:lnTo>
                    <a:lnTo>
                      <a:pt x="17" y="190"/>
                    </a:lnTo>
                    <a:lnTo>
                      <a:pt x="30" y="159"/>
                    </a:lnTo>
                    <a:lnTo>
                      <a:pt x="32" y="133"/>
                    </a:lnTo>
                    <a:lnTo>
                      <a:pt x="28" y="137"/>
                    </a:lnTo>
                    <a:lnTo>
                      <a:pt x="23" y="144"/>
                    </a:lnTo>
                    <a:lnTo>
                      <a:pt x="15" y="146"/>
                    </a:lnTo>
                    <a:lnTo>
                      <a:pt x="5" y="140"/>
                    </a:lnTo>
                    <a:lnTo>
                      <a:pt x="0" y="127"/>
                    </a:lnTo>
                    <a:lnTo>
                      <a:pt x="0" y="112"/>
                    </a:lnTo>
                    <a:lnTo>
                      <a:pt x="4" y="93"/>
                    </a:lnTo>
                    <a:lnTo>
                      <a:pt x="11" y="78"/>
                    </a:lnTo>
                    <a:lnTo>
                      <a:pt x="19" y="66"/>
                    </a:lnTo>
                    <a:lnTo>
                      <a:pt x="23" y="61"/>
                    </a:lnTo>
                    <a:lnTo>
                      <a:pt x="24" y="59"/>
                    </a:lnTo>
                    <a:lnTo>
                      <a:pt x="32" y="53"/>
                    </a:lnTo>
                    <a:lnTo>
                      <a:pt x="38" y="47"/>
                    </a:lnTo>
                    <a:lnTo>
                      <a:pt x="45" y="42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5" name="Freeform 174"/>
              <p:cNvSpPr>
                <a:spLocks/>
              </p:cNvSpPr>
              <p:nvPr/>
            </p:nvSpPr>
            <p:spPr bwMode="auto">
              <a:xfrm>
                <a:off x="2973" y="1704"/>
                <a:ext cx="99" cy="41"/>
              </a:xfrm>
              <a:custGeom>
                <a:avLst/>
                <a:gdLst>
                  <a:gd name="T0" fmla="*/ 0 w 200"/>
                  <a:gd name="T1" fmla="*/ 3 h 82"/>
                  <a:gd name="T2" fmla="*/ 1 w 200"/>
                  <a:gd name="T3" fmla="*/ 3 h 82"/>
                  <a:gd name="T4" fmla="*/ 3 w 200"/>
                  <a:gd name="T5" fmla="*/ 3 h 82"/>
                  <a:gd name="T6" fmla="*/ 4 w 200"/>
                  <a:gd name="T7" fmla="*/ 2 h 82"/>
                  <a:gd name="T8" fmla="*/ 5 w 200"/>
                  <a:gd name="T9" fmla="*/ 1 h 82"/>
                  <a:gd name="T10" fmla="*/ 6 w 200"/>
                  <a:gd name="T11" fmla="*/ 0 h 82"/>
                  <a:gd name="T12" fmla="*/ 6 w 200"/>
                  <a:gd name="T13" fmla="*/ 1 h 82"/>
                  <a:gd name="T14" fmla="*/ 6 w 200"/>
                  <a:gd name="T15" fmla="*/ 1 h 82"/>
                  <a:gd name="T16" fmla="*/ 5 w 200"/>
                  <a:gd name="T17" fmla="*/ 1 h 82"/>
                  <a:gd name="T18" fmla="*/ 5 w 200"/>
                  <a:gd name="T19" fmla="*/ 2 h 82"/>
                  <a:gd name="T20" fmla="*/ 5 w 200"/>
                  <a:gd name="T21" fmla="*/ 2 h 82"/>
                  <a:gd name="T22" fmla="*/ 5 w 200"/>
                  <a:gd name="T23" fmla="*/ 2 h 82"/>
                  <a:gd name="T24" fmla="*/ 4 w 200"/>
                  <a:gd name="T25" fmla="*/ 3 h 82"/>
                  <a:gd name="T26" fmla="*/ 3 w 200"/>
                  <a:gd name="T27" fmla="*/ 3 h 82"/>
                  <a:gd name="T28" fmla="*/ 2 w 200"/>
                  <a:gd name="T29" fmla="*/ 3 h 82"/>
                  <a:gd name="T30" fmla="*/ 1 w 200"/>
                  <a:gd name="T31" fmla="*/ 3 h 82"/>
                  <a:gd name="T32" fmla="*/ 0 w 200"/>
                  <a:gd name="T33" fmla="*/ 3 h 82"/>
                  <a:gd name="T34" fmla="*/ 0 w 200"/>
                  <a:gd name="T35" fmla="*/ 2 h 82"/>
                  <a:gd name="T36" fmla="*/ 0 w 200"/>
                  <a:gd name="T37" fmla="*/ 3 h 82"/>
                  <a:gd name="T38" fmla="*/ 0 w 200"/>
                  <a:gd name="T39" fmla="*/ 3 h 8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0" h="82">
                    <a:moveTo>
                      <a:pt x="31" y="67"/>
                    </a:moveTo>
                    <a:lnTo>
                      <a:pt x="57" y="67"/>
                    </a:lnTo>
                    <a:lnTo>
                      <a:pt x="120" y="67"/>
                    </a:lnTo>
                    <a:lnTo>
                      <a:pt x="147" y="53"/>
                    </a:lnTo>
                    <a:lnTo>
                      <a:pt x="181" y="30"/>
                    </a:lnTo>
                    <a:lnTo>
                      <a:pt x="200" y="0"/>
                    </a:lnTo>
                    <a:lnTo>
                      <a:pt x="198" y="11"/>
                    </a:lnTo>
                    <a:lnTo>
                      <a:pt x="194" y="23"/>
                    </a:lnTo>
                    <a:lnTo>
                      <a:pt x="188" y="30"/>
                    </a:lnTo>
                    <a:lnTo>
                      <a:pt x="181" y="38"/>
                    </a:lnTo>
                    <a:lnTo>
                      <a:pt x="173" y="46"/>
                    </a:lnTo>
                    <a:lnTo>
                      <a:pt x="162" y="55"/>
                    </a:lnTo>
                    <a:lnTo>
                      <a:pt x="137" y="68"/>
                    </a:lnTo>
                    <a:lnTo>
                      <a:pt x="101" y="78"/>
                    </a:lnTo>
                    <a:lnTo>
                      <a:pt x="82" y="82"/>
                    </a:lnTo>
                    <a:lnTo>
                      <a:pt x="44" y="82"/>
                    </a:lnTo>
                    <a:lnTo>
                      <a:pt x="14" y="72"/>
                    </a:lnTo>
                    <a:lnTo>
                      <a:pt x="0" y="55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6" name="Freeform 175"/>
              <p:cNvSpPr>
                <a:spLocks/>
              </p:cNvSpPr>
              <p:nvPr/>
            </p:nvSpPr>
            <p:spPr bwMode="auto">
              <a:xfrm>
                <a:off x="2971" y="1676"/>
                <a:ext cx="107" cy="42"/>
              </a:xfrm>
              <a:custGeom>
                <a:avLst/>
                <a:gdLst>
                  <a:gd name="T0" fmla="*/ 6 w 215"/>
                  <a:gd name="T1" fmla="*/ 0 h 86"/>
                  <a:gd name="T2" fmla="*/ 5 w 215"/>
                  <a:gd name="T3" fmla="*/ 0 h 86"/>
                  <a:gd name="T4" fmla="*/ 5 w 215"/>
                  <a:gd name="T5" fmla="*/ 1 h 86"/>
                  <a:gd name="T6" fmla="*/ 5 w 215"/>
                  <a:gd name="T7" fmla="*/ 1 h 86"/>
                  <a:gd name="T8" fmla="*/ 5 w 215"/>
                  <a:gd name="T9" fmla="*/ 1 h 86"/>
                  <a:gd name="T10" fmla="*/ 4 w 215"/>
                  <a:gd name="T11" fmla="*/ 1 h 86"/>
                  <a:gd name="T12" fmla="*/ 4 w 215"/>
                  <a:gd name="T13" fmla="*/ 1 h 86"/>
                  <a:gd name="T14" fmla="*/ 4 w 215"/>
                  <a:gd name="T15" fmla="*/ 2 h 86"/>
                  <a:gd name="T16" fmla="*/ 4 w 215"/>
                  <a:gd name="T17" fmla="*/ 2 h 86"/>
                  <a:gd name="T18" fmla="*/ 3 w 215"/>
                  <a:gd name="T19" fmla="*/ 2 h 86"/>
                  <a:gd name="T20" fmla="*/ 3 w 215"/>
                  <a:gd name="T21" fmla="*/ 2 h 86"/>
                  <a:gd name="T22" fmla="*/ 2 w 215"/>
                  <a:gd name="T23" fmla="*/ 2 h 86"/>
                  <a:gd name="T24" fmla="*/ 1 w 215"/>
                  <a:gd name="T25" fmla="*/ 2 h 86"/>
                  <a:gd name="T26" fmla="*/ 0 w 215"/>
                  <a:gd name="T27" fmla="*/ 2 h 86"/>
                  <a:gd name="T28" fmla="*/ 1 w 215"/>
                  <a:gd name="T29" fmla="*/ 2 h 86"/>
                  <a:gd name="T30" fmla="*/ 2 w 215"/>
                  <a:gd name="T31" fmla="*/ 2 h 86"/>
                  <a:gd name="T32" fmla="*/ 3 w 215"/>
                  <a:gd name="T33" fmla="*/ 2 h 86"/>
                  <a:gd name="T34" fmla="*/ 4 w 215"/>
                  <a:gd name="T35" fmla="*/ 1 h 86"/>
                  <a:gd name="T36" fmla="*/ 5 w 215"/>
                  <a:gd name="T37" fmla="*/ 1 h 86"/>
                  <a:gd name="T38" fmla="*/ 6 w 215"/>
                  <a:gd name="T39" fmla="*/ 0 h 86"/>
                  <a:gd name="T40" fmla="*/ 6 w 215"/>
                  <a:gd name="T41" fmla="*/ 0 h 86"/>
                  <a:gd name="T42" fmla="*/ 6 w 215"/>
                  <a:gd name="T43" fmla="*/ 0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15" h="86">
                    <a:moveTo>
                      <a:pt x="215" y="0"/>
                    </a:moveTo>
                    <a:lnTo>
                      <a:pt x="189" y="30"/>
                    </a:lnTo>
                    <a:lnTo>
                      <a:pt x="183" y="36"/>
                    </a:lnTo>
                    <a:lnTo>
                      <a:pt x="175" y="42"/>
                    </a:lnTo>
                    <a:lnTo>
                      <a:pt x="168" y="48"/>
                    </a:lnTo>
                    <a:lnTo>
                      <a:pt x="158" y="55"/>
                    </a:lnTo>
                    <a:lnTo>
                      <a:pt x="151" y="61"/>
                    </a:lnTo>
                    <a:lnTo>
                      <a:pt x="143" y="67"/>
                    </a:lnTo>
                    <a:lnTo>
                      <a:pt x="137" y="70"/>
                    </a:lnTo>
                    <a:lnTo>
                      <a:pt x="126" y="76"/>
                    </a:lnTo>
                    <a:lnTo>
                      <a:pt x="111" y="80"/>
                    </a:lnTo>
                    <a:lnTo>
                      <a:pt x="92" y="86"/>
                    </a:lnTo>
                    <a:lnTo>
                      <a:pt x="46" y="86"/>
                    </a:lnTo>
                    <a:lnTo>
                      <a:pt x="0" y="82"/>
                    </a:lnTo>
                    <a:lnTo>
                      <a:pt x="38" y="78"/>
                    </a:lnTo>
                    <a:lnTo>
                      <a:pt x="67" y="80"/>
                    </a:lnTo>
                    <a:lnTo>
                      <a:pt x="101" y="74"/>
                    </a:lnTo>
                    <a:lnTo>
                      <a:pt x="141" y="57"/>
                    </a:lnTo>
                    <a:lnTo>
                      <a:pt x="170" y="32"/>
                    </a:lnTo>
                    <a:lnTo>
                      <a:pt x="206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7" name="Freeform 176"/>
              <p:cNvSpPr>
                <a:spLocks/>
              </p:cNvSpPr>
              <p:nvPr/>
            </p:nvSpPr>
            <p:spPr bwMode="auto">
              <a:xfrm>
                <a:off x="2954" y="1649"/>
                <a:ext cx="52" cy="21"/>
              </a:xfrm>
              <a:custGeom>
                <a:avLst/>
                <a:gdLst>
                  <a:gd name="T0" fmla="*/ 0 w 105"/>
                  <a:gd name="T1" fmla="*/ 1 h 42"/>
                  <a:gd name="T2" fmla="*/ 0 w 105"/>
                  <a:gd name="T3" fmla="*/ 1 h 42"/>
                  <a:gd name="T4" fmla="*/ 1 w 105"/>
                  <a:gd name="T5" fmla="*/ 0 h 42"/>
                  <a:gd name="T6" fmla="*/ 2 w 105"/>
                  <a:gd name="T7" fmla="*/ 1 h 42"/>
                  <a:gd name="T8" fmla="*/ 3 w 105"/>
                  <a:gd name="T9" fmla="*/ 1 h 42"/>
                  <a:gd name="T10" fmla="*/ 3 w 105"/>
                  <a:gd name="T11" fmla="*/ 2 h 42"/>
                  <a:gd name="T12" fmla="*/ 2 w 105"/>
                  <a:gd name="T13" fmla="*/ 2 h 42"/>
                  <a:gd name="T14" fmla="*/ 1 w 105"/>
                  <a:gd name="T15" fmla="*/ 2 h 42"/>
                  <a:gd name="T16" fmla="*/ 0 w 105"/>
                  <a:gd name="T17" fmla="*/ 2 h 42"/>
                  <a:gd name="T18" fmla="*/ 0 w 105"/>
                  <a:gd name="T19" fmla="*/ 1 h 42"/>
                  <a:gd name="T20" fmla="*/ 0 w 105"/>
                  <a:gd name="T21" fmla="*/ 1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5" h="42">
                    <a:moveTo>
                      <a:pt x="0" y="21"/>
                    </a:moveTo>
                    <a:lnTo>
                      <a:pt x="17" y="17"/>
                    </a:lnTo>
                    <a:lnTo>
                      <a:pt x="52" y="0"/>
                    </a:lnTo>
                    <a:lnTo>
                      <a:pt x="72" y="21"/>
                    </a:lnTo>
                    <a:lnTo>
                      <a:pt x="105" y="25"/>
                    </a:lnTo>
                    <a:lnTo>
                      <a:pt x="99" y="40"/>
                    </a:lnTo>
                    <a:lnTo>
                      <a:pt x="69" y="42"/>
                    </a:lnTo>
                    <a:lnTo>
                      <a:pt x="52" y="34"/>
                    </a:lnTo>
                    <a:lnTo>
                      <a:pt x="14" y="3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8" name="Freeform 177"/>
              <p:cNvSpPr>
                <a:spLocks/>
              </p:cNvSpPr>
              <p:nvPr/>
            </p:nvSpPr>
            <p:spPr bwMode="auto">
              <a:xfrm>
                <a:off x="3016" y="1637"/>
                <a:ext cx="21" cy="13"/>
              </a:xfrm>
              <a:custGeom>
                <a:avLst/>
                <a:gdLst>
                  <a:gd name="T0" fmla="*/ 1 w 41"/>
                  <a:gd name="T1" fmla="*/ 0 h 27"/>
                  <a:gd name="T2" fmla="*/ 2 w 41"/>
                  <a:gd name="T3" fmla="*/ 0 h 27"/>
                  <a:gd name="T4" fmla="*/ 1 w 41"/>
                  <a:gd name="T5" fmla="*/ 0 h 27"/>
                  <a:gd name="T6" fmla="*/ 1 w 41"/>
                  <a:gd name="T7" fmla="*/ 0 h 27"/>
                  <a:gd name="T8" fmla="*/ 0 w 41"/>
                  <a:gd name="T9" fmla="*/ 0 h 27"/>
                  <a:gd name="T10" fmla="*/ 1 w 41"/>
                  <a:gd name="T11" fmla="*/ 0 h 27"/>
                  <a:gd name="T12" fmla="*/ 1 w 41"/>
                  <a:gd name="T13" fmla="*/ 0 h 27"/>
                  <a:gd name="T14" fmla="*/ 1 w 41"/>
                  <a:gd name="T15" fmla="*/ 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30" y="21"/>
                    </a:moveTo>
                    <a:lnTo>
                      <a:pt x="41" y="2"/>
                    </a:lnTo>
                    <a:lnTo>
                      <a:pt x="24" y="0"/>
                    </a:lnTo>
                    <a:lnTo>
                      <a:pt x="7" y="8"/>
                    </a:lnTo>
                    <a:lnTo>
                      <a:pt x="0" y="27"/>
                    </a:lnTo>
                    <a:lnTo>
                      <a:pt x="11" y="19"/>
                    </a:lnTo>
                    <a:lnTo>
                      <a:pt x="3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099" name="Freeform 178"/>
              <p:cNvSpPr>
                <a:spLocks/>
              </p:cNvSpPr>
              <p:nvPr/>
            </p:nvSpPr>
            <p:spPr bwMode="auto">
              <a:xfrm>
                <a:off x="2881" y="1572"/>
                <a:ext cx="42" cy="21"/>
              </a:xfrm>
              <a:custGeom>
                <a:avLst/>
                <a:gdLst>
                  <a:gd name="T0" fmla="*/ 1 w 83"/>
                  <a:gd name="T1" fmla="*/ 0 h 42"/>
                  <a:gd name="T2" fmla="*/ 1 w 83"/>
                  <a:gd name="T3" fmla="*/ 1 h 42"/>
                  <a:gd name="T4" fmla="*/ 2 w 83"/>
                  <a:gd name="T5" fmla="*/ 1 h 42"/>
                  <a:gd name="T6" fmla="*/ 3 w 83"/>
                  <a:gd name="T7" fmla="*/ 1 h 42"/>
                  <a:gd name="T8" fmla="*/ 3 w 83"/>
                  <a:gd name="T9" fmla="*/ 1 h 42"/>
                  <a:gd name="T10" fmla="*/ 2 w 83"/>
                  <a:gd name="T11" fmla="*/ 2 h 42"/>
                  <a:gd name="T12" fmla="*/ 1 w 83"/>
                  <a:gd name="T13" fmla="*/ 2 h 42"/>
                  <a:gd name="T14" fmla="*/ 1 w 83"/>
                  <a:gd name="T15" fmla="*/ 2 h 42"/>
                  <a:gd name="T16" fmla="*/ 0 w 83"/>
                  <a:gd name="T17" fmla="*/ 1 h 42"/>
                  <a:gd name="T18" fmla="*/ 0 w 83"/>
                  <a:gd name="T19" fmla="*/ 1 h 42"/>
                  <a:gd name="T20" fmla="*/ 1 w 83"/>
                  <a:gd name="T21" fmla="*/ 0 h 42"/>
                  <a:gd name="T22" fmla="*/ 1 w 83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3" h="42">
                    <a:moveTo>
                      <a:pt x="11" y="0"/>
                    </a:moveTo>
                    <a:lnTo>
                      <a:pt x="17" y="25"/>
                    </a:lnTo>
                    <a:lnTo>
                      <a:pt x="36" y="32"/>
                    </a:lnTo>
                    <a:lnTo>
                      <a:pt x="70" y="30"/>
                    </a:lnTo>
                    <a:lnTo>
                      <a:pt x="83" y="30"/>
                    </a:lnTo>
                    <a:lnTo>
                      <a:pt x="57" y="42"/>
                    </a:lnTo>
                    <a:lnTo>
                      <a:pt x="28" y="42"/>
                    </a:lnTo>
                    <a:lnTo>
                      <a:pt x="13" y="36"/>
                    </a:lnTo>
                    <a:lnTo>
                      <a:pt x="0" y="30"/>
                    </a:lnTo>
                    <a:lnTo>
                      <a:pt x="0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0" name="Freeform 179"/>
              <p:cNvSpPr>
                <a:spLocks/>
              </p:cNvSpPr>
              <p:nvPr/>
            </p:nvSpPr>
            <p:spPr bwMode="auto">
              <a:xfrm>
                <a:off x="2912" y="2454"/>
                <a:ext cx="386" cy="427"/>
              </a:xfrm>
              <a:custGeom>
                <a:avLst/>
                <a:gdLst>
                  <a:gd name="T0" fmla="*/ 16 w 771"/>
                  <a:gd name="T1" fmla="*/ 2 h 855"/>
                  <a:gd name="T2" fmla="*/ 11 w 771"/>
                  <a:gd name="T3" fmla="*/ 0 h 855"/>
                  <a:gd name="T4" fmla="*/ 9 w 771"/>
                  <a:gd name="T5" fmla="*/ 1 h 855"/>
                  <a:gd name="T6" fmla="*/ 4 w 771"/>
                  <a:gd name="T7" fmla="*/ 5 h 855"/>
                  <a:gd name="T8" fmla="*/ 3 w 771"/>
                  <a:gd name="T9" fmla="*/ 6 h 855"/>
                  <a:gd name="T10" fmla="*/ 2 w 771"/>
                  <a:gd name="T11" fmla="*/ 7 h 855"/>
                  <a:gd name="T12" fmla="*/ 1 w 771"/>
                  <a:gd name="T13" fmla="*/ 10 h 855"/>
                  <a:gd name="T14" fmla="*/ 6 w 771"/>
                  <a:gd name="T15" fmla="*/ 6 h 855"/>
                  <a:gd name="T16" fmla="*/ 6 w 771"/>
                  <a:gd name="T17" fmla="*/ 9 h 855"/>
                  <a:gd name="T18" fmla="*/ 5 w 771"/>
                  <a:gd name="T19" fmla="*/ 11 h 855"/>
                  <a:gd name="T20" fmla="*/ 4 w 771"/>
                  <a:gd name="T21" fmla="*/ 13 h 855"/>
                  <a:gd name="T22" fmla="*/ 5 w 771"/>
                  <a:gd name="T23" fmla="*/ 15 h 855"/>
                  <a:gd name="T24" fmla="*/ 7 w 771"/>
                  <a:gd name="T25" fmla="*/ 12 h 855"/>
                  <a:gd name="T26" fmla="*/ 13 w 771"/>
                  <a:gd name="T27" fmla="*/ 5 h 855"/>
                  <a:gd name="T28" fmla="*/ 9 w 771"/>
                  <a:gd name="T29" fmla="*/ 9 h 855"/>
                  <a:gd name="T30" fmla="*/ 9 w 771"/>
                  <a:gd name="T31" fmla="*/ 13 h 855"/>
                  <a:gd name="T32" fmla="*/ 11 w 771"/>
                  <a:gd name="T33" fmla="*/ 13 h 855"/>
                  <a:gd name="T34" fmla="*/ 14 w 771"/>
                  <a:gd name="T35" fmla="*/ 8 h 855"/>
                  <a:gd name="T36" fmla="*/ 14 w 771"/>
                  <a:gd name="T37" fmla="*/ 9 h 855"/>
                  <a:gd name="T38" fmla="*/ 11 w 771"/>
                  <a:gd name="T39" fmla="*/ 12 h 855"/>
                  <a:gd name="T40" fmla="*/ 13 w 771"/>
                  <a:gd name="T41" fmla="*/ 12 h 855"/>
                  <a:gd name="T42" fmla="*/ 17 w 771"/>
                  <a:gd name="T43" fmla="*/ 12 h 855"/>
                  <a:gd name="T44" fmla="*/ 23 w 771"/>
                  <a:gd name="T45" fmla="*/ 11 h 855"/>
                  <a:gd name="T46" fmla="*/ 24 w 771"/>
                  <a:gd name="T47" fmla="*/ 10 h 855"/>
                  <a:gd name="T48" fmla="*/ 25 w 771"/>
                  <a:gd name="T49" fmla="*/ 8 h 855"/>
                  <a:gd name="T50" fmla="*/ 24 w 771"/>
                  <a:gd name="T51" fmla="*/ 13 h 855"/>
                  <a:gd name="T52" fmla="*/ 23 w 771"/>
                  <a:gd name="T53" fmla="*/ 20 h 855"/>
                  <a:gd name="T54" fmla="*/ 22 w 771"/>
                  <a:gd name="T55" fmla="*/ 21 h 855"/>
                  <a:gd name="T56" fmla="*/ 20 w 771"/>
                  <a:gd name="T57" fmla="*/ 20 h 855"/>
                  <a:gd name="T58" fmla="*/ 19 w 771"/>
                  <a:gd name="T59" fmla="*/ 17 h 855"/>
                  <a:gd name="T60" fmla="*/ 17 w 771"/>
                  <a:gd name="T61" fmla="*/ 15 h 855"/>
                  <a:gd name="T62" fmla="*/ 18 w 771"/>
                  <a:gd name="T63" fmla="*/ 19 h 855"/>
                  <a:gd name="T64" fmla="*/ 20 w 771"/>
                  <a:gd name="T65" fmla="*/ 22 h 855"/>
                  <a:gd name="T66" fmla="*/ 21 w 771"/>
                  <a:gd name="T67" fmla="*/ 25 h 855"/>
                  <a:gd name="T68" fmla="*/ 19 w 771"/>
                  <a:gd name="T69" fmla="*/ 26 h 855"/>
                  <a:gd name="T70" fmla="*/ 17 w 771"/>
                  <a:gd name="T71" fmla="*/ 26 h 855"/>
                  <a:gd name="T72" fmla="*/ 15 w 771"/>
                  <a:gd name="T73" fmla="*/ 23 h 855"/>
                  <a:gd name="T74" fmla="*/ 14 w 771"/>
                  <a:gd name="T75" fmla="*/ 20 h 855"/>
                  <a:gd name="T76" fmla="*/ 13 w 771"/>
                  <a:gd name="T77" fmla="*/ 16 h 855"/>
                  <a:gd name="T78" fmla="*/ 12 w 771"/>
                  <a:gd name="T79" fmla="*/ 17 h 855"/>
                  <a:gd name="T80" fmla="*/ 9 w 771"/>
                  <a:gd name="T81" fmla="*/ 18 h 855"/>
                  <a:gd name="T82" fmla="*/ 4 w 771"/>
                  <a:gd name="T83" fmla="*/ 18 h 855"/>
                  <a:gd name="T84" fmla="*/ 2 w 771"/>
                  <a:gd name="T85" fmla="*/ 17 h 855"/>
                  <a:gd name="T86" fmla="*/ 5 w 771"/>
                  <a:gd name="T87" fmla="*/ 9 h 855"/>
                  <a:gd name="T88" fmla="*/ 4 w 771"/>
                  <a:gd name="T89" fmla="*/ 10 h 855"/>
                  <a:gd name="T90" fmla="*/ 2 w 771"/>
                  <a:gd name="T91" fmla="*/ 11 h 855"/>
                  <a:gd name="T92" fmla="*/ 0 w 771"/>
                  <a:gd name="T93" fmla="*/ 10 h 855"/>
                  <a:gd name="T94" fmla="*/ 1 w 771"/>
                  <a:gd name="T95" fmla="*/ 7 h 855"/>
                  <a:gd name="T96" fmla="*/ 2 w 771"/>
                  <a:gd name="T97" fmla="*/ 6 h 855"/>
                  <a:gd name="T98" fmla="*/ 3 w 771"/>
                  <a:gd name="T99" fmla="*/ 5 h 855"/>
                  <a:gd name="T100" fmla="*/ 10 w 771"/>
                  <a:gd name="T101" fmla="*/ 1 h 855"/>
                  <a:gd name="T102" fmla="*/ 11 w 771"/>
                  <a:gd name="T103" fmla="*/ 0 h 855"/>
                  <a:gd name="T104" fmla="*/ 14 w 771"/>
                  <a:gd name="T105" fmla="*/ 1 h 855"/>
                  <a:gd name="T106" fmla="*/ 22 w 771"/>
                  <a:gd name="T107" fmla="*/ 5 h 8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71" h="855">
                    <a:moveTo>
                      <a:pt x="684" y="182"/>
                    </a:moveTo>
                    <a:lnTo>
                      <a:pt x="642" y="176"/>
                    </a:lnTo>
                    <a:lnTo>
                      <a:pt x="606" y="176"/>
                    </a:lnTo>
                    <a:lnTo>
                      <a:pt x="528" y="123"/>
                    </a:lnTo>
                    <a:lnTo>
                      <a:pt x="484" y="87"/>
                    </a:lnTo>
                    <a:lnTo>
                      <a:pt x="461" y="55"/>
                    </a:lnTo>
                    <a:lnTo>
                      <a:pt x="423" y="47"/>
                    </a:lnTo>
                    <a:lnTo>
                      <a:pt x="382" y="13"/>
                    </a:lnTo>
                    <a:lnTo>
                      <a:pt x="374" y="9"/>
                    </a:lnTo>
                    <a:lnTo>
                      <a:pt x="347" y="13"/>
                    </a:lnTo>
                    <a:lnTo>
                      <a:pt x="338" y="19"/>
                    </a:lnTo>
                    <a:lnTo>
                      <a:pt x="325" y="24"/>
                    </a:lnTo>
                    <a:lnTo>
                      <a:pt x="311" y="32"/>
                    </a:lnTo>
                    <a:lnTo>
                      <a:pt x="298" y="41"/>
                    </a:lnTo>
                    <a:lnTo>
                      <a:pt x="285" y="49"/>
                    </a:lnTo>
                    <a:lnTo>
                      <a:pt x="275" y="55"/>
                    </a:lnTo>
                    <a:lnTo>
                      <a:pt x="266" y="60"/>
                    </a:lnTo>
                    <a:lnTo>
                      <a:pt x="220" y="93"/>
                    </a:lnTo>
                    <a:lnTo>
                      <a:pt x="163" y="129"/>
                    </a:lnTo>
                    <a:lnTo>
                      <a:pt x="125" y="172"/>
                    </a:lnTo>
                    <a:lnTo>
                      <a:pt x="121" y="174"/>
                    </a:lnTo>
                    <a:lnTo>
                      <a:pt x="112" y="182"/>
                    </a:lnTo>
                    <a:lnTo>
                      <a:pt x="106" y="188"/>
                    </a:lnTo>
                    <a:lnTo>
                      <a:pt x="100" y="193"/>
                    </a:lnTo>
                    <a:lnTo>
                      <a:pt x="93" y="199"/>
                    </a:lnTo>
                    <a:lnTo>
                      <a:pt x="85" y="207"/>
                    </a:lnTo>
                    <a:lnTo>
                      <a:pt x="78" y="212"/>
                    </a:lnTo>
                    <a:lnTo>
                      <a:pt x="70" y="220"/>
                    </a:lnTo>
                    <a:lnTo>
                      <a:pt x="62" y="226"/>
                    </a:lnTo>
                    <a:lnTo>
                      <a:pt x="57" y="233"/>
                    </a:lnTo>
                    <a:lnTo>
                      <a:pt x="45" y="243"/>
                    </a:lnTo>
                    <a:lnTo>
                      <a:pt x="40" y="250"/>
                    </a:lnTo>
                    <a:lnTo>
                      <a:pt x="28" y="275"/>
                    </a:lnTo>
                    <a:lnTo>
                      <a:pt x="22" y="290"/>
                    </a:lnTo>
                    <a:lnTo>
                      <a:pt x="9" y="332"/>
                    </a:lnTo>
                    <a:lnTo>
                      <a:pt x="22" y="349"/>
                    </a:lnTo>
                    <a:lnTo>
                      <a:pt x="62" y="344"/>
                    </a:lnTo>
                    <a:lnTo>
                      <a:pt x="95" y="326"/>
                    </a:lnTo>
                    <a:lnTo>
                      <a:pt x="140" y="260"/>
                    </a:lnTo>
                    <a:lnTo>
                      <a:pt x="190" y="210"/>
                    </a:lnTo>
                    <a:lnTo>
                      <a:pt x="306" y="140"/>
                    </a:lnTo>
                    <a:lnTo>
                      <a:pt x="340" y="114"/>
                    </a:lnTo>
                    <a:lnTo>
                      <a:pt x="323" y="148"/>
                    </a:lnTo>
                    <a:lnTo>
                      <a:pt x="203" y="239"/>
                    </a:lnTo>
                    <a:lnTo>
                      <a:pt x="169" y="290"/>
                    </a:lnTo>
                    <a:lnTo>
                      <a:pt x="165" y="298"/>
                    </a:lnTo>
                    <a:lnTo>
                      <a:pt x="154" y="317"/>
                    </a:lnTo>
                    <a:lnTo>
                      <a:pt x="142" y="338"/>
                    </a:lnTo>
                    <a:lnTo>
                      <a:pt x="136" y="355"/>
                    </a:lnTo>
                    <a:lnTo>
                      <a:pt x="131" y="368"/>
                    </a:lnTo>
                    <a:lnTo>
                      <a:pt x="121" y="385"/>
                    </a:lnTo>
                    <a:lnTo>
                      <a:pt x="112" y="401"/>
                    </a:lnTo>
                    <a:lnTo>
                      <a:pt x="106" y="406"/>
                    </a:lnTo>
                    <a:lnTo>
                      <a:pt x="129" y="423"/>
                    </a:lnTo>
                    <a:lnTo>
                      <a:pt x="100" y="431"/>
                    </a:lnTo>
                    <a:lnTo>
                      <a:pt x="85" y="458"/>
                    </a:lnTo>
                    <a:lnTo>
                      <a:pt x="85" y="484"/>
                    </a:lnTo>
                    <a:lnTo>
                      <a:pt x="121" y="492"/>
                    </a:lnTo>
                    <a:lnTo>
                      <a:pt x="133" y="492"/>
                    </a:lnTo>
                    <a:lnTo>
                      <a:pt x="144" y="488"/>
                    </a:lnTo>
                    <a:lnTo>
                      <a:pt x="155" y="473"/>
                    </a:lnTo>
                    <a:lnTo>
                      <a:pt x="169" y="448"/>
                    </a:lnTo>
                    <a:lnTo>
                      <a:pt x="176" y="435"/>
                    </a:lnTo>
                    <a:lnTo>
                      <a:pt x="186" y="421"/>
                    </a:lnTo>
                    <a:lnTo>
                      <a:pt x="199" y="399"/>
                    </a:lnTo>
                    <a:lnTo>
                      <a:pt x="205" y="389"/>
                    </a:lnTo>
                    <a:lnTo>
                      <a:pt x="260" y="315"/>
                    </a:lnTo>
                    <a:lnTo>
                      <a:pt x="290" y="281"/>
                    </a:lnTo>
                    <a:lnTo>
                      <a:pt x="383" y="195"/>
                    </a:lnTo>
                    <a:lnTo>
                      <a:pt x="399" y="184"/>
                    </a:lnTo>
                    <a:lnTo>
                      <a:pt x="399" y="209"/>
                    </a:lnTo>
                    <a:lnTo>
                      <a:pt x="307" y="292"/>
                    </a:lnTo>
                    <a:lnTo>
                      <a:pt x="302" y="298"/>
                    </a:lnTo>
                    <a:lnTo>
                      <a:pt x="296" y="304"/>
                    </a:lnTo>
                    <a:lnTo>
                      <a:pt x="288" y="311"/>
                    </a:lnTo>
                    <a:lnTo>
                      <a:pt x="281" y="319"/>
                    </a:lnTo>
                    <a:lnTo>
                      <a:pt x="275" y="326"/>
                    </a:lnTo>
                    <a:lnTo>
                      <a:pt x="268" y="336"/>
                    </a:lnTo>
                    <a:lnTo>
                      <a:pt x="264" y="391"/>
                    </a:lnTo>
                    <a:lnTo>
                      <a:pt x="258" y="440"/>
                    </a:lnTo>
                    <a:lnTo>
                      <a:pt x="254" y="473"/>
                    </a:lnTo>
                    <a:lnTo>
                      <a:pt x="256" y="494"/>
                    </a:lnTo>
                    <a:lnTo>
                      <a:pt x="294" y="490"/>
                    </a:lnTo>
                    <a:lnTo>
                      <a:pt x="315" y="463"/>
                    </a:lnTo>
                    <a:lnTo>
                      <a:pt x="321" y="431"/>
                    </a:lnTo>
                    <a:lnTo>
                      <a:pt x="323" y="397"/>
                    </a:lnTo>
                    <a:lnTo>
                      <a:pt x="330" y="372"/>
                    </a:lnTo>
                    <a:lnTo>
                      <a:pt x="364" y="332"/>
                    </a:lnTo>
                    <a:lnTo>
                      <a:pt x="425" y="283"/>
                    </a:lnTo>
                    <a:lnTo>
                      <a:pt x="431" y="275"/>
                    </a:lnTo>
                    <a:lnTo>
                      <a:pt x="437" y="269"/>
                    </a:lnTo>
                    <a:lnTo>
                      <a:pt x="442" y="266"/>
                    </a:lnTo>
                    <a:lnTo>
                      <a:pt x="465" y="262"/>
                    </a:lnTo>
                    <a:lnTo>
                      <a:pt x="459" y="277"/>
                    </a:lnTo>
                    <a:lnTo>
                      <a:pt x="423" y="298"/>
                    </a:lnTo>
                    <a:lnTo>
                      <a:pt x="372" y="345"/>
                    </a:lnTo>
                    <a:lnTo>
                      <a:pt x="368" y="349"/>
                    </a:lnTo>
                    <a:lnTo>
                      <a:pt x="359" y="359"/>
                    </a:lnTo>
                    <a:lnTo>
                      <a:pt x="344" y="380"/>
                    </a:lnTo>
                    <a:lnTo>
                      <a:pt x="342" y="410"/>
                    </a:lnTo>
                    <a:lnTo>
                      <a:pt x="344" y="437"/>
                    </a:lnTo>
                    <a:lnTo>
                      <a:pt x="357" y="440"/>
                    </a:lnTo>
                    <a:lnTo>
                      <a:pt x="378" y="440"/>
                    </a:lnTo>
                    <a:lnTo>
                      <a:pt x="404" y="437"/>
                    </a:lnTo>
                    <a:lnTo>
                      <a:pt x="410" y="412"/>
                    </a:lnTo>
                    <a:lnTo>
                      <a:pt x="459" y="380"/>
                    </a:lnTo>
                    <a:lnTo>
                      <a:pt x="503" y="372"/>
                    </a:lnTo>
                    <a:lnTo>
                      <a:pt x="505" y="353"/>
                    </a:lnTo>
                    <a:lnTo>
                      <a:pt x="524" y="372"/>
                    </a:lnTo>
                    <a:lnTo>
                      <a:pt x="539" y="401"/>
                    </a:lnTo>
                    <a:lnTo>
                      <a:pt x="630" y="406"/>
                    </a:lnTo>
                    <a:lnTo>
                      <a:pt x="655" y="395"/>
                    </a:lnTo>
                    <a:lnTo>
                      <a:pt x="668" y="410"/>
                    </a:lnTo>
                    <a:lnTo>
                      <a:pt x="716" y="420"/>
                    </a:lnTo>
                    <a:lnTo>
                      <a:pt x="725" y="378"/>
                    </a:lnTo>
                    <a:lnTo>
                      <a:pt x="733" y="366"/>
                    </a:lnTo>
                    <a:lnTo>
                      <a:pt x="739" y="355"/>
                    </a:lnTo>
                    <a:lnTo>
                      <a:pt x="743" y="351"/>
                    </a:lnTo>
                    <a:lnTo>
                      <a:pt x="746" y="347"/>
                    </a:lnTo>
                    <a:lnTo>
                      <a:pt x="754" y="334"/>
                    </a:lnTo>
                    <a:lnTo>
                      <a:pt x="758" y="325"/>
                    </a:lnTo>
                    <a:lnTo>
                      <a:pt x="748" y="273"/>
                    </a:lnTo>
                    <a:lnTo>
                      <a:pt x="697" y="214"/>
                    </a:lnTo>
                    <a:lnTo>
                      <a:pt x="746" y="248"/>
                    </a:lnTo>
                    <a:lnTo>
                      <a:pt x="769" y="285"/>
                    </a:lnTo>
                    <a:lnTo>
                      <a:pt x="771" y="328"/>
                    </a:lnTo>
                    <a:lnTo>
                      <a:pt x="769" y="349"/>
                    </a:lnTo>
                    <a:lnTo>
                      <a:pt x="763" y="385"/>
                    </a:lnTo>
                    <a:lnTo>
                      <a:pt x="756" y="416"/>
                    </a:lnTo>
                    <a:lnTo>
                      <a:pt x="754" y="431"/>
                    </a:lnTo>
                    <a:lnTo>
                      <a:pt x="746" y="475"/>
                    </a:lnTo>
                    <a:lnTo>
                      <a:pt x="737" y="528"/>
                    </a:lnTo>
                    <a:lnTo>
                      <a:pt x="735" y="568"/>
                    </a:lnTo>
                    <a:lnTo>
                      <a:pt x="727" y="627"/>
                    </a:lnTo>
                    <a:lnTo>
                      <a:pt x="720" y="653"/>
                    </a:lnTo>
                    <a:lnTo>
                      <a:pt x="716" y="665"/>
                    </a:lnTo>
                    <a:lnTo>
                      <a:pt x="708" y="676"/>
                    </a:lnTo>
                    <a:lnTo>
                      <a:pt x="705" y="682"/>
                    </a:lnTo>
                    <a:lnTo>
                      <a:pt x="701" y="686"/>
                    </a:lnTo>
                    <a:lnTo>
                      <a:pt x="693" y="691"/>
                    </a:lnTo>
                    <a:lnTo>
                      <a:pt x="670" y="689"/>
                    </a:lnTo>
                    <a:lnTo>
                      <a:pt x="659" y="680"/>
                    </a:lnTo>
                    <a:lnTo>
                      <a:pt x="651" y="672"/>
                    </a:lnTo>
                    <a:lnTo>
                      <a:pt x="646" y="665"/>
                    </a:lnTo>
                    <a:lnTo>
                      <a:pt x="632" y="644"/>
                    </a:lnTo>
                    <a:lnTo>
                      <a:pt x="621" y="623"/>
                    </a:lnTo>
                    <a:lnTo>
                      <a:pt x="610" y="600"/>
                    </a:lnTo>
                    <a:lnTo>
                      <a:pt x="600" y="579"/>
                    </a:lnTo>
                    <a:lnTo>
                      <a:pt x="592" y="560"/>
                    </a:lnTo>
                    <a:lnTo>
                      <a:pt x="587" y="547"/>
                    </a:lnTo>
                    <a:lnTo>
                      <a:pt x="573" y="526"/>
                    </a:lnTo>
                    <a:lnTo>
                      <a:pt x="560" y="505"/>
                    </a:lnTo>
                    <a:lnTo>
                      <a:pt x="553" y="497"/>
                    </a:lnTo>
                    <a:lnTo>
                      <a:pt x="547" y="490"/>
                    </a:lnTo>
                    <a:lnTo>
                      <a:pt x="541" y="484"/>
                    </a:lnTo>
                    <a:lnTo>
                      <a:pt x="537" y="524"/>
                    </a:lnTo>
                    <a:lnTo>
                      <a:pt x="541" y="566"/>
                    </a:lnTo>
                    <a:lnTo>
                      <a:pt x="549" y="589"/>
                    </a:lnTo>
                    <a:lnTo>
                      <a:pt x="560" y="610"/>
                    </a:lnTo>
                    <a:lnTo>
                      <a:pt x="573" y="632"/>
                    </a:lnTo>
                    <a:lnTo>
                      <a:pt x="589" y="655"/>
                    </a:lnTo>
                    <a:lnTo>
                      <a:pt x="602" y="674"/>
                    </a:lnTo>
                    <a:lnTo>
                      <a:pt x="613" y="691"/>
                    </a:lnTo>
                    <a:lnTo>
                      <a:pt x="632" y="718"/>
                    </a:lnTo>
                    <a:lnTo>
                      <a:pt x="638" y="726"/>
                    </a:lnTo>
                    <a:lnTo>
                      <a:pt x="640" y="727"/>
                    </a:lnTo>
                    <a:lnTo>
                      <a:pt x="720" y="703"/>
                    </a:lnTo>
                    <a:lnTo>
                      <a:pt x="657" y="784"/>
                    </a:lnTo>
                    <a:lnTo>
                      <a:pt x="649" y="798"/>
                    </a:lnTo>
                    <a:lnTo>
                      <a:pt x="644" y="803"/>
                    </a:lnTo>
                    <a:lnTo>
                      <a:pt x="638" y="811"/>
                    </a:lnTo>
                    <a:lnTo>
                      <a:pt x="632" y="819"/>
                    </a:lnTo>
                    <a:lnTo>
                      <a:pt x="625" y="826"/>
                    </a:lnTo>
                    <a:lnTo>
                      <a:pt x="617" y="832"/>
                    </a:lnTo>
                    <a:lnTo>
                      <a:pt x="608" y="840"/>
                    </a:lnTo>
                    <a:lnTo>
                      <a:pt x="598" y="845"/>
                    </a:lnTo>
                    <a:lnTo>
                      <a:pt x="589" y="849"/>
                    </a:lnTo>
                    <a:lnTo>
                      <a:pt x="568" y="855"/>
                    </a:lnTo>
                    <a:lnTo>
                      <a:pt x="543" y="851"/>
                    </a:lnTo>
                    <a:lnTo>
                      <a:pt x="520" y="836"/>
                    </a:lnTo>
                    <a:lnTo>
                      <a:pt x="515" y="830"/>
                    </a:lnTo>
                    <a:lnTo>
                      <a:pt x="511" y="824"/>
                    </a:lnTo>
                    <a:lnTo>
                      <a:pt x="499" y="809"/>
                    </a:lnTo>
                    <a:lnTo>
                      <a:pt x="482" y="777"/>
                    </a:lnTo>
                    <a:lnTo>
                      <a:pt x="475" y="760"/>
                    </a:lnTo>
                    <a:lnTo>
                      <a:pt x="467" y="741"/>
                    </a:lnTo>
                    <a:lnTo>
                      <a:pt x="459" y="724"/>
                    </a:lnTo>
                    <a:lnTo>
                      <a:pt x="454" y="706"/>
                    </a:lnTo>
                    <a:lnTo>
                      <a:pt x="444" y="678"/>
                    </a:lnTo>
                    <a:lnTo>
                      <a:pt x="437" y="649"/>
                    </a:lnTo>
                    <a:lnTo>
                      <a:pt x="431" y="518"/>
                    </a:lnTo>
                    <a:lnTo>
                      <a:pt x="429" y="520"/>
                    </a:lnTo>
                    <a:lnTo>
                      <a:pt x="423" y="528"/>
                    </a:lnTo>
                    <a:lnTo>
                      <a:pt x="420" y="532"/>
                    </a:lnTo>
                    <a:lnTo>
                      <a:pt x="414" y="537"/>
                    </a:lnTo>
                    <a:lnTo>
                      <a:pt x="408" y="543"/>
                    </a:lnTo>
                    <a:lnTo>
                      <a:pt x="402" y="549"/>
                    </a:lnTo>
                    <a:lnTo>
                      <a:pt x="395" y="554"/>
                    </a:lnTo>
                    <a:lnTo>
                      <a:pt x="387" y="560"/>
                    </a:lnTo>
                    <a:lnTo>
                      <a:pt x="378" y="566"/>
                    </a:lnTo>
                    <a:lnTo>
                      <a:pt x="368" y="570"/>
                    </a:lnTo>
                    <a:lnTo>
                      <a:pt x="359" y="575"/>
                    </a:lnTo>
                    <a:lnTo>
                      <a:pt x="349" y="577"/>
                    </a:lnTo>
                    <a:lnTo>
                      <a:pt x="326" y="583"/>
                    </a:lnTo>
                    <a:lnTo>
                      <a:pt x="277" y="591"/>
                    </a:lnTo>
                    <a:lnTo>
                      <a:pt x="252" y="596"/>
                    </a:lnTo>
                    <a:lnTo>
                      <a:pt x="228" y="602"/>
                    </a:lnTo>
                    <a:lnTo>
                      <a:pt x="201" y="608"/>
                    </a:lnTo>
                    <a:lnTo>
                      <a:pt x="176" y="610"/>
                    </a:lnTo>
                    <a:lnTo>
                      <a:pt x="125" y="604"/>
                    </a:lnTo>
                    <a:lnTo>
                      <a:pt x="102" y="596"/>
                    </a:lnTo>
                    <a:lnTo>
                      <a:pt x="85" y="587"/>
                    </a:lnTo>
                    <a:lnTo>
                      <a:pt x="72" y="577"/>
                    </a:lnTo>
                    <a:lnTo>
                      <a:pt x="64" y="568"/>
                    </a:lnTo>
                    <a:lnTo>
                      <a:pt x="55" y="549"/>
                    </a:lnTo>
                    <a:lnTo>
                      <a:pt x="55" y="530"/>
                    </a:lnTo>
                    <a:lnTo>
                      <a:pt x="62" y="477"/>
                    </a:lnTo>
                    <a:lnTo>
                      <a:pt x="68" y="440"/>
                    </a:lnTo>
                    <a:lnTo>
                      <a:pt x="123" y="353"/>
                    </a:lnTo>
                    <a:lnTo>
                      <a:pt x="159" y="288"/>
                    </a:lnTo>
                    <a:lnTo>
                      <a:pt x="195" y="233"/>
                    </a:lnTo>
                    <a:lnTo>
                      <a:pt x="169" y="243"/>
                    </a:lnTo>
                    <a:lnTo>
                      <a:pt x="136" y="281"/>
                    </a:lnTo>
                    <a:lnTo>
                      <a:pt x="102" y="332"/>
                    </a:lnTo>
                    <a:lnTo>
                      <a:pt x="97" y="336"/>
                    </a:lnTo>
                    <a:lnTo>
                      <a:pt x="87" y="344"/>
                    </a:lnTo>
                    <a:lnTo>
                      <a:pt x="81" y="347"/>
                    </a:lnTo>
                    <a:lnTo>
                      <a:pt x="76" y="351"/>
                    </a:lnTo>
                    <a:lnTo>
                      <a:pt x="64" y="357"/>
                    </a:lnTo>
                    <a:lnTo>
                      <a:pt x="41" y="363"/>
                    </a:lnTo>
                    <a:lnTo>
                      <a:pt x="26" y="364"/>
                    </a:lnTo>
                    <a:lnTo>
                      <a:pt x="17" y="357"/>
                    </a:lnTo>
                    <a:lnTo>
                      <a:pt x="9" y="351"/>
                    </a:lnTo>
                    <a:lnTo>
                      <a:pt x="2" y="344"/>
                    </a:lnTo>
                    <a:lnTo>
                      <a:pt x="0" y="321"/>
                    </a:lnTo>
                    <a:lnTo>
                      <a:pt x="2" y="305"/>
                    </a:lnTo>
                    <a:lnTo>
                      <a:pt x="5" y="298"/>
                    </a:lnTo>
                    <a:lnTo>
                      <a:pt x="13" y="281"/>
                    </a:lnTo>
                    <a:lnTo>
                      <a:pt x="22" y="264"/>
                    </a:lnTo>
                    <a:lnTo>
                      <a:pt x="28" y="252"/>
                    </a:lnTo>
                    <a:lnTo>
                      <a:pt x="34" y="247"/>
                    </a:lnTo>
                    <a:lnTo>
                      <a:pt x="38" y="241"/>
                    </a:lnTo>
                    <a:lnTo>
                      <a:pt x="43" y="235"/>
                    </a:lnTo>
                    <a:lnTo>
                      <a:pt x="49" y="229"/>
                    </a:lnTo>
                    <a:lnTo>
                      <a:pt x="57" y="222"/>
                    </a:lnTo>
                    <a:lnTo>
                      <a:pt x="64" y="214"/>
                    </a:lnTo>
                    <a:lnTo>
                      <a:pt x="72" y="207"/>
                    </a:lnTo>
                    <a:lnTo>
                      <a:pt x="79" y="199"/>
                    </a:lnTo>
                    <a:lnTo>
                      <a:pt x="87" y="191"/>
                    </a:lnTo>
                    <a:lnTo>
                      <a:pt x="95" y="186"/>
                    </a:lnTo>
                    <a:lnTo>
                      <a:pt x="100" y="178"/>
                    </a:lnTo>
                    <a:lnTo>
                      <a:pt x="110" y="171"/>
                    </a:lnTo>
                    <a:lnTo>
                      <a:pt x="112" y="167"/>
                    </a:lnTo>
                    <a:lnTo>
                      <a:pt x="169" y="114"/>
                    </a:lnTo>
                    <a:lnTo>
                      <a:pt x="294" y="34"/>
                    </a:lnTo>
                    <a:lnTo>
                      <a:pt x="302" y="28"/>
                    </a:lnTo>
                    <a:lnTo>
                      <a:pt x="309" y="22"/>
                    </a:lnTo>
                    <a:lnTo>
                      <a:pt x="319" y="17"/>
                    </a:lnTo>
                    <a:lnTo>
                      <a:pt x="330" y="11"/>
                    </a:lnTo>
                    <a:lnTo>
                      <a:pt x="340" y="5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83" y="1"/>
                    </a:lnTo>
                    <a:lnTo>
                      <a:pt x="397" y="5"/>
                    </a:lnTo>
                    <a:lnTo>
                      <a:pt x="429" y="36"/>
                    </a:lnTo>
                    <a:lnTo>
                      <a:pt x="475" y="53"/>
                    </a:lnTo>
                    <a:lnTo>
                      <a:pt x="515" y="98"/>
                    </a:lnTo>
                    <a:lnTo>
                      <a:pt x="592" y="153"/>
                    </a:lnTo>
                    <a:lnTo>
                      <a:pt x="615" y="165"/>
                    </a:lnTo>
                    <a:lnTo>
                      <a:pt x="676" y="172"/>
                    </a:lnTo>
                    <a:lnTo>
                      <a:pt x="684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1" name="Freeform 180"/>
              <p:cNvSpPr>
                <a:spLocks/>
              </p:cNvSpPr>
              <p:nvPr/>
            </p:nvSpPr>
            <p:spPr bwMode="auto">
              <a:xfrm>
                <a:off x="3243" y="2541"/>
                <a:ext cx="40" cy="37"/>
              </a:xfrm>
              <a:custGeom>
                <a:avLst/>
                <a:gdLst>
                  <a:gd name="T0" fmla="*/ 0 w 80"/>
                  <a:gd name="T1" fmla="*/ 1 h 74"/>
                  <a:gd name="T2" fmla="*/ 1 w 80"/>
                  <a:gd name="T3" fmla="*/ 2 h 74"/>
                  <a:gd name="T4" fmla="*/ 2 w 80"/>
                  <a:gd name="T5" fmla="*/ 2 h 74"/>
                  <a:gd name="T6" fmla="*/ 2 w 80"/>
                  <a:gd name="T7" fmla="*/ 2 h 74"/>
                  <a:gd name="T8" fmla="*/ 2 w 80"/>
                  <a:gd name="T9" fmla="*/ 2 h 74"/>
                  <a:gd name="T10" fmla="*/ 3 w 80"/>
                  <a:gd name="T11" fmla="*/ 3 h 74"/>
                  <a:gd name="T12" fmla="*/ 3 w 80"/>
                  <a:gd name="T13" fmla="*/ 3 h 74"/>
                  <a:gd name="T14" fmla="*/ 3 w 80"/>
                  <a:gd name="T15" fmla="*/ 3 h 74"/>
                  <a:gd name="T16" fmla="*/ 3 w 80"/>
                  <a:gd name="T17" fmla="*/ 3 h 74"/>
                  <a:gd name="T18" fmla="*/ 3 w 80"/>
                  <a:gd name="T19" fmla="*/ 2 h 74"/>
                  <a:gd name="T20" fmla="*/ 2 w 80"/>
                  <a:gd name="T21" fmla="*/ 2 h 74"/>
                  <a:gd name="T22" fmla="*/ 2 w 80"/>
                  <a:gd name="T23" fmla="*/ 2 h 74"/>
                  <a:gd name="T24" fmla="*/ 2 w 80"/>
                  <a:gd name="T25" fmla="*/ 2 h 74"/>
                  <a:gd name="T26" fmla="*/ 2 w 80"/>
                  <a:gd name="T27" fmla="*/ 1 h 74"/>
                  <a:gd name="T28" fmla="*/ 1 w 80"/>
                  <a:gd name="T29" fmla="*/ 1 h 74"/>
                  <a:gd name="T30" fmla="*/ 1 w 80"/>
                  <a:gd name="T31" fmla="*/ 0 h 74"/>
                  <a:gd name="T32" fmla="*/ 0 w 80"/>
                  <a:gd name="T33" fmla="*/ 1 h 74"/>
                  <a:gd name="T34" fmla="*/ 0 w 80"/>
                  <a:gd name="T35" fmla="*/ 1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" h="74">
                    <a:moveTo>
                      <a:pt x="0" y="6"/>
                    </a:moveTo>
                    <a:lnTo>
                      <a:pt x="24" y="33"/>
                    </a:lnTo>
                    <a:lnTo>
                      <a:pt x="51" y="55"/>
                    </a:lnTo>
                    <a:lnTo>
                      <a:pt x="57" y="59"/>
                    </a:lnTo>
                    <a:lnTo>
                      <a:pt x="62" y="63"/>
                    </a:lnTo>
                    <a:lnTo>
                      <a:pt x="68" y="69"/>
                    </a:lnTo>
                    <a:lnTo>
                      <a:pt x="78" y="74"/>
                    </a:lnTo>
                    <a:lnTo>
                      <a:pt x="80" y="73"/>
                    </a:lnTo>
                    <a:lnTo>
                      <a:pt x="76" y="67"/>
                    </a:lnTo>
                    <a:lnTo>
                      <a:pt x="68" y="61"/>
                    </a:lnTo>
                    <a:lnTo>
                      <a:pt x="61" y="52"/>
                    </a:lnTo>
                    <a:lnTo>
                      <a:pt x="53" y="44"/>
                    </a:lnTo>
                    <a:lnTo>
                      <a:pt x="45" y="36"/>
                    </a:lnTo>
                    <a:lnTo>
                      <a:pt x="38" y="29"/>
                    </a:lnTo>
                    <a:lnTo>
                      <a:pt x="32" y="23"/>
                    </a:lnTo>
                    <a:lnTo>
                      <a:pt x="1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2" name="Freeform 181"/>
              <p:cNvSpPr>
                <a:spLocks/>
              </p:cNvSpPr>
              <p:nvPr/>
            </p:nvSpPr>
            <p:spPr bwMode="auto">
              <a:xfrm>
                <a:off x="2950" y="2618"/>
                <a:ext cx="31" cy="9"/>
              </a:xfrm>
              <a:custGeom>
                <a:avLst/>
                <a:gdLst>
                  <a:gd name="T0" fmla="*/ 2 w 62"/>
                  <a:gd name="T1" fmla="*/ 0 h 17"/>
                  <a:gd name="T2" fmla="*/ 2 w 62"/>
                  <a:gd name="T3" fmla="*/ 1 h 17"/>
                  <a:gd name="T4" fmla="*/ 1 w 62"/>
                  <a:gd name="T5" fmla="*/ 1 h 17"/>
                  <a:gd name="T6" fmla="*/ 0 w 62"/>
                  <a:gd name="T7" fmla="*/ 1 h 17"/>
                  <a:gd name="T8" fmla="*/ 1 w 62"/>
                  <a:gd name="T9" fmla="*/ 1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0 h 17"/>
                  <a:gd name="T16" fmla="*/ 2 w 6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17">
                    <a:moveTo>
                      <a:pt x="62" y="0"/>
                    </a:moveTo>
                    <a:lnTo>
                      <a:pt x="47" y="6"/>
                    </a:lnTo>
                    <a:lnTo>
                      <a:pt x="17" y="4"/>
                    </a:lnTo>
                    <a:lnTo>
                      <a:pt x="0" y="14"/>
                    </a:lnTo>
                    <a:lnTo>
                      <a:pt x="19" y="16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3" name="Freeform 182"/>
              <p:cNvSpPr>
                <a:spLocks/>
              </p:cNvSpPr>
              <p:nvPr/>
            </p:nvSpPr>
            <p:spPr bwMode="auto">
              <a:xfrm>
                <a:off x="2848" y="2808"/>
                <a:ext cx="440" cy="534"/>
              </a:xfrm>
              <a:custGeom>
                <a:avLst/>
                <a:gdLst>
                  <a:gd name="T0" fmla="*/ 27 w 880"/>
                  <a:gd name="T1" fmla="*/ 0 h 1068"/>
                  <a:gd name="T2" fmla="*/ 27 w 880"/>
                  <a:gd name="T3" fmla="*/ 6 h 1068"/>
                  <a:gd name="T4" fmla="*/ 28 w 880"/>
                  <a:gd name="T5" fmla="*/ 9 h 1068"/>
                  <a:gd name="T6" fmla="*/ 27 w 880"/>
                  <a:gd name="T7" fmla="*/ 11 h 1068"/>
                  <a:gd name="T8" fmla="*/ 28 w 880"/>
                  <a:gd name="T9" fmla="*/ 13 h 1068"/>
                  <a:gd name="T10" fmla="*/ 28 w 880"/>
                  <a:gd name="T11" fmla="*/ 18 h 1068"/>
                  <a:gd name="T12" fmla="*/ 28 w 880"/>
                  <a:gd name="T13" fmla="*/ 30 h 1068"/>
                  <a:gd name="T14" fmla="*/ 27 w 880"/>
                  <a:gd name="T15" fmla="*/ 31 h 1068"/>
                  <a:gd name="T16" fmla="*/ 25 w 880"/>
                  <a:gd name="T17" fmla="*/ 32 h 1068"/>
                  <a:gd name="T18" fmla="*/ 6 w 880"/>
                  <a:gd name="T19" fmla="*/ 34 h 1068"/>
                  <a:gd name="T20" fmla="*/ 1 w 880"/>
                  <a:gd name="T21" fmla="*/ 33 h 1068"/>
                  <a:gd name="T22" fmla="*/ 0 w 880"/>
                  <a:gd name="T23" fmla="*/ 28 h 1068"/>
                  <a:gd name="T24" fmla="*/ 1 w 880"/>
                  <a:gd name="T25" fmla="*/ 22 h 1068"/>
                  <a:gd name="T26" fmla="*/ 2 w 880"/>
                  <a:gd name="T27" fmla="*/ 22 h 1068"/>
                  <a:gd name="T28" fmla="*/ 2 w 880"/>
                  <a:gd name="T29" fmla="*/ 23 h 1068"/>
                  <a:gd name="T30" fmla="*/ 2 w 880"/>
                  <a:gd name="T31" fmla="*/ 25 h 1068"/>
                  <a:gd name="T32" fmla="*/ 1 w 880"/>
                  <a:gd name="T33" fmla="*/ 30 h 1068"/>
                  <a:gd name="T34" fmla="*/ 2 w 880"/>
                  <a:gd name="T35" fmla="*/ 31 h 1068"/>
                  <a:gd name="T36" fmla="*/ 2 w 880"/>
                  <a:gd name="T37" fmla="*/ 33 h 1068"/>
                  <a:gd name="T38" fmla="*/ 8 w 880"/>
                  <a:gd name="T39" fmla="*/ 33 h 1068"/>
                  <a:gd name="T40" fmla="*/ 23 w 880"/>
                  <a:gd name="T41" fmla="*/ 32 h 1068"/>
                  <a:gd name="T42" fmla="*/ 26 w 880"/>
                  <a:gd name="T43" fmla="*/ 31 h 1068"/>
                  <a:gd name="T44" fmla="*/ 27 w 880"/>
                  <a:gd name="T45" fmla="*/ 29 h 1068"/>
                  <a:gd name="T46" fmla="*/ 27 w 880"/>
                  <a:gd name="T47" fmla="*/ 17 h 1068"/>
                  <a:gd name="T48" fmla="*/ 27 w 880"/>
                  <a:gd name="T49" fmla="*/ 7 h 1068"/>
                  <a:gd name="T50" fmla="*/ 26 w 880"/>
                  <a:gd name="T51" fmla="*/ 1 h 1068"/>
                  <a:gd name="T52" fmla="*/ 27 w 880"/>
                  <a:gd name="T53" fmla="*/ 0 h 1068"/>
                  <a:gd name="T54" fmla="*/ 27 w 880"/>
                  <a:gd name="T55" fmla="*/ 0 h 10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80" h="1068">
                    <a:moveTo>
                      <a:pt x="852" y="0"/>
                    </a:moveTo>
                    <a:lnTo>
                      <a:pt x="859" y="181"/>
                    </a:lnTo>
                    <a:lnTo>
                      <a:pt x="876" y="282"/>
                    </a:lnTo>
                    <a:lnTo>
                      <a:pt x="863" y="327"/>
                    </a:lnTo>
                    <a:lnTo>
                      <a:pt x="869" y="411"/>
                    </a:lnTo>
                    <a:lnTo>
                      <a:pt x="876" y="553"/>
                    </a:lnTo>
                    <a:lnTo>
                      <a:pt x="880" y="945"/>
                    </a:lnTo>
                    <a:lnTo>
                      <a:pt x="848" y="989"/>
                    </a:lnTo>
                    <a:lnTo>
                      <a:pt x="783" y="1013"/>
                    </a:lnTo>
                    <a:lnTo>
                      <a:pt x="187" y="1068"/>
                    </a:lnTo>
                    <a:lnTo>
                      <a:pt x="14" y="1053"/>
                    </a:lnTo>
                    <a:lnTo>
                      <a:pt x="0" y="888"/>
                    </a:lnTo>
                    <a:lnTo>
                      <a:pt x="8" y="677"/>
                    </a:lnTo>
                    <a:lnTo>
                      <a:pt x="44" y="683"/>
                    </a:lnTo>
                    <a:lnTo>
                      <a:pt x="42" y="717"/>
                    </a:lnTo>
                    <a:lnTo>
                      <a:pt x="36" y="797"/>
                    </a:lnTo>
                    <a:lnTo>
                      <a:pt x="29" y="932"/>
                    </a:lnTo>
                    <a:lnTo>
                      <a:pt x="33" y="989"/>
                    </a:lnTo>
                    <a:lnTo>
                      <a:pt x="36" y="1025"/>
                    </a:lnTo>
                    <a:lnTo>
                      <a:pt x="247" y="1042"/>
                    </a:lnTo>
                    <a:lnTo>
                      <a:pt x="719" y="1006"/>
                    </a:lnTo>
                    <a:lnTo>
                      <a:pt x="808" y="970"/>
                    </a:lnTo>
                    <a:lnTo>
                      <a:pt x="852" y="920"/>
                    </a:lnTo>
                    <a:lnTo>
                      <a:pt x="852" y="525"/>
                    </a:lnTo>
                    <a:lnTo>
                      <a:pt x="844" y="221"/>
                    </a:lnTo>
                    <a:lnTo>
                      <a:pt x="827" y="4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4" name="Freeform 183"/>
              <p:cNvSpPr>
                <a:spLocks/>
              </p:cNvSpPr>
              <p:nvPr/>
            </p:nvSpPr>
            <p:spPr bwMode="auto">
              <a:xfrm>
                <a:off x="2429" y="2318"/>
                <a:ext cx="440" cy="1017"/>
              </a:xfrm>
              <a:custGeom>
                <a:avLst/>
                <a:gdLst>
                  <a:gd name="T0" fmla="*/ 12 w 880"/>
                  <a:gd name="T1" fmla="*/ 61 h 2033"/>
                  <a:gd name="T2" fmla="*/ 1 w 880"/>
                  <a:gd name="T3" fmla="*/ 56 h 2033"/>
                  <a:gd name="T4" fmla="*/ 5 w 880"/>
                  <a:gd name="T5" fmla="*/ 36 h 2033"/>
                  <a:gd name="T6" fmla="*/ 6 w 880"/>
                  <a:gd name="T7" fmla="*/ 32 h 2033"/>
                  <a:gd name="T8" fmla="*/ 6 w 880"/>
                  <a:gd name="T9" fmla="*/ 30 h 2033"/>
                  <a:gd name="T10" fmla="*/ 7 w 880"/>
                  <a:gd name="T11" fmla="*/ 29 h 2033"/>
                  <a:gd name="T12" fmla="*/ 7 w 880"/>
                  <a:gd name="T13" fmla="*/ 28 h 2033"/>
                  <a:gd name="T14" fmla="*/ 8 w 880"/>
                  <a:gd name="T15" fmla="*/ 27 h 2033"/>
                  <a:gd name="T16" fmla="*/ 8 w 880"/>
                  <a:gd name="T17" fmla="*/ 26 h 2033"/>
                  <a:gd name="T18" fmla="*/ 8 w 880"/>
                  <a:gd name="T19" fmla="*/ 24 h 2033"/>
                  <a:gd name="T20" fmla="*/ 9 w 880"/>
                  <a:gd name="T21" fmla="*/ 23 h 2033"/>
                  <a:gd name="T22" fmla="*/ 9 w 880"/>
                  <a:gd name="T23" fmla="*/ 22 h 2033"/>
                  <a:gd name="T24" fmla="*/ 10 w 880"/>
                  <a:gd name="T25" fmla="*/ 21 h 2033"/>
                  <a:gd name="T26" fmla="*/ 10 w 880"/>
                  <a:gd name="T27" fmla="*/ 20 h 2033"/>
                  <a:gd name="T28" fmla="*/ 11 w 880"/>
                  <a:gd name="T29" fmla="*/ 17 h 2033"/>
                  <a:gd name="T30" fmla="*/ 11 w 880"/>
                  <a:gd name="T31" fmla="*/ 11 h 2033"/>
                  <a:gd name="T32" fmla="*/ 11 w 880"/>
                  <a:gd name="T33" fmla="*/ 1 h 2033"/>
                  <a:gd name="T34" fmla="*/ 10 w 880"/>
                  <a:gd name="T35" fmla="*/ 3 h 2033"/>
                  <a:gd name="T36" fmla="*/ 11 w 880"/>
                  <a:gd name="T37" fmla="*/ 13 h 2033"/>
                  <a:gd name="T38" fmla="*/ 10 w 880"/>
                  <a:gd name="T39" fmla="*/ 17 h 2033"/>
                  <a:gd name="T40" fmla="*/ 10 w 880"/>
                  <a:gd name="T41" fmla="*/ 18 h 2033"/>
                  <a:gd name="T42" fmla="*/ 10 w 880"/>
                  <a:gd name="T43" fmla="*/ 20 h 2033"/>
                  <a:gd name="T44" fmla="*/ 9 w 880"/>
                  <a:gd name="T45" fmla="*/ 21 h 2033"/>
                  <a:gd name="T46" fmla="*/ 9 w 880"/>
                  <a:gd name="T47" fmla="*/ 22 h 2033"/>
                  <a:gd name="T48" fmla="*/ 8 w 880"/>
                  <a:gd name="T49" fmla="*/ 23 h 2033"/>
                  <a:gd name="T50" fmla="*/ 8 w 880"/>
                  <a:gd name="T51" fmla="*/ 24 h 2033"/>
                  <a:gd name="T52" fmla="*/ 8 w 880"/>
                  <a:gd name="T53" fmla="*/ 25 h 2033"/>
                  <a:gd name="T54" fmla="*/ 5 w 880"/>
                  <a:gd name="T55" fmla="*/ 32 h 2033"/>
                  <a:gd name="T56" fmla="*/ 3 w 880"/>
                  <a:gd name="T57" fmla="*/ 42 h 2033"/>
                  <a:gd name="T58" fmla="*/ 1 w 880"/>
                  <a:gd name="T59" fmla="*/ 54 h 2033"/>
                  <a:gd name="T60" fmla="*/ 4 w 880"/>
                  <a:gd name="T61" fmla="*/ 59 h 2033"/>
                  <a:gd name="T62" fmla="*/ 26 w 880"/>
                  <a:gd name="T63" fmla="*/ 64 h 2033"/>
                  <a:gd name="T64" fmla="*/ 27 w 880"/>
                  <a:gd name="T65" fmla="*/ 63 h 20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80" h="2033">
                    <a:moveTo>
                      <a:pt x="852" y="2009"/>
                    </a:moveTo>
                    <a:lnTo>
                      <a:pt x="363" y="1940"/>
                    </a:lnTo>
                    <a:lnTo>
                      <a:pt x="84" y="1828"/>
                    </a:lnTo>
                    <a:lnTo>
                      <a:pt x="19" y="1775"/>
                    </a:lnTo>
                    <a:lnTo>
                      <a:pt x="59" y="1448"/>
                    </a:lnTo>
                    <a:lnTo>
                      <a:pt x="145" y="1140"/>
                    </a:lnTo>
                    <a:lnTo>
                      <a:pt x="170" y="1013"/>
                    </a:lnTo>
                    <a:lnTo>
                      <a:pt x="175" y="994"/>
                    </a:lnTo>
                    <a:lnTo>
                      <a:pt x="183" y="975"/>
                    </a:lnTo>
                    <a:lnTo>
                      <a:pt x="192" y="948"/>
                    </a:lnTo>
                    <a:lnTo>
                      <a:pt x="196" y="933"/>
                    </a:lnTo>
                    <a:lnTo>
                      <a:pt x="202" y="918"/>
                    </a:lnTo>
                    <a:lnTo>
                      <a:pt x="208" y="901"/>
                    </a:lnTo>
                    <a:lnTo>
                      <a:pt x="215" y="882"/>
                    </a:lnTo>
                    <a:lnTo>
                      <a:pt x="221" y="864"/>
                    </a:lnTo>
                    <a:lnTo>
                      <a:pt x="228" y="844"/>
                    </a:lnTo>
                    <a:lnTo>
                      <a:pt x="234" y="825"/>
                    </a:lnTo>
                    <a:lnTo>
                      <a:pt x="242" y="804"/>
                    </a:lnTo>
                    <a:lnTo>
                      <a:pt x="249" y="785"/>
                    </a:lnTo>
                    <a:lnTo>
                      <a:pt x="255" y="764"/>
                    </a:lnTo>
                    <a:lnTo>
                      <a:pt x="263" y="743"/>
                    </a:lnTo>
                    <a:lnTo>
                      <a:pt x="270" y="722"/>
                    </a:lnTo>
                    <a:lnTo>
                      <a:pt x="276" y="703"/>
                    </a:lnTo>
                    <a:lnTo>
                      <a:pt x="284" y="682"/>
                    </a:lnTo>
                    <a:lnTo>
                      <a:pt x="289" y="663"/>
                    </a:lnTo>
                    <a:lnTo>
                      <a:pt x="295" y="646"/>
                    </a:lnTo>
                    <a:lnTo>
                      <a:pt x="301" y="627"/>
                    </a:lnTo>
                    <a:lnTo>
                      <a:pt x="306" y="612"/>
                    </a:lnTo>
                    <a:lnTo>
                      <a:pt x="316" y="581"/>
                    </a:lnTo>
                    <a:lnTo>
                      <a:pt x="325" y="539"/>
                    </a:lnTo>
                    <a:lnTo>
                      <a:pt x="341" y="416"/>
                    </a:lnTo>
                    <a:lnTo>
                      <a:pt x="342" y="349"/>
                    </a:lnTo>
                    <a:lnTo>
                      <a:pt x="342" y="80"/>
                    </a:lnTo>
                    <a:lnTo>
                      <a:pt x="342" y="2"/>
                    </a:lnTo>
                    <a:lnTo>
                      <a:pt x="322" y="0"/>
                    </a:lnTo>
                    <a:lnTo>
                      <a:pt x="314" y="93"/>
                    </a:lnTo>
                    <a:lnTo>
                      <a:pt x="325" y="188"/>
                    </a:lnTo>
                    <a:lnTo>
                      <a:pt x="325" y="399"/>
                    </a:lnTo>
                    <a:lnTo>
                      <a:pt x="320" y="462"/>
                    </a:lnTo>
                    <a:lnTo>
                      <a:pt x="316" y="519"/>
                    </a:lnTo>
                    <a:lnTo>
                      <a:pt x="312" y="545"/>
                    </a:lnTo>
                    <a:lnTo>
                      <a:pt x="306" y="570"/>
                    </a:lnTo>
                    <a:lnTo>
                      <a:pt x="299" y="597"/>
                    </a:lnTo>
                    <a:lnTo>
                      <a:pt x="293" y="612"/>
                    </a:lnTo>
                    <a:lnTo>
                      <a:pt x="287" y="631"/>
                    </a:lnTo>
                    <a:lnTo>
                      <a:pt x="282" y="648"/>
                    </a:lnTo>
                    <a:lnTo>
                      <a:pt x="274" y="669"/>
                    </a:lnTo>
                    <a:lnTo>
                      <a:pt x="268" y="688"/>
                    </a:lnTo>
                    <a:lnTo>
                      <a:pt x="261" y="709"/>
                    </a:lnTo>
                    <a:lnTo>
                      <a:pt x="253" y="726"/>
                    </a:lnTo>
                    <a:lnTo>
                      <a:pt x="247" y="745"/>
                    </a:lnTo>
                    <a:lnTo>
                      <a:pt x="242" y="760"/>
                    </a:lnTo>
                    <a:lnTo>
                      <a:pt x="236" y="775"/>
                    </a:lnTo>
                    <a:lnTo>
                      <a:pt x="228" y="796"/>
                    </a:lnTo>
                    <a:lnTo>
                      <a:pt x="227" y="804"/>
                    </a:lnTo>
                    <a:lnTo>
                      <a:pt x="152" y="1009"/>
                    </a:lnTo>
                    <a:lnTo>
                      <a:pt x="132" y="1140"/>
                    </a:lnTo>
                    <a:lnTo>
                      <a:pt x="73" y="1328"/>
                    </a:lnTo>
                    <a:lnTo>
                      <a:pt x="40" y="1471"/>
                    </a:lnTo>
                    <a:lnTo>
                      <a:pt x="6" y="1697"/>
                    </a:lnTo>
                    <a:lnTo>
                      <a:pt x="0" y="1794"/>
                    </a:lnTo>
                    <a:lnTo>
                      <a:pt x="101" y="1857"/>
                    </a:lnTo>
                    <a:lnTo>
                      <a:pt x="335" y="1953"/>
                    </a:lnTo>
                    <a:lnTo>
                      <a:pt x="812" y="2029"/>
                    </a:lnTo>
                    <a:lnTo>
                      <a:pt x="880" y="2033"/>
                    </a:lnTo>
                    <a:lnTo>
                      <a:pt x="852" y="20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5" name="Freeform 184"/>
              <p:cNvSpPr>
                <a:spLocks/>
              </p:cNvSpPr>
              <p:nvPr/>
            </p:nvSpPr>
            <p:spPr bwMode="auto">
              <a:xfrm>
                <a:off x="2466" y="3236"/>
                <a:ext cx="26" cy="149"/>
              </a:xfrm>
              <a:custGeom>
                <a:avLst/>
                <a:gdLst>
                  <a:gd name="T0" fmla="*/ 0 w 51"/>
                  <a:gd name="T1" fmla="*/ 0 h 298"/>
                  <a:gd name="T2" fmla="*/ 1 w 51"/>
                  <a:gd name="T3" fmla="*/ 3 h 298"/>
                  <a:gd name="T4" fmla="*/ 1 w 51"/>
                  <a:gd name="T5" fmla="*/ 5 h 298"/>
                  <a:gd name="T6" fmla="*/ 1 w 51"/>
                  <a:gd name="T7" fmla="*/ 7 h 298"/>
                  <a:gd name="T8" fmla="*/ 1 w 51"/>
                  <a:gd name="T9" fmla="*/ 8 h 298"/>
                  <a:gd name="T10" fmla="*/ 1 w 51"/>
                  <a:gd name="T11" fmla="*/ 9 h 298"/>
                  <a:gd name="T12" fmla="*/ 1 w 51"/>
                  <a:gd name="T13" fmla="*/ 10 h 298"/>
                  <a:gd name="T14" fmla="*/ 2 w 51"/>
                  <a:gd name="T15" fmla="*/ 10 h 298"/>
                  <a:gd name="T16" fmla="*/ 2 w 51"/>
                  <a:gd name="T17" fmla="*/ 10 h 298"/>
                  <a:gd name="T18" fmla="*/ 2 w 51"/>
                  <a:gd name="T19" fmla="*/ 9 h 298"/>
                  <a:gd name="T20" fmla="*/ 2 w 51"/>
                  <a:gd name="T21" fmla="*/ 8 h 298"/>
                  <a:gd name="T22" fmla="*/ 2 w 51"/>
                  <a:gd name="T23" fmla="*/ 7 h 298"/>
                  <a:gd name="T24" fmla="*/ 1 w 51"/>
                  <a:gd name="T25" fmla="*/ 5 h 298"/>
                  <a:gd name="T26" fmla="*/ 1 w 51"/>
                  <a:gd name="T27" fmla="*/ 3 h 298"/>
                  <a:gd name="T28" fmla="*/ 1 w 51"/>
                  <a:gd name="T29" fmla="*/ 1 h 298"/>
                  <a:gd name="T30" fmla="*/ 0 w 51"/>
                  <a:gd name="T31" fmla="*/ 0 h 298"/>
                  <a:gd name="T32" fmla="*/ 0 w 51"/>
                  <a:gd name="T33" fmla="*/ 0 h 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298">
                    <a:moveTo>
                      <a:pt x="0" y="0"/>
                    </a:moveTo>
                    <a:lnTo>
                      <a:pt x="7" y="89"/>
                    </a:lnTo>
                    <a:lnTo>
                      <a:pt x="13" y="154"/>
                    </a:lnTo>
                    <a:lnTo>
                      <a:pt x="15" y="193"/>
                    </a:lnTo>
                    <a:lnTo>
                      <a:pt x="20" y="249"/>
                    </a:lnTo>
                    <a:lnTo>
                      <a:pt x="24" y="287"/>
                    </a:lnTo>
                    <a:lnTo>
                      <a:pt x="28" y="290"/>
                    </a:lnTo>
                    <a:lnTo>
                      <a:pt x="38" y="296"/>
                    </a:lnTo>
                    <a:lnTo>
                      <a:pt x="47" y="298"/>
                    </a:lnTo>
                    <a:lnTo>
                      <a:pt x="51" y="287"/>
                    </a:lnTo>
                    <a:lnTo>
                      <a:pt x="45" y="256"/>
                    </a:lnTo>
                    <a:lnTo>
                      <a:pt x="38" y="212"/>
                    </a:lnTo>
                    <a:lnTo>
                      <a:pt x="30" y="136"/>
                    </a:lnTo>
                    <a:lnTo>
                      <a:pt x="26" y="66"/>
                    </a:lnTo>
                    <a:lnTo>
                      <a:pt x="2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6" name="Freeform 185"/>
              <p:cNvSpPr>
                <a:spLocks/>
              </p:cNvSpPr>
              <p:nvPr/>
            </p:nvSpPr>
            <p:spPr bwMode="auto">
              <a:xfrm>
                <a:off x="3206" y="3304"/>
                <a:ext cx="51" cy="75"/>
              </a:xfrm>
              <a:custGeom>
                <a:avLst/>
                <a:gdLst>
                  <a:gd name="T0" fmla="*/ 4 w 100"/>
                  <a:gd name="T1" fmla="*/ 0 h 151"/>
                  <a:gd name="T2" fmla="*/ 2 w 100"/>
                  <a:gd name="T3" fmla="*/ 4 h 151"/>
                  <a:gd name="T4" fmla="*/ 0 w 100"/>
                  <a:gd name="T5" fmla="*/ 4 h 151"/>
                  <a:gd name="T6" fmla="*/ 2 w 100"/>
                  <a:gd name="T7" fmla="*/ 1 h 151"/>
                  <a:gd name="T8" fmla="*/ 3 w 100"/>
                  <a:gd name="T9" fmla="*/ 0 h 151"/>
                  <a:gd name="T10" fmla="*/ 4 w 100"/>
                  <a:gd name="T11" fmla="*/ 0 h 151"/>
                  <a:gd name="T12" fmla="*/ 4 w 100"/>
                  <a:gd name="T13" fmla="*/ 0 h 1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0" h="151">
                    <a:moveTo>
                      <a:pt x="100" y="0"/>
                    </a:moveTo>
                    <a:lnTo>
                      <a:pt x="43" y="151"/>
                    </a:lnTo>
                    <a:lnTo>
                      <a:pt x="0" y="151"/>
                    </a:lnTo>
                    <a:lnTo>
                      <a:pt x="59" y="57"/>
                    </a:lnTo>
                    <a:lnTo>
                      <a:pt x="7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7" name="Freeform 186"/>
              <p:cNvSpPr>
                <a:spLocks/>
              </p:cNvSpPr>
              <p:nvPr/>
            </p:nvSpPr>
            <p:spPr bwMode="auto">
              <a:xfrm>
                <a:off x="2341" y="2217"/>
                <a:ext cx="172" cy="61"/>
              </a:xfrm>
              <a:custGeom>
                <a:avLst/>
                <a:gdLst>
                  <a:gd name="T0" fmla="*/ 2 w 344"/>
                  <a:gd name="T1" fmla="*/ 2 h 122"/>
                  <a:gd name="T2" fmla="*/ 5 w 344"/>
                  <a:gd name="T3" fmla="*/ 3 h 122"/>
                  <a:gd name="T4" fmla="*/ 8 w 344"/>
                  <a:gd name="T5" fmla="*/ 4 h 122"/>
                  <a:gd name="T6" fmla="*/ 10 w 344"/>
                  <a:gd name="T7" fmla="*/ 4 h 122"/>
                  <a:gd name="T8" fmla="*/ 11 w 344"/>
                  <a:gd name="T9" fmla="*/ 4 h 122"/>
                  <a:gd name="T10" fmla="*/ 11 w 344"/>
                  <a:gd name="T11" fmla="*/ 3 h 122"/>
                  <a:gd name="T12" fmla="*/ 11 w 344"/>
                  <a:gd name="T13" fmla="*/ 3 h 122"/>
                  <a:gd name="T14" fmla="*/ 11 w 344"/>
                  <a:gd name="T15" fmla="*/ 4 h 122"/>
                  <a:gd name="T16" fmla="*/ 8 w 344"/>
                  <a:gd name="T17" fmla="*/ 4 h 122"/>
                  <a:gd name="T18" fmla="*/ 5 w 344"/>
                  <a:gd name="T19" fmla="*/ 2 h 122"/>
                  <a:gd name="T20" fmla="*/ 3 w 344"/>
                  <a:gd name="T21" fmla="*/ 2 h 122"/>
                  <a:gd name="T22" fmla="*/ 3 w 344"/>
                  <a:gd name="T23" fmla="*/ 2 h 122"/>
                  <a:gd name="T24" fmla="*/ 2 w 344"/>
                  <a:gd name="T25" fmla="*/ 1 h 122"/>
                  <a:gd name="T26" fmla="*/ 2 w 344"/>
                  <a:gd name="T27" fmla="*/ 1 h 122"/>
                  <a:gd name="T28" fmla="*/ 1 w 344"/>
                  <a:gd name="T29" fmla="*/ 1 h 122"/>
                  <a:gd name="T30" fmla="*/ 1 w 344"/>
                  <a:gd name="T31" fmla="*/ 1 h 122"/>
                  <a:gd name="T32" fmla="*/ 0 w 344"/>
                  <a:gd name="T33" fmla="*/ 0 h 122"/>
                  <a:gd name="T34" fmla="*/ 2 w 344"/>
                  <a:gd name="T35" fmla="*/ 2 h 122"/>
                  <a:gd name="T36" fmla="*/ 2 w 344"/>
                  <a:gd name="T37" fmla="*/ 2 h 1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4" h="122">
                    <a:moveTo>
                      <a:pt x="38" y="33"/>
                    </a:moveTo>
                    <a:lnTo>
                      <a:pt x="146" y="76"/>
                    </a:lnTo>
                    <a:lnTo>
                      <a:pt x="243" y="118"/>
                    </a:lnTo>
                    <a:lnTo>
                      <a:pt x="302" y="120"/>
                    </a:lnTo>
                    <a:lnTo>
                      <a:pt x="332" y="122"/>
                    </a:lnTo>
                    <a:lnTo>
                      <a:pt x="344" y="95"/>
                    </a:lnTo>
                    <a:lnTo>
                      <a:pt x="332" y="90"/>
                    </a:lnTo>
                    <a:lnTo>
                      <a:pt x="325" y="111"/>
                    </a:lnTo>
                    <a:lnTo>
                      <a:pt x="247" y="109"/>
                    </a:lnTo>
                    <a:lnTo>
                      <a:pt x="148" y="61"/>
                    </a:lnTo>
                    <a:lnTo>
                      <a:pt x="78" y="36"/>
                    </a:lnTo>
                    <a:lnTo>
                      <a:pt x="66" y="33"/>
                    </a:lnTo>
                    <a:lnTo>
                      <a:pt x="55" y="29"/>
                    </a:lnTo>
                    <a:lnTo>
                      <a:pt x="42" y="21"/>
                    </a:lnTo>
                    <a:lnTo>
                      <a:pt x="26" y="14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38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8" name="Freeform 187"/>
              <p:cNvSpPr>
                <a:spLocks/>
              </p:cNvSpPr>
              <p:nvPr/>
            </p:nvSpPr>
            <p:spPr bwMode="auto">
              <a:xfrm>
                <a:off x="2340" y="2115"/>
                <a:ext cx="215" cy="156"/>
              </a:xfrm>
              <a:custGeom>
                <a:avLst/>
                <a:gdLst>
                  <a:gd name="T0" fmla="*/ 0 w 429"/>
                  <a:gd name="T1" fmla="*/ 3 h 314"/>
                  <a:gd name="T2" fmla="*/ 3 w 429"/>
                  <a:gd name="T3" fmla="*/ 4 h 314"/>
                  <a:gd name="T4" fmla="*/ 4 w 429"/>
                  <a:gd name="T5" fmla="*/ 4 h 314"/>
                  <a:gd name="T6" fmla="*/ 4 w 429"/>
                  <a:gd name="T7" fmla="*/ 5 h 314"/>
                  <a:gd name="T8" fmla="*/ 4 w 429"/>
                  <a:gd name="T9" fmla="*/ 5 h 314"/>
                  <a:gd name="T10" fmla="*/ 5 w 429"/>
                  <a:gd name="T11" fmla="*/ 5 h 314"/>
                  <a:gd name="T12" fmla="*/ 5 w 429"/>
                  <a:gd name="T13" fmla="*/ 5 h 314"/>
                  <a:gd name="T14" fmla="*/ 5 w 429"/>
                  <a:gd name="T15" fmla="*/ 5 h 314"/>
                  <a:gd name="T16" fmla="*/ 6 w 429"/>
                  <a:gd name="T17" fmla="*/ 6 h 314"/>
                  <a:gd name="T18" fmla="*/ 6 w 429"/>
                  <a:gd name="T19" fmla="*/ 6 h 314"/>
                  <a:gd name="T20" fmla="*/ 7 w 429"/>
                  <a:gd name="T21" fmla="*/ 6 h 314"/>
                  <a:gd name="T22" fmla="*/ 7 w 429"/>
                  <a:gd name="T23" fmla="*/ 6 h 314"/>
                  <a:gd name="T24" fmla="*/ 7 w 429"/>
                  <a:gd name="T25" fmla="*/ 6 h 314"/>
                  <a:gd name="T26" fmla="*/ 8 w 429"/>
                  <a:gd name="T27" fmla="*/ 7 h 314"/>
                  <a:gd name="T28" fmla="*/ 8 w 429"/>
                  <a:gd name="T29" fmla="*/ 7 h 314"/>
                  <a:gd name="T30" fmla="*/ 8 w 429"/>
                  <a:gd name="T31" fmla="*/ 7 h 314"/>
                  <a:gd name="T32" fmla="*/ 8 w 429"/>
                  <a:gd name="T33" fmla="*/ 7 h 314"/>
                  <a:gd name="T34" fmla="*/ 9 w 429"/>
                  <a:gd name="T35" fmla="*/ 7 h 314"/>
                  <a:gd name="T36" fmla="*/ 9 w 429"/>
                  <a:gd name="T37" fmla="*/ 8 h 314"/>
                  <a:gd name="T38" fmla="*/ 9 w 429"/>
                  <a:gd name="T39" fmla="*/ 8 h 314"/>
                  <a:gd name="T40" fmla="*/ 10 w 429"/>
                  <a:gd name="T41" fmla="*/ 8 h 314"/>
                  <a:gd name="T42" fmla="*/ 10 w 429"/>
                  <a:gd name="T43" fmla="*/ 8 h 314"/>
                  <a:gd name="T44" fmla="*/ 10 w 429"/>
                  <a:gd name="T45" fmla="*/ 8 h 314"/>
                  <a:gd name="T46" fmla="*/ 11 w 429"/>
                  <a:gd name="T47" fmla="*/ 8 h 314"/>
                  <a:gd name="T48" fmla="*/ 12 w 429"/>
                  <a:gd name="T49" fmla="*/ 9 h 314"/>
                  <a:gd name="T50" fmla="*/ 13 w 429"/>
                  <a:gd name="T51" fmla="*/ 9 h 314"/>
                  <a:gd name="T52" fmla="*/ 13 w 429"/>
                  <a:gd name="T53" fmla="*/ 8 h 314"/>
                  <a:gd name="T54" fmla="*/ 13 w 429"/>
                  <a:gd name="T55" fmla="*/ 8 h 314"/>
                  <a:gd name="T56" fmla="*/ 13 w 429"/>
                  <a:gd name="T57" fmla="*/ 7 h 314"/>
                  <a:gd name="T58" fmla="*/ 13 w 429"/>
                  <a:gd name="T59" fmla="*/ 7 h 314"/>
                  <a:gd name="T60" fmla="*/ 13 w 429"/>
                  <a:gd name="T61" fmla="*/ 7 h 314"/>
                  <a:gd name="T62" fmla="*/ 13 w 429"/>
                  <a:gd name="T63" fmla="*/ 7 h 314"/>
                  <a:gd name="T64" fmla="*/ 12 w 429"/>
                  <a:gd name="T65" fmla="*/ 6 h 314"/>
                  <a:gd name="T66" fmla="*/ 12 w 429"/>
                  <a:gd name="T67" fmla="*/ 6 h 314"/>
                  <a:gd name="T68" fmla="*/ 11 w 429"/>
                  <a:gd name="T69" fmla="*/ 6 h 314"/>
                  <a:gd name="T70" fmla="*/ 7 w 429"/>
                  <a:gd name="T71" fmla="*/ 3 h 314"/>
                  <a:gd name="T72" fmla="*/ 5 w 429"/>
                  <a:gd name="T73" fmla="*/ 2 h 314"/>
                  <a:gd name="T74" fmla="*/ 5 w 429"/>
                  <a:gd name="T75" fmla="*/ 2 h 314"/>
                  <a:gd name="T76" fmla="*/ 4 w 429"/>
                  <a:gd name="T77" fmla="*/ 1 h 314"/>
                  <a:gd name="T78" fmla="*/ 4 w 429"/>
                  <a:gd name="T79" fmla="*/ 1 h 314"/>
                  <a:gd name="T80" fmla="*/ 3 w 429"/>
                  <a:gd name="T81" fmla="*/ 1 h 314"/>
                  <a:gd name="T82" fmla="*/ 2 w 429"/>
                  <a:gd name="T83" fmla="*/ 1 h 314"/>
                  <a:gd name="T84" fmla="*/ 2 w 429"/>
                  <a:gd name="T85" fmla="*/ 0 h 314"/>
                  <a:gd name="T86" fmla="*/ 2 w 429"/>
                  <a:gd name="T87" fmla="*/ 0 h 314"/>
                  <a:gd name="T88" fmla="*/ 1 w 429"/>
                  <a:gd name="T89" fmla="*/ 0 h 314"/>
                  <a:gd name="T90" fmla="*/ 4 w 429"/>
                  <a:gd name="T91" fmla="*/ 0 h 314"/>
                  <a:gd name="T92" fmla="*/ 7 w 429"/>
                  <a:gd name="T93" fmla="*/ 2 h 314"/>
                  <a:gd name="T94" fmla="*/ 10 w 429"/>
                  <a:gd name="T95" fmla="*/ 5 h 314"/>
                  <a:gd name="T96" fmla="*/ 12 w 429"/>
                  <a:gd name="T97" fmla="*/ 6 h 314"/>
                  <a:gd name="T98" fmla="*/ 14 w 429"/>
                  <a:gd name="T99" fmla="*/ 7 h 314"/>
                  <a:gd name="T100" fmla="*/ 14 w 429"/>
                  <a:gd name="T101" fmla="*/ 8 h 314"/>
                  <a:gd name="T102" fmla="*/ 14 w 429"/>
                  <a:gd name="T103" fmla="*/ 9 h 314"/>
                  <a:gd name="T104" fmla="*/ 13 w 429"/>
                  <a:gd name="T105" fmla="*/ 9 h 314"/>
                  <a:gd name="T106" fmla="*/ 12 w 429"/>
                  <a:gd name="T107" fmla="*/ 9 h 314"/>
                  <a:gd name="T108" fmla="*/ 9 w 429"/>
                  <a:gd name="T109" fmla="*/ 8 h 314"/>
                  <a:gd name="T110" fmla="*/ 5 w 429"/>
                  <a:gd name="T111" fmla="*/ 6 h 314"/>
                  <a:gd name="T112" fmla="*/ 2 w 429"/>
                  <a:gd name="T113" fmla="*/ 4 h 314"/>
                  <a:gd name="T114" fmla="*/ 1 w 429"/>
                  <a:gd name="T115" fmla="*/ 3 h 314"/>
                  <a:gd name="T116" fmla="*/ 0 w 429"/>
                  <a:gd name="T117" fmla="*/ 3 h 314"/>
                  <a:gd name="T118" fmla="*/ 0 w 429"/>
                  <a:gd name="T119" fmla="*/ 3 h 3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29" h="314">
                    <a:moveTo>
                      <a:pt x="0" y="97"/>
                    </a:moveTo>
                    <a:lnTo>
                      <a:pt x="91" y="150"/>
                    </a:lnTo>
                    <a:lnTo>
                      <a:pt x="99" y="158"/>
                    </a:lnTo>
                    <a:lnTo>
                      <a:pt x="108" y="163"/>
                    </a:lnTo>
                    <a:lnTo>
                      <a:pt x="120" y="171"/>
                    </a:lnTo>
                    <a:lnTo>
                      <a:pt x="133" y="179"/>
                    </a:lnTo>
                    <a:lnTo>
                      <a:pt x="144" y="186"/>
                    </a:lnTo>
                    <a:lnTo>
                      <a:pt x="154" y="192"/>
                    </a:lnTo>
                    <a:lnTo>
                      <a:pt x="161" y="196"/>
                    </a:lnTo>
                    <a:lnTo>
                      <a:pt x="178" y="201"/>
                    </a:lnTo>
                    <a:lnTo>
                      <a:pt x="197" y="211"/>
                    </a:lnTo>
                    <a:lnTo>
                      <a:pt x="215" y="219"/>
                    </a:lnTo>
                    <a:lnTo>
                      <a:pt x="222" y="221"/>
                    </a:lnTo>
                    <a:lnTo>
                      <a:pt x="232" y="228"/>
                    </a:lnTo>
                    <a:lnTo>
                      <a:pt x="243" y="236"/>
                    </a:lnTo>
                    <a:lnTo>
                      <a:pt x="249" y="241"/>
                    </a:lnTo>
                    <a:lnTo>
                      <a:pt x="256" y="245"/>
                    </a:lnTo>
                    <a:lnTo>
                      <a:pt x="262" y="251"/>
                    </a:lnTo>
                    <a:lnTo>
                      <a:pt x="270" y="257"/>
                    </a:lnTo>
                    <a:lnTo>
                      <a:pt x="281" y="264"/>
                    </a:lnTo>
                    <a:lnTo>
                      <a:pt x="291" y="272"/>
                    </a:lnTo>
                    <a:lnTo>
                      <a:pt x="296" y="278"/>
                    </a:lnTo>
                    <a:lnTo>
                      <a:pt x="311" y="281"/>
                    </a:lnTo>
                    <a:lnTo>
                      <a:pt x="332" y="287"/>
                    </a:lnTo>
                    <a:lnTo>
                      <a:pt x="363" y="291"/>
                    </a:lnTo>
                    <a:lnTo>
                      <a:pt x="397" y="298"/>
                    </a:lnTo>
                    <a:lnTo>
                      <a:pt x="416" y="270"/>
                    </a:lnTo>
                    <a:lnTo>
                      <a:pt x="414" y="260"/>
                    </a:lnTo>
                    <a:lnTo>
                      <a:pt x="408" y="251"/>
                    </a:lnTo>
                    <a:lnTo>
                      <a:pt x="403" y="243"/>
                    </a:lnTo>
                    <a:lnTo>
                      <a:pt x="395" y="236"/>
                    </a:lnTo>
                    <a:lnTo>
                      <a:pt x="389" y="230"/>
                    </a:lnTo>
                    <a:lnTo>
                      <a:pt x="384" y="224"/>
                    </a:lnTo>
                    <a:lnTo>
                      <a:pt x="378" y="221"/>
                    </a:lnTo>
                    <a:lnTo>
                      <a:pt x="329" y="203"/>
                    </a:lnTo>
                    <a:lnTo>
                      <a:pt x="203" y="116"/>
                    </a:lnTo>
                    <a:lnTo>
                      <a:pt x="148" y="72"/>
                    </a:lnTo>
                    <a:lnTo>
                      <a:pt x="133" y="67"/>
                    </a:lnTo>
                    <a:lnTo>
                      <a:pt x="118" y="59"/>
                    </a:lnTo>
                    <a:lnTo>
                      <a:pt x="99" y="53"/>
                    </a:lnTo>
                    <a:lnTo>
                      <a:pt x="82" y="46"/>
                    </a:lnTo>
                    <a:lnTo>
                      <a:pt x="64" y="38"/>
                    </a:lnTo>
                    <a:lnTo>
                      <a:pt x="44" y="30"/>
                    </a:lnTo>
                    <a:lnTo>
                      <a:pt x="34" y="13"/>
                    </a:lnTo>
                    <a:lnTo>
                      <a:pt x="30" y="0"/>
                    </a:lnTo>
                    <a:lnTo>
                      <a:pt x="99" y="30"/>
                    </a:lnTo>
                    <a:lnTo>
                      <a:pt x="201" y="93"/>
                    </a:lnTo>
                    <a:lnTo>
                      <a:pt x="313" y="171"/>
                    </a:lnTo>
                    <a:lnTo>
                      <a:pt x="374" y="203"/>
                    </a:lnTo>
                    <a:lnTo>
                      <a:pt x="418" y="236"/>
                    </a:lnTo>
                    <a:lnTo>
                      <a:pt x="429" y="270"/>
                    </a:lnTo>
                    <a:lnTo>
                      <a:pt x="422" y="300"/>
                    </a:lnTo>
                    <a:lnTo>
                      <a:pt x="406" y="314"/>
                    </a:lnTo>
                    <a:lnTo>
                      <a:pt x="357" y="302"/>
                    </a:lnTo>
                    <a:lnTo>
                      <a:pt x="275" y="279"/>
                    </a:lnTo>
                    <a:lnTo>
                      <a:pt x="148" y="201"/>
                    </a:lnTo>
                    <a:lnTo>
                      <a:pt x="53" y="148"/>
                    </a:lnTo>
                    <a:lnTo>
                      <a:pt x="13" y="12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09" name="Freeform 188"/>
              <p:cNvSpPr>
                <a:spLocks/>
              </p:cNvSpPr>
              <p:nvPr/>
            </p:nvSpPr>
            <p:spPr bwMode="auto">
              <a:xfrm>
                <a:off x="2393" y="2075"/>
                <a:ext cx="177" cy="135"/>
              </a:xfrm>
              <a:custGeom>
                <a:avLst/>
                <a:gdLst>
                  <a:gd name="T0" fmla="*/ 11 w 354"/>
                  <a:gd name="T1" fmla="*/ 9 h 270"/>
                  <a:gd name="T2" fmla="*/ 9 w 354"/>
                  <a:gd name="T3" fmla="*/ 9 h 270"/>
                  <a:gd name="T4" fmla="*/ 8 w 354"/>
                  <a:gd name="T5" fmla="*/ 8 h 270"/>
                  <a:gd name="T6" fmla="*/ 5 w 354"/>
                  <a:gd name="T7" fmla="*/ 7 h 270"/>
                  <a:gd name="T8" fmla="*/ 3 w 354"/>
                  <a:gd name="T9" fmla="*/ 6 h 270"/>
                  <a:gd name="T10" fmla="*/ 3 w 354"/>
                  <a:gd name="T11" fmla="*/ 5 h 270"/>
                  <a:gd name="T12" fmla="*/ 3 w 354"/>
                  <a:gd name="T13" fmla="*/ 5 h 270"/>
                  <a:gd name="T14" fmla="*/ 4 w 354"/>
                  <a:gd name="T15" fmla="*/ 6 h 270"/>
                  <a:gd name="T16" fmla="*/ 4 w 354"/>
                  <a:gd name="T17" fmla="*/ 6 h 270"/>
                  <a:gd name="T18" fmla="*/ 5 w 354"/>
                  <a:gd name="T19" fmla="*/ 6 h 270"/>
                  <a:gd name="T20" fmla="*/ 5 w 354"/>
                  <a:gd name="T21" fmla="*/ 6 h 270"/>
                  <a:gd name="T22" fmla="*/ 6 w 354"/>
                  <a:gd name="T23" fmla="*/ 6 h 270"/>
                  <a:gd name="T24" fmla="*/ 6 w 354"/>
                  <a:gd name="T25" fmla="*/ 7 h 270"/>
                  <a:gd name="T26" fmla="*/ 6 w 354"/>
                  <a:gd name="T27" fmla="*/ 7 h 270"/>
                  <a:gd name="T28" fmla="*/ 7 w 354"/>
                  <a:gd name="T29" fmla="*/ 7 h 270"/>
                  <a:gd name="T30" fmla="*/ 7 w 354"/>
                  <a:gd name="T31" fmla="*/ 7 h 270"/>
                  <a:gd name="T32" fmla="*/ 7 w 354"/>
                  <a:gd name="T33" fmla="*/ 7 h 270"/>
                  <a:gd name="T34" fmla="*/ 8 w 354"/>
                  <a:gd name="T35" fmla="*/ 7 h 270"/>
                  <a:gd name="T36" fmla="*/ 8 w 354"/>
                  <a:gd name="T37" fmla="*/ 8 h 270"/>
                  <a:gd name="T38" fmla="*/ 9 w 354"/>
                  <a:gd name="T39" fmla="*/ 8 h 270"/>
                  <a:gd name="T40" fmla="*/ 9 w 354"/>
                  <a:gd name="T41" fmla="*/ 8 h 270"/>
                  <a:gd name="T42" fmla="*/ 10 w 354"/>
                  <a:gd name="T43" fmla="*/ 8 h 270"/>
                  <a:gd name="T44" fmla="*/ 11 w 354"/>
                  <a:gd name="T45" fmla="*/ 8 h 270"/>
                  <a:gd name="T46" fmla="*/ 11 w 354"/>
                  <a:gd name="T47" fmla="*/ 8 h 270"/>
                  <a:gd name="T48" fmla="*/ 11 w 354"/>
                  <a:gd name="T49" fmla="*/ 7 h 270"/>
                  <a:gd name="T50" fmla="*/ 11 w 354"/>
                  <a:gd name="T51" fmla="*/ 6 h 270"/>
                  <a:gd name="T52" fmla="*/ 9 w 354"/>
                  <a:gd name="T53" fmla="*/ 5 h 270"/>
                  <a:gd name="T54" fmla="*/ 6 w 354"/>
                  <a:gd name="T55" fmla="*/ 4 h 270"/>
                  <a:gd name="T56" fmla="*/ 4 w 354"/>
                  <a:gd name="T57" fmla="*/ 3 h 270"/>
                  <a:gd name="T58" fmla="*/ 1 w 354"/>
                  <a:gd name="T59" fmla="*/ 1 h 270"/>
                  <a:gd name="T60" fmla="*/ 0 w 354"/>
                  <a:gd name="T61" fmla="*/ 0 h 270"/>
                  <a:gd name="T62" fmla="*/ 1 w 354"/>
                  <a:gd name="T63" fmla="*/ 1 h 270"/>
                  <a:gd name="T64" fmla="*/ 3 w 354"/>
                  <a:gd name="T65" fmla="*/ 2 h 270"/>
                  <a:gd name="T66" fmla="*/ 3 w 354"/>
                  <a:gd name="T67" fmla="*/ 2 h 270"/>
                  <a:gd name="T68" fmla="*/ 3 w 354"/>
                  <a:gd name="T69" fmla="*/ 2 h 270"/>
                  <a:gd name="T70" fmla="*/ 4 w 354"/>
                  <a:gd name="T71" fmla="*/ 2 h 270"/>
                  <a:gd name="T72" fmla="*/ 4 w 354"/>
                  <a:gd name="T73" fmla="*/ 2 h 270"/>
                  <a:gd name="T74" fmla="*/ 5 w 354"/>
                  <a:gd name="T75" fmla="*/ 3 h 270"/>
                  <a:gd name="T76" fmla="*/ 5 w 354"/>
                  <a:gd name="T77" fmla="*/ 3 h 270"/>
                  <a:gd name="T78" fmla="*/ 5 w 354"/>
                  <a:gd name="T79" fmla="*/ 3 h 270"/>
                  <a:gd name="T80" fmla="*/ 6 w 354"/>
                  <a:gd name="T81" fmla="*/ 3 h 270"/>
                  <a:gd name="T82" fmla="*/ 6 w 354"/>
                  <a:gd name="T83" fmla="*/ 3 h 270"/>
                  <a:gd name="T84" fmla="*/ 6 w 354"/>
                  <a:gd name="T85" fmla="*/ 4 h 270"/>
                  <a:gd name="T86" fmla="*/ 7 w 354"/>
                  <a:gd name="T87" fmla="*/ 4 h 270"/>
                  <a:gd name="T88" fmla="*/ 7 w 354"/>
                  <a:gd name="T89" fmla="*/ 4 h 270"/>
                  <a:gd name="T90" fmla="*/ 7 w 354"/>
                  <a:gd name="T91" fmla="*/ 4 h 270"/>
                  <a:gd name="T92" fmla="*/ 10 w 354"/>
                  <a:gd name="T93" fmla="*/ 5 h 270"/>
                  <a:gd name="T94" fmla="*/ 11 w 354"/>
                  <a:gd name="T95" fmla="*/ 6 h 270"/>
                  <a:gd name="T96" fmla="*/ 11 w 354"/>
                  <a:gd name="T97" fmla="*/ 7 h 270"/>
                  <a:gd name="T98" fmla="*/ 12 w 354"/>
                  <a:gd name="T99" fmla="*/ 8 h 270"/>
                  <a:gd name="T100" fmla="*/ 12 w 354"/>
                  <a:gd name="T101" fmla="*/ 8 h 270"/>
                  <a:gd name="T102" fmla="*/ 11 w 354"/>
                  <a:gd name="T103" fmla="*/ 9 h 270"/>
                  <a:gd name="T104" fmla="*/ 11 w 354"/>
                  <a:gd name="T105" fmla="*/ 9 h 2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54" h="270">
                    <a:moveTo>
                      <a:pt x="329" y="270"/>
                    </a:moveTo>
                    <a:lnTo>
                      <a:pt x="285" y="264"/>
                    </a:lnTo>
                    <a:lnTo>
                      <a:pt x="228" y="234"/>
                    </a:lnTo>
                    <a:lnTo>
                      <a:pt x="147" y="202"/>
                    </a:lnTo>
                    <a:lnTo>
                      <a:pt x="80" y="171"/>
                    </a:lnTo>
                    <a:lnTo>
                      <a:pt x="76" y="150"/>
                    </a:lnTo>
                    <a:lnTo>
                      <a:pt x="91" y="156"/>
                    </a:lnTo>
                    <a:lnTo>
                      <a:pt x="107" y="162"/>
                    </a:lnTo>
                    <a:lnTo>
                      <a:pt x="124" y="167"/>
                    </a:lnTo>
                    <a:lnTo>
                      <a:pt x="141" y="175"/>
                    </a:lnTo>
                    <a:lnTo>
                      <a:pt x="158" y="183"/>
                    </a:lnTo>
                    <a:lnTo>
                      <a:pt x="173" y="190"/>
                    </a:lnTo>
                    <a:lnTo>
                      <a:pt x="183" y="196"/>
                    </a:lnTo>
                    <a:lnTo>
                      <a:pt x="190" y="200"/>
                    </a:lnTo>
                    <a:lnTo>
                      <a:pt x="200" y="205"/>
                    </a:lnTo>
                    <a:lnTo>
                      <a:pt x="211" y="211"/>
                    </a:lnTo>
                    <a:lnTo>
                      <a:pt x="224" y="219"/>
                    </a:lnTo>
                    <a:lnTo>
                      <a:pt x="238" y="224"/>
                    </a:lnTo>
                    <a:lnTo>
                      <a:pt x="249" y="230"/>
                    </a:lnTo>
                    <a:lnTo>
                      <a:pt x="266" y="240"/>
                    </a:lnTo>
                    <a:lnTo>
                      <a:pt x="281" y="245"/>
                    </a:lnTo>
                    <a:lnTo>
                      <a:pt x="300" y="251"/>
                    </a:lnTo>
                    <a:lnTo>
                      <a:pt x="321" y="255"/>
                    </a:lnTo>
                    <a:lnTo>
                      <a:pt x="338" y="242"/>
                    </a:lnTo>
                    <a:lnTo>
                      <a:pt x="340" y="223"/>
                    </a:lnTo>
                    <a:lnTo>
                      <a:pt x="323" y="190"/>
                    </a:lnTo>
                    <a:lnTo>
                      <a:pt x="259" y="154"/>
                    </a:lnTo>
                    <a:lnTo>
                      <a:pt x="175" y="109"/>
                    </a:lnTo>
                    <a:lnTo>
                      <a:pt x="105" y="65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25" y="4"/>
                    </a:lnTo>
                    <a:lnTo>
                      <a:pt x="65" y="33"/>
                    </a:lnTo>
                    <a:lnTo>
                      <a:pt x="78" y="38"/>
                    </a:lnTo>
                    <a:lnTo>
                      <a:pt x="90" y="46"/>
                    </a:lnTo>
                    <a:lnTo>
                      <a:pt x="105" y="53"/>
                    </a:lnTo>
                    <a:lnTo>
                      <a:pt x="122" y="61"/>
                    </a:lnTo>
                    <a:lnTo>
                      <a:pt x="135" y="69"/>
                    </a:lnTo>
                    <a:lnTo>
                      <a:pt x="147" y="74"/>
                    </a:lnTo>
                    <a:lnTo>
                      <a:pt x="154" y="78"/>
                    </a:lnTo>
                    <a:lnTo>
                      <a:pt x="167" y="88"/>
                    </a:lnTo>
                    <a:lnTo>
                      <a:pt x="179" y="93"/>
                    </a:lnTo>
                    <a:lnTo>
                      <a:pt x="190" y="101"/>
                    </a:lnTo>
                    <a:lnTo>
                      <a:pt x="200" y="107"/>
                    </a:lnTo>
                    <a:lnTo>
                      <a:pt x="209" y="112"/>
                    </a:lnTo>
                    <a:lnTo>
                      <a:pt x="217" y="118"/>
                    </a:lnTo>
                    <a:lnTo>
                      <a:pt x="291" y="156"/>
                    </a:lnTo>
                    <a:lnTo>
                      <a:pt x="327" y="177"/>
                    </a:lnTo>
                    <a:lnTo>
                      <a:pt x="352" y="205"/>
                    </a:lnTo>
                    <a:lnTo>
                      <a:pt x="354" y="226"/>
                    </a:lnTo>
                    <a:lnTo>
                      <a:pt x="354" y="245"/>
                    </a:lnTo>
                    <a:lnTo>
                      <a:pt x="329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0" name="Freeform 189"/>
              <p:cNvSpPr>
                <a:spLocks/>
              </p:cNvSpPr>
              <p:nvPr/>
            </p:nvSpPr>
            <p:spPr bwMode="auto">
              <a:xfrm>
                <a:off x="2405" y="2063"/>
                <a:ext cx="121" cy="83"/>
              </a:xfrm>
              <a:custGeom>
                <a:avLst/>
                <a:gdLst>
                  <a:gd name="T0" fmla="*/ 7 w 241"/>
                  <a:gd name="T1" fmla="*/ 5 h 166"/>
                  <a:gd name="T2" fmla="*/ 6 w 241"/>
                  <a:gd name="T3" fmla="*/ 4 h 166"/>
                  <a:gd name="T4" fmla="*/ 6 w 241"/>
                  <a:gd name="T5" fmla="*/ 3 h 166"/>
                  <a:gd name="T6" fmla="*/ 4 w 241"/>
                  <a:gd name="T7" fmla="*/ 2 h 166"/>
                  <a:gd name="T8" fmla="*/ 3 w 241"/>
                  <a:gd name="T9" fmla="*/ 2 h 166"/>
                  <a:gd name="T10" fmla="*/ 2 w 241"/>
                  <a:gd name="T11" fmla="*/ 2 h 166"/>
                  <a:gd name="T12" fmla="*/ 0 w 241"/>
                  <a:gd name="T13" fmla="*/ 2 h 166"/>
                  <a:gd name="T14" fmla="*/ 2 w 241"/>
                  <a:gd name="T15" fmla="*/ 2 h 166"/>
                  <a:gd name="T16" fmla="*/ 3 w 241"/>
                  <a:gd name="T17" fmla="*/ 1 h 166"/>
                  <a:gd name="T18" fmla="*/ 3 w 241"/>
                  <a:gd name="T19" fmla="*/ 0 h 166"/>
                  <a:gd name="T20" fmla="*/ 4 w 241"/>
                  <a:gd name="T21" fmla="*/ 1 h 166"/>
                  <a:gd name="T22" fmla="*/ 5 w 241"/>
                  <a:gd name="T23" fmla="*/ 2 h 166"/>
                  <a:gd name="T24" fmla="*/ 6 w 241"/>
                  <a:gd name="T25" fmla="*/ 3 h 166"/>
                  <a:gd name="T26" fmla="*/ 7 w 241"/>
                  <a:gd name="T27" fmla="*/ 3 h 166"/>
                  <a:gd name="T28" fmla="*/ 7 w 241"/>
                  <a:gd name="T29" fmla="*/ 4 h 166"/>
                  <a:gd name="T30" fmla="*/ 7 w 241"/>
                  <a:gd name="T31" fmla="*/ 5 h 166"/>
                  <a:gd name="T32" fmla="*/ 8 w 241"/>
                  <a:gd name="T33" fmla="*/ 6 h 166"/>
                  <a:gd name="T34" fmla="*/ 7 w 241"/>
                  <a:gd name="T35" fmla="*/ 5 h 166"/>
                  <a:gd name="T36" fmla="*/ 7 w 241"/>
                  <a:gd name="T37" fmla="*/ 5 h 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1" h="166">
                    <a:moveTo>
                      <a:pt x="211" y="156"/>
                    </a:moveTo>
                    <a:lnTo>
                      <a:pt x="188" y="124"/>
                    </a:lnTo>
                    <a:lnTo>
                      <a:pt x="173" y="94"/>
                    </a:lnTo>
                    <a:lnTo>
                      <a:pt x="99" y="33"/>
                    </a:lnTo>
                    <a:lnTo>
                      <a:pt x="70" y="38"/>
                    </a:lnTo>
                    <a:lnTo>
                      <a:pt x="36" y="50"/>
                    </a:lnTo>
                    <a:lnTo>
                      <a:pt x="0" y="40"/>
                    </a:lnTo>
                    <a:lnTo>
                      <a:pt x="51" y="33"/>
                    </a:lnTo>
                    <a:lnTo>
                      <a:pt x="76" y="18"/>
                    </a:lnTo>
                    <a:lnTo>
                      <a:pt x="78" y="0"/>
                    </a:lnTo>
                    <a:lnTo>
                      <a:pt x="103" y="19"/>
                    </a:lnTo>
                    <a:lnTo>
                      <a:pt x="131" y="44"/>
                    </a:lnTo>
                    <a:lnTo>
                      <a:pt x="182" y="88"/>
                    </a:lnTo>
                    <a:lnTo>
                      <a:pt x="203" y="84"/>
                    </a:lnTo>
                    <a:lnTo>
                      <a:pt x="201" y="105"/>
                    </a:lnTo>
                    <a:lnTo>
                      <a:pt x="203" y="133"/>
                    </a:lnTo>
                    <a:lnTo>
                      <a:pt x="241" y="166"/>
                    </a:lnTo>
                    <a:lnTo>
                      <a:pt x="211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1" name="Freeform 190"/>
              <p:cNvSpPr>
                <a:spLocks/>
              </p:cNvSpPr>
              <p:nvPr/>
            </p:nvSpPr>
            <p:spPr bwMode="auto">
              <a:xfrm>
                <a:off x="2517" y="2082"/>
                <a:ext cx="42" cy="71"/>
              </a:xfrm>
              <a:custGeom>
                <a:avLst/>
                <a:gdLst>
                  <a:gd name="T0" fmla="*/ 0 w 86"/>
                  <a:gd name="T1" fmla="*/ 0 h 143"/>
                  <a:gd name="T2" fmla="*/ 1 w 86"/>
                  <a:gd name="T3" fmla="*/ 1 h 143"/>
                  <a:gd name="T4" fmla="*/ 1 w 86"/>
                  <a:gd name="T5" fmla="*/ 1 h 143"/>
                  <a:gd name="T6" fmla="*/ 2 w 86"/>
                  <a:gd name="T7" fmla="*/ 2 h 143"/>
                  <a:gd name="T8" fmla="*/ 2 w 86"/>
                  <a:gd name="T9" fmla="*/ 3 h 143"/>
                  <a:gd name="T10" fmla="*/ 2 w 86"/>
                  <a:gd name="T11" fmla="*/ 3 h 143"/>
                  <a:gd name="T12" fmla="*/ 1 w 86"/>
                  <a:gd name="T13" fmla="*/ 4 h 143"/>
                  <a:gd name="T14" fmla="*/ 1 w 86"/>
                  <a:gd name="T15" fmla="*/ 4 h 143"/>
                  <a:gd name="T16" fmla="*/ 0 w 86"/>
                  <a:gd name="T17" fmla="*/ 3 h 143"/>
                  <a:gd name="T18" fmla="*/ 0 w 86"/>
                  <a:gd name="T19" fmla="*/ 4 h 143"/>
                  <a:gd name="T20" fmla="*/ 1 w 86"/>
                  <a:gd name="T21" fmla="*/ 4 h 143"/>
                  <a:gd name="T22" fmla="*/ 2 w 86"/>
                  <a:gd name="T23" fmla="*/ 4 h 143"/>
                  <a:gd name="T24" fmla="*/ 2 w 86"/>
                  <a:gd name="T25" fmla="*/ 3 h 143"/>
                  <a:gd name="T26" fmla="*/ 2 w 86"/>
                  <a:gd name="T27" fmla="*/ 3 h 143"/>
                  <a:gd name="T28" fmla="*/ 2 w 86"/>
                  <a:gd name="T29" fmla="*/ 2 h 143"/>
                  <a:gd name="T30" fmla="*/ 1 w 86"/>
                  <a:gd name="T31" fmla="*/ 1 h 143"/>
                  <a:gd name="T32" fmla="*/ 0 w 86"/>
                  <a:gd name="T33" fmla="*/ 0 h 143"/>
                  <a:gd name="T34" fmla="*/ 0 w 86"/>
                  <a:gd name="T35" fmla="*/ 0 h 143"/>
                  <a:gd name="T36" fmla="*/ 0 w 86"/>
                  <a:gd name="T37" fmla="*/ 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6" h="143">
                    <a:moveTo>
                      <a:pt x="12" y="6"/>
                    </a:moveTo>
                    <a:lnTo>
                      <a:pt x="48" y="44"/>
                    </a:lnTo>
                    <a:lnTo>
                      <a:pt x="61" y="63"/>
                    </a:lnTo>
                    <a:lnTo>
                      <a:pt x="72" y="92"/>
                    </a:lnTo>
                    <a:lnTo>
                      <a:pt x="71" y="113"/>
                    </a:lnTo>
                    <a:lnTo>
                      <a:pt x="69" y="122"/>
                    </a:lnTo>
                    <a:lnTo>
                      <a:pt x="48" y="130"/>
                    </a:lnTo>
                    <a:lnTo>
                      <a:pt x="36" y="130"/>
                    </a:lnTo>
                    <a:lnTo>
                      <a:pt x="0" y="126"/>
                    </a:lnTo>
                    <a:lnTo>
                      <a:pt x="31" y="143"/>
                    </a:lnTo>
                    <a:lnTo>
                      <a:pt x="55" y="143"/>
                    </a:lnTo>
                    <a:lnTo>
                      <a:pt x="76" y="133"/>
                    </a:lnTo>
                    <a:lnTo>
                      <a:pt x="86" y="116"/>
                    </a:lnTo>
                    <a:lnTo>
                      <a:pt x="86" y="97"/>
                    </a:lnTo>
                    <a:lnTo>
                      <a:pt x="82" y="80"/>
                    </a:lnTo>
                    <a:lnTo>
                      <a:pt x="59" y="38"/>
                    </a:lnTo>
                    <a:lnTo>
                      <a:pt x="25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2" name="Freeform 191"/>
              <p:cNvSpPr>
                <a:spLocks/>
              </p:cNvSpPr>
              <p:nvPr/>
            </p:nvSpPr>
            <p:spPr bwMode="auto">
              <a:xfrm>
                <a:off x="2548" y="2208"/>
                <a:ext cx="10" cy="51"/>
              </a:xfrm>
              <a:custGeom>
                <a:avLst/>
                <a:gdLst>
                  <a:gd name="T0" fmla="*/ 0 w 21"/>
                  <a:gd name="T1" fmla="*/ 0 h 103"/>
                  <a:gd name="T2" fmla="*/ 0 w 21"/>
                  <a:gd name="T3" fmla="*/ 1 h 103"/>
                  <a:gd name="T4" fmla="*/ 0 w 21"/>
                  <a:gd name="T5" fmla="*/ 3 h 103"/>
                  <a:gd name="T6" fmla="*/ 0 w 21"/>
                  <a:gd name="T7" fmla="*/ 2 h 103"/>
                  <a:gd name="T8" fmla="*/ 0 w 21"/>
                  <a:gd name="T9" fmla="*/ 1 h 103"/>
                  <a:gd name="T10" fmla="*/ 0 w 21"/>
                  <a:gd name="T11" fmla="*/ 0 h 103"/>
                  <a:gd name="T12" fmla="*/ 0 w 21"/>
                  <a:gd name="T13" fmla="*/ 0 h 103"/>
                  <a:gd name="T14" fmla="*/ 0 w 21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03">
                    <a:moveTo>
                      <a:pt x="0" y="2"/>
                    </a:moveTo>
                    <a:lnTo>
                      <a:pt x="0" y="50"/>
                    </a:lnTo>
                    <a:lnTo>
                      <a:pt x="8" y="103"/>
                    </a:lnTo>
                    <a:lnTo>
                      <a:pt x="21" y="80"/>
                    </a:lnTo>
                    <a:lnTo>
                      <a:pt x="11" y="46"/>
                    </a:lnTo>
                    <a:lnTo>
                      <a:pt x="1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3" name="Freeform 192"/>
              <p:cNvSpPr>
                <a:spLocks/>
              </p:cNvSpPr>
              <p:nvPr/>
            </p:nvSpPr>
            <p:spPr bwMode="auto">
              <a:xfrm>
                <a:off x="2544" y="2243"/>
                <a:ext cx="72" cy="82"/>
              </a:xfrm>
              <a:custGeom>
                <a:avLst/>
                <a:gdLst>
                  <a:gd name="T0" fmla="*/ 0 w 145"/>
                  <a:gd name="T1" fmla="*/ 2 h 163"/>
                  <a:gd name="T2" fmla="*/ 0 w 145"/>
                  <a:gd name="T3" fmla="*/ 3 h 163"/>
                  <a:gd name="T4" fmla="*/ 2 w 145"/>
                  <a:gd name="T5" fmla="*/ 3 h 163"/>
                  <a:gd name="T6" fmla="*/ 4 w 145"/>
                  <a:gd name="T7" fmla="*/ 4 h 163"/>
                  <a:gd name="T8" fmla="*/ 4 w 145"/>
                  <a:gd name="T9" fmla="*/ 5 h 163"/>
                  <a:gd name="T10" fmla="*/ 2 w 145"/>
                  <a:gd name="T11" fmla="*/ 5 h 163"/>
                  <a:gd name="T12" fmla="*/ 3 w 145"/>
                  <a:gd name="T13" fmla="*/ 6 h 163"/>
                  <a:gd name="T14" fmla="*/ 4 w 145"/>
                  <a:gd name="T15" fmla="*/ 5 h 163"/>
                  <a:gd name="T16" fmla="*/ 4 w 145"/>
                  <a:gd name="T17" fmla="*/ 3 h 163"/>
                  <a:gd name="T18" fmla="*/ 3 w 145"/>
                  <a:gd name="T19" fmla="*/ 3 h 163"/>
                  <a:gd name="T20" fmla="*/ 1 w 145"/>
                  <a:gd name="T21" fmla="*/ 3 h 163"/>
                  <a:gd name="T22" fmla="*/ 0 w 145"/>
                  <a:gd name="T23" fmla="*/ 2 h 163"/>
                  <a:gd name="T24" fmla="*/ 0 w 145"/>
                  <a:gd name="T25" fmla="*/ 2 h 163"/>
                  <a:gd name="T26" fmla="*/ 1 w 145"/>
                  <a:gd name="T27" fmla="*/ 1 h 163"/>
                  <a:gd name="T28" fmla="*/ 0 w 145"/>
                  <a:gd name="T29" fmla="*/ 0 h 163"/>
                  <a:gd name="T30" fmla="*/ 0 w 145"/>
                  <a:gd name="T31" fmla="*/ 1 h 163"/>
                  <a:gd name="T32" fmla="*/ 0 w 145"/>
                  <a:gd name="T33" fmla="*/ 2 h 163"/>
                  <a:gd name="T34" fmla="*/ 0 w 145"/>
                  <a:gd name="T35" fmla="*/ 2 h 1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5" h="163">
                    <a:moveTo>
                      <a:pt x="0" y="49"/>
                    </a:moveTo>
                    <a:lnTo>
                      <a:pt x="0" y="68"/>
                    </a:lnTo>
                    <a:lnTo>
                      <a:pt x="84" y="91"/>
                    </a:lnTo>
                    <a:lnTo>
                      <a:pt x="128" y="102"/>
                    </a:lnTo>
                    <a:lnTo>
                      <a:pt x="128" y="144"/>
                    </a:lnTo>
                    <a:lnTo>
                      <a:pt x="95" y="157"/>
                    </a:lnTo>
                    <a:lnTo>
                      <a:pt x="114" y="163"/>
                    </a:lnTo>
                    <a:lnTo>
                      <a:pt x="145" y="146"/>
                    </a:lnTo>
                    <a:lnTo>
                      <a:pt x="143" y="95"/>
                    </a:lnTo>
                    <a:lnTo>
                      <a:pt x="99" y="81"/>
                    </a:lnTo>
                    <a:lnTo>
                      <a:pt x="33" y="68"/>
                    </a:lnTo>
                    <a:lnTo>
                      <a:pt x="14" y="55"/>
                    </a:lnTo>
                    <a:lnTo>
                      <a:pt x="29" y="34"/>
                    </a:lnTo>
                    <a:lnTo>
                      <a:pt x="38" y="17"/>
                    </a:lnTo>
                    <a:lnTo>
                      <a:pt x="29" y="0"/>
                    </a:lnTo>
                    <a:lnTo>
                      <a:pt x="17" y="2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4" name="Freeform 193"/>
              <p:cNvSpPr>
                <a:spLocks/>
              </p:cNvSpPr>
              <p:nvPr/>
            </p:nvSpPr>
            <p:spPr bwMode="auto">
              <a:xfrm>
                <a:off x="2445" y="2274"/>
                <a:ext cx="55" cy="46"/>
              </a:xfrm>
              <a:custGeom>
                <a:avLst/>
                <a:gdLst>
                  <a:gd name="T0" fmla="*/ 4 w 108"/>
                  <a:gd name="T1" fmla="*/ 1 h 92"/>
                  <a:gd name="T2" fmla="*/ 2 w 108"/>
                  <a:gd name="T3" fmla="*/ 1 h 92"/>
                  <a:gd name="T4" fmla="*/ 1 w 108"/>
                  <a:gd name="T5" fmla="*/ 2 h 92"/>
                  <a:gd name="T6" fmla="*/ 1 w 108"/>
                  <a:gd name="T7" fmla="*/ 2 h 92"/>
                  <a:gd name="T8" fmla="*/ 2 w 108"/>
                  <a:gd name="T9" fmla="*/ 3 h 92"/>
                  <a:gd name="T10" fmla="*/ 4 w 108"/>
                  <a:gd name="T11" fmla="*/ 3 h 92"/>
                  <a:gd name="T12" fmla="*/ 3 w 108"/>
                  <a:gd name="T13" fmla="*/ 3 h 92"/>
                  <a:gd name="T14" fmla="*/ 1 w 108"/>
                  <a:gd name="T15" fmla="*/ 3 h 92"/>
                  <a:gd name="T16" fmla="*/ 1 w 108"/>
                  <a:gd name="T17" fmla="*/ 3 h 92"/>
                  <a:gd name="T18" fmla="*/ 0 w 108"/>
                  <a:gd name="T19" fmla="*/ 1 h 92"/>
                  <a:gd name="T20" fmla="*/ 1 w 108"/>
                  <a:gd name="T21" fmla="*/ 1 h 92"/>
                  <a:gd name="T22" fmla="*/ 2 w 108"/>
                  <a:gd name="T23" fmla="*/ 1 h 92"/>
                  <a:gd name="T24" fmla="*/ 3 w 108"/>
                  <a:gd name="T25" fmla="*/ 0 h 92"/>
                  <a:gd name="T26" fmla="*/ 4 w 108"/>
                  <a:gd name="T27" fmla="*/ 1 h 92"/>
                  <a:gd name="T28" fmla="*/ 4 w 108"/>
                  <a:gd name="T29" fmla="*/ 1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8" h="92">
                    <a:moveTo>
                      <a:pt x="108" y="2"/>
                    </a:moveTo>
                    <a:lnTo>
                      <a:pt x="51" y="19"/>
                    </a:lnTo>
                    <a:lnTo>
                      <a:pt x="11" y="35"/>
                    </a:lnTo>
                    <a:lnTo>
                      <a:pt x="13" y="61"/>
                    </a:lnTo>
                    <a:lnTo>
                      <a:pt x="38" y="74"/>
                    </a:lnTo>
                    <a:lnTo>
                      <a:pt x="99" y="84"/>
                    </a:lnTo>
                    <a:lnTo>
                      <a:pt x="72" y="92"/>
                    </a:lnTo>
                    <a:lnTo>
                      <a:pt x="24" y="86"/>
                    </a:lnTo>
                    <a:lnTo>
                      <a:pt x="4" y="71"/>
                    </a:lnTo>
                    <a:lnTo>
                      <a:pt x="0" y="25"/>
                    </a:lnTo>
                    <a:lnTo>
                      <a:pt x="28" y="19"/>
                    </a:lnTo>
                    <a:lnTo>
                      <a:pt x="43" y="14"/>
                    </a:lnTo>
                    <a:lnTo>
                      <a:pt x="76" y="0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5" name="Freeform 194"/>
              <p:cNvSpPr>
                <a:spLocks/>
              </p:cNvSpPr>
              <p:nvPr/>
            </p:nvSpPr>
            <p:spPr bwMode="auto">
              <a:xfrm>
                <a:off x="2595" y="2211"/>
                <a:ext cx="94" cy="360"/>
              </a:xfrm>
              <a:custGeom>
                <a:avLst/>
                <a:gdLst>
                  <a:gd name="T0" fmla="*/ 1 w 186"/>
                  <a:gd name="T1" fmla="*/ 5 h 718"/>
                  <a:gd name="T2" fmla="*/ 2 w 186"/>
                  <a:gd name="T3" fmla="*/ 0 h 718"/>
                  <a:gd name="T4" fmla="*/ 3 w 186"/>
                  <a:gd name="T5" fmla="*/ 2 h 718"/>
                  <a:gd name="T6" fmla="*/ 4 w 186"/>
                  <a:gd name="T7" fmla="*/ 3 h 718"/>
                  <a:gd name="T8" fmla="*/ 4 w 186"/>
                  <a:gd name="T9" fmla="*/ 11 h 718"/>
                  <a:gd name="T10" fmla="*/ 6 w 186"/>
                  <a:gd name="T11" fmla="*/ 11 h 718"/>
                  <a:gd name="T12" fmla="*/ 6 w 186"/>
                  <a:gd name="T13" fmla="*/ 16 h 718"/>
                  <a:gd name="T14" fmla="*/ 6 w 186"/>
                  <a:gd name="T15" fmla="*/ 23 h 718"/>
                  <a:gd name="T16" fmla="*/ 6 w 186"/>
                  <a:gd name="T17" fmla="*/ 22 h 718"/>
                  <a:gd name="T18" fmla="*/ 6 w 186"/>
                  <a:gd name="T19" fmla="*/ 22 h 718"/>
                  <a:gd name="T20" fmla="*/ 5 w 186"/>
                  <a:gd name="T21" fmla="*/ 21 h 718"/>
                  <a:gd name="T22" fmla="*/ 5 w 186"/>
                  <a:gd name="T23" fmla="*/ 20 h 718"/>
                  <a:gd name="T24" fmla="*/ 5 w 186"/>
                  <a:gd name="T25" fmla="*/ 20 h 718"/>
                  <a:gd name="T26" fmla="*/ 4 w 186"/>
                  <a:gd name="T27" fmla="*/ 19 h 718"/>
                  <a:gd name="T28" fmla="*/ 4 w 186"/>
                  <a:gd name="T29" fmla="*/ 19 h 718"/>
                  <a:gd name="T30" fmla="*/ 4 w 186"/>
                  <a:gd name="T31" fmla="*/ 18 h 718"/>
                  <a:gd name="T32" fmla="*/ 3 w 186"/>
                  <a:gd name="T33" fmla="*/ 17 h 718"/>
                  <a:gd name="T34" fmla="*/ 3 w 186"/>
                  <a:gd name="T35" fmla="*/ 17 h 718"/>
                  <a:gd name="T36" fmla="*/ 2 w 186"/>
                  <a:gd name="T37" fmla="*/ 16 h 718"/>
                  <a:gd name="T38" fmla="*/ 2 w 186"/>
                  <a:gd name="T39" fmla="*/ 15 h 718"/>
                  <a:gd name="T40" fmla="*/ 2 w 186"/>
                  <a:gd name="T41" fmla="*/ 14 h 718"/>
                  <a:gd name="T42" fmla="*/ 2 w 186"/>
                  <a:gd name="T43" fmla="*/ 14 h 718"/>
                  <a:gd name="T44" fmla="*/ 2 w 186"/>
                  <a:gd name="T45" fmla="*/ 13 h 718"/>
                  <a:gd name="T46" fmla="*/ 1 w 186"/>
                  <a:gd name="T47" fmla="*/ 12 h 718"/>
                  <a:gd name="T48" fmla="*/ 1 w 186"/>
                  <a:gd name="T49" fmla="*/ 11 h 718"/>
                  <a:gd name="T50" fmla="*/ 1 w 186"/>
                  <a:gd name="T51" fmla="*/ 10 h 718"/>
                  <a:gd name="T52" fmla="*/ 1 w 186"/>
                  <a:gd name="T53" fmla="*/ 9 h 718"/>
                  <a:gd name="T54" fmla="*/ 0 w 186"/>
                  <a:gd name="T55" fmla="*/ 7 h 718"/>
                  <a:gd name="T56" fmla="*/ 1 w 186"/>
                  <a:gd name="T57" fmla="*/ 7 h 718"/>
                  <a:gd name="T58" fmla="*/ 1 w 186"/>
                  <a:gd name="T59" fmla="*/ 6 h 718"/>
                  <a:gd name="T60" fmla="*/ 1 w 186"/>
                  <a:gd name="T61" fmla="*/ 5 h 718"/>
                  <a:gd name="T62" fmla="*/ 1 w 186"/>
                  <a:gd name="T63" fmla="*/ 5 h 7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6" h="718">
                    <a:moveTo>
                      <a:pt x="4" y="152"/>
                    </a:moveTo>
                    <a:lnTo>
                      <a:pt x="47" y="0"/>
                    </a:lnTo>
                    <a:lnTo>
                      <a:pt x="91" y="44"/>
                    </a:lnTo>
                    <a:lnTo>
                      <a:pt x="122" y="84"/>
                    </a:lnTo>
                    <a:lnTo>
                      <a:pt x="118" y="351"/>
                    </a:lnTo>
                    <a:lnTo>
                      <a:pt x="175" y="323"/>
                    </a:lnTo>
                    <a:lnTo>
                      <a:pt x="161" y="498"/>
                    </a:lnTo>
                    <a:lnTo>
                      <a:pt x="186" y="718"/>
                    </a:lnTo>
                    <a:lnTo>
                      <a:pt x="175" y="697"/>
                    </a:lnTo>
                    <a:lnTo>
                      <a:pt x="161" y="675"/>
                    </a:lnTo>
                    <a:lnTo>
                      <a:pt x="146" y="648"/>
                    </a:lnTo>
                    <a:lnTo>
                      <a:pt x="139" y="633"/>
                    </a:lnTo>
                    <a:lnTo>
                      <a:pt x="129" y="619"/>
                    </a:lnTo>
                    <a:lnTo>
                      <a:pt x="122" y="604"/>
                    </a:lnTo>
                    <a:lnTo>
                      <a:pt x="112" y="589"/>
                    </a:lnTo>
                    <a:lnTo>
                      <a:pt x="97" y="564"/>
                    </a:lnTo>
                    <a:lnTo>
                      <a:pt x="84" y="543"/>
                    </a:lnTo>
                    <a:lnTo>
                      <a:pt x="70" y="515"/>
                    </a:lnTo>
                    <a:lnTo>
                      <a:pt x="63" y="494"/>
                    </a:lnTo>
                    <a:lnTo>
                      <a:pt x="57" y="471"/>
                    </a:lnTo>
                    <a:lnTo>
                      <a:pt x="49" y="445"/>
                    </a:lnTo>
                    <a:lnTo>
                      <a:pt x="42" y="418"/>
                    </a:lnTo>
                    <a:lnTo>
                      <a:pt x="36" y="389"/>
                    </a:lnTo>
                    <a:lnTo>
                      <a:pt x="28" y="361"/>
                    </a:lnTo>
                    <a:lnTo>
                      <a:pt x="23" y="332"/>
                    </a:lnTo>
                    <a:lnTo>
                      <a:pt x="17" y="306"/>
                    </a:lnTo>
                    <a:lnTo>
                      <a:pt x="8" y="260"/>
                    </a:lnTo>
                    <a:lnTo>
                      <a:pt x="0" y="215"/>
                    </a:lnTo>
                    <a:lnTo>
                      <a:pt x="30" y="207"/>
                    </a:lnTo>
                    <a:lnTo>
                      <a:pt x="30" y="167"/>
                    </a:lnTo>
                    <a:lnTo>
                      <a:pt x="4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6" name="Freeform 195"/>
              <p:cNvSpPr>
                <a:spLocks/>
              </p:cNvSpPr>
              <p:nvPr/>
            </p:nvSpPr>
            <p:spPr bwMode="auto">
              <a:xfrm>
                <a:off x="2774" y="2295"/>
                <a:ext cx="163" cy="220"/>
              </a:xfrm>
              <a:custGeom>
                <a:avLst/>
                <a:gdLst>
                  <a:gd name="T0" fmla="*/ 10 w 327"/>
                  <a:gd name="T1" fmla="*/ 9 h 439"/>
                  <a:gd name="T2" fmla="*/ 5 w 327"/>
                  <a:gd name="T3" fmla="*/ 5 h 439"/>
                  <a:gd name="T4" fmla="*/ 3 w 327"/>
                  <a:gd name="T5" fmla="*/ 2 h 439"/>
                  <a:gd name="T6" fmla="*/ 3 w 327"/>
                  <a:gd name="T7" fmla="*/ 2 h 439"/>
                  <a:gd name="T8" fmla="*/ 2 w 327"/>
                  <a:gd name="T9" fmla="*/ 2 h 439"/>
                  <a:gd name="T10" fmla="*/ 2 w 327"/>
                  <a:gd name="T11" fmla="*/ 3 h 439"/>
                  <a:gd name="T12" fmla="*/ 1 w 327"/>
                  <a:gd name="T13" fmla="*/ 2 h 439"/>
                  <a:gd name="T14" fmla="*/ 1 w 327"/>
                  <a:gd name="T15" fmla="*/ 2 h 439"/>
                  <a:gd name="T16" fmla="*/ 1 w 327"/>
                  <a:gd name="T17" fmla="*/ 2 h 439"/>
                  <a:gd name="T18" fmla="*/ 1 w 327"/>
                  <a:gd name="T19" fmla="*/ 1 h 439"/>
                  <a:gd name="T20" fmla="*/ 0 w 327"/>
                  <a:gd name="T21" fmla="*/ 1 h 439"/>
                  <a:gd name="T22" fmla="*/ 0 w 327"/>
                  <a:gd name="T23" fmla="*/ 1 h 439"/>
                  <a:gd name="T24" fmla="*/ 0 w 327"/>
                  <a:gd name="T25" fmla="*/ 1 h 439"/>
                  <a:gd name="T26" fmla="*/ 0 w 327"/>
                  <a:gd name="T27" fmla="*/ 0 h 439"/>
                  <a:gd name="T28" fmla="*/ 0 w 327"/>
                  <a:gd name="T29" fmla="*/ 2 h 439"/>
                  <a:gd name="T30" fmla="*/ 0 w 327"/>
                  <a:gd name="T31" fmla="*/ 3 h 439"/>
                  <a:gd name="T32" fmla="*/ 0 w 327"/>
                  <a:gd name="T33" fmla="*/ 3 h 439"/>
                  <a:gd name="T34" fmla="*/ 0 w 327"/>
                  <a:gd name="T35" fmla="*/ 3 h 439"/>
                  <a:gd name="T36" fmla="*/ 1 w 327"/>
                  <a:gd name="T37" fmla="*/ 4 h 439"/>
                  <a:gd name="T38" fmla="*/ 1 w 327"/>
                  <a:gd name="T39" fmla="*/ 4 h 439"/>
                  <a:gd name="T40" fmla="*/ 1 w 327"/>
                  <a:gd name="T41" fmla="*/ 4 h 439"/>
                  <a:gd name="T42" fmla="*/ 1 w 327"/>
                  <a:gd name="T43" fmla="*/ 4 h 439"/>
                  <a:gd name="T44" fmla="*/ 2 w 327"/>
                  <a:gd name="T45" fmla="*/ 4 h 439"/>
                  <a:gd name="T46" fmla="*/ 2 w 327"/>
                  <a:gd name="T47" fmla="*/ 5 h 439"/>
                  <a:gd name="T48" fmla="*/ 2 w 327"/>
                  <a:gd name="T49" fmla="*/ 5 h 439"/>
                  <a:gd name="T50" fmla="*/ 3 w 327"/>
                  <a:gd name="T51" fmla="*/ 5 h 439"/>
                  <a:gd name="T52" fmla="*/ 3 w 327"/>
                  <a:gd name="T53" fmla="*/ 5 h 439"/>
                  <a:gd name="T54" fmla="*/ 3 w 327"/>
                  <a:gd name="T55" fmla="*/ 6 h 439"/>
                  <a:gd name="T56" fmla="*/ 3 w 327"/>
                  <a:gd name="T57" fmla="*/ 6 h 439"/>
                  <a:gd name="T58" fmla="*/ 3 w 327"/>
                  <a:gd name="T59" fmla="*/ 6 h 439"/>
                  <a:gd name="T60" fmla="*/ 4 w 327"/>
                  <a:gd name="T61" fmla="*/ 6 h 439"/>
                  <a:gd name="T62" fmla="*/ 4 w 327"/>
                  <a:gd name="T63" fmla="*/ 6 h 439"/>
                  <a:gd name="T64" fmla="*/ 4 w 327"/>
                  <a:gd name="T65" fmla="*/ 6 h 439"/>
                  <a:gd name="T66" fmla="*/ 4 w 327"/>
                  <a:gd name="T67" fmla="*/ 6 h 439"/>
                  <a:gd name="T68" fmla="*/ 4 w 327"/>
                  <a:gd name="T69" fmla="*/ 7 h 439"/>
                  <a:gd name="T70" fmla="*/ 5 w 327"/>
                  <a:gd name="T71" fmla="*/ 7 h 439"/>
                  <a:gd name="T72" fmla="*/ 5 w 327"/>
                  <a:gd name="T73" fmla="*/ 7 h 439"/>
                  <a:gd name="T74" fmla="*/ 5 w 327"/>
                  <a:gd name="T75" fmla="*/ 8 h 439"/>
                  <a:gd name="T76" fmla="*/ 5 w 327"/>
                  <a:gd name="T77" fmla="*/ 8 h 439"/>
                  <a:gd name="T78" fmla="*/ 6 w 327"/>
                  <a:gd name="T79" fmla="*/ 8 h 439"/>
                  <a:gd name="T80" fmla="*/ 6 w 327"/>
                  <a:gd name="T81" fmla="*/ 8 h 439"/>
                  <a:gd name="T82" fmla="*/ 8 w 327"/>
                  <a:gd name="T83" fmla="*/ 14 h 439"/>
                  <a:gd name="T84" fmla="*/ 10 w 327"/>
                  <a:gd name="T85" fmla="*/ 9 h 439"/>
                  <a:gd name="T86" fmla="*/ 10 w 327"/>
                  <a:gd name="T87" fmla="*/ 9 h 4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7" h="439">
                    <a:moveTo>
                      <a:pt x="327" y="280"/>
                    </a:moveTo>
                    <a:lnTo>
                      <a:pt x="183" y="133"/>
                    </a:lnTo>
                    <a:lnTo>
                      <a:pt x="116" y="53"/>
                    </a:lnTo>
                    <a:lnTo>
                      <a:pt x="108" y="55"/>
                    </a:lnTo>
                    <a:lnTo>
                      <a:pt x="93" y="63"/>
                    </a:lnTo>
                    <a:lnTo>
                      <a:pt x="76" y="65"/>
                    </a:lnTo>
                    <a:lnTo>
                      <a:pt x="61" y="57"/>
                    </a:lnTo>
                    <a:lnTo>
                      <a:pt x="53" y="48"/>
                    </a:lnTo>
                    <a:lnTo>
                      <a:pt x="44" y="40"/>
                    </a:lnTo>
                    <a:lnTo>
                      <a:pt x="34" y="31"/>
                    </a:lnTo>
                    <a:lnTo>
                      <a:pt x="25" y="21"/>
                    </a:lnTo>
                    <a:lnTo>
                      <a:pt x="15" y="13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6" y="46"/>
                    </a:lnTo>
                    <a:lnTo>
                      <a:pt x="12" y="65"/>
                    </a:lnTo>
                    <a:lnTo>
                      <a:pt x="23" y="84"/>
                    </a:lnTo>
                    <a:lnTo>
                      <a:pt x="29" y="91"/>
                    </a:lnTo>
                    <a:lnTo>
                      <a:pt x="32" y="97"/>
                    </a:lnTo>
                    <a:lnTo>
                      <a:pt x="36" y="101"/>
                    </a:lnTo>
                    <a:lnTo>
                      <a:pt x="46" y="108"/>
                    </a:lnTo>
                    <a:lnTo>
                      <a:pt x="55" y="116"/>
                    </a:lnTo>
                    <a:lnTo>
                      <a:pt x="67" y="124"/>
                    </a:lnTo>
                    <a:lnTo>
                      <a:pt x="80" y="131"/>
                    </a:lnTo>
                    <a:lnTo>
                      <a:pt x="91" y="141"/>
                    </a:lnTo>
                    <a:lnTo>
                      <a:pt x="103" y="150"/>
                    </a:lnTo>
                    <a:lnTo>
                      <a:pt x="108" y="156"/>
                    </a:lnTo>
                    <a:lnTo>
                      <a:pt x="114" y="162"/>
                    </a:lnTo>
                    <a:lnTo>
                      <a:pt x="120" y="165"/>
                    </a:lnTo>
                    <a:lnTo>
                      <a:pt x="126" y="171"/>
                    </a:lnTo>
                    <a:lnTo>
                      <a:pt x="133" y="177"/>
                    </a:lnTo>
                    <a:lnTo>
                      <a:pt x="137" y="181"/>
                    </a:lnTo>
                    <a:lnTo>
                      <a:pt x="143" y="186"/>
                    </a:lnTo>
                    <a:lnTo>
                      <a:pt x="148" y="192"/>
                    </a:lnTo>
                    <a:lnTo>
                      <a:pt x="158" y="202"/>
                    </a:lnTo>
                    <a:lnTo>
                      <a:pt x="167" y="211"/>
                    </a:lnTo>
                    <a:lnTo>
                      <a:pt x="175" y="219"/>
                    </a:lnTo>
                    <a:lnTo>
                      <a:pt x="183" y="226"/>
                    </a:lnTo>
                    <a:lnTo>
                      <a:pt x="188" y="232"/>
                    </a:lnTo>
                    <a:lnTo>
                      <a:pt x="192" y="236"/>
                    </a:lnTo>
                    <a:lnTo>
                      <a:pt x="196" y="240"/>
                    </a:lnTo>
                    <a:lnTo>
                      <a:pt x="287" y="439"/>
                    </a:lnTo>
                    <a:lnTo>
                      <a:pt x="327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7" name="Freeform 196"/>
              <p:cNvSpPr>
                <a:spLocks/>
              </p:cNvSpPr>
              <p:nvPr/>
            </p:nvSpPr>
            <p:spPr bwMode="auto">
              <a:xfrm>
                <a:off x="2474" y="1809"/>
                <a:ext cx="156" cy="21"/>
              </a:xfrm>
              <a:custGeom>
                <a:avLst/>
                <a:gdLst>
                  <a:gd name="T0" fmla="*/ 10 w 311"/>
                  <a:gd name="T1" fmla="*/ 1 h 42"/>
                  <a:gd name="T2" fmla="*/ 6 w 311"/>
                  <a:gd name="T3" fmla="*/ 1 h 42"/>
                  <a:gd name="T4" fmla="*/ 3 w 311"/>
                  <a:gd name="T5" fmla="*/ 1 h 42"/>
                  <a:gd name="T6" fmla="*/ 0 w 311"/>
                  <a:gd name="T7" fmla="*/ 0 h 42"/>
                  <a:gd name="T8" fmla="*/ 2 w 311"/>
                  <a:gd name="T9" fmla="*/ 1 h 42"/>
                  <a:gd name="T10" fmla="*/ 3 w 311"/>
                  <a:gd name="T11" fmla="*/ 2 h 42"/>
                  <a:gd name="T12" fmla="*/ 7 w 311"/>
                  <a:gd name="T13" fmla="*/ 2 h 42"/>
                  <a:gd name="T14" fmla="*/ 10 w 311"/>
                  <a:gd name="T15" fmla="*/ 1 h 42"/>
                  <a:gd name="T16" fmla="*/ 10 w 311"/>
                  <a:gd name="T17" fmla="*/ 1 h 42"/>
                  <a:gd name="T18" fmla="*/ 10 w 311"/>
                  <a:gd name="T19" fmla="*/ 1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42">
                    <a:moveTo>
                      <a:pt x="311" y="19"/>
                    </a:moveTo>
                    <a:lnTo>
                      <a:pt x="184" y="27"/>
                    </a:lnTo>
                    <a:lnTo>
                      <a:pt x="87" y="23"/>
                    </a:lnTo>
                    <a:lnTo>
                      <a:pt x="0" y="0"/>
                    </a:lnTo>
                    <a:lnTo>
                      <a:pt x="40" y="23"/>
                    </a:lnTo>
                    <a:lnTo>
                      <a:pt x="78" y="36"/>
                    </a:lnTo>
                    <a:lnTo>
                      <a:pt x="222" y="42"/>
                    </a:lnTo>
                    <a:lnTo>
                      <a:pt x="294" y="32"/>
                    </a:lnTo>
                    <a:lnTo>
                      <a:pt x="3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8" name="Freeform 197"/>
              <p:cNvSpPr>
                <a:spLocks/>
              </p:cNvSpPr>
              <p:nvPr/>
            </p:nvSpPr>
            <p:spPr bwMode="auto">
              <a:xfrm>
                <a:off x="2534" y="1826"/>
                <a:ext cx="67" cy="79"/>
              </a:xfrm>
              <a:custGeom>
                <a:avLst/>
                <a:gdLst>
                  <a:gd name="T0" fmla="*/ 0 w 135"/>
                  <a:gd name="T1" fmla="*/ 0 h 158"/>
                  <a:gd name="T2" fmla="*/ 0 w 135"/>
                  <a:gd name="T3" fmla="*/ 2 h 158"/>
                  <a:gd name="T4" fmla="*/ 1 w 135"/>
                  <a:gd name="T5" fmla="*/ 3 h 158"/>
                  <a:gd name="T6" fmla="*/ 1 w 135"/>
                  <a:gd name="T7" fmla="*/ 3 h 158"/>
                  <a:gd name="T8" fmla="*/ 1 w 135"/>
                  <a:gd name="T9" fmla="*/ 4 h 158"/>
                  <a:gd name="T10" fmla="*/ 1 w 135"/>
                  <a:gd name="T11" fmla="*/ 5 h 158"/>
                  <a:gd name="T12" fmla="*/ 0 w 135"/>
                  <a:gd name="T13" fmla="*/ 5 h 158"/>
                  <a:gd name="T14" fmla="*/ 2 w 135"/>
                  <a:gd name="T15" fmla="*/ 5 h 158"/>
                  <a:gd name="T16" fmla="*/ 3 w 135"/>
                  <a:gd name="T17" fmla="*/ 4 h 158"/>
                  <a:gd name="T18" fmla="*/ 3 w 135"/>
                  <a:gd name="T19" fmla="*/ 2 h 158"/>
                  <a:gd name="T20" fmla="*/ 4 w 135"/>
                  <a:gd name="T21" fmla="*/ 0 h 158"/>
                  <a:gd name="T22" fmla="*/ 0 w 135"/>
                  <a:gd name="T23" fmla="*/ 0 h 158"/>
                  <a:gd name="T24" fmla="*/ 0 w 135"/>
                  <a:gd name="T25" fmla="*/ 0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" h="158">
                    <a:moveTo>
                      <a:pt x="0" y="0"/>
                    </a:moveTo>
                    <a:lnTo>
                      <a:pt x="0" y="55"/>
                    </a:lnTo>
                    <a:lnTo>
                      <a:pt x="42" y="65"/>
                    </a:lnTo>
                    <a:lnTo>
                      <a:pt x="50" y="90"/>
                    </a:lnTo>
                    <a:lnTo>
                      <a:pt x="52" y="112"/>
                    </a:lnTo>
                    <a:lnTo>
                      <a:pt x="52" y="137"/>
                    </a:lnTo>
                    <a:lnTo>
                      <a:pt x="31" y="158"/>
                    </a:lnTo>
                    <a:lnTo>
                      <a:pt x="95" y="156"/>
                    </a:lnTo>
                    <a:lnTo>
                      <a:pt x="99" y="103"/>
                    </a:lnTo>
                    <a:lnTo>
                      <a:pt x="114" y="57"/>
                    </a:lnTo>
                    <a:lnTo>
                      <a:pt x="1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19" name="Freeform 198"/>
              <p:cNvSpPr>
                <a:spLocks/>
              </p:cNvSpPr>
              <p:nvPr/>
            </p:nvSpPr>
            <p:spPr bwMode="auto">
              <a:xfrm>
                <a:off x="3268" y="2773"/>
                <a:ext cx="172" cy="38"/>
              </a:xfrm>
              <a:custGeom>
                <a:avLst/>
                <a:gdLst>
                  <a:gd name="T0" fmla="*/ 0 w 344"/>
                  <a:gd name="T1" fmla="*/ 3 h 76"/>
                  <a:gd name="T2" fmla="*/ 1 w 344"/>
                  <a:gd name="T3" fmla="*/ 2 h 76"/>
                  <a:gd name="T4" fmla="*/ 2 w 344"/>
                  <a:gd name="T5" fmla="*/ 0 h 76"/>
                  <a:gd name="T6" fmla="*/ 2 w 344"/>
                  <a:gd name="T7" fmla="*/ 2 h 76"/>
                  <a:gd name="T8" fmla="*/ 6 w 344"/>
                  <a:gd name="T9" fmla="*/ 2 h 76"/>
                  <a:gd name="T10" fmla="*/ 11 w 344"/>
                  <a:gd name="T11" fmla="*/ 2 h 76"/>
                  <a:gd name="T12" fmla="*/ 9 w 344"/>
                  <a:gd name="T13" fmla="*/ 2 h 76"/>
                  <a:gd name="T14" fmla="*/ 2 w 344"/>
                  <a:gd name="T15" fmla="*/ 2 h 76"/>
                  <a:gd name="T16" fmla="*/ 0 w 344"/>
                  <a:gd name="T17" fmla="*/ 3 h 76"/>
                  <a:gd name="T18" fmla="*/ 0 w 344"/>
                  <a:gd name="T19" fmla="*/ 3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4" h="76">
                    <a:moveTo>
                      <a:pt x="0" y="76"/>
                    </a:moveTo>
                    <a:lnTo>
                      <a:pt x="21" y="46"/>
                    </a:lnTo>
                    <a:lnTo>
                      <a:pt x="46" y="0"/>
                    </a:lnTo>
                    <a:lnTo>
                      <a:pt x="44" y="36"/>
                    </a:lnTo>
                    <a:lnTo>
                      <a:pt x="162" y="36"/>
                    </a:lnTo>
                    <a:lnTo>
                      <a:pt x="344" y="38"/>
                    </a:lnTo>
                    <a:lnTo>
                      <a:pt x="272" y="55"/>
                    </a:lnTo>
                    <a:lnTo>
                      <a:pt x="36" y="5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20" name="Freeform 199"/>
              <p:cNvSpPr>
                <a:spLocks/>
              </p:cNvSpPr>
              <p:nvPr/>
            </p:nvSpPr>
            <p:spPr bwMode="auto">
              <a:xfrm>
                <a:off x="3032" y="1922"/>
                <a:ext cx="31" cy="58"/>
              </a:xfrm>
              <a:custGeom>
                <a:avLst/>
                <a:gdLst>
                  <a:gd name="T0" fmla="*/ 1 w 63"/>
                  <a:gd name="T1" fmla="*/ 0 h 116"/>
                  <a:gd name="T2" fmla="*/ 1 w 63"/>
                  <a:gd name="T3" fmla="*/ 2 h 116"/>
                  <a:gd name="T4" fmla="*/ 0 w 63"/>
                  <a:gd name="T5" fmla="*/ 4 h 116"/>
                  <a:gd name="T6" fmla="*/ 0 w 63"/>
                  <a:gd name="T7" fmla="*/ 4 h 116"/>
                  <a:gd name="T8" fmla="*/ 0 w 63"/>
                  <a:gd name="T9" fmla="*/ 4 h 116"/>
                  <a:gd name="T10" fmla="*/ 0 w 63"/>
                  <a:gd name="T11" fmla="*/ 3 h 116"/>
                  <a:gd name="T12" fmla="*/ 0 w 63"/>
                  <a:gd name="T13" fmla="*/ 2 h 116"/>
                  <a:gd name="T14" fmla="*/ 0 w 63"/>
                  <a:gd name="T15" fmla="*/ 2 h 116"/>
                  <a:gd name="T16" fmla="*/ 0 w 63"/>
                  <a:gd name="T17" fmla="*/ 1 h 116"/>
                  <a:gd name="T18" fmla="*/ 1 w 63"/>
                  <a:gd name="T19" fmla="*/ 1 h 116"/>
                  <a:gd name="T20" fmla="*/ 1 w 63"/>
                  <a:gd name="T21" fmla="*/ 0 h 116"/>
                  <a:gd name="T22" fmla="*/ 1 w 63"/>
                  <a:gd name="T23" fmla="*/ 0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116">
                    <a:moveTo>
                      <a:pt x="63" y="0"/>
                    </a:moveTo>
                    <a:lnTo>
                      <a:pt x="46" y="59"/>
                    </a:lnTo>
                    <a:lnTo>
                      <a:pt x="25" y="99"/>
                    </a:lnTo>
                    <a:lnTo>
                      <a:pt x="0" y="116"/>
                    </a:lnTo>
                    <a:lnTo>
                      <a:pt x="4" y="110"/>
                    </a:lnTo>
                    <a:lnTo>
                      <a:pt x="11" y="95"/>
                    </a:lnTo>
                    <a:lnTo>
                      <a:pt x="21" y="63"/>
                    </a:lnTo>
                    <a:lnTo>
                      <a:pt x="17" y="38"/>
                    </a:lnTo>
                    <a:lnTo>
                      <a:pt x="13" y="23"/>
                    </a:lnTo>
                    <a:lnTo>
                      <a:pt x="38" y="1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21" name="Freeform 200"/>
              <p:cNvSpPr>
                <a:spLocks/>
              </p:cNvSpPr>
              <p:nvPr/>
            </p:nvSpPr>
            <p:spPr bwMode="auto">
              <a:xfrm>
                <a:off x="2451" y="2280"/>
                <a:ext cx="61" cy="26"/>
              </a:xfrm>
              <a:custGeom>
                <a:avLst/>
                <a:gdLst>
                  <a:gd name="T0" fmla="*/ 4 w 122"/>
                  <a:gd name="T1" fmla="*/ 0 h 53"/>
                  <a:gd name="T2" fmla="*/ 3 w 122"/>
                  <a:gd name="T3" fmla="*/ 1 h 53"/>
                  <a:gd name="T4" fmla="*/ 3 w 122"/>
                  <a:gd name="T5" fmla="*/ 1 h 53"/>
                  <a:gd name="T6" fmla="*/ 2 w 122"/>
                  <a:gd name="T7" fmla="*/ 1 h 53"/>
                  <a:gd name="T8" fmla="*/ 0 w 122"/>
                  <a:gd name="T9" fmla="*/ 0 h 53"/>
                  <a:gd name="T10" fmla="*/ 2 w 122"/>
                  <a:gd name="T11" fmla="*/ 0 h 53"/>
                  <a:gd name="T12" fmla="*/ 3 w 122"/>
                  <a:gd name="T13" fmla="*/ 0 h 53"/>
                  <a:gd name="T14" fmla="*/ 4 w 122"/>
                  <a:gd name="T15" fmla="*/ 0 h 53"/>
                  <a:gd name="T16" fmla="*/ 4 w 122"/>
                  <a:gd name="T17" fmla="*/ 0 h 53"/>
                  <a:gd name="T18" fmla="*/ 4 w 122"/>
                  <a:gd name="T19" fmla="*/ 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2" h="53">
                    <a:moveTo>
                      <a:pt x="122" y="30"/>
                    </a:moveTo>
                    <a:lnTo>
                      <a:pt x="80" y="40"/>
                    </a:lnTo>
                    <a:lnTo>
                      <a:pt x="72" y="53"/>
                    </a:lnTo>
                    <a:lnTo>
                      <a:pt x="57" y="36"/>
                    </a:lnTo>
                    <a:lnTo>
                      <a:pt x="0" y="19"/>
                    </a:lnTo>
                    <a:lnTo>
                      <a:pt x="51" y="0"/>
                    </a:lnTo>
                    <a:lnTo>
                      <a:pt x="76" y="13"/>
                    </a:lnTo>
                    <a:lnTo>
                      <a:pt x="108" y="17"/>
                    </a:lnTo>
                    <a:lnTo>
                      <a:pt x="122" y="3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22" name="Freeform 201"/>
              <p:cNvSpPr>
                <a:spLocks/>
              </p:cNvSpPr>
              <p:nvPr/>
            </p:nvSpPr>
            <p:spPr bwMode="auto">
              <a:xfrm>
                <a:off x="2561" y="2282"/>
                <a:ext cx="47" cy="36"/>
              </a:xfrm>
              <a:custGeom>
                <a:avLst/>
                <a:gdLst>
                  <a:gd name="T0" fmla="*/ 1 w 93"/>
                  <a:gd name="T1" fmla="*/ 1 h 72"/>
                  <a:gd name="T2" fmla="*/ 3 w 93"/>
                  <a:gd name="T3" fmla="*/ 2 h 72"/>
                  <a:gd name="T4" fmla="*/ 2 w 93"/>
                  <a:gd name="T5" fmla="*/ 2 h 72"/>
                  <a:gd name="T6" fmla="*/ 2 w 93"/>
                  <a:gd name="T7" fmla="*/ 3 h 72"/>
                  <a:gd name="T8" fmla="*/ 3 w 93"/>
                  <a:gd name="T9" fmla="*/ 3 h 72"/>
                  <a:gd name="T10" fmla="*/ 3 w 93"/>
                  <a:gd name="T11" fmla="*/ 1 h 72"/>
                  <a:gd name="T12" fmla="*/ 0 w 93"/>
                  <a:gd name="T13" fmla="*/ 0 h 72"/>
                  <a:gd name="T14" fmla="*/ 1 w 93"/>
                  <a:gd name="T15" fmla="*/ 1 h 72"/>
                  <a:gd name="T16" fmla="*/ 1 w 93"/>
                  <a:gd name="T17" fmla="*/ 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72">
                    <a:moveTo>
                      <a:pt x="5" y="11"/>
                    </a:moveTo>
                    <a:lnTo>
                      <a:pt x="79" y="38"/>
                    </a:lnTo>
                    <a:lnTo>
                      <a:pt x="41" y="47"/>
                    </a:lnTo>
                    <a:lnTo>
                      <a:pt x="47" y="72"/>
                    </a:lnTo>
                    <a:lnTo>
                      <a:pt x="93" y="68"/>
                    </a:lnTo>
                    <a:lnTo>
                      <a:pt x="93" y="26"/>
                    </a:lnTo>
                    <a:lnTo>
                      <a:pt x="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23" name="Freeform 202"/>
              <p:cNvSpPr>
                <a:spLocks/>
              </p:cNvSpPr>
              <p:nvPr/>
            </p:nvSpPr>
            <p:spPr bwMode="auto">
              <a:xfrm>
                <a:off x="2969" y="2669"/>
                <a:ext cx="11" cy="22"/>
              </a:xfrm>
              <a:custGeom>
                <a:avLst/>
                <a:gdLst>
                  <a:gd name="T0" fmla="*/ 1 w 22"/>
                  <a:gd name="T1" fmla="*/ 0 h 46"/>
                  <a:gd name="T2" fmla="*/ 1 w 22"/>
                  <a:gd name="T3" fmla="*/ 0 h 46"/>
                  <a:gd name="T4" fmla="*/ 1 w 22"/>
                  <a:gd name="T5" fmla="*/ 0 h 46"/>
                  <a:gd name="T6" fmla="*/ 1 w 22"/>
                  <a:gd name="T7" fmla="*/ 1 h 46"/>
                  <a:gd name="T8" fmla="*/ 0 w 22"/>
                  <a:gd name="T9" fmla="*/ 0 h 46"/>
                  <a:gd name="T10" fmla="*/ 1 w 22"/>
                  <a:gd name="T11" fmla="*/ 0 h 46"/>
                  <a:gd name="T12" fmla="*/ 1 w 22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22" y="13"/>
                    </a:lnTo>
                    <a:lnTo>
                      <a:pt x="19" y="25"/>
                    </a:lnTo>
                    <a:lnTo>
                      <a:pt x="3" y="46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39124" name="Freeform 203"/>
              <p:cNvSpPr>
                <a:spLocks/>
              </p:cNvSpPr>
              <p:nvPr/>
            </p:nvSpPr>
            <p:spPr bwMode="auto">
              <a:xfrm>
                <a:off x="2893" y="2786"/>
                <a:ext cx="63" cy="66"/>
              </a:xfrm>
              <a:custGeom>
                <a:avLst/>
                <a:gdLst>
                  <a:gd name="T0" fmla="*/ 3 w 125"/>
                  <a:gd name="T1" fmla="*/ 1 h 131"/>
                  <a:gd name="T2" fmla="*/ 3 w 125"/>
                  <a:gd name="T3" fmla="*/ 1 h 131"/>
                  <a:gd name="T4" fmla="*/ 3 w 125"/>
                  <a:gd name="T5" fmla="*/ 1 h 131"/>
                  <a:gd name="T6" fmla="*/ 4 w 125"/>
                  <a:gd name="T7" fmla="*/ 2 h 131"/>
                  <a:gd name="T8" fmla="*/ 4 w 125"/>
                  <a:gd name="T9" fmla="*/ 2 h 131"/>
                  <a:gd name="T10" fmla="*/ 4 w 125"/>
                  <a:gd name="T11" fmla="*/ 3 h 131"/>
                  <a:gd name="T12" fmla="*/ 4 w 125"/>
                  <a:gd name="T13" fmla="*/ 4 h 131"/>
                  <a:gd name="T14" fmla="*/ 2 w 125"/>
                  <a:gd name="T15" fmla="*/ 4 h 131"/>
                  <a:gd name="T16" fmla="*/ 1 w 125"/>
                  <a:gd name="T17" fmla="*/ 3 h 131"/>
                  <a:gd name="T18" fmla="*/ 1 w 125"/>
                  <a:gd name="T19" fmla="*/ 2 h 131"/>
                  <a:gd name="T20" fmla="*/ 0 w 125"/>
                  <a:gd name="T21" fmla="*/ 2 h 131"/>
                  <a:gd name="T22" fmla="*/ 1 w 125"/>
                  <a:gd name="T23" fmla="*/ 3 h 131"/>
                  <a:gd name="T24" fmla="*/ 1 w 125"/>
                  <a:gd name="T25" fmla="*/ 4 h 131"/>
                  <a:gd name="T26" fmla="*/ 1 w 125"/>
                  <a:gd name="T27" fmla="*/ 4 h 131"/>
                  <a:gd name="T28" fmla="*/ 2 w 125"/>
                  <a:gd name="T29" fmla="*/ 5 h 131"/>
                  <a:gd name="T30" fmla="*/ 3 w 125"/>
                  <a:gd name="T31" fmla="*/ 4 h 131"/>
                  <a:gd name="T32" fmla="*/ 4 w 125"/>
                  <a:gd name="T33" fmla="*/ 4 h 131"/>
                  <a:gd name="T34" fmla="*/ 4 w 125"/>
                  <a:gd name="T35" fmla="*/ 3 h 131"/>
                  <a:gd name="T36" fmla="*/ 4 w 125"/>
                  <a:gd name="T37" fmla="*/ 1 h 131"/>
                  <a:gd name="T38" fmla="*/ 3 w 125"/>
                  <a:gd name="T39" fmla="*/ 1 h 131"/>
                  <a:gd name="T40" fmla="*/ 3 w 125"/>
                  <a:gd name="T41" fmla="*/ 0 h 131"/>
                  <a:gd name="T42" fmla="*/ 1 w 125"/>
                  <a:gd name="T43" fmla="*/ 1 h 131"/>
                  <a:gd name="T44" fmla="*/ 1 w 125"/>
                  <a:gd name="T45" fmla="*/ 1 h 131"/>
                  <a:gd name="T46" fmla="*/ 1 w 125"/>
                  <a:gd name="T47" fmla="*/ 1 h 131"/>
                  <a:gd name="T48" fmla="*/ 2 w 125"/>
                  <a:gd name="T49" fmla="*/ 1 h 131"/>
                  <a:gd name="T50" fmla="*/ 3 w 125"/>
                  <a:gd name="T51" fmla="*/ 1 h 131"/>
                  <a:gd name="T52" fmla="*/ 3 w 125"/>
                  <a:gd name="T53" fmla="*/ 1 h 1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5" h="131">
                    <a:moveTo>
                      <a:pt x="66" y="13"/>
                    </a:moveTo>
                    <a:lnTo>
                      <a:pt x="81" y="13"/>
                    </a:lnTo>
                    <a:lnTo>
                      <a:pt x="93" y="22"/>
                    </a:lnTo>
                    <a:lnTo>
                      <a:pt x="102" y="40"/>
                    </a:lnTo>
                    <a:lnTo>
                      <a:pt x="106" y="64"/>
                    </a:lnTo>
                    <a:lnTo>
                      <a:pt x="102" y="85"/>
                    </a:lnTo>
                    <a:lnTo>
                      <a:pt x="97" y="108"/>
                    </a:lnTo>
                    <a:lnTo>
                      <a:pt x="41" y="114"/>
                    </a:lnTo>
                    <a:lnTo>
                      <a:pt x="9" y="78"/>
                    </a:lnTo>
                    <a:lnTo>
                      <a:pt x="13" y="41"/>
                    </a:lnTo>
                    <a:lnTo>
                      <a:pt x="0" y="55"/>
                    </a:lnTo>
                    <a:lnTo>
                      <a:pt x="2" y="95"/>
                    </a:lnTo>
                    <a:lnTo>
                      <a:pt x="15" y="112"/>
                    </a:lnTo>
                    <a:lnTo>
                      <a:pt x="22" y="121"/>
                    </a:lnTo>
                    <a:lnTo>
                      <a:pt x="47" y="131"/>
                    </a:lnTo>
                    <a:lnTo>
                      <a:pt x="89" y="125"/>
                    </a:lnTo>
                    <a:lnTo>
                      <a:pt x="112" y="114"/>
                    </a:lnTo>
                    <a:lnTo>
                      <a:pt x="125" y="68"/>
                    </a:lnTo>
                    <a:lnTo>
                      <a:pt x="123" y="30"/>
                    </a:lnTo>
                    <a:lnTo>
                      <a:pt x="85" y="3"/>
                    </a:lnTo>
                    <a:lnTo>
                      <a:pt x="70" y="0"/>
                    </a:lnTo>
                    <a:lnTo>
                      <a:pt x="32" y="7"/>
                    </a:lnTo>
                    <a:lnTo>
                      <a:pt x="15" y="21"/>
                    </a:lnTo>
                    <a:lnTo>
                      <a:pt x="30" y="28"/>
                    </a:lnTo>
                    <a:lnTo>
                      <a:pt x="47" y="19"/>
                    </a:lnTo>
                    <a:lnTo>
                      <a:pt x="6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38919" name="Freeform 204"/>
            <p:cNvSpPr>
              <a:spLocks/>
            </p:cNvSpPr>
            <p:nvPr/>
          </p:nvSpPr>
          <p:spPr bwMode="auto">
            <a:xfrm>
              <a:off x="2872" y="2934"/>
              <a:ext cx="68" cy="74"/>
            </a:xfrm>
            <a:custGeom>
              <a:avLst/>
              <a:gdLst>
                <a:gd name="T0" fmla="*/ 2 w 137"/>
                <a:gd name="T1" fmla="*/ 1 h 148"/>
                <a:gd name="T2" fmla="*/ 2 w 137"/>
                <a:gd name="T3" fmla="*/ 1 h 148"/>
                <a:gd name="T4" fmla="*/ 3 w 137"/>
                <a:gd name="T5" fmla="*/ 2 h 148"/>
                <a:gd name="T6" fmla="*/ 3 w 137"/>
                <a:gd name="T7" fmla="*/ 2 h 148"/>
                <a:gd name="T8" fmla="*/ 3 w 137"/>
                <a:gd name="T9" fmla="*/ 3 h 148"/>
                <a:gd name="T10" fmla="*/ 3 w 137"/>
                <a:gd name="T11" fmla="*/ 3 h 148"/>
                <a:gd name="T12" fmla="*/ 3 w 137"/>
                <a:gd name="T13" fmla="*/ 4 h 148"/>
                <a:gd name="T14" fmla="*/ 2 w 137"/>
                <a:gd name="T15" fmla="*/ 5 h 148"/>
                <a:gd name="T16" fmla="*/ 1 w 137"/>
                <a:gd name="T17" fmla="*/ 5 h 148"/>
                <a:gd name="T18" fmla="*/ 0 w 137"/>
                <a:gd name="T19" fmla="*/ 4 h 148"/>
                <a:gd name="T20" fmla="*/ 0 w 137"/>
                <a:gd name="T21" fmla="*/ 3 h 148"/>
                <a:gd name="T22" fmla="*/ 0 w 137"/>
                <a:gd name="T23" fmla="*/ 2 h 148"/>
                <a:gd name="T24" fmla="*/ 0 w 137"/>
                <a:gd name="T25" fmla="*/ 2 h 148"/>
                <a:gd name="T26" fmla="*/ 0 w 137"/>
                <a:gd name="T27" fmla="*/ 4 h 148"/>
                <a:gd name="T28" fmla="*/ 1 w 137"/>
                <a:gd name="T29" fmla="*/ 5 h 148"/>
                <a:gd name="T30" fmla="*/ 2 w 137"/>
                <a:gd name="T31" fmla="*/ 5 h 148"/>
                <a:gd name="T32" fmla="*/ 3 w 137"/>
                <a:gd name="T33" fmla="*/ 5 h 148"/>
                <a:gd name="T34" fmla="*/ 4 w 137"/>
                <a:gd name="T35" fmla="*/ 3 h 148"/>
                <a:gd name="T36" fmla="*/ 4 w 137"/>
                <a:gd name="T37" fmla="*/ 2 h 148"/>
                <a:gd name="T38" fmla="*/ 3 w 137"/>
                <a:gd name="T39" fmla="*/ 1 h 148"/>
                <a:gd name="T40" fmla="*/ 2 w 137"/>
                <a:gd name="T41" fmla="*/ 0 h 148"/>
                <a:gd name="T42" fmla="*/ 1 w 137"/>
                <a:gd name="T43" fmla="*/ 1 h 148"/>
                <a:gd name="T44" fmla="*/ 0 w 137"/>
                <a:gd name="T45" fmla="*/ 1 h 148"/>
                <a:gd name="T46" fmla="*/ 0 w 137"/>
                <a:gd name="T47" fmla="*/ 2 h 148"/>
                <a:gd name="T48" fmla="*/ 0 w 137"/>
                <a:gd name="T49" fmla="*/ 2 h 148"/>
                <a:gd name="T50" fmla="*/ 1 w 137"/>
                <a:gd name="T51" fmla="*/ 1 h 148"/>
                <a:gd name="T52" fmla="*/ 2 w 137"/>
                <a:gd name="T53" fmla="*/ 1 h 148"/>
                <a:gd name="T54" fmla="*/ 2 w 137"/>
                <a:gd name="T55" fmla="*/ 1 h 1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7" h="148">
                  <a:moveTo>
                    <a:pt x="76" y="15"/>
                  </a:moveTo>
                  <a:lnTo>
                    <a:pt x="95" y="21"/>
                  </a:lnTo>
                  <a:lnTo>
                    <a:pt x="108" y="33"/>
                  </a:lnTo>
                  <a:lnTo>
                    <a:pt x="118" y="50"/>
                  </a:lnTo>
                  <a:lnTo>
                    <a:pt x="118" y="74"/>
                  </a:lnTo>
                  <a:lnTo>
                    <a:pt x="114" y="95"/>
                  </a:lnTo>
                  <a:lnTo>
                    <a:pt x="108" y="120"/>
                  </a:lnTo>
                  <a:lnTo>
                    <a:pt x="82" y="133"/>
                  </a:lnTo>
                  <a:lnTo>
                    <a:pt x="45" y="129"/>
                  </a:lnTo>
                  <a:lnTo>
                    <a:pt x="19" y="116"/>
                  </a:lnTo>
                  <a:lnTo>
                    <a:pt x="19" y="80"/>
                  </a:lnTo>
                  <a:lnTo>
                    <a:pt x="19" y="57"/>
                  </a:lnTo>
                  <a:lnTo>
                    <a:pt x="0" y="59"/>
                  </a:lnTo>
                  <a:lnTo>
                    <a:pt x="9" y="122"/>
                  </a:lnTo>
                  <a:lnTo>
                    <a:pt x="44" y="145"/>
                  </a:lnTo>
                  <a:lnTo>
                    <a:pt x="95" y="148"/>
                  </a:lnTo>
                  <a:lnTo>
                    <a:pt x="120" y="135"/>
                  </a:lnTo>
                  <a:lnTo>
                    <a:pt x="137" y="93"/>
                  </a:lnTo>
                  <a:lnTo>
                    <a:pt x="137" y="46"/>
                  </a:lnTo>
                  <a:lnTo>
                    <a:pt x="108" y="8"/>
                  </a:lnTo>
                  <a:lnTo>
                    <a:pt x="83" y="0"/>
                  </a:lnTo>
                  <a:lnTo>
                    <a:pt x="49" y="4"/>
                  </a:lnTo>
                  <a:lnTo>
                    <a:pt x="17" y="25"/>
                  </a:lnTo>
                  <a:lnTo>
                    <a:pt x="9" y="44"/>
                  </a:lnTo>
                  <a:lnTo>
                    <a:pt x="21" y="46"/>
                  </a:lnTo>
                  <a:lnTo>
                    <a:pt x="45" y="25"/>
                  </a:lnTo>
                  <a:lnTo>
                    <a:pt x="7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920" name="Freeform 205"/>
            <p:cNvSpPr>
              <a:spLocks/>
            </p:cNvSpPr>
            <p:nvPr/>
          </p:nvSpPr>
          <p:spPr bwMode="auto">
            <a:xfrm>
              <a:off x="2910" y="2633"/>
              <a:ext cx="39" cy="66"/>
            </a:xfrm>
            <a:custGeom>
              <a:avLst/>
              <a:gdLst>
                <a:gd name="T0" fmla="*/ 2 w 78"/>
                <a:gd name="T1" fmla="*/ 1 h 131"/>
                <a:gd name="T2" fmla="*/ 1 w 78"/>
                <a:gd name="T3" fmla="*/ 1 h 131"/>
                <a:gd name="T4" fmla="*/ 1 w 78"/>
                <a:gd name="T5" fmla="*/ 1 h 131"/>
                <a:gd name="T6" fmla="*/ 1 w 78"/>
                <a:gd name="T7" fmla="*/ 2 h 131"/>
                <a:gd name="T8" fmla="*/ 1 w 78"/>
                <a:gd name="T9" fmla="*/ 3 h 131"/>
                <a:gd name="T10" fmla="*/ 1 w 78"/>
                <a:gd name="T11" fmla="*/ 3 h 131"/>
                <a:gd name="T12" fmla="*/ 1 w 78"/>
                <a:gd name="T13" fmla="*/ 4 h 131"/>
                <a:gd name="T14" fmla="*/ 2 w 78"/>
                <a:gd name="T15" fmla="*/ 4 h 131"/>
                <a:gd name="T16" fmla="*/ 3 w 78"/>
                <a:gd name="T17" fmla="*/ 4 h 131"/>
                <a:gd name="T18" fmla="*/ 3 w 78"/>
                <a:gd name="T19" fmla="*/ 5 h 131"/>
                <a:gd name="T20" fmla="*/ 1 w 78"/>
                <a:gd name="T21" fmla="*/ 4 h 131"/>
                <a:gd name="T22" fmla="*/ 1 w 78"/>
                <a:gd name="T23" fmla="*/ 3 h 131"/>
                <a:gd name="T24" fmla="*/ 0 w 78"/>
                <a:gd name="T25" fmla="*/ 2 h 131"/>
                <a:gd name="T26" fmla="*/ 1 w 78"/>
                <a:gd name="T27" fmla="*/ 1 h 131"/>
                <a:gd name="T28" fmla="*/ 1 w 78"/>
                <a:gd name="T29" fmla="*/ 1 h 131"/>
                <a:gd name="T30" fmla="*/ 2 w 78"/>
                <a:gd name="T31" fmla="*/ 0 h 131"/>
                <a:gd name="T32" fmla="*/ 2 w 78"/>
                <a:gd name="T33" fmla="*/ 1 h 131"/>
                <a:gd name="T34" fmla="*/ 2 w 78"/>
                <a:gd name="T35" fmla="*/ 1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8" h="131">
                  <a:moveTo>
                    <a:pt x="34" y="15"/>
                  </a:moveTo>
                  <a:lnTo>
                    <a:pt x="30" y="19"/>
                  </a:lnTo>
                  <a:lnTo>
                    <a:pt x="25" y="28"/>
                  </a:lnTo>
                  <a:lnTo>
                    <a:pt x="15" y="53"/>
                  </a:lnTo>
                  <a:lnTo>
                    <a:pt x="17" y="66"/>
                  </a:lnTo>
                  <a:lnTo>
                    <a:pt x="23" y="81"/>
                  </a:lnTo>
                  <a:lnTo>
                    <a:pt x="30" y="99"/>
                  </a:lnTo>
                  <a:lnTo>
                    <a:pt x="53" y="108"/>
                  </a:lnTo>
                  <a:lnTo>
                    <a:pt x="78" y="110"/>
                  </a:lnTo>
                  <a:lnTo>
                    <a:pt x="76" y="131"/>
                  </a:lnTo>
                  <a:lnTo>
                    <a:pt x="28" y="116"/>
                  </a:lnTo>
                  <a:lnTo>
                    <a:pt x="6" y="8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25" y="5"/>
                  </a:lnTo>
                  <a:lnTo>
                    <a:pt x="47" y="0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921" name="Freeform 206"/>
            <p:cNvSpPr>
              <a:spLocks/>
            </p:cNvSpPr>
            <p:nvPr/>
          </p:nvSpPr>
          <p:spPr bwMode="auto">
            <a:xfrm>
              <a:off x="2939" y="2466"/>
              <a:ext cx="69" cy="71"/>
            </a:xfrm>
            <a:custGeom>
              <a:avLst/>
              <a:gdLst>
                <a:gd name="T0" fmla="*/ 2 w 137"/>
                <a:gd name="T1" fmla="*/ 3 h 143"/>
                <a:gd name="T2" fmla="*/ 1 w 137"/>
                <a:gd name="T3" fmla="*/ 2 h 143"/>
                <a:gd name="T4" fmla="*/ 1 w 137"/>
                <a:gd name="T5" fmla="*/ 1 h 143"/>
                <a:gd name="T6" fmla="*/ 2 w 137"/>
                <a:gd name="T7" fmla="*/ 0 h 143"/>
                <a:gd name="T8" fmla="*/ 2 w 137"/>
                <a:gd name="T9" fmla="*/ 0 h 143"/>
                <a:gd name="T10" fmla="*/ 4 w 137"/>
                <a:gd name="T11" fmla="*/ 0 h 143"/>
                <a:gd name="T12" fmla="*/ 4 w 137"/>
                <a:gd name="T13" fmla="*/ 1 h 143"/>
                <a:gd name="T14" fmla="*/ 4 w 137"/>
                <a:gd name="T15" fmla="*/ 2 h 143"/>
                <a:gd name="T16" fmla="*/ 5 w 137"/>
                <a:gd name="T17" fmla="*/ 2 h 143"/>
                <a:gd name="T18" fmla="*/ 5 w 137"/>
                <a:gd name="T19" fmla="*/ 1 h 143"/>
                <a:gd name="T20" fmla="*/ 4 w 137"/>
                <a:gd name="T21" fmla="*/ 0 h 143"/>
                <a:gd name="T22" fmla="*/ 4 w 137"/>
                <a:gd name="T23" fmla="*/ 0 h 143"/>
                <a:gd name="T24" fmla="*/ 2 w 137"/>
                <a:gd name="T25" fmla="*/ 0 h 143"/>
                <a:gd name="T26" fmla="*/ 1 w 137"/>
                <a:gd name="T27" fmla="*/ 0 h 143"/>
                <a:gd name="T28" fmla="*/ 1 w 137"/>
                <a:gd name="T29" fmla="*/ 1 h 143"/>
                <a:gd name="T30" fmla="*/ 0 w 137"/>
                <a:gd name="T31" fmla="*/ 2 h 143"/>
                <a:gd name="T32" fmla="*/ 1 w 137"/>
                <a:gd name="T33" fmla="*/ 3 h 143"/>
                <a:gd name="T34" fmla="*/ 1 w 137"/>
                <a:gd name="T35" fmla="*/ 4 h 143"/>
                <a:gd name="T36" fmla="*/ 2 w 137"/>
                <a:gd name="T37" fmla="*/ 4 h 143"/>
                <a:gd name="T38" fmla="*/ 2 w 137"/>
                <a:gd name="T39" fmla="*/ 3 h 143"/>
                <a:gd name="T40" fmla="*/ 2 w 137"/>
                <a:gd name="T41" fmla="*/ 3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7" h="143">
                  <a:moveTo>
                    <a:pt x="64" y="120"/>
                  </a:moveTo>
                  <a:lnTo>
                    <a:pt x="17" y="95"/>
                  </a:lnTo>
                  <a:lnTo>
                    <a:pt x="17" y="50"/>
                  </a:lnTo>
                  <a:lnTo>
                    <a:pt x="36" y="23"/>
                  </a:lnTo>
                  <a:lnTo>
                    <a:pt x="62" y="15"/>
                  </a:lnTo>
                  <a:lnTo>
                    <a:pt x="100" y="27"/>
                  </a:lnTo>
                  <a:lnTo>
                    <a:pt x="121" y="50"/>
                  </a:lnTo>
                  <a:lnTo>
                    <a:pt x="123" y="78"/>
                  </a:lnTo>
                  <a:lnTo>
                    <a:pt x="137" y="74"/>
                  </a:lnTo>
                  <a:lnTo>
                    <a:pt x="137" y="48"/>
                  </a:lnTo>
                  <a:lnTo>
                    <a:pt x="121" y="21"/>
                  </a:lnTo>
                  <a:lnTo>
                    <a:pt x="97" y="4"/>
                  </a:lnTo>
                  <a:lnTo>
                    <a:pt x="55" y="0"/>
                  </a:lnTo>
                  <a:lnTo>
                    <a:pt x="26" y="14"/>
                  </a:lnTo>
                  <a:lnTo>
                    <a:pt x="11" y="34"/>
                  </a:lnTo>
                  <a:lnTo>
                    <a:pt x="0" y="76"/>
                  </a:lnTo>
                  <a:lnTo>
                    <a:pt x="4" y="109"/>
                  </a:lnTo>
                  <a:lnTo>
                    <a:pt x="23" y="129"/>
                  </a:lnTo>
                  <a:lnTo>
                    <a:pt x="61" y="143"/>
                  </a:lnTo>
                  <a:lnTo>
                    <a:pt x="64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922" name="Freeform 207"/>
            <p:cNvSpPr>
              <a:spLocks/>
            </p:cNvSpPr>
            <p:nvPr/>
          </p:nvSpPr>
          <p:spPr bwMode="auto">
            <a:xfrm>
              <a:off x="2701" y="2188"/>
              <a:ext cx="43" cy="291"/>
            </a:xfrm>
            <a:custGeom>
              <a:avLst/>
              <a:gdLst>
                <a:gd name="T0" fmla="*/ 1 w 85"/>
                <a:gd name="T1" fmla="*/ 1 h 584"/>
                <a:gd name="T2" fmla="*/ 1 w 85"/>
                <a:gd name="T3" fmla="*/ 5 h 584"/>
                <a:gd name="T4" fmla="*/ 1 w 85"/>
                <a:gd name="T5" fmla="*/ 11 h 584"/>
                <a:gd name="T6" fmla="*/ 1 w 85"/>
                <a:gd name="T7" fmla="*/ 15 h 584"/>
                <a:gd name="T8" fmla="*/ 0 w 85"/>
                <a:gd name="T9" fmla="*/ 18 h 584"/>
                <a:gd name="T10" fmla="*/ 1 w 85"/>
                <a:gd name="T11" fmla="*/ 17 h 584"/>
                <a:gd name="T12" fmla="*/ 1 w 85"/>
                <a:gd name="T13" fmla="*/ 16 h 584"/>
                <a:gd name="T14" fmla="*/ 2 w 85"/>
                <a:gd name="T15" fmla="*/ 15 h 584"/>
                <a:gd name="T16" fmla="*/ 2 w 85"/>
                <a:gd name="T17" fmla="*/ 15 h 584"/>
                <a:gd name="T18" fmla="*/ 3 w 85"/>
                <a:gd name="T19" fmla="*/ 14 h 584"/>
                <a:gd name="T20" fmla="*/ 3 w 85"/>
                <a:gd name="T21" fmla="*/ 13 h 584"/>
                <a:gd name="T22" fmla="*/ 3 w 85"/>
                <a:gd name="T23" fmla="*/ 4 h 584"/>
                <a:gd name="T24" fmla="*/ 3 w 85"/>
                <a:gd name="T25" fmla="*/ 4 h 584"/>
                <a:gd name="T26" fmla="*/ 3 w 85"/>
                <a:gd name="T27" fmla="*/ 3 h 584"/>
                <a:gd name="T28" fmla="*/ 3 w 85"/>
                <a:gd name="T29" fmla="*/ 2 h 584"/>
                <a:gd name="T30" fmla="*/ 2 w 85"/>
                <a:gd name="T31" fmla="*/ 1 h 584"/>
                <a:gd name="T32" fmla="*/ 2 w 85"/>
                <a:gd name="T33" fmla="*/ 1 h 584"/>
                <a:gd name="T34" fmla="*/ 2 w 85"/>
                <a:gd name="T35" fmla="*/ 0 h 584"/>
                <a:gd name="T36" fmla="*/ 1 w 85"/>
                <a:gd name="T37" fmla="*/ 0 h 584"/>
                <a:gd name="T38" fmla="*/ 1 w 85"/>
                <a:gd name="T39" fmla="*/ 1 h 584"/>
                <a:gd name="T40" fmla="*/ 1 w 85"/>
                <a:gd name="T41" fmla="*/ 1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5" h="584">
                  <a:moveTo>
                    <a:pt x="9" y="44"/>
                  </a:moveTo>
                  <a:lnTo>
                    <a:pt x="30" y="181"/>
                  </a:lnTo>
                  <a:lnTo>
                    <a:pt x="26" y="361"/>
                  </a:lnTo>
                  <a:lnTo>
                    <a:pt x="11" y="495"/>
                  </a:lnTo>
                  <a:lnTo>
                    <a:pt x="0" y="584"/>
                  </a:lnTo>
                  <a:lnTo>
                    <a:pt x="13" y="561"/>
                  </a:lnTo>
                  <a:lnTo>
                    <a:pt x="25" y="538"/>
                  </a:lnTo>
                  <a:lnTo>
                    <a:pt x="40" y="512"/>
                  </a:lnTo>
                  <a:lnTo>
                    <a:pt x="55" y="485"/>
                  </a:lnTo>
                  <a:lnTo>
                    <a:pt x="66" y="460"/>
                  </a:lnTo>
                  <a:lnTo>
                    <a:pt x="80" y="428"/>
                  </a:lnTo>
                  <a:lnTo>
                    <a:pt x="85" y="145"/>
                  </a:lnTo>
                  <a:lnTo>
                    <a:pt x="82" y="132"/>
                  </a:lnTo>
                  <a:lnTo>
                    <a:pt x="76" y="111"/>
                  </a:lnTo>
                  <a:lnTo>
                    <a:pt x="66" y="88"/>
                  </a:lnTo>
                  <a:lnTo>
                    <a:pt x="57" y="63"/>
                  </a:lnTo>
                  <a:lnTo>
                    <a:pt x="45" y="38"/>
                  </a:lnTo>
                  <a:lnTo>
                    <a:pt x="38" y="19"/>
                  </a:lnTo>
                  <a:lnTo>
                    <a:pt x="30" y="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923" name="Freeform 208"/>
            <p:cNvSpPr>
              <a:spLocks/>
            </p:cNvSpPr>
            <p:nvPr/>
          </p:nvSpPr>
          <p:spPr bwMode="auto">
            <a:xfrm>
              <a:off x="2250" y="2344"/>
              <a:ext cx="25" cy="60"/>
            </a:xfrm>
            <a:custGeom>
              <a:avLst/>
              <a:gdLst>
                <a:gd name="T0" fmla="*/ 0 w 52"/>
                <a:gd name="T1" fmla="*/ 0 h 122"/>
                <a:gd name="T2" fmla="*/ 1 w 52"/>
                <a:gd name="T3" fmla="*/ 0 h 122"/>
                <a:gd name="T4" fmla="*/ 1 w 52"/>
                <a:gd name="T5" fmla="*/ 1 h 122"/>
                <a:gd name="T6" fmla="*/ 0 w 52"/>
                <a:gd name="T7" fmla="*/ 2 h 122"/>
                <a:gd name="T8" fmla="*/ 0 w 52"/>
                <a:gd name="T9" fmla="*/ 3 h 122"/>
                <a:gd name="T10" fmla="*/ 1 w 52"/>
                <a:gd name="T11" fmla="*/ 2 h 122"/>
                <a:gd name="T12" fmla="*/ 1 w 52"/>
                <a:gd name="T13" fmla="*/ 1 h 122"/>
                <a:gd name="T14" fmla="*/ 1 w 52"/>
                <a:gd name="T15" fmla="*/ 0 h 122"/>
                <a:gd name="T16" fmla="*/ 1 w 52"/>
                <a:gd name="T17" fmla="*/ 0 h 122"/>
                <a:gd name="T18" fmla="*/ 0 w 52"/>
                <a:gd name="T19" fmla="*/ 0 h 122"/>
                <a:gd name="T20" fmla="*/ 0 w 52"/>
                <a:gd name="T21" fmla="*/ 0 h 122"/>
                <a:gd name="T22" fmla="*/ 0 w 52"/>
                <a:gd name="T23" fmla="*/ 1 h 122"/>
                <a:gd name="T24" fmla="*/ 0 w 52"/>
                <a:gd name="T25" fmla="*/ 2 h 122"/>
                <a:gd name="T26" fmla="*/ 0 w 52"/>
                <a:gd name="T27" fmla="*/ 1 h 122"/>
                <a:gd name="T28" fmla="*/ 0 w 52"/>
                <a:gd name="T29" fmla="*/ 0 h 122"/>
                <a:gd name="T30" fmla="*/ 0 w 52"/>
                <a:gd name="T31" fmla="*/ 0 h 1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122">
                  <a:moveTo>
                    <a:pt x="14" y="19"/>
                  </a:moveTo>
                  <a:lnTo>
                    <a:pt x="33" y="13"/>
                  </a:lnTo>
                  <a:lnTo>
                    <a:pt x="40" y="38"/>
                  </a:lnTo>
                  <a:lnTo>
                    <a:pt x="23" y="82"/>
                  </a:lnTo>
                  <a:lnTo>
                    <a:pt x="8" y="122"/>
                  </a:lnTo>
                  <a:lnTo>
                    <a:pt x="38" y="87"/>
                  </a:lnTo>
                  <a:lnTo>
                    <a:pt x="50" y="42"/>
                  </a:lnTo>
                  <a:lnTo>
                    <a:pt x="52" y="21"/>
                  </a:lnTo>
                  <a:lnTo>
                    <a:pt x="46" y="0"/>
                  </a:lnTo>
                  <a:lnTo>
                    <a:pt x="16" y="4"/>
                  </a:lnTo>
                  <a:lnTo>
                    <a:pt x="2" y="21"/>
                  </a:lnTo>
                  <a:lnTo>
                    <a:pt x="0" y="53"/>
                  </a:lnTo>
                  <a:lnTo>
                    <a:pt x="8" y="91"/>
                  </a:lnTo>
                  <a:lnTo>
                    <a:pt x="12" y="63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924" name="Freeform 209"/>
            <p:cNvSpPr>
              <a:spLocks/>
            </p:cNvSpPr>
            <p:nvPr/>
          </p:nvSpPr>
          <p:spPr bwMode="auto">
            <a:xfrm>
              <a:off x="3287" y="2749"/>
              <a:ext cx="42" cy="46"/>
            </a:xfrm>
            <a:custGeom>
              <a:avLst/>
              <a:gdLst>
                <a:gd name="T0" fmla="*/ 2 w 84"/>
                <a:gd name="T1" fmla="*/ 1 h 91"/>
                <a:gd name="T2" fmla="*/ 1 w 84"/>
                <a:gd name="T3" fmla="*/ 1 h 91"/>
                <a:gd name="T4" fmla="*/ 1 w 84"/>
                <a:gd name="T5" fmla="*/ 2 h 91"/>
                <a:gd name="T6" fmla="*/ 1 w 84"/>
                <a:gd name="T7" fmla="*/ 3 h 91"/>
                <a:gd name="T8" fmla="*/ 0 w 84"/>
                <a:gd name="T9" fmla="*/ 3 h 91"/>
                <a:gd name="T10" fmla="*/ 0 w 84"/>
                <a:gd name="T11" fmla="*/ 2 h 91"/>
                <a:gd name="T12" fmla="*/ 1 w 84"/>
                <a:gd name="T13" fmla="*/ 1 h 91"/>
                <a:gd name="T14" fmla="*/ 2 w 84"/>
                <a:gd name="T15" fmla="*/ 0 h 91"/>
                <a:gd name="T16" fmla="*/ 3 w 84"/>
                <a:gd name="T17" fmla="*/ 1 h 91"/>
                <a:gd name="T18" fmla="*/ 3 w 84"/>
                <a:gd name="T19" fmla="*/ 2 h 91"/>
                <a:gd name="T20" fmla="*/ 3 w 84"/>
                <a:gd name="T21" fmla="*/ 2 h 91"/>
                <a:gd name="T22" fmla="*/ 2 w 84"/>
                <a:gd name="T23" fmla="*/ 3 h 91"/>
                <a:gd name="T24" fmla="*/ 3 w 84"/>
                <a:gd name="T25" fmla="*/ 2 h 91"/>
                <a:gd name="T26" fmla="*/ 3 w 84"/>
                <a:gd name="T27" fmla="*/ 1 h 91"/>
                <a:gd name="T28" fmla="*/ 2 w 84"/>
                <a:gd name="T29" fmla="*/ 1 h 91"/>
                <a:gd name="T30" fmla="*/ 2 w 84"/>
                <a:gd name="T31" fmla="*/ 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4" h="91">
                  <a:moveTo>
                    <a:pt x="55" y="13"/>
                  </a:moveTo>
                  <a:lnTo>
                    <a:pt x="32" y="28"/>
                  </a:lnTo>
                  <a:lnTo>
                    <a:pt x="13" y="64"/>
                  </a:lnTo>
                  <a:lnTo>
                    <a:pt x="23" y="91"/>
                  </a:lnTo>
                  <a:lnTo>
                    <a:pt x="0" y="85"/>
                  </a:lnTo>
                  <a:lnTo>
                    <a:pt x="0" y="53"/>
                  </a:lnTo>
                  <a:lnTo>
                    <a:pt x="27" y="13"/>
                  </a:lnTo>
                  <a:lnTo>
                    <a:pt x="53" y="0"/>
                  </a:lnTo>
                  <a:lnTo>
                    <a:pt x="74" y="3"/>
                  </a:lnTo>
                  <a:lnTo>
                    <a:pt x="82" y="34"/>
                  </a:lnTo>
                  <a:lnTo>
                    <a:pt x="84" y="62"/>
                  </a:lnTo>
                  <a:lnTo>
                    <a:pt x="57" y="85"/>
                  </a:lnTo>
                  <a:lnTo>
                    <a:pt x="72" y="53"/>
                  </a:lnTo>
                  <a:lnTo>
                    <a:pt x="69" y="2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8916" name="AutoShape 210"/>
          <p:cNvSpPr>
            <a:spLocks noChangeArrowheads="1"/>
          </p:cNvSpPr>
          <p:nvPr/>
        </p:nvSpPr>
        <p:spPr bwMode="auto">
          <a:xfrm>
            <a:off x="3505200" y="1371600"/>
            <a:ext cx="4419600" cy="1828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Correct!  Click on my glass to move on.</a:t>
            </a:r>
          </a:p>
        </p:txBody>
      </p:sp>
      <p:sp>
        <p:nvSpPr>
          <p:cNvPr id="38917" name="AutoShape 2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3600" y="3810000"/>
            <a:ext cx="457200" cy="1066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B73ED8-325E-44AD-9F2C-F33E49E0AA4B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 flipH="1">
            <a:off x="1219200" y="990600"/>
            <a:ext cx="2895600" cy="1524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Incorrect!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3200400" y="2162175"/>
            <a:ext cx="3975100" cy="3376613"/>
            <a:chOff x="2016" y="1362"/>
            <a:chExt cx="2504" cy="2127"/>
          </a:xfrm>
        </p:grpSpPr>
        <p:sp>
          <p:nvSpPr>
            <p:cNvPr id="39943" name="Freeform 4"/>
            <p:cNvSpPr>
              <a:spLocks/>
            </p:cNvSpPr>
            <p:nvPr/>
          </p:nvSpPr>
          <p:spPr bwMode="auto">
            <a:xfrm>
              <a:off x="2286" y="2141"/>
              <a:ext cx="1610" cy="1273"/>
            </a:xfrm>
            <a:custGeom>
              <a:avLst/>
              <a:gdLst>
                <a:gd name="T0" fmla="*/ 0 w 3221"/>
                <a:gd name="T1" fmla="*/ 0 h 2545"/>
                <a:gd name="T2" fmla="*/ 4 w 3221"/>
                <a:gd name="T3" fmla="*/ 6 h 2545"/>
                <a:gd name="T4" fmla="*/ 20 w 3221"/>
                <a:gd name="T5" fmla="*/ 46 h 2545"/>
                <a:gd name="T6" fmla="*/ 44 w 3221"/>
                <a:gd name="T7" fmla="*/ 54 h 2545"/>
                <a:gd name="T8" fmla="*/ 61 w 3221"/>
                <a:gd name="T9" fmla="*/ 68 h 2545"/>
                <a:gd name="T10" fmla="*/ 90 w 3221"/>
                <a:gd name="T11" fmla="*/ 74 h 2545"/>
                <a:gd name="T12" fmla="*/ 100 w 3221"/>
                <a:gd name="T13" fmla="*/ 80 h 2545"/>
                <a:gd name="T14" fmla="*/ 96 w 3221"/>
                <a:gd name="T15" fmla="*/ 66 h 2545"/>
                <a:gd name="T16" fmla="*/ 88 w 3221"/>
                <a:gd name="T17" fmla="*/ 54 h 2545"/>
                <a:gd name="T18" fmla="*/ 72 w 3221"/>
                <a:gd name="T19" fmla="*/ 42 h 2545"/>
                <a:gd name="T20" fmla="*/ 41 w 3221"/>
                <a:gd name="T21" fmla="*/ 37 h 2545"/>
                <a:gd name="T22" fmla="*/ 24 w 3221"/>
                <a:gd name="T23" fmla="*/ 23 h 2545"/>
                <a:gd name="T24" fmla="*/ 5 w 3221"/>
                <a:gd name="T25" fmla="*/ 4 h 2545"/>
                <a:gd name="T26" fmla="*/ 0 w 3221"/>
                <a:gd name="T27" fmla="*/ 0 h 2545"/>
                <a:gd name="T28" fmla="*/ 0 w 3221"/>
                <a:gd name="T29" fmla="*/ 0 h 2545"/>
                <a:gd name="T30" fmla="*/ 0 w 3221"/>
                <a:gd name="T31" fmla="*/ 0 h 25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21" h="2545">
                  <a:moveTo>
                    <a:pt x="0" y="0"/>
                  </a:moveTo>
                  <a:lnTo>
                    <a:pt x="135" y="178"/>
                  </a:lnTo>
                  <a:lnTo>
                    <a:pt x="665" y="1471"/>
                  </a:lnTo>
                  <a:lnTo>
                    <a:pt x="1415" y="1726"/>
                  </a:lnTo>
                  <a:lnTo>
                    <a:pt x="1958" y="2168"/>
                  </a:lnTo>
                  <a:lnTo>
                    <a:pt x="2899" y="2353"/>
                  </a:lnTo>
                  <a:lnTo>
                    <a:pt x="3221" y="2545"/>
                  </a:lnTo>
                  <a:lnTo>
                    <a:pt x="3095" y="2106"/>
                  </a:lnTo>
                  <a:lnTo>
                    <a:pt x="2816" y="1708"/>
                  </a:lnTo>
                  <a:lnTo>
                    <a:pt x="2331" y="1330"/>
                  </a:lnTo>
                  <a:lnTo>
                    <a:pt x="1335" y="1169"/>
                  </a:lnTo>
                  <a:lnTo>
                    <a:pt x="781" y="711"/>
                  </a:lnTo>
                  <a:lnTo>
                    <a:pt x="181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44" name="Freeform 5"/>
            <p:cNvSpPr>
              <a:spLocks/>
            </p:cNvSpPr>
            <p:nvPr/>
          </p:nvSpPr>
          <p:spPr bwMode="auto">
            <a:xfrm>
              <a:off x="2016" y="2141"/>
              <a:ext cx="560" cy="620"/>
            </a:xfrm>
            <a:custGeom>
              <a:avLst/>
              <a:gdLst>
                <a:gd name="T0" fmla="*/ 9 w 1120"/>
                <a:gd name="T1" fmla="*/ 0 h 1239"/>
                <a:gd name="T2" fmla="*/ 18 w 1120"/>
                <a:gd name="T3" fmla="*/ 4 h 1239"/>
                <a:gd name="T4" fmla="*/ 25 w 1120"/>
                <a:gd name="T5" fmla="*/ 14 h 1239"/>
                <a:gd name="T6" fmla="*/ 35 w 1120"/>
                <a:gd name="T7" fmla="*/ 39 h 1239"/>
                <a:gd name="T8" fmla="*/ 14 w 1120"/>
                <a:gd name="T9" fmla="*/ 26 h 1239"/>
                <a:gd name="T10" fmla="*/ 0 w 1120"/>
                <a:gd name="T11" fmla="*/ 23 h 1239"/>
                <a:gd name="T12" fmla="*/ 11 w 1120"/>
                <a:gd name="T13" fmla="*/ 19 h 1239"/>
                <a:gd name="T14" fmla="*/ 4 w 1120"/>
                <a:gd name="T15" fmla="*/ 14 h 1239"/>
                <a:gd name="T16" fmla="*/ 12 w 1120"/>
                <a:gd name="T17" fmla="*/ 14 h 1239"/>
                <a:gd name="T18" fmla="*/ 11 w 1120"/>
                <a:gd name="T19" fmla="*/ 11 h 1239"/>
                <a:gd name="T20" fmla="*/ 5 w 1120"/>
                <a:gd name="T21" fmla="*/ 7 h 1239"/>
                <a:gd name="T22" fmla="*/ 15 w 1120"/>
                <a:gd name="T23" fmla="*/ 8 h 1239"/>
                <a:gd name="T24" fmla="*/ 11 w 1120"/>
                <a:gd name="T25" fmla="*/ 3 h 1239"/>
                <a:gd name="T26" fmla="*/ 9 w 1120"/>
                <a:gd name="T27" fmla="*/ 0 h 1239"/>
                <a:gd name="T28" fmla="*/ 9 w 1120"/>
                <a:gd name="T29" fmla="*/ 0 h 1239"/>
                <a:gd name="T30" fmla="*/ 9 w 1120"/>
                <a:gd name="T31" fmla="*/ 0 h 1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0" h="1239">
                  <a:moveTo>
                    <a:pt x="270" y="0"/>
                  </a:moveTo>
                  <a:lnTo>
                    <a:pt x="574" y="100"/>
                  </a:lnTo>
                  <a:lnTo>
                    <a:pt x="776" y="425"/>
                  </a:lnTo>
                  <a:lnTo>
                    <a:pt x="1120" y="1239"/>
                  </a:lnTo>
                  <a:lnTo>
                    <a:pt x="418" y="821"/>
                  </a:lnTo>
                  <a:lnTo>
                    <a:pt x="0" y="711"/>
                  </a:lnTo>
                  <a:lnTo>
                    <a:pt x="325" y="595"/>
                  </a:lnTo>
                  <a:lnTo>
                    <a:pt x="114" y="425"/>
                  </a:lnTo>
                  <a:lnTo>
                    <a:pt x="373" y="420"/>
                  </a:lnTo>
                  <a:lnTo>
                    <a:pt x="325" y="340"/>
                  </a:lnTo>
                  <a:lnTo>
                    <a:pt x="154" y="201"/>
                  </a:lnTo>
                  <a:lnTo>
                    <a:pt x="458" y="239"/>
                  </a:lnTo>
                  <a:lnTo>
                    <a:pt x="342" y="7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45" name="Freeform 6"/>
            <p:cNvSpPr>
              <a:spLocks/>
            </p:cNvSpPr>
            <p:nvPr/>
          </p:nvSpPr>
          <p:spPr bwMode="auto">
            <a:xfrm>
              <a:off x="2661" y="2486"/>
              <a:ext cx="1242" cy="933"/>
            </a:xfrm>
            <a:custGeom>
              <a:avLst/>
              <a:gdLst>
                <a:gd name="T0" fmla="*/ 78 w 2483"/>
                <a:gd name="T1" fmla="*/ 59 h 1864"/>
                <a:gd name="T2" fmla="*/ 71 w 2483"/>
                <a:gd name="T3" fmla="*/ 46 h 1864"/>
                <a:gd name="T4" fmla="*/ 62 w 2483"/>
                <a:gd name="T5" fmla="*/ 38 h 1864"/>
                <a:gd name="T6" fmla="*/ 48 w 2483"/>
                <a:gd name="T7" fmla="*/ 29 h 1864"/>
                <a:gd name="T8" fmla="*/ 38 w 2483"/>
                <a:gd name="T9" fmla="*/ 35 h 1864"/>
                <a:gd name="T10" fmla="*/ 33 w 2483"/>
                <a:gd name="T11" fmla="*/ 27 h 1864"/>
                <a:gd name="T12" fmla="*/ 26 w 2483"/>
                <a:gd name="T13" fmla="*/ 22 h 1864"/>
                <a:gd name="T14" fmla="*/ 16 w 2483"/>
                <a:gd name="T15" fmla="*/ 20 h 1864"/>
                <a:gd name="T16" fmla="*/ 6 w 2483"/>
                <a:gd name="T17" fmla="*/ 20 h 1864"/>
                <a:gd name="T18" fmla="*/ 5 w 2483"/>
                <a:gd name="T19" fmla="*/ 9 h 1864"/>
                <a:gd name="T20" fmla="*/ 0 w 2483"/>
                <a:gd name="T21" fmla="*/ 0 h 1864"/>
                <a:gd name="T22" fmla="*/ 21 w 2483"/>
                <a:gd name="T23" fmla="*/ 16 h 1864"/>
                <a:gd name="T24" fmla="*/ 34 w 2483"/>
                <a:gd name="T25" fmla="*/ 15 h 1864"/>
                <a:gd name="T26" fmla="*/ 46 w 2483"/>
                <a:gd name="T27" fmla="*/ 18 h 1864"/>
                <a:gd name="T28" fmla="*/ 65 w 2483"/>
                <a:gd name="T29" fmla="*/ 29 h 1864"/>
                <a:gd name="T30" fmla="*/ 75 w 2483"/>
                <a:gd name="T31" fmla="*/ 47 h 1864"/>
                <a:gd name="T32" fmla="*/ 78 w 2483"/>
                <a:gd name="T33" fmla="*/ 59 h 1864"/>
                <a:gd name="T34" fmla="*/ 78 w 2483"/>
                <a:gd name="T35" fmla="*/ 59 h 1864"/>
                <a:gd name="T36" fmla="*/ 78 w 2483"/>
                <a:gd name="T37" fmla="*/ 59 h 18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83" h="1864">
                  <a:moveTo>
                    <a:pt x="2483" y="1864"/>
                  </a:moveTo>
                  <a:lnTo>
                    <a:pt x="2259" y="1461"/>
                  </a:lnTo>
                  <a:lnTo>
                    <a:pt x="1953" y="1212"/>
                  </a:lnTo>
                  <a:lnTo>
                    <a:pt x="1534" y="920"/>
                  </a:lnTo>
                  <a:lnTo>
                    <a:pt x="1192" y="1106"/>
                  </a:lnTo>
                  <a:lnTo>
                    <a:pt x="1038" y="834"/>
                  </a:lnTo>
                  <a:lnTo>
                    <a:pt x="818" y="680"/>
                  </a:lnTo>
                  <a:lnTo>
                    <a:pt x="506" y="633"/>
                  </a:lnTo>
                  <a:lnTo>
                    <a:pt x="169" y="625"/>
                  </a:lnTo>
                  <a:lnTo>
                    <a:pt x="141" y="277"/>
                  </a:lnTo>
                  <a:lnTo>
                    <a:pt x="0" y="0"/>
                  </a:lnTo>
                  <a:lnTo>
                    <a:pt x="664" y="486"/>
                  </a:lnTo>
                  <a:lnTo>
                    <a:pt x="1074" y="479"/>
                  </a:lnTo>
                  <a:lnTo>
                    <a:pt x="1454" y="564"/>
                  </a:lnTo>
                  <a:lnTo>
                    <a:pt x="2050" y="920"/>
                  </a:lnTo>
                  <a:lnTo>
                    <a:pt x="2392" y="1478"/>
                  </a:lnTo>
                  <a:lnTo>
                    <a:pt x="2483" y="1864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46" name="Freeform 7"/>
            <p:cNvSpPr>
              <a:spLocks/>
            </p:cNvSpPr>
            <p:nvPr/>
          </p:nvSpPr>
          <p:spPr bwMode="auto">
            <a:xfrm>
              <a:off x="2959" y="1919"/>
              <a:ext cx="1553" cy="1309"/>
            </a:xfrm>
            <a:custGeom>
              <a:avLst/>
              <a:gdLst>
                <a:gd name="T0" fmla="*/ 0 w 3107"/>
                <a:gd name="T1" fmla="*/ 50 h 2617"/>
                <a:gd name="T2" fmla="*/ 0 w 3107"/>
                <a:gd name="T3" fmla="*/ 40 h 2617"/>
                <a:gd name="T4" fmla="*/ 5 w 3107"/>
                <a:gd name="T5" fmla="*/ 36 h 2617"/>
                <a:gd name="T6" fmla="*/ 11 w 3107"/>
                <a:gd name="T7" fmla="*/ 28 h 2617"/>
                <a:gd name="T8" fmla="*/ 81 w 3107"/>
                <a:gd name="T9" fmla="*/ 0 h 2617"/>
                <a:gd name="T10" fmla="*/ 84 w 3107"/>
                <a:gd name="T11" fmla="*/ 1 h 2617"/>
                <a:gd name="T12" fmla="*/ 87 w 3107"/>
                <a:gd name="T13" fmla="*/ 8 h 2617"/>
                <a:gd name="T14" fmla="*/ 88 w 3107"/>
                <a:gd name="T15" fmla="*/ 19 h 2617"/>
                <a:gd name="T16" fmla="*/ 94 w 3107"/>
                <a:gd name="T17" fmla="*/ 50 h 2617"/>
                <a:gd name="T18" fmla="*/ 97 w 3107"/>
                <a:gd name="T19" fmla="*/ 66 h 2617"/>
                <a:gd name="T20" fmla="*/ 96 w 3107"/>
                <a:gd name="T21" fmla="*/ 73 h 2617"/>
                <a:gd name="T22" fmla="*/ 76 w 3107"/>
                <a:gd name="T23" fmla="*/ 80 h 2617"/>
                <a:gd name="T24" fmla="*/ 56 w 3107"/>
                <a:gd name="T25" fmla="*/ 82 h 2617"/>
                <a:gd name="T26" fmla="*/ 51 w 3107"/>
                <a:gd name="T27" fmla="*/ 74 h 2617"/>
                <a:gd name="T28" fmla="*/ 44 w 3107"/>
                <a:gd name="T29" fmla="*/ 66 h 2617"/>
                <a:gd name="T30" fmla="*/ 33 w 3107"/>
                <a:gd name="T31" fmla="*/ 57 h 2617"/>
                <a:gd name="T32" fmla="*/ 25 w 3107"/>
                <a:gd name="T33" fmla="*/ 53 h 2617"/>
                <a:gd name="T34" fmla="*/ 13 w 3107"/>
                <a:gd name="T35" fmla="*/ 51 h 2617"/>
                <a:gd name="T36" fmla="*/ 5 w 3107"/>
                <a:gd name="T37" fmla="*/ 50 h 2617"/>
                <a:gd name="T38" fmla="*/ 0 w 3107"/>
                <a:gd name="T39" fmla="*/ 50 h 2617"/>
                <a:gd name="T40" fmla="*/ 0 w 3107"/>
                <a:gd name="T41" fmla="*/ 50 h 2617"/>
                <a:gd name="T42" fmla="*/ 0 w 3107"/>
                <a:gd name="T43" fmla="*/ 50 h 26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7" h="2617">
                  <a:moveTo>
                    <a:pt x="0" y="1597"/>
                  </a:moveTo>
                  <a:lnTo>
                    <a:pt x="10" y="1279"/>
                  </a:lnTo>
                  <a:lnTo>
                    <a:pt x="175" y="1150"/>
                  </a:lnTo>
                  <a:lnTo>
                    <a:pt x="382" y="893"/>
                  </a:lnTo>
                  <a:lnTo>
                    <a:pt x="2597" y="0"/>
                  </a:lnTo>
                  <a:lnTo>
                    <a:pt x="2688" y="23"/>
                  </a:lnTo>
                  <a:lnTo>
                    <a:pt x="2808" y="249"/>
                  </a:lnTo>
                  <a:lnTo>
                    <a:pt x="2831" y="583"/>
                  </a:lnTo>
                  <a:lnTo>
                    <a:pt x="3021" y="1583"/>
                  </a:lnTo>
                  <a:lnTo>
                    <a:pt x="3107" y="2081"/>
                  </a:lnTo>
                  <a:lnTo>
                    <a:pt x="3099" y="2309"/>
                  </a:lnTo>
                  <a:lnTo>
                    <a:pt x="2443" y="2536"/>
                  </a:lnTo>
                  <a:lnTo>
                    <a:pt x="1806" y="2617"/>
                  </a:lnTo>
                  <a:lnTo>
                    <a:pt x="1643" y="2368"/>
                  </a:lnTo>
                  <a:lnTo>
                    <a:pt x="1439" y="2087"/>
                  </a:lnTo>
                  <a:lnTo>
                    <a:pt x="1074" y="1823"/>
                  </a:lnTo>
                  <a:lnTo>
                    <a:pt x="814" y="1682"/>
                  </a:lnTo>
                  <a:lnTo>
                    <a:pt x="428" y="1604"/>
                  </a:lnTo>
                  <a:lnTo>
                    <a:pt x="190" y="1583"/>
                  </a:lnTo>
                  <a:lnTo>
                    <a:pt x="0" y="1597"/>
                  </a:lnTo>
                  <a:close/>
                </a:path>
              </a:pathLst>
            </a:custGeom>
            <a:solidFill>
              <a:srgbClr val="7A7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47" name="Freeform 8"/>
            <p:cNvSpPr>
              <a:spLocks/>
            </p:cNvSpPr>
            <p:nvPr/>
          </p:nvSpPr>
          <p:spPr bwMode="auto">
            <a:xfrm>
              <a:off x="2746" y="2584"/>
              <a:ext cx="69" cy="85"/>
            </a:xfrm>
            <a:custGeom>
              <a:avLst/>
              <a:gdLst>
                <a:gd name="T0" fmla="*/ 0 w 139"/>
                <a:gd name="T1" fmla="*/ 0 h 170"/>
                <a:gd name="T2" fmla="*/ 0 w 139"/>
                <a:gd name="T3" fmla="*/ 6 h 170"/>
                <a:gd name="T4" fmla="*/ 4 w 139"/>
                <a:gd name="T5" fmla="*/ 3 h 170"/>
                <a:gd name="T6" fmla="*/ 0 w 139"/>
                <a:gd name="T7" fmla="*/ 0 h 170"/>
                <a:gd name="T8" fmla="*/ 0 w 139"/>
                <a:gd name="T9" fmla="*/ 0 h 170"/>
                <a:gd name="T10" fmla="*/ 0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70">
                  <a:moveTo>
                    <a:pt x="31" y="0"/>
                  </a:moveTo>
                  <a:lnTo>
                    <a:pt x="0" y="170"/>
                  </a:lnTo>
                  <a:lnTo>
                    <a:pt x="139" y="8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48" name="Freeform 9"/>
            <p:cNvSpPr>
              <a:spLocks/>
            </p:cNvSpPr>
            <p:nvPr/>
          </p:nvSpPr>
          <p:spPr bwMode="auto">
            <a:xfrm>
              <a:off x="3587" y="2952"/>
              <a:ext cx="84" cy="71"/>
            </a:xfrm>
            <a:custGeom>
              <a:avLst/>
              <a:gdLst>
                <a:gd name="T0" fmla="*/ 3 w 167"/>
                <a:gd name="T1" fmla="*/ 0 h 143"/>
                <a:gd name="T2" fmla="*/ 0 w 167"/>
                <a:gd name="T3" fmla="*/ 4 h 143"/>
                <a:gd name="T4" fmla="*/ 4 w 167"/>
                <a:gd name="T5" fmla="*/ 3 h 143"/>
                <a:gd name="T6" fmla="*/ 6 w 167"/>
                <a:gd name="T7" fmla="*/ 1 h 143"/>
                <a:gd name="T8" fmla="*/ 3 w 167"/>
                <a:gd name="T9" fmla="*/ 0 h 143"/>
                <a:gd name="T10" fmla="*/ 3 w 167"/>
                <a:gd name="T11" fmla="*/ 0 h 143"/>
                <a:gd name="T12" fmla="*/ 3 w 167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43">
                  <a:moveTo>
                    <a:pt x="78" y="0"/>
                  </a:moveTo>
                  <a:lnTo>
                    <a:pt x="0" y="143"/>
                  </a:lnTo>
                  <a:lnTo>
                    <a:pt x="127" y="105"/>
                  </a:lnTo>
                  <a:lnTo>
                    <a:pt x="167" y="4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49" name="Freeform 10"/>
            <p:cNvSpPr>
              <a:spLocks/>
            </p:cNvSpPr>
            <p:nvPr/>
          </p:nvSpPr>
          <p:spPr bwMode="auto">
            <a:xfrm>
              <a:off x="3643" y="3036"/>
              <a:ext cx="104" cy="56"/>
            </a:xfrm>
            <a:custGeom>
              <a:avLst/>
              <a:gdLst>
                <a:gd name="T0" fmla="*/ 2 w 207"/>
                <a:gd name="T1" fmla="*/ 1 h 112"/>
                <a:gd name="T2" fmla="*/ 0 w 207"/>
                <a:gd name="T3" fmla="*/ 4 h 112"/>
                <a:gd name="T4" fmla="*/ 5 w 207"/>
                <a:gd name="T5" fmla="*/ 4 h 112"/>
                <a:gd name="T6" fmla="*/ 7 w 207"/>
                <a:gd name="T7" fmla="*/ 3 h 112"/>
                <a:gd name="T8" fmla="*/ 5 w 207"/>
                <a:gd name="T9" fmla="*/ 0 h 112"/>
                <a:gd name="T10" fmla="*/ 2 w 207"/>
                <a:gd name="T11" fmla="*/ 1 h 112"/>
                <a:gd name="T12" fmla="*/ 2 w 207"/>
                <a:gd name="T13" fmla="*/ 1 h 112"/>
                <a:gd name="T14" fmla="*/ 2 w 207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112">
                  <a:moveTo>
                    <a:pt x="55" y="14"/>
                  </a:moveTo>
                  <a:lnTo>
                    <a:pt x="0" y="112"/>
                  </a:lnTo>
                  <a:lnTo>
                    <a:pt x="146" y="105"/>
                  </a:lnTo>
                  <a:lnTo>
                    <a:pt x="207" y="67"/>
                  </a:lnTo>
                  <a:lnTo>
                    <a:pt x="131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0" name="Freeform 11"/>
            <p:cNvSpPr>
              <a:spLocks/>
            </p:cNvSpPr>
            <p:nvPr/>
          </p:nvSpPr>
          <p:spPr bwMode="auto">
            <a:xfrm>
              <a:off x="3717" y="3103"/>
              <a:ext cx="95" cy="46"/>
            </a:xfrm>
            <a:custGeom>
              <a:avLst/>
              <a:gdLst>
                <a:gd name="T0" fmla="*/ 1 w 191"/>
                <a:gd name="T1" fmla="*/ 0 h 92"/>
                <a:gd name="T2" fmla="*/ 0 w 191"/>
                <a:gd name="T3" fmla="*/ 3 h 92"/>
                <a:gd name="T4" fmla="*/ 5 w 191"/>
                <a:gd name="T5" fmla="*/ 2 h 92"/>
                <a:gd name="T6" fmla="*/ 4 w 191"/>
                <a:gd name="T7" fmla="*/ 1 h 92"/>
                <a:gd name="T8" fmla="*/ 1 w 191"/>
                <a:gd name="T9" fmla="*/ 0 h 92"/>
                <a:gd name="T10" fmla="*/ 1 w 191"/>
                <a:gd name="T11" fmla="*/ 0 h 92"/>
                <a:gd name="T12" fmla="*/ 1 w 191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92">
                  <a:moveTo>
                    <a:pt x="54" y="0"/>
                  </a:moveTo>
                  <a:lnTo>
                    <a:pt x="0" y="92"/>
                  </a:lnTo>
                  <a:lnTo>
                    <a:pt x="191" y="59"/>
                  </a:lnTo>
                  <a:lnTo>
                    <a:pt x="128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1" name="Freeform 12"/>
            <p:cNvSpPr>
              <a:spLocks/>
            </p:cNvSpPr>
            <p:nvPr/>
          </p:nvSpPr>
          <p:spPr bwMode="auto">
            <a:xfrm>
              <a:off x="3740" y="2732"/>
              <a:ext cx="324" cy="272"/>
            </a:xfrm>
            <a:custGeom>
              <a:avLst/>
              <a:gdLst>
                <a:gd name="T0" fmla="*/ 0 w 648"/>
                <a:gd name="T1" fmla="*/ 3 h 544"/>
                <a:gd name="T2" fmla="*/ 4 w 648"/>
                <a:gd name="T3" fmla="*/ 0 h 544"/>
                <a:gd name="T4" fmla="*/ 13 w 648"/>
                <a:gd name="T5" fmla="*/ 3 h 544"/>
                <a:gd name="T6" fmla="*/ 19 w 648"/>
                <a:gd name="T7" fmla="*/ 9 h 544"/>
                <a:gd name="T8" fmla="*/ 21 w 648"/>
                <a:gd name="T9" fmla="*/ 13 h 544"/>
                <a:gd name="T10" fmla="*/ 17 w 648"/>
                <a:gd name="T11" fmla="*/ 17 h 544"/>
                <a:gd name="T12" fmla="*/ 12 w 648"/>
                <a:gd name="T13" fmla="*/ 17 h 544"/>
                <a:gd name="T14" fmla="*/ 0 w 648"/>
                <a:gd name="T15" fmla="*/ 3 h 544"/>
                <a:gd name="T16" fmla="*/ 0 w 648"/>
                <a:gd name="T17" fmla="*/ 3 h 544"/>
                <a:gd name="T18" fmla="*/ 0 w 648"/>
                <a:gd name="T19" fmla="*/ 3 h 5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8" h="544">
                  <a:moveTo>
                    <a:pt x="0" y="76"/>
                  </a:moveTo>
                  <a:lnTo>
                    <a:pt x="108" y="0"/>
                  </a:lnTo>
                  <a:lnTo>
                    <a:pt x="388" y="76"/>
                  </a:lnTo>
                  <a:lnTo>
                    <a:pt x="586" y="257"/>
                  </a:lnTo>
                  <a:lnTo>
                    <a:pt x="648" y="386"/>
                  </a:lnTo>
                  <a:lnTo>
                    <a:pt x="515" y="544"/>
                  </a:lnTo>
                  <a:lnTo>
                    <a:pt x="357" y="51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2" name="Freeform 13"/>
            <p:cNvSpPr>
              <a:spLocks/>
            </p:cNvSpPr>
            <p:nvPr/>
          </p:nvSpPr>
          <p:spPr bwMode="auto">
            <a:xfrm>
              <a:off x="3210" y="2056"/>
              <a:ext cx="552" cy="657"/>
            </a:xfrm>
            <a:custGeom>
              <a:avLst/>
              <a:gdLst>
                <a:gd name="T0" fmla="*/ 34 w 1105"/>
                <a:gd name="T1" fmla="*/ 0 h 1313"/>
                <a:gd name="T2" fmla="*/ 23 w 1105"/>
                <a:gd name="T3" fmla="*/ 33 h 1313"/>
                <a:gd name="T4" fmla="*/ 9 w 1105"/>
                <a:gd name="T5" fmla="*/ 42 h 1313"/>
                <a:gd name="T6" fmla="*/ 5 w 1105"/>
                <a:gd name="T7" fmla="*/ 38 h 1313"/>
                <a:gd name="T8" fmla="*/ 0 w 1105"/>
                <a:gd name="T9" fmla="*/ 22 h 1313"/>
                <a:gd name="T10" fmla="*/ 31 w 1105"/>
                <a:gd name="T11" fmla="*/ 0 h 1313"/>
                <a:gd name="T12" fmla="*/ 34 w 1105"/>
                <a:gd name="T13" fmla="*/ 0 h 1313"/>
                <a:gd name="T14" fmla="*/ 34 w 1105"/>
                <a:gd name="T15" fmla="*/ 0 h 1313"/>
                <a:gd name="T16" fmla="*/ 34 w 1105"/>
                <a:gd name="T17" fmla="*/ 0 h 1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5" h="1313">
                  <a:moveTo>
                    <a:pt x="1105" y="0"/>
                  </a:moveTo>
                  <a:lnTo>
                    <a:pt x="747" y="1043"/>
                  </a:lnTo>
                  <a:lnTo>
                    <a:pt x="293" y="1313"/>
                  </a:lnTo>
                  <a:lnTo>
                    <a:pt x="177" y="1195"/>
                  </a:lnTo>
                  <a:lnTo>
                    <a:pt x="0" y="680"/>
                  </a:lnTo>
                  <a:lnTo>
                    <a:pt x="998" y="0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3" name="Freeform 14"/>
            <p:cNvSpPr>
              <a:spLocks/>
            </p:cNvSpPr>
            <p:nvPr/>
          </p:nvSpPr>
          <p:spPr bwMode="auto">
            <a:xfrm>
              <a:off x="3298" y="2390"/>
              <a:ext cx="160" cy="327"/>
            </a:xfrm>
            <a:custGeom>
              <a:avLst/>
              <a:gdLst>
                <a:gd name="T0" fmla="*/ 3 w 319"/>
                <a:gd name="T1" fmla="*/ 3 h 654"/>
                <a:gd name="T2" fmla="*/ 4 w 319"/>
                <a:gd name="T3" fmla="*/ 9 h 654"/>
                <a:gd name="T4" fmla="*/ 0 w 319"/>
                <a:gd name="T5" fmla="*/ 16 h 654"/>
                <a:gd name="T6" fmla="*/ 4 w 319"/>
                <a:gd name="T7" fmla="*/ 21 h 654"/>
                <a:gd name="T8" fmla="*/ 8 w 319"/>
                <a:gd name="T9" fmla="*/ 18 h 654"/>
                <a:gd name="T10" fmla="*/ 8 w 319"/>
                <a:gd name="T11" fmla="*/ 8 h 654"/>
                <a:gd name="T12" fmla="*/ 10 w 319"/>
                <a:gd name="T13" fmla="*/ 4 h 654"/>
                <a:gd name="T14" fmla="*/ 6 w 319"/>
                <a:gd name="T15" fmla="*/ 0 h 654"/>
                <a:gd name="T16" fmla="*/ 3 w 319"/>
                <a:gd name="T17" fmla="*/ 3 h 654"/>
                <a:gd name="T18" fmla="*/ 3 w 319"/>
                <a:gd name="T19" fmla="*/ 3 h 654"/>
                <a:gd name="T20" fmla="*/ 3 w 319"/>
                <a:gd name="T21" fmla="*/ 3 h 6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9" h="654">
                  <a:moveTo>
                    <a:pt x="91" y="85"/>
                  </a:moveTo>
                  <a:lnTo>
                    <a:pt x="106" y="275"/>
                  </a:lnTo>
                  <a:lnTo>
                    <a:pt x="0" y="502"/>
                  </a:lnTo>
                  <a:lnTo>
                    <a:pt x="116" y="654"/>
                  </a:lnTo>
                  <a:lnTo>
                    <a:pt x="251" y="564"/>
                  </a:lnTo>
                  <a:lnTo>
                    <a:pt x="228" y="245"/>
                  </a:lnTo>
                  <a:lnTo>
                    <a:pt x="319" y="118"/>
                  </a:lnTo>
                  <a:lnTo>
                    <a:pt x="173" y="0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4" name="Freeform 15"/>
            <p:cNvSpPr>
              <a:spLocks/>
            </p:cNvSpPr>
            <p:nvPr/>
          </p:nvSpPr>
          <p:spPr bwMode="auto">
            <a:xfrm>
              <a:off x="2603" y="1387"/>
              <a:ext cx="1201" cy="1018"/>
            </a:xfrm>
            <a:custGeom>
              <a:avLst/>
              <a:gdLst>
                <a:gd name="T0" fmla="*/ 1 w 2401"/>
                <a:gd name="T1" fmla="*/ 46 h 2035"/>
                <a:gd name="T2" fmla="*/ 6 w 2401"/>
                <a:gd name="T3" fmla="*/ 43 h 2035"/>
                <a:gd name="T4" fmla="*/ 14 w 2401"/>
                <a:gd name="T5" fmla="*/ 35 h 2035"/>
                <a:gd name="T6" fmla="*/ 20 w 2401"/>
                <a:gd name="T7" fmla="*/ 29 h 2035"/>
                <a:gd name="T8" fmla="*/ 24 w 2401"/>
                <a:gd name="T9" fmla="*/ 23 h 2035"/>
                <a:gd name="T10" fmla="*/ 28 w 2401"/>
                <a:gd name="T11" fmla="*/ 16 h 2035"/>
                <a:gd name="T12" fmla="*/ 30 w 2401"/>
                <a:gd name="T13" fmla="*/ 14 h 2035"/>
                <a:gd name="T14" fmla="*/ 33 w 2401"/>
                <a:gd name="T15" fmla="*/ 9 h 2035"/>
                <a:gd name="T16" fmla="*/ 34 w 2401"/>
                <a:gd name="T17" fmla="*/ 5 h 2035"/>
                <a:gd name="T18" fmla="*/ 36 w 2401"/>
                <a:gd name="T19" fmla="*/ 3 h 2035"/>
                <a:gd name="T20" fmla="*/ 37 w 2401"/>
                <a:gd name="T21" fmla="*/ 2 h 2035"/>
                <a:gd name="T22" fmla="*/ 38 w 2401"/>
                <a:gd name="T23" fmla="*/ 1 h 2035"/>
                <a:gd name="T24" fmla="*/ 39 w 2401"/>
                <a:gd name="T25" fmla="*/ 1 h 2035"/>
                <a:gd name="T26" fmla="*/ 42 w 2401"/>
                <a:gd name="T27" fmla="*/ 0 h 2035"/>
                <a:gd name="T28" fmla="*/ 44 w 2401"/>
                <a:gd name="T29" fmla="*/ 1 h 2035"/>
                <a:gd name="T30" fmla="*/ 46 w 2401"/>
                <a:gd name="T31" fmla="*/ 2 h 2035"/>
                <a:gd name="T32" fmla="*/ 45 w 2401"/>
                <a:gd name="T33" fmla="*/ 3 h 2035"/>
                <a:gd name="T34" fmla="*/ 48 w 2401"/>
                <a:gd name="T35" fmla="*/ 5 h 2035"/>
                <a:gd name="T36" fmla="*/ 47 w 2401"/>
                <a:gd name="T37" fmla="*/ 6 h 2035"/>
                <a:gd name="T38" fmla="*/ 49 w 2401"/>
                <a:gd name="T39" fmla="*/ 9 h 2035"/>
                <a:gd name="T40" fmla="*/ 53 w 2401"/>
                <a:gd name="T41" fmla="*/ 5 h 2035"/>
                <a:gd name="T42" fmla="*/ 55 w 2401"/>
                <a:gd name="T43" fmla="*/ 6 h 2035"/>
                <a:gd name="T44" fmla="*/ 60 w 2401"/>
                <a:gd name="T45" fmla="*/ 5 h 2035"/>
                <a:gd name="T46" fmla="*/ 67 w 2401"/>
                <a:gd name="T47" fmla="*/ 8 h 2035"/>
                <a:gd name="T48" fmla="*/ 68 w 2401"/>
                <a:gd name="T49" fmla="*/ 15 h 2035"/>
                <a:gd name="T50" fmla="*/ 69 w 2401"/>
                <a:gd name="T51" fmla="*/ 26 h 2035"/>
                <a:gd name="T52" fmla="*/ 76 w 2401"/>
                <a:gd name="T53" fmla="*/ 30 h 2035"/>
                <a:gd name="T54" fmla="*/ 64 w 2401"/>
                <a:gd name="T55" fmla="*/ 50 h 2035"/>
                <a:gd name="T56" fmla="*/ 56 w 2401"/>
                <a:gd name="T57" fmla="*/ 62 h 2035"/>
                <a:gd name="T58" fmla="*/ 46 w 2401"/>
                <a:gd name="T59" fmla="*/ 64 h 2035"/>
                <a:gd name="T60" fmla="*/ 38 w 2401"/>
                <a:gd name="T61" fmla="*/ 61 h 2035"/>
                <a:gd name="T62" fmla="*/ 23 w 2401"/>
                <a:gd name="T63" fmla="*/ 64 h 2035"/>
                <a:gd name="T64" fmla="*/ 12 w 2401"/>
                <a:gd name="T65" fmla="*/ 62 h 2035"/>
                <a:gd name="T66" fmla="*/ 0 w 2401"/>
                <a:gd name="T67" fmla="*/ 56 h 2035"/>
                <a:gd name="T68" fmla="*/ 1 w 2401"/>
                <a:gd name="T69" fmla="*/ 46 h 2035"/>
                <a:gd name="T70" fmla="*/ 1 w 2401"/>
                <a:gd name="T71" fmla="*/ 46 h 2035"/>
                <a:gd name="T72" fmla="*/ 1 w 2401"/>
                <a:gd name="T73" fmla="*/ 46 h 20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01" h="2035">
                  <a:moveTo>
                    <a:pt x="6" y="1467"/>
                  </a:moveTo>
                  <a:lnTo>
                    <a:pt x="162" y="1364"/>
                  </a:lnTo>
                  <a:lnTo>
                    <a:pt x="447" y="1117"/>
                  </a:lnTo>
                  <a:lnTo>
                    <a:pt x="612" y="918"/>
                  </a:lnTo>
                  <a:lnTo>
                    <a:pt x="745" y="714"/>
                  </a:lnTo>
                  <a:lnTo>
                    <a:pt x="873" y="494"/>
                  </a:lnTo>
                  <a:lnTo>
                    <a:pt x="958" y="442"/>
                  </a:lnTo>
                  <a:lnTo>
                    <a:pt x="1036" y="288"/>
                  </a:lnTo>
                  <a:lnTo>
                    <a:pt x="1074" y="150"/>
                  </a:lnTo>
                  <a:lnTo>
                    <a:pt x="1124" y="72"/>
                  </a:lnTo>
                  <a:lnTo>
                    <a:pt x="1160" y="60"/>
                  </a:lnTo>
                  <a:lnTo>
                    <a:pt x="1213" y="7"/>
                  </a:lnTo>
                  <a:lnTo>
                    <a:pt x="1238" y="13"/>
                  </a:lnTo>
                  <a:lnTo>
                    <a:pt x="1335" y="0"/>
                  </a:lnTo>
                  <a:lnTo>
                    <a:pt x="1380" y="13"/>
                  </a:lnTo>
                  <a:lnTo>
                    <a:pt x="1468" y="39"/>
                  </a:lnTo>
                  <a:lnTo>
                    <a:pt x="1428" y="89"/>
                  </a:lnTo>
                  <a:lnTo>
                    <a:pt x="1508" y="150"/>
                  </a:lnTo>
                  <a:lnTo>
                    <a:pt x="1481" y="163"/>
                  </a:lnTo>
                  <a:lnTo>
                    <a:pt x="1551" y="288"/>
                  </a:lnTo>
                  <a:lnTo>
                    <a:pt x="1696" y="144"/>
                  </a:lnTo>
                  <a:lnTo>
                    <a:pt x="1734" y="169"/>
                  </a:lnTo>
                  <a:lnTo>
                    <a:pt x="1909" y="138"/>
                  </a:lnTo>
                  <a:lnTo>
                    <a:pt x="2133" y="243"/>
                  </a:lnTo>
                  <a:lnTo>
                    <a:pt x="2152" y="475"/>
                  </a:lnTo>
                  <a:lnTo>
                    <a:pt x="2205" y="811"/>
                  </a:lnTo>
                  <a:lnTo>
                    <a:pt x="2401" y="937"/>
                  </a:lnTo>
                  <a:lnTo>
                    <a:pt x="2042" y="1596"/>
                  </a:lnTo>
                  <a:lnTo>
                    <a:pt x="1766" y="1959"/>
                  </a:lnTo>
                  <a:lnTo>
                    <a:pt x="1449" y="2030"/>
                  </a:lnTo>
                  <a:lnTo>
                    <a:pt x="1186" y="1948"/>
                  </a:lnTo>
                  <a:lnTo>
                    <a:pt x="730" y="2035"/>
                  </a:lnTo>
                  <a:lnTo>
                    <a:pt x="357" y="1959"/>
                  </a:lnTo>
                  <a:lnTo>
                    <a:pt x="0" y="1790"/>
                  </a:lnTo>
                  <a:lnTo>
                    <a:pt x="6" y="1467"/>
                  </a:lnTo>
                  <a:close/>
                </a:path>
              </a:pathLst>
            </a:custGeom>
            <a:solidFill>
              <a:srgbClr val="CE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5" name="Freeform 16"/>
            <p:cNvSpPr>
              <a:spLocks/>
            </p:cNvSpPr>
            <p:nvPr/>
          </p:nvSpPr>
          <p:spPr bwMode="auto">
            <a:xfrm>
              <a:off x="2724" y="1896"/>
              <a:ext cx="66" cy="101"/>
            </a:xfrm>
            <a:custGeom>
              <a:avLst/>
              <a:gdLst>
                <a:gd name="T0" fmla="*/ 0 w 132"/>
                <a:gd name="T1" fmla="*/ 1 h 202"/>
                <a:gd name="T2" fmla="*/ 1 w 132"/>
                <a:gd name="T3" fmla="*/ 5 h 202"/>
                <a:gd name="T4" fmla="*/ 2 w 132"/>
                <a:gd name="T5" fmla="*/ 7 h 202"/>
                <a:gd name="T6" fmla="*/ 5 w 132"/>
                <a:gd name="T7" fmla="*/ 5 h 202"/>
                <a:gd name="T8" fmla="*/ 3 w 132"/>
                <a:gd name="T9" fmla="*/ 4 h 202"/>
                <a:gd name="T10" fmla="*/ 1 w 132"/>
                <a:gd name="T11" fmla="*/ 0 h 202"/>
                <a:gd name="T12" fmla="*/ 0 w 132"/>
                <a:gd name="T13" fmla="*/ 1 h 202"/>
                <a:gd name="T14" fmla="*/ 0 w 132"/>
                <a:gd name="T15" fmla="*/ 1 h 202"/>
                <a:gd name="T16" fmla="*/ 0 w 132"/>
                <a:gd name="T17" fmla="*/ 1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202">
                  <a:moveTo>
                    <a:pt x="0" y="8"/>
                  </a:moveTo>
                  <a:lnTo>
                    <a:pt x="25" y="145"/>
                  </a:lnTo>
                  <a:lnTo>
                    <a:pt x="63" y="202"/>
                  </a:lnTo>
                  <a:lnTo>
                    <a:pt x="132" y="150"/>
                  </a:lnTo>
                  <a:lnTo>
                    <a:pt x="71" y="107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6" name="Freeform 17"/>
            <p:cNvSpPr>
              <a:spLocks/>
            </p:cNvSpPr>
            <p:nvPr/>
          </p:nvSpPr>
          <p:spPr bwMode="auto">
            <a:xfrm>
              <a:off x="3017" y="1887"/>
              <a:ext cx="157" cy="126"/>
            </a:xfrm>
            <a:custGeom>
              <a:avLst/>
              <a:gdLst>
                <a:gd name="T0" fmla="*/ 0 w 314"/>
                <a:gd name="T1" fmla="*/ 0 h 253"/>
                <a:gd name="T2" fmla="*/ 1 w 314"/>
                <a:gd name="T3" fmla="*/ 4 h 253"/>
                <a:gd name="T4" fmla="*/ 6 w 314"/>
                <a:gd name="T5" fmla="*/ 7 h 253"/>
                <a:gd name="T6" fmla="*/ 10 w 314"/>
                <a:gd name="T7" fmla="*/ 7 h 253"/>
                <a:gd name="T8" fmla="*/ 6 w 314"/>
                <a:gd name="T9" fmla="*/ 5 h 253"/>
                <a:gd name="T10" fmla="*/ 3 w 314"/>
                <a:gd name="T11" fmla="*/ 3 h 253"/>
                <a:gd name="T12" fmla="*/ 1 w 314"/>
                <a:gd name="T13" fmla="*/ 0 h 253"/>
                <a:gd name="T14" fmla="*/ 0 w 314"/>
                <a:gd name="T15" fmla="*/ 0 h 253"/>
                <a:gd name="T16" fmla="*/ 0 w 314"/>
                <a:gd name="T17" fmla="*/ 0 h 253"/>
                <a:gd name="T18" fmla="*/ 0 w 314"/>
                <a:gd name="T19" fmla="*/ 0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4" h="253">
                  <a:moveTo>
                    <a:pt x="0" y="14"/>
                  </a:moveTo>
                  <a:lnTo>
                    <a:pt x="32" y="152"/>
                  </a:lnTo>
                  <a:lnTo>
                    <a:pt x="177" y="253"/>
                  </a:lnTo>
                  <a:lnTo>
                    <a:pt x="314" y="227"/>
                  </a:lnTo>
                  <a:lnTo>
                    <a:pt x="169" y="164"/>
                  </a:lnTo>
                  <a:lnTo>
                    <a:pt x="95" y="99"/>
                  </a:lnTo>
                  <a:lnTo>
                    <a:pt x="3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7" name="Freeform 18"/>
            <p:cNvSpPr>
              <a:spLocks/>
            </p:cNvSpPr>
            <p:nvPr/>
          </p:nvSpPr>
          <p:spPr bwMode="auto">
            <a:xfrm>
              <a:off x="3095" y="1852"/>
              <a:ext cx="72" cy="35"/>
            </a:xfrm>
            <a:custGeom>
              <a:avLst/>
              <a:gdLst>
                <a:gd name="T0" fmla="*/ 0 w 144"/>
                <a:gd name="T1" fmla="*/ 2 h 68"/>
                <a:gd name="T2" fmla="*/ 2 w 144"/>
                <a:gd name="T3" fmla="*/ 3 h 68"/>
                <a:gd name="T4" fmla="*/ 5 w 144"/>
                <a:gd name="T5" fmla="*/ 1 h 68"/>
                <a:gd name="T6" fmla="*/ 2 w 144"/>
                <a:gd name="T7" fmla="*/ 0 h 68"/>
                <a:gd name="T8" fmla="*/ 0 w 144"/>
                <a:gd name="T9" fmla="*/ 1 h 68"/>
                <a:gd name="T10" fmla="*/ 0 w 144"/>
                <a:gd name="T11" fmla="*/ 2 h 68"/>
                <a:gd name="T12" fmla="*/ 0 w 144"/>
                <a:gd name="T13" fmla="*/ 2 h 68"/>
                <a:gd name="T14" fmla="*/ 0 w 144"/>
                <a:gd name="T15" fmla="*/ 2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68">
                  <a:moveTo>
                    <a:pt x="0" y="55"/>
                  </a:moveTo>
                  <a:lnTo>
                    <a:pt x="59" y="68"/>
                  </a:lnTo>
                  <a:lnTo>
                    <a:pt x="144" y="23"/>
                  </a:lnTo>
                  <a:lnTo>
                    <a:pt x="59" y="0"/>
                  </a:lnTo>
                  <a:lnTo>
                    <a:pt x="0" y="2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8" name="Freeform 19"/>
            <p:cNvSpPr>
              <a:spLocks/>
            </p:cNvSpPr>
            <p:nvPr/>
          </p:nvSpPr>
          <p:spPr bwMode="auto">
            <a:xfrm>
              <a:off x="2523" y="2114"/>
              <a:ext cx="227" cy="184"/>
            </a:xfrm>
            <a:custGeom>
              <a:avLst/>
              <a:gdLst>
                <a:gd name="T0" fmla="*/ 6 w 455"/>
                <a:gd name="T1" fmla="*/ 1 h 368"/>
                <a:gd name="T2" fmla="*/ 12 w 455"/>
                <a:gd name="T3" fmla="*/ 0 h 368"/>
                <a:gd name="T4" fmla="*/ 14 w 455"/>
                <a:gd name="T5" fmla="*/ 2 h 368"/>
                <a:gd name="T6" fmla="*/ 7 w 455"/>
                <a:gd name="T7" fmla="*/ 12 h 368"/>
                <a:gd name="T8" fmla="*/ 3 w 455"/>
                <a:gd name="T9" fmla="*/ 10 h 368"/>
                <a:gd name="T10" fmla="*/ 0 w 455"/>
                <a:gd name="T11" fmla="*/ 6 h 368"/>
                <a:gd name="T12" fmla="*/ 3 w 455"/>
                <a:gd name="T13" fmla="*/ 2 h 368"/>
                <a:gd name="T14" fmla="*/ 6 w 455"/>
                <a:gd name="T15" fmla="*/ 1 h 368"/>
                <a:gd name="T16" fmla="*/ 6 w 455"/>
                <a:gd name="T17" fmla="*/ 1 h 368"/>
                <a:gd name="T18" fmla="*/ 6 w 455"/>
                <a:gd name="T19" fmla="*/ 1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5" h="368">
                  <a:moveTo>
                    <a:pt x="194" y="13"/>
                  </a:moveTo>
                  <a:lnTo>
                    <a:pt x="392" y="0"/>
                  </a:lnTo>
                  <a:lnTo>
                    <a:pt x="455" y="40"/>
                  </a:lnTo>
                  <a:lnTo>
                    <a:pt x="229" y="368"/>
                  </a:lnTo>
                  <a:lnTo>
                    <a:pt x="109" y="311"/>
                  </a:lnTo>
                  <a:lnTo>
                    <a:pt x="0" y="176"/>
                  </a:lnTo>
                  <a:lnTo>
                    <a:pt x="122" y="45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A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59" name="Freeform 20"/>
            <p:cNvSpPr>
              <a:spLocks/>
            </p:cNvSpPr>
            <p:nvPr/>
          </p:nvSpPr>
          <p:spPr bwMode="auto">
            <a:xfrm>
              <a:off x="2651" y="1751"/>
              <a:ext cx="665" cy="267"/>
            </a:xfrm>
            <a:custGeom>
              <a:avLst/>
              <a:gdLst>
                <a:gd name="T0" fmla="*/ 5 w 1329"/>
                <a:gd name="T1" fmla="*/ 17 h 534"/>
                <a:gd name="T2" fmla="*/ 2 w 1329"/>
                <a:gd name="T3" fmla="*/ 13 h 534"/>
                <a:gd name="T4" fmla="*/ 0 w 1329"/>
                <a:gd name="T5" fmla="*/ 5 h 534"/>
                <a:gd name="T6" fmla="*/ 38 w 1329"/>
                <a:gd name="T7" fmla="*/ 0 h 534"/>
                <a:gd name="T8" fmla="*/ 42 w 1329"/>
                <a:gd name="T9" fmla="*/ 3 h 534"/>
                <a:gd name="T10" fmla="*/ 42 w 1329"/>
                <a:gd name="T11" fmla="*/ 17 h 534"/>
                <a:gd name="T12" fmla="*/ 40 w 1329"/>
                <a:gd name="T13" fmla="*/ 17 h 534"/>
                <a:gd name="T14" fmla="*/ 37 w 1329"/>
                <a:gd name="T15" fmla="*/ 3 h 534"/>
                <a:gd name="T16" fmla="*/ 2 w 1329"/>
                <a:gd name="T17" fmla="*/ 5 h 534"/>
                <a:gd name="T18" fmla="*/ 6 w 1329"/>
                <a:gd name="T19" fmla="*/ 17 h 534"/>
                <a:gd name="T20" fmla="*/ 5 w 1329"/>
                <a:gd name="T21" fmla="*/ 17 h 534"/>
                <a:gd name="T22" fmla="*/ 5 w 1329"/>
                <a:gd name="T23" fmla="*/ 17 h 534"/>
                <a:gd name="T24" fmla="*/ 5 w 1329"/>
                <a:gd name="T25" fmla="*/ 17 h 5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9" h="534">
                  <a:moveTo>
                    <a:pt x="148" y="522"/>
                  </a:moveTo>
                  <a:lnTo>
                    <a:pt x="57" y="393"/>
                  </a:lnTo>
                  <a:lnTo>
                    <a:pt x="0" y="129"/>
                  </a:lnTo>
                  <a:lnTo>
                    <a:pt x="1205" y="0"/>
                  </a:lnTo>
                  <a:lnTo>
                    <a:pt x="1323" y="76"/>
                  </a:lnTo>
                  <a:lnTo>
                    <a:pt x="1329" y="534"/>
                  </a:lnTo>
                  <a:lnTo>
                    <a:pt x="1276" y="534"/>
                  </a:lnTo>
                  <a:lnTo>
                    <a:pt x="1177" y="72"/>
                  </a:lnTo>
                  <a:lnTo>
                    <a:pt x="61" y="157"/>
                  </a:lnTo>
                  <a:lnTo>
                    <a:pt x="179" y="515"/>
                  </a:lnTo>
                  <a:lnTo>
                    <a:pt x="148" y="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0" name="Freeform 21"/>
            <p:cNvSpPr>
              <a:spLocks/>
            </p:cNvSpPr>
            <p:nvPr/>
          </p:nvSpPr>
          <p:spPr bwMode="auto">
            <a:xfrm>
              <a:off x="2820" y="1795"/>
              <a:ext cx="496" cy="256"/>
            </a:xfrm>
            <a:custGeom>
              <a:avLst/>
              <a:gdLst>
                <a:gd name="T0" fmla="*/ 0 w 991"/>
                <a:gd name="T1" fmla="*/ 2 h 511"/>
                <a:gd name="T2" fmla="*/ 3 w 991"/>
                <a:gd name="T3" fmla="*/ 7 h 511"/>
                <a:gd name="T4" fmla="*/ 4 w 991"/>
                <a:gd name="T5" fmla="*/ 6 h 511"/>
                <a:gd name="T6" fmla="*/ 4 w 991"/>
                <a:gd name="T7" fmla="*/ 5 h 511"/>
                <a:gd name="T8" fmla="*/ 8 w 991"/>
                <a:gd name="T9" fmla="*/ 5 h 511"/>
                <a:gd name="T10" fmla="*/ 11 w 991"/>
                <a:gd name="T11" fmla="*/ 12 h 511"/>
                <a:gd name="T12" fmla="*/ 17 w 991"/>
                <a:gd name="T13" fmla="*/ 16 h 511"/>
                <a:gd name="T14" fmla="*/ 31 w 991"/>
                <a:gd name="T15" fmla="*/ 15 h 511"/>
                <a:gd name="T16" fmla="*/ 31 w 991"/>
                <a:gd name="T17" fmla="*/ 14 h 511"/>
                <a:gd name="T18" fmla="*/ 18 w 991"/>
                <a:gd name="T19" fmla="*/ 15 h 511"/>
                <a:gd name="T20" fmla="*/ 13 w 991"/>
                <a:gd name="T21" fmla="*/ 12 h 511"/>
                <a:gd name="T22" fmla="*/ 11 w 991"/>
                <a:gd name="T23" fmla="*/ 8 h 511"/>
                <a:gd name="T24" fmla="*/ 11 w 991"/>
                <a:gd name="T25" fmla="*/ 0 h 511"/>
                <a:gd name="T26" fmla="*/ 8 w 991"/>
                <a:gd name="T27" fmla="*/ 1 h 511"/>
                <a:gd name="T28" fmla="*/ 8 w 991"/>
                <a:gd name="T29" fmla="*/ 3 h 511"/>
                <a:gd name="T30" fmla="*/ 4 w 991"/>
                <a:gd name="T31" fmla="*/ 3 h 511"/>
                <a:gd name="T32" fmla="*/ 2 w 991"/>
                <a:gd name="T33" fmla="*/ 1 h 511"/>
                <a:gd name="T34" fmla="*/ 0 w 991"/>
                <a:gd name="T35" fmla="*/ 2 h 511"/>
                <a:gd name="T36" fmla="*/ 0 w 991"/>
                <a:gd name="T37" fmla="*/ 2 h 511"/>
                <a:gd name="T38" fmla="*/ 0 w 991"/>
                <a:gd name="T39" fmla="*/ 2 h 5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91" h="511">
                  <a:moveTo>
                    <a:pt x="0" y="34"/>
                  </a:moveTo>
                  <a:lnTo>
                    <a:pt x="84" y="196"/>
                  </a:lnTo>
                  <a:lnTo>
                    <a:pt x="113" y="173"/>
                  </a:lnTo>
                  <a:lnTo>
                    <a:pt x="120" y="146"/>
                  </a:lnTo>
                  <a:lnTo>
                    <a:pt x="255" y="129"/>
                  </a:lnTo>
                  <a:lnTo>
                    <a:pt x="324" y="365"/>
                  </a:lnTo>
                  <a:lnTo>
                    <a:pt x="527" y="511"/>
                  </a:lnTo>
                  <a:lnTo>
                    <a:pt x="991" y="450"/>
                  </a:lnTo>
                  <a:lnTo>
                    <a:pt x="991" y="422"/>
                  </a:lnTo>
                  <a:lnTo>
                    <a:pt x="561" y="462"/>
                  </a:lnTo>
                  <a:lnTo>
                    <a:pt x="396" y="369"/>
                  </a:lnTo>
                  <a:lnTo>
                    <a:pt x="347" y="236"/>
                  </a:lnTo>
                  <a:lnTo>
                    <a:pt x="324" y="0"/>
                  </a:lnTo>
                  <a:lnTo>
                    <a:pt x="238" y="11"/>
                  </a:lnTo>
                  <a:lnTo>
                    <a:pt x="238" y="80"/>
                  </a:lnTo>
                  <a:lnTo>
                    <a:pt x="109" y="91"/>
                  </a:lnTo>
                  <a:lnTo>
                    <a:pt x="46" y="2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1" name="Freeform 22"/>
            <p:cNvSpPr>
              <a:spLocks/>
            </p:cNvSpPr>
            <p:nvPr/>
          </p:nvSpPr>
          <p:spPr bwMode="auto">
            <a:xfrm>
              <a:off x="2646" y="1362"/>
              <a:ext cx="728" cy="738"/>
            </a:xfrm>
            <a:custGeom>
              <a:avLst/>
              <a:gdLst>
                <a:gd name="T0" fmla="*/ 1 w 1456"/>
                <a:gd name="T1" fmla="*/ 46 h 1475"/>
                <a:gd name="T2" fmla="*/ 0 w 1456"/>
                <a:gd name="T3" fmla="*/ 47 h 1475"/>
                <a:gd name="T4" fmla="*/ 4 w 1456"/>
                <a:gd name="T5" fmla="*/ 46 h 1475"/>
                <a:gd name="T6" fmla="*/ 9 w 1456"/>
                <a:gd name="T7" fmla="*/ 41 h 1475"/>
                <a:gd name="T8" fmla="*/ 15 w 1456"/>
                <a:gd name="T9" fmla="*/ 35 h 1475"/>
                <a:gd name="T10" fmla="*/ 19 w 1456"/>
                <a:gd name="T11" fmla="*/ 29 h 1475"/>
                <a:gd name="T12" fmla="*/ 23 w 1456"/>
                <a:gd name="T13" fmla="*/ 22 h 1475"/>
                <a:gd name="T14" fmla="*/ 24 w 1456"/>
                <a:gd name="T15" fmla="*/ 23 h 1475"/>
                <a:gd name="T16" fmla="*/ 25 w 1456"/>
                <a:gd name="T17" fmla="*/ 18 h 1475"/>
                <a:gd name="T18" fmla="*/ 25 w 1456"/>
                <a:gd name="T19" fmla="*/ 20 h 1475"/>
                <a:gd name="T20" fmla="*/ 28 w 1456"/>
                <a:gd name="T21" fmla="*/ 17 h 1475"/>
                <a:gd name="T22" fmla="*/ 29 w 1456"/>
                <a:gd name="T23" fmla="*/ 17 h 1475"/>
                <a:gd name="T24" fmla="*/ 30 w 1456"/>
                <a:gd name="T25" fmla="*/ 13 h 1475"/>
                <a:gd name="T26" fmla="*/ 31 w 1456"/>
                <a:gd name="T27" fmla="*/ 14 h 1475"/>
                <a:gd name="T28" fmla="*/ 32 w 1456"/>
                <a:gd name="T29" fmla="*/ 7 h 1475"/>
                <a:gd name="T30" fmla="*/ 32 w 1456"/>
                <a:gd name="T31" fmla="*/ 8 h 1475"/>
                <a:gd name="T32" fmla="*/ 33 w 1456"/>
                <a:gd name="T33" fmla="*/ 5 h 1475"/>
                <a:gd name="T34" fmla="*/ 34 w 1456"/>
                <a:gd name="T35" fmla="*/ 6 h 1475"/>
                <a:gd name="T36" fmla="*/ 36 w 1456"/>
                <a:gd name="T37" fmla="*/ 2 h 1475"/>
                <a:gd name="T38" fmla="*/ 36 w 1456"/>
                <a:gd name="T39" fmla="*/ 3 h 1475"/>
                <a:gd name="T40" fmla="*/ 40 w 1456"/>
                <a:gd name="T41" fmla="*/ 2 h 1475"/>
                <a:gd name="T42" fmla="*/ 39 w 1456"/>
                <a:gd name="T43" fmla="*/ 3 h 1475"/>
                <a:gd name="T44" fmla="*/ 42 w 1456"/>
                <a:gd name="T45" fmla="*/ 4 h 1475"/>
                <a:gd name="T46" fmla="*/ 41 w 1456"/>
                <a:gd name="T47" fmla="*/ 4 h 1475"/>
                <a:gd name="T48" fmla="*/ 44 w 1456"/>
                <a:gd name="T49" fmla="*/ 6 h 1475"/>
                <a:gd name="T50" fmla="*/ 43 w 1456"/>
                <a:gd name="T51" fmla="*/ 7 h 1475"/>
                <a:gd name="T52" fmla="*/ 46 w 1456"/>
                <a:gd name="T53" fmla="*/ 10 h 1475"/>
                <a:gd name="T54" fmla="*/ 45 w 1456"/>
                <a:gd name="T55" fmla="*/ 7 h 1475"/>
                <a:gd name="T56" fmla="*/ 46 w 1456"/>
                <a:gd name="T57" fmla="*/ 7 h 1475"/>
                <a:gd name="T58" fmla="*/ 44 w 1456"/>
                <a:gd name="T59" fmla="*/ 4 h 1475"/>
                <a:gd name="T60" fmla="*/ 45 w 1456"/>
                <a:gd name="T61" fmla="*/ 3 h 1475"/>
                <a:gd name="T62" fmla="*/ 41 w 1456"/>
                <a:gd name="T63" fmla="*/ 2 h 1475"/>
                <a:gd name="T64" fmla="*/ 41 w 1456"/>
                <a:gd name="T65" fmla="*/ 0 h 1475"/>
                <a:gd name="T66" fmla="*/ 37 w 1456"/>
                <a:gd name="T67" fmla="*/ 2 h 1475"/>
                <a:gd name="T68" fmla="*/ 36 w 1456"/>
                <a:gd name="T69" fmla="*/ 0 h 1475"/>
                <a:gd name="T70" fmla="*/ 34 w 1456"/>
                <a:gd name="T71" fmla="*/ 4 h 1475"/>
                <a:gd name="T72" fmla="*/ 32 w 1456"/>
                <a:gd name="T73" fmla="*/ 3 h 1475"/>
                <a:gd name="T74" fmla="*/ 32 w 1456"/>
                <a:gd name="T75" fmla="*/ 6 h 1475"/>
                <a:gd name="T76" fmla="*/ 30 w 1456"/>
                <a:gd name="T77" fmla="*/ 6 h 1475"/>
                <a:gd name="T78" fmla="*/ 30 w 1456"/>
                <a:gd name="T79" fmla="*/ 12 h 1475"/>
                <a:gd name="T80" fmla="*/ 28 w 1456"/>
                <a:gd name="T81" fmla="*/ 11 h 1475"/>
                <a:gd name="T82" fmla="*/ 26 w 1456"/>
                <a:gd name="T83" fmla="*/ 17 h 1475"/>
                <a:gd name="T84" fmla="*/ 25 w 1456"/>
                <a:gd name="T85" fmla="*/ 16 h 1475"/>
                <a:gd name="T86" fmla="*/ 23 w 1456"/>
                <a:gd name="T87" fmla="*/ 20 h 1475"/>
                <a:gd name="T88" fmla="*/ 21 w 1456"/>
                <a:gd name="T89" fmla="*/ 19 h 1475"/>
                <a:gd name="T90" fmla="*/ 19 w 1456"/>
                <a:gd name="T91" fmla="*/ 26 h 1475"/>
                <a:gd name="T92" fmla="*/ 18 w 1456"/>
                <a:gd name="T93" fmla="*/ 26 h 1475"/>
                <a:gd name="T94" fmla="*/ 16 w 1456"/>
                <a:gd name="T95" fmla="*/ 31 h 1475"/>
                <a:gd name="T96" fmla="*/ 13 w 1456"/>
                <a:gd name="T97" fmla="*/ 35 h 1475"/>
                <a:gd name="T98" fmla="*/ 4 w 1456"/>
                <a:gd name="T99" fmla="*/ 43 h 1475"/>
                <a:gd name="T100" fmla="*/ 1 w 1456"/>
                <a:gd name="T101" fmla="*/ 46 h 1475"/>
                <a:gd name="T102" fmla="*/ 1 w 1456"/>
                <a:gd name="T103" fmla="*/ 46 h 1475"/>
                <a:gd name="T104" fmla="*/ 1 w 1456"/>
                <a:gd name="T105" fmla="*/ 46 h 14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56" h="1475">
                  <a:moveTo>
                    <a:pt x="1" y="1452"/>
                  </a:moveTo>
                  <a:lnTo>
                    <a:pt x="0" y="1475"/>
                  </a:lnTo>
                  <a:lnTo>
                    <a:pt x="100" y="1441"/>
                  </a:lnTo>
                  <a:lnTo>
                    <a:pt x="270" y="1283"/>
                  </a:lnTo>
                  <a:lnTo>
                    <a:pt x="456" y="1097"/>
                  </a:lnTo>
                  <a:lnTo>
                    <a:pt x="597" y="907"/>
                  </a:lnTo>
                  <a:lnTo>
                    <a:pt x="728" y="686"/>
                  </a:lnTo>
                  <a:lnTo>
                    <a:pt x="743" y="709"/>
                  </a:lnTo>
                  <a:lnTo>
                    <a:pt x="790" y="568"/>
                  </a:lnTo>
                  <a:lnTo>
                    <a:pt x="796" y="629"/>
                  </a:lnTo>
                  <a:lnTo>
                    <a:pt x="868" y="521"/>
                  </a:lnTo>
                  <a:lnTo>
                    <a:pt x="901" y="536"/>
                  </a:lnTo>
                  <a:lnTo>
                    <a:pt x="937" y="407"/>
                  </a:lnTo>
                  <a:lnTo>
                    <a:pt x="965" y="422"/>
                  </a:lnTo>
                  <a:lnTo>
                    <a:pt x="994" y="219"/>
                  </a:lnTo>
                  <a:lnTo>
                    <a:pt x="1022" y="230"/>
                  </a:lnTo>
                  <a:lnTo>
                    <a:pt x="1040" y="143"/>
                  </a:lnTo>
                  <a:lnTo>
                    <a:pt x="1062" y="175"/>
                  </a:lnTo>
                  <a:lnTo>
                    <a:pt x="1129" y="63"/>
                  </a:lnTo>
                  <a:lnTo>
                    <a:pt x="1140" y="89"/>
                  </a:lnTo>
                  <a:lnTo>
                    <a:pt x="1249" y="50"/>
                  </a:lnTo>
                  <a:lnTo>
                    <a:pt x="1241" y="89"/>
                  </a:lnTo>
                  <a:lnTo>
                    <a:pt x="1332" y="97"/>
                  </a:lnTo>
                  <a:lnTo>
                    <a:pt x="1292" y="126"/>
                  </a:lnTo>
                  <a:lnTo>
                    <a:pt x="1395" y="188"/>
                  </a:lnTo>
                  <a:lnTo>
                    <a:pt x="1363" y="198"/>
                  </a:lnTo>
                  <a:lnTo>
                    <a:pt x="1445" y="304"/>
                  </a:lnTo>
                  <a:lnTo>
                    <a:pt x="1424" y="219"/>
                  </a:lnTo>
                  <a:lnTo>
                    <a:pt x="1456" y="219"/>
                  </a:lnTo>
                  <a:lnTo>
                    <a:pt x="1384" y="118"/>
                  </a:lnTo>
                  <a:lnTo>
                    <a:pt x="1414" y="74"/>
                  </a:lnTo>
                  <a:lnTo>
                    <a:pt x="1298" y="50"/>
                  </a:lnTo>
                  <a:lnTo>
                    <a:pt x="1285" y="0"/>
                  </a:lnTo>
                  <a:lnTo>
                    <a:pt x="1169" y="40"/>
                  </a:lnTo>
                  <a:lnTo>
                    <a:pt x="1140" y="0"/>
                  </a:lnTo>
                  <a:lnTo>
                    <a:pt x="1062" y="101"/>
                  </a:lnTo>
                  <a:lnTo>
                    <a:pt x="1005" y="74"/>
                  </a:lnTo>
                  <a:lnTo>
                    <a:pt x="994" y="181"/>
                  </a:lnTo>
                  <a:lnTo>
                    <a:pt x="954" y="181"/>
                  </a:lnTo>
                  <a:lnTo>
                    <a:pt x="929" y="361"/>
                  </a:lnTo>
                  <a:lnTo>
                    <a:pt x="880" y="352"/>
                  </a:lnTo>
                  <a:lnTo>
                    <a:pt x="811" y="525"/>
                  </a:lnTo>
                  <a:lnTo>
                    <a:pt x="771" y="489"/>
                  </a:lnTo>
                  <a:lnTo>
                    <a:pt x="728" y="629"/>
                  </a:lnTo>
                  <a:lnTo>
                    <a:pt x="665" y="608"/>
                  </a:lnTo>
                  <a:lnTo>
                    <a:pt x="597" y="827"/>
                  </a:lnTo>
                  <a:lnTo>
                    <a:pt x="557" y="810"/>
                  </a:lnTo>
                  <a:lnTo>
                    <a:pt x="496" y="968"/>
                  </a:lnTo>
                  <a:lnTo>
                    <a:pt x="387" y="1108"/>
                  </a:lnTo>
                  <a:lnTo>
                    <a:pt x="112" y="1363"/>
                  </a:lnTo>
                  <a:lnTo>
                    <a:pt x="1" y="1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2" name="Freeform 23"/>
            <p:cNvSpPr>
              <a:spLocks/>
            </p:cNvSpPr>
            <p:nvPr/>
          </p:nvSpPr>
          <p:spPr bwMode="auto">
            <a:xfrm>
              <a:off x="2515" y="2100"/>
              <a:ext cx="280" cy="109"/>
            </a:xfrm>
            <a:custGeom>
              <a:avLst/>
              <a:gdLst>
                <a:gd name="T0" fmla="*/ 7 w 559"/>
                <a:gd name="T1" fmla="*/ 0 h 219"/>
                <a:gd name="T2" fmla="*/ 8 w 559"/>
                <a:gd name="T3" fmla="*/ 0 h 219"/>
                <a:gd name="T4" fmla="*/ 13 w 559"/>
                <a:gd name="T5" fmla="*/ 0 h 219"/>
                <a:gd name="T6" fmla="*/ 15 w 559"/>
                <a:gd name="T7" fmla="*/ 0 h 219"/>
                <a:gd name="T8" fmla="*/ 18 w 559"/>
                <a:gd name="T9" fmla="*/ 2 h 219"/>
                <a:gd name="T10" fmla="*/ 18 w 559"/>
                <a:gd name="T11" fmla="*/ 4 h 219"/>
                <a:gd name="T12" fmla="*/ 13 w 559"/>
                <a:gd name="T13" fmla="*/ 0 h 219"/>
                <a:gd name="T14" fmla="*/ 11 w 559"/>
                <a:gd name="T15" fmla="*/ 0 h 219"/>
                <a:gd name="T16" fmla="*/ 6 w 559"/>
                <a:gd name="T17" fmla="*/ 5 h 219"/>
                <a:gd name="T18" fmla="*/ 7 w 559"/>
                <a:gd name="T19" fmla="*/ 6 h 219"/>
                <a:gd name="T20" fmla="*/ 3 w 559"/>
                <a:gd name="T21" fmla="*/ 5 h 219"/>
                <a:gd name="T22" fmla="*/ 3 w 559"/>
                <a:gd name="T23" fmla="*/ 5 h 219"/>
                <a:gd name="T24" fmla="*/ 1 w 559"/>
                <a:gd name="T25" fmla="*/ 6 h 219"/>
                <a:gd name="T26" fmla="*/ 0 w 559"/>
                <a:gd name="T27" fmla="*/ 6 h 219"/>
                <a:gd name="T28" fmla="*/ 4 w 559"/>
                <a:gd name="T29" fmla="*/ 2 h 219"/>
                <a:gd name="T30" fmla="*/ 7 w 559"/>
                <a:gd name="T31" fmla="*/ 0 h 219"/>
                <a:gd name="T32" fmla="*/ 7 w 559"/>
                <a:gd name="T33" fmla="*/ 0 h 219"/>
                <a:gd name="T34" fmla="*/ 7 w 559"/>
                <a:gd name="T35" fmla="*/ 0 h 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9" h="219">
                  <a:moveTo>
                    <a:pt x="209" y="15"/>
                  </a:moveTo>
                  <a:lnTo>
                    <a:pt x="238" y="27"/>
                  </a:lnTo>
                  <a:lnTo>
                    <a:pt x="396" y="0"/>
                  </a:lnTo>
                  <a:lnTo>
                    <a:pt x="479" y="11"/>
                  </a:lnTo>
                  <a:lnTo>
                    <a:pt x="559" y="80"/>
                  </a:lnTo>
                  <a:lnTo>
                    <a:pt x="555" y="141"/>
                  </a:lnTo>
                  <a:lnTo>
                    <a:pt x="407" y="27"/>
                  </a:lnTo>
                  <a:lnTo>
                    <a:pt x="321" y="27"/>
                  </a:lnTo>
                  <a:lnTo>
                    <a:pt x="169" y="162"/>
                  </a:lnTo>
                  <a:lnTo>
                    <a:pt x="206" y="196"/>
                  </a:lnTo>
                  <a:lnTo>
                    <a:pt x="90" y="190"/>
                  </a:lnTo>
                  <a:lnTo>
                    <a:pt x="69" y="162"/>
                  </a:lnTo>
                  <a:lnTo>
                    <a:pt x="23" y="219"/>
                  </a:lnTo>
                  <a:lnTo>
                    <a:pt x="0" y="200"/>
                  </a:lnTo>
                  <a:lnTo>
                    <a:pt x="110" y="91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3" name="Freeform 24"/>
            <p:cNvSpPr>
              <a:spLocks/>
            </p:cNvSpPr>
            <p:nvPr/>
          </p:nvSpPr>
          <p:spPr bwMode="auto">
            <a:xfrm>
              <a:off x="2512" y="2113"/>
              <a:ext cx="784" cy="298"/>
            </a:xfrm>
            <a:custGeom>
              <a:avLst/>
              <a:gdLst>
                <a:gd name="T0" fmla="*/ 2 w 1567"/>
                <a:gd name="T1" fmla="*/ 5 h 597"/>
                <a:gd name="T2" fmla="*/ 2 w 1567"/>
                <a:gd name="T3" fmla="*/ 6 h 597"/>
                <a:gd name="T4" fmla="*/ 5 w 1567"/>
                <a:gd name="T5" fmla="*/ 7 h 597"/>
                <a:gd name="T6" fmla="*/ 8 w 1567"/>
                <a:gd name="T7" fmla="*/ 10 h 597"/>
                <a:gd name="T8" fmla="*/ 8 w 1567"/>
                <a:gd name="T9" fmla="*/ 9 h 597"/>
                <a:gd name="T10" fmla="*/ 7 w 1567"/>
                <a:gd name="T11" fmla="*/ 5 h 597"/>
                <a:gd name="T12" fmla="*/ 14 w 1567"/>
                <a:gd name="T13" fmla="*/ 0 h 597"/>
                <a:gd name="T14" fmla="*/ 18 w 1567"/>
                <a:gd name="T15" fmla="*/ 1 h 597"/>
                <a:gd name="T16" fmla="*/ 18 w 1567"/>
                <a:gd name="T17" fmla="*/ 8 h 597"/>
                <a:gd name="T18" fmla="*/ 11 w 1567"/>
                <a:gd name="T19" fmla="*/ 11 h 597"/>
                <a:gd name="T20" fmla="*/ 21 w 1567"/>
                <a:gd name="T21" fmla="*/ 16 h 597"/>
                <a:gd name="T22" fmla="*/ 23 w 1567"/>
                <a:gd name="T23" fmla="*/ 16 h 597"/>
                <a:gd name="T24" fmla="*/ 40 w 1567"/>
                <a:gd name="T25" fmla="*/ 11 h 597"/>
                <a:gd name="T26" fmla="*/ 44 w 1567"/>
                <a:gd name="T27" fmla="*/ 10 h 597"/>
                <a:gd name="T28" fmla="*/ 45 w 1567"/>
                <a:gd name="T29" fmla="*/ 11 h 597"/>
                <a:gd name="T30" fmla="*/ 43 w 1567"/>
                <a:gd name="T31" fmla="*/ 12 h 597"/>
                <a:gd name="T32" fmla="*/ 41 w 1567"/>
                <a:gd name="T33" fmla="*/ 12 h 597"/>
                <a:gd name="T34" fmla="*/ 27 w 1567"/>
                <a:gd name="T35" fmla="*/ 17 h 597"/>
                <a:gd name="T36" fmla="*/ 29 w 1567"/>
                <a:gd name="T37" fmla="*/ 18 h 597"/>
                <a:gd name="T38" fmla="*/ 45 w 1567"/>
                <a:gd name="T39" fmla="*/ 13 h 597"/>
                <a:gd name="T40" fmla="*/ 48 w 1567"/>
                <a:gd name="T41" fmla="*/ 11 h 597"/>
                <a:gd name="T42" fmla="*/ 49 w 1567"/>
                <a:gd name="T43" fmla="*/ 13 h 597"/>
                <a:gd name="T44" fmla="*/ 46 w 1567"/>
                <a:gd name="T45" fmla="*/ 15 h 597"/>
                <a:gd name="T46" fmla="*/ 29 w 1567"/>
                <a:gd name="T47" fmla="*/ 18 h 597"/>
                <a:gd name="T48" fmla="*/ 17 w 1567"/>
                <a:gd name="T49" fmla="*/ 16 h 597"/>
                <a:gd name="T50" fmla="*/ 4 w 1567"/>
                <a:gd name="T51" fmla="*/ 10 h 597"/>
                <a:gd name="T52" fmla="*/ 0 w 1567"/>
                <a:gd name="T53" fmla="*/ 5 h 597"/>
                <a:gd name="T54" fmla="*/ 2 w 1567"/>
                <a:gd name="T55" fmla="*/ 5 h 597"/>
                <a:gd name="T56" fmla="*/ 2 w 1567"/>
                <a:gd name="T57" fmla="*/ 5 h 597"/>
                <a:gd name="T58" fmla="*/ 2 w 1567"/>
                <a:gd name="T59" fmla="*/ 5 h 5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67" h="597">
                  <a:moveTo>
                    <a:pt x="40" y="180"/>
                  </a:moveTo>
                  <a:lnTo>
                    <a:pt x="63" y="201"/>
                  </a:lnTo>
                  <a:lnTo>
                    <a:pt x="158" y="226"/>
                  </a:lnTo>
                  <a:lnTo>
                    <a:pt x="231" y="323"/>
                  </a:lnTo>
                  <a:lnTo>
                    <a:pt x="251" y="310"/>
                  </a:lnTo>
                  <a:lnTo>
                    <a:pt x="198" y="169"/>
                  </a:lnTo>
                  <a:lnTo>
                    <a:pt x="438" y="0"/>
                  </a:lnTo>
                  <a:lnTo>
                    <a:pt x="565" y="57"/>
                  </a:lnTo>
                  <a:lnTo>
                    <a:pt x="556" y="266"/>
                  </a:lnTo>
                  <a:lnTo>
                    <a:pt x="350" y="370"/>
                  </a:lnTo>
                  <a:lnTo>
                    <a:pt x="656" y="519"/>
                  </a:lnTo>
                  <a:lnTo>
                    <a:pt x="729" y="524"/>
                  </a:lnTo>
                  <a:lnTo>
                    <a:pt x="1263" y="378"/>
                  </a:lnTo>
                  <a:lnTo>
                    <a:pt x="1387" y="349"/>
                  </a:lnTo>
                  <a:lnTo>
                    <a:pt x="1421" y="378"/>
                  </a:lnTo>
                  <a:lnTo>
                    <a:pt x="1358" y="412"/>
                  </a:lnTo>
                  <a:lnTo>
                    <a:pt x="1291" y="406"/>
                  </a:lnTo>
                  <a:lnTo>
                    <a:pt x="843" y="555"/>
                  </a:lnTo>
                  <a:lnTo>
                    <a:pt x="928" y="576"/>
                  </a:lnTo>
                  <a:lnTo>
                    <a:pt x="1413" y="427"/>
                  </a:lnTo>
                  <a:lnTo>
                    <a:pt x="1518" y="370"/>
                  </a:lnTo>
                  <a:lnTo>
                    <a:pt x="1567" y="446"/>
                  </a:lnTo>
                  <a:lnTo>
                    <a:pt x="1449" y="507"/>
                  </a:lnTo>
                  <a:lnTo>
                    <a:pt x="911" y="597"/>
                  </a:lnTo>
                  <a:lnTo>
                    <a:pt x="533" y="524"/>
                  </a:lnTo>
                  <a:lnTo>
                    <a:pt x="128" y="332"/>
                  </a:lnTo>
                  <a:lnTo>
                    <a:pt x="0" y="180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4" name="Freeform 25"/>
            <p:cNvSpPr>
              <a:spLocks/>
            </p:cNvSpPr>
            <p:nvPr/>
          </p:nvSpPr>
          <p:spPr bwMode="auto">
            <a:xfrm>
              <a:off x="3168" y="1427"/>
              <a:ext cx="504" cy="425"/>
            </a:xfrm>
            <a:custGeom>
              <a:avLst/>
              <a:gdLst>
                <a:gd name="T0" fmla="*/ 0 w 1008"/>
                <a:gd name="T1" fmla="*/ 19 h 852"/>
                <a:gd name="T2" fmla="*/ 1 w 1008"/>
                <a:gd name="T3" fmla="*/ 16 h 852"/>
                <a:gd name="T4" fmla="*/ 1 w 1008"/>
                <a:gd name="T5" fmla="*/ 18 h 852"/>
                <a:gd name="T6" fmla="*/ 3 w 1008"/>
                <a:gd name="T7" fmla="*/ 14 h 852"/>
                <a:gd name="T8" fmla="*/ 4 w 1008"/>
                <a:gd name="T9" fmla="*/ 17 h 852"/>
                <a:gd name="T10" fmla="*/ 6 w 1008"/>
                <a:gd name="T11" fmla="*/ 11 h 852"/>
                <a:gd name="T12" fmla="*/ 7 w 1008"/>
                <a:gd name="T13" fmla="*/ 15 h 852"/>
                <a:gd name="T14" fmla="*/ 9 w 1008"/>
                <a:gd name="T15" fmla="*/ 9 h 852"/>
                <a:gd name="T16" fmla="*/ 10 w 1008"/>
                <a:gd name="T17" fmla="*/ 10 h 852"/>
                <a:gd name="T18" fmla="*/ 12 w 1008"/>
                <a:gd name="T19" fmla="*/ 6 h 852"/>
                <a:gd name="T20" fmla="*/ 12 w 1008"/>
                <a:gd name="T21" fmla="*/ 8 h 852"/>
                <a:gd name="T22" fmla="*/ 15 w 1008"/>
                <a:gd name="T23" fmla="*/ 2 h 852"/>
                <a:gd name="T24" fmla="*/ 16 w 1008"/>
                <a:gd name="T25" fmla="*/ 3 h 852"/>
                <a:gd name="T26" fmla="*/ 20 w 1008"/>
                <a:gd name="T27" fmla="*/ 0 h 852"/>
                <a:gd name="T28" fmla="*/ 19 w 1008"/>
                <a:gd name="T29" fmla="*/ 1 h 852"/>
                <a:gd name="T30" fmla="*/ 26 w 1008"/>
                <a:gd name="T31" fmla="*/ 0 h 852"/>
                <a:gd name="T32" fmla="*/ 25 w 1008"/>
                <a:gd name="T33" fmla="*/ 1 h 852"/>
                <a:gd name="T34" fmla="*/ 30 w 1008"/>
                <a:gd name="T35" fmla="*/ 1 h 852"/>
                <a:gd name="T36" fmla="*/ 29 w 1008"/>
                <a:gd name="T37" fmla="*/ 2 h 852"/>
                <a:gd name="T38" fmla="*/ 32 w 1008"/>
                <a:gd name="T39" fmla="*/ 4 h 852"/>
                <a:gd name="T40" fmla="*/ 24 w 1008"/>
                <a:gd name="T41" fmla="*/ 2 h 852"/>
                <a:gd name="T42" fmla="*/ 18 w 1008"/>
                <a:gd name="T43" fmla="*/ 3 h 852"/>
                <a:gd name="T44" fmla="*/ 18 w 1008"/>
                <a:gd name="T45" fmla="*/ 2 h 852"/>
                <a:gd name="T46" fmla="*/ 14 w 1008"/>
                <a:gd name="T47" fmla="*/ 7 h 852"/>
                <a:gd name="T48" fmla="*/ 13 w 1008"/>
                <a:gd name="T49" fmla="*/ 11 h 852"/>
                <a:gd name="T50" fmla="*/ 13 w 1008"/>
                <a:gd name="T51" fmla="*/ 10 h 852"/>
                <a:gd name="T52" fmla="*/ 12 w 1008"/>
                <a:gd name="T53" fmla="*/ 13 h 852"/>
                <a:gd name="T54" fmla="*/ 11 w 1008"/>
                <a:gd name="T55" fmla="*/ 16 h 852"/>
                <a:gd name="T56" fmla="*/ 16 w 1008"/>
                <a:gd name="T57" fmla="*/ 11 h 852"/>
                <a:gd name="T58" fmla="*/ 16 w 1008"/>
                <a:gd name="T59" fmla="*/ 13 h 852"/>
                <a:gd name="T60" fmla="*/ 19 w 1008"/>
                <a:gd name="T61" fmla="*/ 10 h 852"/>
                <a:gd name="T62" fmla="*/ 21 w 1008"/>
                <a:gd name="T63" fmla="*/ 7 h 852"/>
                <a:gd name="T64" fmla="*/ 21 w 1008"/>
                <a:gd name="T65" fmla="*/ 8 h 852"/>
                <a:gd name="T66" fmla="*/ 23 w 1008"/>
                <a:gd name="T67" fmla="*/ 5 h 852"/>
                <a:gd name="T68" fmla="*/ 23 w 1008"/>
                <a:gd name="T69" fmla="*/ 7 h 852"/>
                <a:gd name="T70" fmla="*/ 26 w 1008"/>
                <a:gd name="T71" fmla="*/ 4 h 852"/>
                <a:gd name="T72" fmla="*/ 25 w 1008"/>
                <a:gd name="T73" fmla="*/ 6 h 852"/>
                <a:gd name="T74" fmla="*/ 28 w 1008"/>
                <a:gd name="T75" fmla="*/ 5 h 852"/>
                <a:gd name="T76" fmla="*/ 27 w 1008"/>
                <a:gd name="T77" fmla="*/ 8 h 852"/>
                <a:gd name="T78" fmla="*/ 30 w 1008"/>
                <a:gd name="T79" fmla="*/ 7 h 852"/>
                <a:gd name="T80" fmla="*/ 27 w 1008"/>
                <a:gd name="T81" fmla="*/ 10 h 852"/>
                <a:gd name="T82" fmla="*/ 30 w 1008"/>
                <a:gd name="T83" fmla="*/ 10 h 852"/>
                <a:gd name="T84" fmla="*/ 27 w 1008"/>
                <a:gd name="T85" fmla="*/ 13 h 852"/>
                <a:gd name="T86" fmla="*/ 29 w 1008"/>
                <a:gd name="T87" fmla="*/ 14 h 852"/>
                <a:gd name="T88" fmla="*/ 26 w 1008"/>
                <a:gd name="T89" fmla="*/ 15 h 852"/>
                <a:gd name="T90" fmla="*/ 26 w 1008"/>
                <a:gd name="T91" fmla="*/ 15 h 852"/>
                <a:gd name="T92" fmla="*/ 27 w 1008"/>
                <a:gd name="T93" fmla="*/ 17 h 852"/>
                <a:gd name="T94" fmla="*/ 23 w 1008"/>
                <a:gd name="T95" fmla="*/ 17 h 852"/>
                <a:gd name="T96" fmla="*/ 19 w 1008"/>
                <a:gd name="T97" fmla="*/ 19 h 852"/>
                <a:gd name="T98" fmla="*/ 27 w 1008"/>
                <a:gd name="T99" fmla="*/ 19 h 852"/>
                <a:gd name="T100" fmla="*/ 9 w 1008"/>
                <a:gd name="T101" fmla="*/ 26 h 852"/>
                <a:gd name="T102" fmla="*/ 8 w 1008"/>
                <a:gd name="T103" fmla="*/ 23 h 852"/>
                <a:gd name="T104" fmla="*/ 10 w 1008"/>
                <a:gd name="T105" fmla="*/ 21 h 852"/>
                <a:gd name="T106" fmla="*/ 8 w 1008"/>
                <a:gd name="T107" fmla="*/ 19 h 852"/>
                <a:gd name="T108" fmla="*/ 4 w 1008"/>
                <a:gd name="T109" fmla="*/ 18 h 852"/>
                <a:gd name="T110" fmla="*/ 5 w 1008"/>
                <a:gd name="T111" fmla="*/ 17 h 852"/>
                <a:gd name="T112" fmla="*/ 3 w 1008"/>
                <a:gd name="T113" fmla="*/ 18 h 852"/>
                <a:gd name="T114" fmla="*/ 3 w 1008"/>
                <a:gd name="T115" fmla="*/ 16 h 852"/>
                <a:gd name="T116" fmla="*/ 0 w 1008"/>
                <a:gd name="T117" fmla="*/ 19 h 852"/>
                <a:gd name="T118" fmla="*/ 0 w 1008"/>
                <a:gd name="T119" fmla="*/ 19 h 852"/>
                <a:gd name="T120" fmla="*/ 0 w 1008"/>
                <a:gd name="T121" fmla="*/ 19 h 8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8" h="852">
                  <a:moveTo>
                    <a:pt x="0" y="620"/>
                  </a:moveTo>
                  <a:lnTo>
                    <a:pt x="12" y="540"/>
                  </a:lnTo>
                  <a:lnTo>
                    <a:pt x="27" y="580"/>
                  </a:lnTo>
                  <a:lnTo>
                    <a:pt x="80" y="457"/>
                  </a:lnTo>
                  <a:lnTo>
                    <a:pt x="109" y="548"/>
                  </a:lnTo>
                  <a:lnTo>
                    <a:pt x="166" y="382"/>
                  </a:lnTo>
                  <a:lnTo>
                    <a:pt x="206" y="495"/>
                  </a:lnTo>
                  <a:lnTo>
                    <a:pt x="280" y="310"/>
                  </a:lnTo>
                  <a:lnTo>
                    <a:pt x="312" y="350"/>
                  </a:lnTo>
                  <a:lnTo>
                    <a:pt x="363" y="223"/>
                  </a:lnTo>
                  <a:lnTo>
                    <a:pt x="381" y="266"/>
                  </a:lnTo>
                  <a:lnTo>
                    <a:pt x="478" y="80"/>
                  </a:lnTo>
                  <a:lnTo>
                    <a:pt x="506" y="101"/>
                  </a:lnTo>
                  <a:lnTo>
                    <a:pt x="613" y="17"/>
                  </a:lnTo>
                  <a:lnTo>
                    <a:pt x="601" y="59"/>
                  </a:lnTo>
                  <a:lnTo>
                    <a:pt x="822" y="0"/>
                  </a:lnTo>
                  <a:lnTo>
                    <a:pt x="797" y="59"/>
                  </a:lnTo>
                  <a:lnTo>
                    <a:pt x="959" y="52"/>
                  </a:lnTo>
                  <a:lnTo>
                    <a:pt x="921" y="90"/>
                  </a:lnTo>
                  <a:lnTo>
                    <a:pt x="1008" y="154"/>
                  </a:lnTo>
                  <a:lnTo>
                    <a:pt x="759" y="73"/>
                  </a:lnTo>
                  <a:lnTo>
                    <a:pt x="563" y="126"/>
                  </a:lnTo>
                  <a:lnTo>
                    <a:pt x="563" y="90"/>
                  </a:lnTo>
                  <a:lnTo>
                    <a:pt x="432" y="255"/>
                  </a:lnTo>
                  <a:lnTo>
                    <a:pt x="413" y="381"/>
                  </a:lnTo>
                  <a:lnTo>
                    <a:pt x="386" y="339"/>
                  </a:lnTo>
                  <a:lnTo>
                    <a:pt x="377" y="436"/>
                  </a:lnTo>
                  <a:lnTo>
                    <a:pt x="341" y="519"/>
                  </a:lnTo>
                  <a:lnTo>
                    <a:pt x="498" y="381"/>
                  </a:lnTo>
                  <a:lnTo>
                    <a:pt x="489" y="445"/>
                  </a:lnTo>
                  <a:lnTo>
                    <a:pt x="607" y="331"/>
                  </a:lnTo>
                  <a:lnTo>
                    <a:pt x="647" y="227"/>
                  </a:lnTo>
                  <a:lnTo>
                    <a:pt x="647" y="282"/>
                  </a:lnTo>
                  <a:lnTo>
                    <a:pt x="710" y="175"/>
                  </a:lnTo>
                  <a:lnTo>
                    <a:pt x="710" y="244"/>
                  </a:lnTo>
                  <a:lnTo>
                    <a:pt x="805" y="130"/>
                  </a:lnTo>
                  <a:lnTo>
                    <a:pt x="787" y="223"/>
                  </a:lnTo>
                  <a:lnTo>
                    <a:pt x="873" y="166"/>
                  </a:lnTo>
                  <a:lnTo>
                    <a:pt x="846" y="261"/>
                  </a:lnTo>
                  <a:lnTo>
                    <a:pt x="934" y="247"/>
                  </a:lnTo>
                  <a:lnTo>
                    <a:pt x="862" y="327"/>
                  </a:lnTo>
                  <a:lnTo>
                    <a:pt x="940" y="344"/>
                  </a:lnTo>
                  <a:lnTo>
                    <a:pt x="835" y="424"/>
                  </a:lnTo>
                  <a:lnTo>
                    <a:pt x="913" y="451"/>
                  </a:lnTo>
                  <a:lnTo>
                    <a:pt x="818" y="500"/>
                  </a:lnTo>
                  <a:lnTo>
                    <a:pt x="826" y="508"/>
                  </a:lnTo>
                  <a:lnTo>
                    <a:pt x="858" y="548"/>
                  </a:lnTo>
                  <a:lnTo>
                    <a:pt x="721" y="569"/>
                  </a:lnTo>
                  <a:lnTo>
                    <a:pt x="590" y="626"/>
                  </a:lnTo>
                  <a:lnTo>
                    <a:pt x="835" y="616"/>
                  </a:lnTo>
                  <a:lnTo>
                    <a:pt x="280" y="852"/>
                  </a:lnTo>
                  <a:lnTo>
                    <a:pt x="249" y="749"/>
                  </a:lnTo>
                  <a:lnTo>
                    <a:pt x="295" y="698"/>
                  </a:lnTo>
                  <a:lnTo>
                    <a:pt x="238" y="620"/>
                  </a:lnTo>
                  <a:lnTo>
                    <a:pt x="126" y="597"/>
                  </a:lnTo>
                  <a:lnTo>
                    <a:pt x="130" y="548"/>
                  </a:lnTo>
                  <a:lnTo>
                    <a:pt x="86" y="597"/>
                  </a:lnTo>
                  <a:lnTo>
                    <a:pt x="75" y="529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5" name="Freeform 26"/>
            <p:cNvSpPr>
              <a:spLocks/>
            </p:cNvSpPr>
            <p:nvPr/>
          </p:nvSpPr>
          <p:spPr bwMode="auto">
            <a:xfrm>
              <a:off x="3061" y="1425"/>
              <a:ext cx="289" cy="286"/>
            </a:xfrm>
            <a:custGeom>
              <a:avLst/>
              <a:gdLst>
                <a:gd name="T0" fmla="*/ 0 w 577"/>
                <a:gd name="T1" fmla="*/ 18 h 572"/>
                <a:gd name="T2" fmla="*/ 2 w 577"/>
                <a:gd name="T3" fmla="*/ 16 h 572"/>
                <a:gd name="T4" fmla="*/ 2 w 577"/>
                <a:gd name="T5" fmla="*/ 17 h 572"/>
                <a:gd name="T6" fmla="*/ 4 w 577"/>
                <a:gd name="T7" fmla="*/ 13 h 572"/>
                <a:gd name="T8" fmla="*/ 4 w 577"/>
                <a:gd name="T9" fmla="*/ 14 h 572"/>
                <a:gd name="T10" fmla="*/ 6 w 577"/>
                <a:gd name="T11" fmla="*/ 11 h 572"/>
                <a:gd name="T12" fmla="*/ 7 w 577"/>
                <a:gd name="T13" fmla="*/ 12 h 572"/>
                <a:gd name="T14" fmla="*/ 9 w 577"/>
                <a:gd name="T15" fmla="*/ 9 h 572"/>
                <a:gd name="T16" fmla="*/ 9 w 577"/>
                <a:gd name="T17" fmla="*/ 10 h 572"/>
                <a:gd name="T18" fmla="*/ 11 w 577"/>
                <a:gd name="T19" fmla="*/ 8 h 572"/>
                <a:gd name="T20" fmla="*/ 11 w 577"/>
                <a:gd name="T21" fmla="*/ 5 h 572"/>
                <a:gd name="T22" fmla="*/ 11 w 577"/>
                <a:gd name="T23" fmla="*/ 2 h 572"/>
                <a:gd name="T24" fmla="*/ 9 w 577"/>
                <a:gd name="T25" fmla="*/ 3 h 572"/>
                <a:gd name="T26" fmla="*/ 10 w 577"/>
                <a:gd name="T27" fmla="*/ 1 h 572"/>
                <a:gd name="T28" fmla="*/ 13 w 577"/>
                <a:gd name="T29" fmla="*/ 0 h 572"/>
                <a:gd name="T30" fmla="*/ 16 w 577"/>
                <a:gd name="T31" fmla="*/ 3 h 572"/>
                <a:gd name="T32" fmla="*/ 18 w 577"/>
                <a:gd name="T33" fmla="*/ 7 h 572"/>
                <a:gd name="T34" fmla="*/ 19 w 577"/>
                <a:gd name="T35" fmla="*/ 9 h 572"/>
                <a:gd name="T36" fmla="*/ 18 w 577"/>
                <a:gd name="T37" fmla="*/ 11 h 572"/>
                <a:gd name="T38" fmla="*/ 13 w 577"/>
                <a:gd name="T39" fmla="*/ 12 h 572"/>
                <a:gd name="T40" fmla="*/ 14 w 577"/>
                <a:gd name="T41" fmla="*/ 10 h 572"/>
                <a:gd name="T42" fmla="*/ 7 w 577"/>
                <a:gd name="T43" fmla="*/ 14 h 572"/>
                <a:gd name="T44" fmla="*/ 6 w 577"/>
                <a:gd name="T45" fmla="*/ 13 h 572"/>
                <a:gd name="T46" fmla="*/ 2 w 577"/>
                <a:gd name="T47" fmla="*/ 18 h 572"/>
                <a:gd name="T48" fmla="*/ 2 w 577"/>
                <a:gd name="T49" fmla="*/ 17 h 572"/>
                <a:gd name="T50" fmla="*/ 0 w 577"/>
                <a:gd name="T51" fmla="*/ 18 h 572"/>
                <a:gd name="T52" fmla="*/ 0 w 577"/>
                <a:gd name="T53" fmla="*/ 18 h 572"/>
                <a:gd name="T54" fmla="*/ 0 w 577"/>
                <a:gd name="T55" fmla="*/ 18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7" h="572">
                  <a:moveTo>
                    <a:pt x="0" y="572"/>
                  </a:moveTo>
                  <a:lnTo>
                    <a:pt x="39" y="494"/>
                  </a:lnTo>
                  <a:lnTo>
                    <a:pt x="62" y="526"/>
                  </a:lnTo>
                  <a:lnTo>
                    <a:pt x="100" y="410"/>
                  </a:lnTo>
                  <a:lnTo>
                    <a:pt x="125" y="439"/>
                  </a:lnTo>
                  <a:lnTo>
                    <a:pt x="188" y="334"/>
                  </a:lnTo>
                  <a:lnTo>
                    <a:pt x="205" y="384"/>
                  </a:lnTo>
                  <a:lnTo>
                    <a:pt x="266" y="273"/>
                  </a:lnTo>
                  <a:lnTo>
                    <a:pt x="281" y="309"/>
                  </a:lnTo>
                  <a:lnTo>
                    <a:pt x="340" y="230"/>
                  </a:lnTo>
                  <a:lnTo>
                    <a:pt x="344" y="129"/>
                  </a:lnTo>
                  <a:lnTo>
                    <a:pt x="334" y="49"/>
                  </a:lnTo>
                  <a:lnTo>
                    <a:pt x="281" y="87"/>
                  </a:lnTo>
                  <a:lnTo>
                    <a:pt x="311" y="17"/>
                  </a:lnTo>
                  <a:lnTo>
                    <a:pt x="397" y="0"/>
                  </a:lnTo>
                  <a:lnTo>
                    <a:pt x="484" y="87"/>
                  </a:lnTo>
                  <a:lnTo>
                    <a:pt x="555" y="203"/>
                  </a:lnTo>
                  <a:lnTo>
                    <a:pt x="577" y="269"/>
                  </a:lnTo>
                  <a:lnTo>
                    <a:pt x="555" y="334"/>
                  </a:lnTo>
                  <a:lnTo>
                    <a:pt x="412" y="353"/>
                  </a:lnTo>
                  <a:lnTo>
                    <a:pt x="423" y="290"/>
                  </a:lnTo>
                  <a:lnTo>
                    <a:pt x="222" y="422"/>
                  </a:lnTo>
                  <a:lnTo>
                    <a:pt x="188" y="410"/>
                  </a:lnTo>
                  <a:lnTo>
                    <a:pt x="55" y="572"/>
                  </a:lnTo>
                  <a:lnTo>
                    <a:pt x="45" y="537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6" name="Freeform 27"/>
            <p:cNvSpPr>
              <a:spLocks/>
            </p:cNvSpPr>
            <p:nvPr/>
          </p:nvSpPr>
          <p:spPr bwMode="auto">
            <a:xfrm>
              <a:off x="2818" y="1926"/>
              <a:ext cx="184" cy="151"/>
            </a:xfrm>
            <a:custGeom>
              <a:avLst/>
              <a:gdLst>
                <a:gd name="T0" fmla="*/ 10 w 367"/>
                <a:gd name="T1" fmla="*/ 0 h 302"/>
                <a:gd name="T2" fmla="*/ 2 w 367"/>
                <a:gd name="T3" fmla="*/ 7 h 302"/>
                <a:gd name="T4" fmla="*/ 3 w 367"/>
                <a:gd name="T5" fmla="*/ 8 h 302"/>
                <a:gd name="T6" fmla="*/ 0 w 367"/>
                <a:gd name="T7" fmla="*/ 8 h 302"/>
                <a:gd name="T8" fmla="*/ 4 w 367"/>
                <a:gd name="T9" fmla="*/ 10 h 302"/>
                <a:gd name="T10" fmla="*/ 4 w 367"/>
                <a:gd name="T11" fmla="*/ 9 h 302"/>
                <a:gd name="T12" fmla="*/ 12 w 367"/>
                <a:gd name="T13" fmla="*/ 7 h 302"/>
                <a:gd name="T14" fmla="*/ 8 w 367"/>
                <a:gd name="T15" fmla="*/ 6 h 302"/>
                <a:gd name="T16" fmla="*/ 10 w 367"/>
                <a:gd name="T17" fmla="*/ 5 h 302"/>
                <a:gd name="T18" fmla="*/ 9 w 367"/>
                <a:gd name="T19" fmla="*/ 3 h 302"/>
                <a:gd name="T20" fmla="*/ 11 w 367"/>
                <a:gd name="T21" fmla="*/ 3 h 302"/>
                <a:gd name="T22" fmla="*/ 10 w 367"/>
                <a:gd name="T23" fmla="*/ 0 h 302"/>
                <a:gd name="T24" fmla="*/ 10 w 367"/>
                <a:gd name="T25" fmla="*/ 0 h 302"/>
                <a:gd name="T26" fmla="*/ 10 w 367"/>
                <a:gd name="T27" fmla="*/ 0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7" h="302">
                  <a:moveTo>
                    <a:pt x="292" y="0"/>
                  </a:moveTo>
                  <a:lnTo>
                    <a:pt x="62" y="202"/>
                  </a:lnTo>
                  <a:lnTo>
                    <a:pt x="72" y="226"/>
                  </a:lnTo>
                  <a:lnTo>
                    <a:pt x="0" y="251"/>
                  </a:lnTo>
                  <a:lnTo>
                    <a:pt x="116" y="302"/>
                  </a:lnTo>
                  <a:lnTo>
                    <a:pt x="106" y="259"/>
                  </a:lnTo>
                  <a:lnTo>
                    <a:pt x="367" y="213"/>
                  </a:lnTo>
                  <a:lnTo>
                    <a:pt x="235" y="166"/>
                  </a:lnTo>
                  <a:lnTo>
                    <a:pt x="298" y="145"/>
                  </a:lnTo>
                  <a:lnTo>
                    <a:pt x="264" y="78"/>
                  </a:lnTo>
                  <a:lnTo>
                    <a:pt x="327" y="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7" name="Freeform 28"/>
            <p:cNvSpPr>
              <a:spLocks/>
            </p:cNvSpPr>
            <p:nvPr/>
          </p:nvSpPr>
          <p:spPr bwMode="auto">
            <a:xfrm>
              <a:off x="3143" y="2055"/>
              <a:ext cx="295" cy="290"/>
            </a:xfrm>
            <a:custGeom>
              <a:avLst/>
              <a:gdLst>
                <a:gd name="T0" fmla="*/ 0 w 589"/>
                <a:gd name="T1" fmla="*/ 2 h 579"/>
                <a:gd name="T2" fmla="*/ 6 w 589"/>
                <a:gd name="T3" fmla="*/ 2 h 579"/>
                <a:gd name="T4" fmla="*/ 3 w 589"/>
                <a:gd name="T5" fmla="*/ 3 h 579"/>
                <a:gd name="T6" fmla="*/ 7 w 589"/>
                <a:gd name="T7" fmla="*/ 5 h 579"/>
                <a:gd name="T8" fmla="*/ 5 w 589"/>
                <a:gd name="T9" fmla="*/ 6 h 579"/>
                <a:gd name="T10" fmla="*/ 9 w 589"/>
                <a:gd name="T11" fmla="*/ 8 h 579"/>
                <a:gd name="T12" fmla="*/ 6 w 589"/>
                <a:gd name="T13" fmla="*/ 9 h 579"/>
                <a:gd name="T14" fmla="*/ 9 w 589"/>
                <a:gd name="T15" fmla="*/ 12 h 579"/>
                <a:gd name="T16" fmla="*/ 8 w 589"/>
                <a:gd name="T17" fmla="*/ 12 h 579"/>
                <a:gd name="T18" fmla="*/ 9 w 589"/>
                <a:gd name="T19" fmla="*/ 15 h 579"/>
                <a:gd name="T20" fmla="*/ 7 w 589"/>
                <a:gd name="T21" fmla="*/ 15 h 579"/>
                <a:gd name="T22" fmla="*/ 8 w 589"/>
                <a:gd name="T23" fmla="*/ 19 h 579"/>
                <a:gd name="T24" fmla="*/ 16 w 589"/>
                <a:gd name="T25" fmla="*/ 15 h 579"/>
                <a:gd name="T26" fmla="*/ 19 w 589"/>
                <a:gd name="T27" fmla="*/ 11 h 579"/>
                <a:gd name="T28" fmla="*/ 14 w 589"/>
                <a:gd name="T29" fmla="*/ 3 h 579"/>
                <a:gd name="T30" fmla="*/ 13 w 589"/>
                <a:gd name="T31" fmla="*/ 5 h 579"/>
                <a:gd name="T32" fmla="*/ 8 w 589"/>
                <a:gd name="T33" fmla="*/ 0 h 579"/>
                <a:gd name="T34" fmla="*/ 0 w 589"/>
                <a:gd name="T35" fmla="*/ 2 h 579"/>
                <a:gd name="T36" fmla="*/ 0 w 589"/>
                <a:gd name="T37" fmla="*/ 2 h 579"/>
                <a:gd name="T38" fmla="*/ 0 w 589"/>
                <a:gd name="T39" fmla="*/ 2 h 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9" h="579">
                  <a:moveTo>
                    <a:pt x="0" y="34"/>
                  </a:moveTo>
                  <a:lnTo>
                    <a:pt x="163" y="43"/>
                  </a:lnTo>
                  <a:lnTo>
                    <a:pt x="84" y="76"/>
                  </a:lnTo>
                  <a:lnTo>
                    <a:pt x="211" y="140"/>
                  </a:lnTo>
                  <a:lnTo>
                    <a:pt x="146" y="173"/>
                  </a:lnTo>
                  <a:lnTo>
                    <a:pt x="258" y="245"/>
                  </a:lnTo>
                  <a:lnTo>
                    <a:pt x="186" y="264"/>
                  </a:lnTo>
                  <a:lnTo>
                    <a:pt x="287" y="353"/>
                  </a:lnTo>
                  <a:lnTo>
                    <a:pt x="232" y="359"/>
                  </a:lnTo>
                  <a:lnTo>
                    <a:pt x="276" y="462"/>
                  </a:lnTo>
                  <a:lnTo>
                    <a:pt x="220" y="477"/>
                  </a:lnTo>
                  <a:lnTo>
                    <a:pt x="255" y="579"/>
                  </a:lnTo>
                  <a:lnTo>
                    <a:pt x="490" y="465"/>
                  </a:lnTo>
                  <a:lnTo>
                    <a:pt x="589" y="336"/>
                  </a:lnTo>
                  <a:lnTo>
                    <a:pt x="445" y="66"/>
                  </a:lnTo>
                  <a:lnTo>
                    <a:pt x="395" y="146"/>
                  </a:lnTo>
                  <a:lnTo>
                    <a:pt x="22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8" name="Freeform 29"/>
            <p:cNvSpPr>
              <a:spLocks/>
            </p:cNvSpPr>
            <p:nvPr/>
          </p:nvSpPr>
          <p:spPr bwMode="auto">
            <a:xfrm>
              <a:off x="3054" y="1841"/>
              <a:ext cx="127" cy="55"/>
            </a:xfrm>
            <a:custGeom>
              <a:avLst/>
              <a:gdLst>
                <a:gd name="T0" fmla="*/ 0 w 255"/>
                <a:gd name="T1" fmla="*/ 2 h 110"/>
                <a:gd name="T2" fmla="*/ 1 w 255"/>
                <a:gd name="T3" fmla="*/ 1 h 110"/>
                <a:gd name="T4" fmla="*/ 3 w 255"/>
                <a:gd name="T5" fmla="*/ 0 h 110"/>
                <a:gd name="T6" fmla="*/ 7 w 255"/>
                <a:gd name="T7" fmla="*/ 2 h 110"/>
                <a:gd name="T8" fmla="*/ 6 w 255"/>
                <a:gd name="T9" fmla="*/ 2 h 110"/>
                <a:gd name="T10" fmla="*/ 3 w 255"/>
                <a:gd name="T11" fmla="*/ 2 h 110"/>
                <a:gd name="T12" fmla="*/ 5 w 255"/>
                <a:gd name="T13" fmla="*/ 4 h 110"/>
                <a:gd name="T14" fmla="*/ 3 w 255"/>
                <a:gd name="T15" fmla="*/ 4 h 110"/>
                <a:gd name="T16" fmla="*/ 0 w 255"/>
                <a:gd name="T17" fmla="*/ 3 h 110"/>
                <a:gd name="T18" fmla="*/ 0 w 255"/>
                <a:gd name="T19" fmla="*/ 2 h 110"/>
                <a:gd name="T20" fmla="*/ 0 w 255"/>
                <a:gd name="T21" fmla="*/ 2 h 110"/>
                <a:gd name="T22" fmla="*/ 0 w 255"/>
                <a:gd name="T23" fmla="*/ 2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110">
                  <a:moveTo>
                    <a:pt x="0" y="51"/>
                  </a:moveTo>
                  <a:lnTo>
                    <a:pt x="53" y="10"/>
                  </a:lnTo>
                  <a:lnTo>
                    <a:pt x="105" y="0"/>
                  </a:lnTo>
                  <a:lnTo>
                    <a:pt x="255" y="34"/>
                  </a:lnTo>
                  <a:lnTo>
                    <a:pt x="207" y="34"/>
                  </a:lnTo>
                  <a:lnTo>
                    <a:pt x="122" y="51"/>
                  </a:lnTo>
                  <a:lnTo>
                    <a:pt x="179" y="105"/>
                  </a:lnTo>
                  <a:lnTo>
                    <a:pt x="105" y="110"/>
                  </a:lnTo>
                  <a:lnTo>
                    <a:pt x="25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69" name="Freeform 30"/>
            <p:cNvSpPr>
              <a:spLocks/>
            </p:cNvSpPr>
            <p:nvPr/>
          </p:nvSpPr>
          <p:spPr bwMode="auto">
            <a:xfrm>
              <a:off x="3121" y="1855"/>
              <a:ext cx="64" cy="38"/>
            </a:xfrm>
            <a:custGeom>
              <a:avLst/>
              <a:gdLst>
                <a:gd name="T0" fmla="*/ 2 w 130"/>
                <a:gd name="T1" fmla="*/ 0 h 76"/>
                <a:gd name="T2" fmla="*/ 0 w 130"/>
                <a:gd name="T3" fmla="*/ 2 h 76"/>
                <a:gd name="T4" fmla="*/ 0 w 130"/>
                <a:gd name="T5" fmla="*/ 3 h 76"/>
                <a:gd name="T6" fmla="*/ 4 w 130"/>
                <a:gd name="T7" fmla="*/ 1 h 76"/>
                <a:gd name="T8" fmla="*/ 2 w 130"/>
                <a:gd name="T9" fmla="*/ 0 h 76"/>
                <a:gd name="T10" fmla="*/ 2 w 130"/>
                <a:gd name="T11" fmla="*/ 0 h 76"/>
                <a:gd name="T12" fmla="*/ 2 w 130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76">
                  <a:moveTo>
                    <a:pt x="92" y="0"/>
                  </a:moveTo>
                  <a:lnTo>
                    <a:pt x="0" y="47"/>
                  </a:lnTo>
                  <a:lnTo>
                    <a:pt x="17" y="76"/>
                  </a:lnTo>
                  <a:lnTo>
                    <a:pt x="130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0" name="Freeform 31"/>
            <p:cNvSpPr>
              <a:spLocks/>
            </p:cNvSpPr>
            <p:nvPr/>
          </p:nvSpPr>
          <p:spPr bwMode="auto">
            <a:xfrm>
              <a:off x="3344" y="1528"/>
              <a:ext cx="555" cy="655"/>
            </a:xfrm>
            <a:custGeom>
              <a:avLst/>
              <a:gdLst>
                <a:gd name="T0" fmla="*/ 0 w 1110"/>
                <a:gd name="T1" fmla="*/ 20 h 1309"/>
                <a:gd name="T2" fmla="*/ 1 w 1110"/>
                <a:gd name="T3" fmla="*/ 21 h 1309"/>
                <a:gd name="T4" fmla="*/ 6 w 1110"/>
                <a:gd name="T5" fmla="*/ 20 h 1309"/>
                <a:gd name="T6" fmla="*/ 2 w 1110"/>
                <a:gd name="T7" fmla="*/ 22 h 1309"/>
                <a:gd name="T8" fmla="*/ 10 w 1110"/>
                <a:gd name="T9" fmla="*/ 21 h 1309"/>
                <a:gd name="T10" fmla="*/ 7 w 1110"/>
                <a:gd name="T11" fmla="*/ 23 h 1309"/>
                <a:gd name="T12" fmla="*/ 10 w 1110"/>
                <a:gd name="T13" fmla="*/ 25 h 1309"/>
                <a:gd name="T14" fmla="*/ 7 w 1110"/>
                <a:gd name="T15" fmla="*/ 25 h 1309"/>
                <a:gd name="T16" fmla="*/ 10 w 1110"/>
                <a:gd name="T17" fmla="*/ 28 h 1309"/>
                <a:gd name="T18" fmla="*/ 6 w 1110"/>
                <a:gd name="T19" fmla="*/ 27 h 1309"/>
                <a:gd name="T20" fmla="*/ 8 w 1110"/>
                <a:gd name="T21" fmla="*/ 31 h 1309"/>
                <a:gd name="T22" fmla="*/ 5 w 1110"/>
                <a:gd name="T23" fmla="*/ 29 h 1309"/>
                <a:gd name="T24" fmla="*/ 7 w 1110"/>
                <a:gd name="T25" fmla="*/ 34 h 1309"/>
                <a:gd name="T26" fmla="*/ 4 w 1110"/>
                <a:gd name="T27" fmla="*/ 32 h 1309"/>
                <a:gd name="T28" fmla="*/ 5 w 1110"/>
                <a:gd name="T29" fmla="*/ 39 h 1309"/>
                <a:gd name="T30" fmla="*/ 8 w 1110"/>
                <a:gd name="T31" fmla="*/ 41 h 1309"/>
                <a:gd name="T32" fmla="*/ 8 w 1110"/>
                <a:gd name="T33" fmla="*/ 36 h 1309"/>
                <a:gd name="T34" fmla="*/ 10 w 1110"/>
                <a:gd name="T35" fmla="*/ 38 h 1309"/>
                <a:gd name="T36" fmla="*/ 9 w 1110"/>
                <a:gd name="T37" fmla="*/ 33 h 1309"/>
                <a:gd name="T38" fmla="*/ 13 w 1110"/>
                <a:gd name="T39" fmla="*/ 32 h 1309"/>
                <a:gd name="T40" fmla="*/ 11 w 1110"/>
                <a:gd name="T41" fmla="*/ 29 h 1309"/>
                <a:gd name="T42" fmla="*/ 17 w 1110"/>
                <a:gd name="T43" fmla="*/ 28 h 1309"/>
                <a:gd name="T44" fmla="*/ 13 w 1110"/>
                <a:gd name="T45" fmla="*/ 25 h 1309"/>
                <a:gd name="T46" fmla="*/ 20 w 1110"/>
                <a:gd name="T47" fmla="*/ 23 h 1309"/>
                <a:gd name="T48" fmla="*/ 14 w 1110"/>
                <a:gd name="T49" fmla="*/ 21 h 1309"/>
                <a:gd name="T50" fmla="*/ 20 w 1110"/>
                <a:gd name="T51" fmla="*/ 19 h 1309"/>
                <a:gd name="T52" fmla="*/ 24 w 1110"/>
                <a:gd name="T53" fmla="*/ 19 h 1309"/>
                <a:gd name="T54" fmla="*/ 28 w 1110"/>
                <a:gd name="T55" fmla="*/ 21 h 1309"/>
                <a:gd name="T56" fmla="*/ 24 w 1110"/>
                <a:gd name="T57" fmla="*/ 21 h 1309"/>
                <a:gd name="T58" fmla="*/ 21 w 1110"/>
                <a:gd name="T59" fmla="*/ 21 h 1309"/>
                <a:gd name="T60" fmla="*/ 25 w 1110"/>
                <a:gd name="T61" fmla="*/ 23 h 1309"/>
                <a:gd name="T62" fmla="*/ 35 w 1110"/>
                <a:gd name="T63" fmla="*/ 23 h 1309"/>
                <a:gd name="T64" fmla="*/ 31 w 1110"/>
                <a:gd name="T65" fmla="*/ 19 h 1309"/>
                <a:gd name="T66" fmla="*/ 27 w 1110"/>
                <a:gd name="T67" fmla="*/ 17 h 1309"/>
                <a:gd name="T68" fmla="*/ 27 w 1110"/>
                <a:gd name="T69" fmla="*/ 16 h 1309"/>
                <a:gd name="T70" fmla="*/ 25 w 1110"/>
                <a:gd name="T71" fmla="*/ 14 h 1309"/>
                <a:gd name="T72" fmla="*/ 26 w 1110"/>
                <a:gd name="T73" fmla="*/ 13 h 1309"/>
                <a:gd name="T74" fmla="*/ 22 w 1110"/>
                <a:gd name="T75" fmla="*/ 9 h 1309"/>
                <a:gd name="T76" fmla="*/ 21 w 1110"/>
                <a:gd name="T77" fmla="*/ 0 h 1309"/>
                <a:gd name="T78" fmla="*/ 20 w 1110"/>
                <a:gd name="T79" fmla="*/ 9 h 1309"/>
                <a:gd name="T80" fmla="*/ 13 w 1110"/>
                <a:gd name="T81" fmla="*/ 14 h 1309"/>
                <a:gd name="T82" fmla="*/ 0 w 1110"/>
                <a:gd name="T83" fmla="*/ 20 h 1309"/>
                <a:gd name="T84" fmla="*/ 0 w 1110"/>
                <a:gd name="T85" fmla="*/ 20 h 1309"/>
                <a:gd name="T86" fmla="*/ 0 w 1110"/>
                <a:gd name="T87" fmla="*/ 20 h 13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10" h="1309">
                  <a:moveTo>
                    <a:pt x="0" y="614"/>
                  </a:moveTo>
                  <a:lnTo>
                    <a:pt x="19" y="659"/>
                  </a:lnTo>
                  <a:lnTo>
                    <a:pt x="166" y="619"/>
                  </a:lnTo>
                  <a:lnTo>
                    <a:pt x="61" y="701"/>
                  </a:lnTo>
                  <a:lnTo>
                    <a:pt x="304" y="659"/>
                  </a:lnTo>
                  <a:lnTo>
                    <a:pt x="194" y="726"/>
                  </a:lnTo>
                  <a:lnTo>
                    <a:pt x="304" y="787"/>
                  </a:lnTo>
                  <a:lnTo>
                    <a:pt x="204" y="794"/>
                  </a:lnTo>
                  <a:lnTo>
                    <a:pt x="300" y="882"/>
                  </a:lnTo>
                  <a:lnTo>
                    <a:pt x="166" y="861"/>
                  </a:lnTo>
                  <a:lnTo>
                    <a:pt x="242" y="971"/>
                  </a:lnTo>
                  <a:lnTo>
                    <a:pt x="154" y="927"/>
                  </a:lnTo>
                  <a:lnTo>
                    <a:pt x="194" y="1074"/>
                  </a:lnTo>
                  <a:lnTo>
                    <a:pt x="112" y="996"/>
                  </a:lnTo>
                  <a:lnTo>
                    <a:pt x="154" y="1222"/>
                  </a:lnTo>
                  <a:lnTo>
                    <a:pt x="242" y="1309"/>
                  </a:lnTo>
                  <a:lnTo>
                    <a:pt x="226" y="1136"/>
                  </a:lnTo>
                  <a:lnTo>
                    <a:pt x="300" y="1186"/>
                  </a:lnTo>
                  <a:lnTo>
                    <a:pt x="287" y="1030"/>
                  </a:lnTo>
                  <a:lnTo>
                    <a:pt x="407" y="1013"/>
                  </a:lnTo>
                  <a:lnTo>
                    <a:pt x="352" y="916"/>
                  </a:lnTo>
                  <a:lnTo>
                    <a:pt x="544" y="878"/>
                  </a:lnTo>
                  <a:lnTo>
                    <a:pt x="407" y="794"/>
                  </a:lnTo>
                  <a:lnTo>
                    <a:pt x="622" y="713"/>
                  </a:lnTo>
                  <a:lnTo>
                    <a:pt x="441" y="663"/>
                  </a:lnTo>
                  <a:lnTo>
                    <a:pt x="616" y="578"/>
                  </a:lnTo>
                  <a:lnTo>
                    <a:pt x="749" y="585"/>
                  </a:lnTo>
                  <a:lnTo>
                    <a:pt x="882" y="648"/>
                  </a:lnTo>
                  <a:lnTo>
                    <a:pt x="738" y="642"/>
                  </a:lnTo>
                  <a:lnTo>
                    <a:pt x="656" y="663"/>
                  </a:lnTo>
                  <a:lnTo>
                    <a:pt x="776" y="735"/>
                  </a:lnTo>
                  <a:lnTo>
                    <a:pt x="1110" y="718"/>
                  </a:lnTo>
                  <a:lnTo>
                    <a:pt x="968" y="608"/>
                  </a:lnTo>
                  <a:lnTo>
                    <a:pt x="837" y="534"/>
                  </a:lnTo>
                  <a:lnTo>
                    <a:pt x="859" y="500"/>
                  </a:lnTo>
                  <a:lnTo>
                    <a:pt x="785" y="422"/>
                  </a:lnTo>
                  <a:lnTo>
                    <a:pt x="821" y="387"/>
                  </a:lnTo>
                  <a:lnTo>
                    <a:pt x="696" y="266"/>
                  </a:lnTo>
                  <a:lnTo>
                    <a:pt x="664" y="0"/>
                  </a:lnTo>
                  <a:lnTo>
                    <a:pt x="628" y="279"/>
                  </a:lnTo>
                  <a:lnTo>
                    <a:pt x="397" y="437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1" name="Freeform 32"/>
            <p:cNvSpPr>
              <a:spLocks/>
            </p:cNvSpPr>
            <p:nvPr/>
          </p:nvSpPr>
          <p:spPr bwMode="auto">
            <a:xfrm>
              <a:off x="3161" y="1879"/>
              <a:ext cx="655" cy="608"/>
            </a:xfrm>
            <a:custGeom>
              <a:avLst/>
              <a:gdLst>
                <a:gd name="T0" fmla="*/ 35 w 1310"/>
                <a:gd name="T1" fmla="*/ 0 h 1217"/>
                <a:gd name="T2" fmla="*/ 31 w 1310"/>
                <a:gd name="T3" fmla="*/ 3 h 1217"/>
                <a:gd name="T4" fmla="*/ 33 w 1310"/>
                <a:gd name="T5" fmla="*/ 5 h 1217"/>
                <a:gd name="T6" fmla="*/ 30 w 1310"/>
                <a:gd name="T7" fmla="*/ 6 h 1217"/>
                <a:gd name="T8" fmla="*/ 32 w 1310"/>
                <a:gd name="T9" fmla="*/ 7 h 1217"/>
                <a:gd name="T10" fmla="*/ 29 w 1310"/>
                <a:gd name="T11" fmla="*/ 9 h 1217"/>
                <a:gd name="T12" fmla="*/ 31 w 1310"/>
                <a:gd name="T13" fmla="*/ 11 h 1217"/>
                <a:gd name="T14" fmla="*/ 27 w 1310"/>
                <a:gd name="T15" fmla="*/ 12 h 1217"/>
                <a:gd name="T16" fmla="*/ 30 w 1310"/>
                <a:gd name="T17" fmla="*/ 14 h 1217"/>
                <a:gd name="T18" fmla="*/ 25 w 1310"/>
                <a:gd name="T19" fmla="*/ 15 h 1217"/>
                <a:gd name="T20" fmla="*/ 27 w 1310"/>
                <a:gd name="T21" fmla="*/ 18 h 1217"/>
                <a:gd name="T22" fmla="*/ 23 w 1310"/>
                <a:gd name="T23" fmla="*/ 19 h 1217"/>
                <a:gd name="T24" fmla="*/ 24 w 1310"/>
                <a:gd name="T25" fmla="*/ 23 h 1217"/>
                <a:gd name="T26" fmla="*/ 21 w 1310"/>
                <a:gd name="T27" fmla="*/ 22 h 1217"/>
                <a:gd name="T28" fmla="*/ 22 w 1310"/>
                <a:gd name="T29" fmla="*/ 26 h 1217"/>
                <a:gd name="T30" fmla="*/ 20 w 1310"/>
                <a:gd name="T31" fmla="*/ 25 h 1217"/>
                <a:gd name="T32" fmla="*/ 19 w 1310"/>
                <a:gd name="T33" fmla="*/ 28 h 1217"/>
                <a:gd name="T34" fmla="*/ 18 w 1310"/>
                <a:gd name="T35" fmla="*/ 26 h 1217"/>
                <a:gd name="T36" fmla="*/ 16 w 1310"/>
                <a:gd name="T37" fmla="*/ 31 h 1217"/>
                <a:gd name="T38" fmla="*/ 16 w 1310"/>
                <a:gd name="T39" fmla="*/ 27 h 1217"/>
                <a:gd name="T40" fmla="*/ 13 w 1310"/>
                <a:gd name="T41" fmla="*/ 31 h 1217"/>
                <a:gd name="T42" fmla="*/ 14 w 1310"/>
                <a:gd name="T43" fmla="*/ 27 h 1217"/>
                <a:gd name="T44" fmla="*/ 10 w 1310"/>
                <a:gd name="T45" fmla="*/ 31 h 1217"/>
                <a:gd name="T46" fmla="*/ 12 w 1310"/>
                <a:gd name="T47" fmla="*/ 27 h 1217"/>
                <a:gd name="T48" fmla="*/ 7 w 1310"/>
                <a:gd name="T49" fmla="*/ 29 h 1217"/>
                <a:gd name="T50" fmla="*/ 0 w 1310"/>
                <a:gd name="T51" fmla="*/ 31 h 1217"/>
                <a:gd name="T52" fmla="*/ 5 w 1310"/>
                <a:gd name="T53" fmla="*/ 33 h 1217"/>
                <a:gd name="T54" fmla="*/ 6 w 1310"/>
                <a:gd name="T55" fmla="*/ 32 h 1217"/>
                <a:gd name="T56" fmla="*/ 6 w 1310"/>
                <a:gd name="T57" fmla="*/ 36 h 1217"/>
                <a:gd name="T58" fmla="*/ 9 w 1310"/>
                <a:gd name="T59" fmla="*/ 33 h 1217"/>
                <a:gd name="T60" fmla="*/ 8 w 1310"/>
                <a:gd name="T61" fmla="*/ 36 h 1217"/>
                <a:gd name="T62" fmla="*/ 11 w 1310"/>
                <a:gd name="T63" fmla="*/ 34 h 1217"/>
                <a:gd name="T64" fmla="*/ 12 w 1310"/>
                <a:gd name="T65" fmla="*/ 38 h 1217"/>
                <a:gd name="T66" fmla="*/ 13 w 1310"/>
                <a:gd name="T67" fmla="*/ 34 h 1217"/>
                <a:gd name="T68" fmla="*/ 15 w 1310"/>
                <a:gd name="T69" fmla="*/ 37 h 1217"/>
                <a:gd name="T70" fmla="*/ 16 w 1310"/>
                <a:gd name="T71" fmla="*/ 34 h 1217"/>
                <a:gd name="T72" fmla="*/ 19 w 1310"/>
                <a:gd name="T73" fmla="*/ 37 h 1217"/>
                <a:gd name="T74" fmla="*/ 20 w 1310"/>
                <a:gd name="T75" fmla="*/ 35 h 1217"/>
                <a:gd name="T76" fmla="*/ 21 w 1310"/>
                <a:gd name="T77" fmla="*/ 31 h 1217"/>
                <a:gd name="T78" fmla="*/ 24 w 1310"/>
                <a:gd name="T79" fmla="*/ 34 h 1217"/>
                <a:gd name="T80" fmla="*/ 25 w 1310"/>
                <a:gd name="T81" fmla="*/ 28 h 1217"/>
                <a:gd name="T82" fmla="*/ 26 w 1310"/>
                <a:gd name="T83" fmla="*/ 30 h 1217"/>
                <a:gd name="T84" fmla="*/ 27 w 1310"/>
                <a:gd name="T85" fmla="*/ 26 h 1217"/>
                <a:gd name="T86" fmla="*/ 29 w 1310"/>
                <a:gd name="T87" fmla="*/ 27 h 1217"/>
                <a:gd name="T88" fmla="*/ 30 w 1310"/>
                <a:gd name="T89" fmla="*/ 22 h 1217"/>
                <a:gd name="T90" fmla="*/ 31 w 1310"/>
                <a:gd name="T91" fmla="*/ 23 h 1217"/>
                <a:gd name="T92" fmla="*/ 33 w 1310"/>
                <a:gd name="T93" fmla="*/ 15 h 1217"/>
                <a:gd name="T94" fmla="*/ 37 w 1310"/>
                <a:gd name="T95" fmla="*/ 12 h 1217"/>
                <a:gd name="T96" fmla="*/ 40 w 1310"/>
                <a:gd name="T97" fmla="*/ 6 h 1217"/>
                <a:gd name="T98" fmla="*/ 40 w 1310"/>
                <a:gd name="T99" fmla="*/ 3 h 1217"/>
                <a:gd name="T100" fmla="*/ 41 w 1310"/>
                <a:gd name="T101" fmla="*/ 3 h 1217"/>
                <a:gd name="T102" fmla="*/ 40 w 1310"/>
                <a:gd name="T103" fmla="*/ 0 h 1217"/>
                <a:gd name="T104" fmla="*/ 35 w 1310"/>
                <a:gd name="T105" fmla="*/ 0 h 1217"/>
                <a:gd name="T106" fmla="*/ 35 w 1310"/>
                <a:gd name="T107" fmla="*/ 0 h 1217"/>
                <a:gd name="T108" fmla="*/ 35 w 1310"/>
                <a:gd name="T109" fmla="*/ 0 h 12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0" h="1217">
                  <a:moveTo>
                    <a:pt x="1116" y="12"/>
                  </a:moveTo>
                  <a:lnTo>
                    <a:pt x="983" y="103"/>
                  </a:lnTo>
                  <a:lnTo>
                    <a:pt x="1040" y="177"/>
                  </a:lnTo>
                  <a:lnTo>
                    <a:pt x="949" y="209"/>
                  </a:lnTo>
                  <a:lnTo>
                    <a:pt x="1002" y="255"/>
                  </a:lnTo>
                  <a:lnTo>
                    <a:pt x="917" y="289"/>
                  </a:lnTo>
                  <a:lnTo>
                    <a:pt x="989" y="363"/>
                  </a:lnTo>
                  <a:lnTo>
                    <a:pt x="850" y="386"/>
                  </a:lnTo>
                  <a:lnTo>
                    <a:pt x="945" y="464"/>
                  </a:lnTo>
                  <a:lnTo>
                    <a:pt x="797" y="492"/>
                  </a:lnTo>
                  <a:lnTo>
                    <a:pt x="854" y="597"/>
                  </a:lnTo>
                  <a:lnTo>
                    <a:pt x="707" y="637"/>
                  </a:lnTo>
                  <a:lnTo>
                    <a:pt x="766" y="740"/>
                  </a:lnTo>
                  <a:lnTo>
                    <a:pt x="654" y="726"/>
                  </a:lnTo>
                  <a:lnTo>
                    <a:pt x="690" y="846"/>
                  </a:lnTo>
                  <a:lnTo>
                    <a:pt x="628" y="800"/>
                  </a:lnTo>
                  <a:lnTo>
                    <a:pt x="605" y="920"/>
                  </a:lnTo>
                  <a:lnTo>
                    <a:pt x="561" y="857"/>
                  </a:lnTo>
                  <a:lnTo>
                    <a:pt x="498" y="992"/>
                  </a:lnTo>
                  <a:lnTo>
                    <a:pt x="493" y="874"/>
                  </a:lnTo>
                  <a:lnTo>
                    <a:pt x="396" y="1023"/>
                  </a:lnTo>
                  <a:lnTo>
                    <a:pt x="422" y="895"/>
                  </a:lnTo>
                  <a:lnTo>
                    <a:pt x="304" y="1002"/>
                  </a:lnTo>
                  <a:lnTo>
                    <a:pt x="356" y="890"/>
                  </a:lnTo>
                  <a:lnTo>
                    <a:pt x="224" y="931"/>
                  </a:lnTo>
                  <a:lnTo>
                    <a:pt x="0" y="992"/>
                  </a:lnTo>
                  <a:lnTo>
                    <a:pt x="141" y="1087"/>
                  </a:lnTo>
                  <a:lnTo>
                    <a:pt x="192" y="1047"/>
                  </a:lnTo>
                  <a:lnTo>
                    <a:pt x="169" y="1173"/>
                  </a:lnTo>
                  <a:lnTo>
                    <a:pt x="257" y="1087"/>
                  </a:lnTo>
                  <a:lnTo>
                    <a:pt x="249" y="1177"/>
                  </a:lnTo>
                  <a:lnTo>
                    <a:pt x="346" y="1104"/>
                  </a:lnTo>
                  <a:lnTo>
                    <a:pt x="356" y="1217"/>
                  </a:lnTo>
                  <a:lnTo>
                    <a:pt x="411" y="1116"/>
                  </a:lnTo>
                  <a:lnTo>
                    <a:pt x="468" y="1213"/>
                  </a:lnTo>
                  <a:lnTo>
                    <a:pt x="493" y="1104"/>
                  </a:lnTo>
                  <a:lnTo>
                    <a:pt x="593" y="1194"/>
                  </a:lnTo>
                  <a:lnTo>
                    <a:pt x="609" y="1122"/>
                  </a:lnTo>
                  <a:lnTo>
                    <a:pt x="667" y="1015"/>
                  </a:lnTo>
                  <a:lnTo>
                    <a:pt x="761" y="1093"/>
                  </a:lnTo>
                  <a:lnTo>
                    <a:pt x="780" y="920"/>
                  </a:lnTo>
                  <a:lnTo>
                    <a:pt x="820" y="981"/>
                  </a:lnTo>
                  <a:lnTo>
                    <a:pt x="861" y="833"/>
                  </a:lnTo>
                  <a:lnTo>
                    <a:pt x="917" y="890"/>
                  </a:lnTo>
                  <a:lnTo>
                    <a:pt x="939" y="734"/>
                  </a:lnTo>
                  <a:lnTo>
                    <a:pt x="983" y="747"/>
                  </a:lnTo>
                  <a:lnTo>
                    <a:pt x="1055" y="485"/>
                  </a:lnTo>
                  <a:lnTo>
                    <a:pt x="1183" y="390"/>
                  </a:lnTo>
                  <a:lnTo>
                    <a:pt x="1249" y="202"/>
                  </a:lnTo>
                  <a:lnTo>
                    <a:pt x="1249" y="126"/>
                  </a:lnTo>
                  <a:lnTo>
                    <a:pt x="1310" y="114"/>
                  </a:lnTo>
                  <a:lnTo>
                    <a:pt x="1266" y="0"/>
                  </a:lnTo>
                  <a:lnTo>
                    <a:pt x="1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2" name="Freeform 33"/>
            <p:cNvSpPr>
              <a:spLocks/>
            </p:cNvSpPr>
            <p:nvPr/>
          </p:nvSpPr>
          <p:spPr bwMode="auto">
            <a:xfrm>
              <a:off x="3344" y="1876"/>
              <a:ext cx="919" cy="986"/>
            </a:xfrm>
            <a:custGeom>
              <a:avLst/>
              <a:gdLst>
                <a:gd name="T0" fmla="*/ 5 w 1839"/>
                <a:gd name="T1" fmla="*/ 33 h 1971"/>
                <a:gd name="T2" fmla="*/ 10 w 1839"/>
                <a:gd name="T3" fmla="*/ 40 h 1971"/>
                <a:gd name="T4" fmla="*/ 18 w 1839"/>
                <a:gd name="T5" fmla="*/ 28 h 1971"/>
                <a:gd name="T6" fmla="*/ 25 w 1839"/>
                <a:gd name="T7" fmla="*/ 10 h 1971"/>
                <a:gd name="T8" fmla="*/ 28 w 1839"/>
                <a:gd name="T9" fmla="*/ 1 h 1971"/>
                <a:gd name="T10" fmla="*/ 38 w 1839"/>
                <a:gd name="T11" fmla="*/ 0 h 1971"/>
                <a:gd name="T12" fmla="*/ 57 w 1839"/>
                <a:gd name="T13" fmla="*/ 3 h 1971"/>
                <a:gd name="T14" fmla="*/ 46 w 1839"/>
                <a:gd name="T15" fmla="*/ 12 h 1971"/>
                <a:gd name="T16" fmla="*/ 40 w 1839"/>
                <a:gd name="T17" fmla="*/ 24 h 1971"/>
                <a:gd name="T18" fmla="*/ 44 w 1839"/>
                <a:gd name="T19" fmla="*/ 12 h 1971"/>
                <a:gd name="T20" fmla="*/ 32 w 1839"/>
                <a:gd name="T21" fmla="*/ 16 h 1971"/>
                <a:gd name="T22" fmla="*/ 32 w 1839"/>
                <a:gd name="T23" fmla="*/ 27 h 1971"/>
                <a:gd name="T24" fmla="*/ 31 w 1839"/>
                <a:gd name="T25" fmla="*/ 26 h 1971"/>
                <a:gd name="T26" fmla="*/ 30 w 1839"/>
                <a:gd name="T27" fmla="*/ 20 h 1971"/>
                <a:gd name="T28" fmla="*/ 23 w 1839"/>
                <a:gd name="T29" fmla="*/ 23 h 1971"/>
                <a:gd name="T30" fmla="*/ 15 w 1839"/>
                <a:gd name="T31" fmla="*/ 47 h 1971"/>
                <a:gd name="T32" fmla="*/ 12 w 1839"/>
                <a:gd name="T33" fmla="*/ 62 h 1971"/>
                <a:gd name="T34" fmla="*/ 10 w 1839"/>
                <a:gd name="T35" fmla="*/ 62 h 1971"/>
                <a:gd name="T36" fmla="*/ 16 w 1839"/>
                <a:gd name="T37" fmla="*/ 34 h 1971"/>
                <a:gd name="T38" fmla="*/ 10 w 1839"/>
                <a:gd name="T39" fmla="*/ 44 h 1971"/>
                <a:gd name="T40" fmla="*/ 7 w 1839"/>
                <a:gd name="T41" fmla="*/ 38 h 1971"/>
                <a:gd name="T42" fmla="*/ 5 w 1839"/>
                <a:gd name="T43" fmla="*/ 41 h 1971"/>
                <a:gd name="T44" fmla="*/ 5 w 1839"/>
                <a:gd name="T45" fmla="*/ 42 h 1971"/>
                <a:gd name="T46" fmla="*/ 5 w 1839"/>
                <a:gd name="T47" fmla="*/ 47 h 1971"/>
                <a:gd name="T48" fmla="*/ 6 w 1839"/>
                <a:gd name="T49" fmla="*/ 50 h 1971"/>
                <a:gd name="T50" fmla="*/ 4 w 1839"/>
                <a:gd name="T51" fmla="*/ 51 h 1971"/>
                <a:gd name="T52" fmla="*/ 3 w 1839"/>
                <a:gd name="T53" fmla="*/ 45 h 1971"/>
                <a:gd name="T54" fmla="*/ 3 w 1839"/>
                <a:gd name="T55" fmla="*/ 43 h 1971"/>
                <a:gd name="T56" fmla="*/ 3 w 1839"/>
                <a:gd name="T57" fmla="*/ 42 h 1971"/>
                <a:gd name="T58" fmla="*/ 0 w 1839"/>
                <a:gd name="T59" fmla="*/ 42 h 1971"/>
                <a:gd name="T60" fmla="*/ 0 w 1839"/>
                <a:gd name="T61" fmla="*/ 41 h 1971"/>
                <a:gd name="T62" fmla="*/ 3 w 1839"/>
                <a:gd name="T63" fmla="*/ 40 h 1971"/>
                <a:gd name="T64" fmla="*/ 5 w 1839"/>
                <a:gd name="T65" fmla="*/ 37 h 1971"/>
                <a:gd name="T66" fmla="*/ 3 w 1839"/>
                <a:gd name="T67" fmla="*/ 34 h 1971"/>
                <a:gd name="T68" fmla="*/ 5 w 1839"/>
                <a:gd name="T69" fmla="*/ 33 h 1971"/>
                <a:gd name="T70" fmla="*/ 5 w 1839"/>
                <a:gd name="T71" fmla="*/ 33 h 1971"/>
                <a:gd name="T72" fmla="*/ 5 w 1839"/>
                <a:gd name="T73" fmla="*/ 33 h 19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9" h="1971">
                  <a:moveTo>
                    <a:pt x="190" y="1046"/>
                  </a:moveTo>
                  <a:lnTo>
                    <a:pt x="333" y="1268"/>
                  </a:lnTo>
                  <a:lnTo>
                    <a:pt x="607" y="877"/>
                  </a:lnTo>
                  <a:lnTo>
                    <a:pt x="806" y="320"/>
                  </a:lnTo>
                  <a:lnTo>
                    <a:pt x="909" y="18"/>
                  </a:lnTo>
                  <a:lnTo>
                    <a:pt x="1228" y="0"/>
                  </a:lnTo>
                  <a:lnTo>
                    <a:pt x="1839" y="78"/>
                  </a:lnTo>
                  <a:lnTo>
                    <a:pt x="1481" y="360"/>
                  </a:lnTo>
                  <a:lnTo>
                    <a:pt x="1306" y="740"/>
                  </a:lnTo>
                  <a:lnTo>
                    <a:pt x="1415" y="354"/>
                  </a:lnTo>
                  <a:lnTo>
                    <a:pt x="1038" y="510"/>
                  </a:lnTo>
                  <a:lnTo>
                    <a:pt x="1025" y="835"/>
                  </a:lnTo>
                  <a:lnTo>
                    <a:pt x="993" y="822"/>
                  </a:lnTo>
                  <a:lnTo>
                    <a:pt x="977" y="611"/>
                  </a:lnTo>
                  <a:lnTo>
                    <a:pt x="745" y="727"/>
                  </a:lnTo>
                  <a:lnTo>
                    <a:pt x="485" y="1494"/>
                  </a:lnTo>
                  <a:lnTo>
                    <a:pt x="384" y="1971"/>
                  </a:lnTo>
                  <a:lnTo>
                    <a:pt x="340" y="1956"/>
                  </a:lnTo>
                  <a:lnTo>
                    <a:pt x="532" y="1067"/>
                  </a:lnTo>
                  <a:lnTo>
                    <a:pt x="346" y="1392"/>
                  </a:lnTo>
                  <a:lnTo>
                    <a:pt x="224" y="1213"/>
                  </a:lnTo>
                  <a:lnTo>
                    <a:pt x="162" y="1291"/>
                  </a:lnTo>
                  <a:lnTo>
                    <a:pt x="190" y="1339"/>
                  </a:lnTo>
                  <a:lnTo>
                    <a:pt x="185" y="1494"/>
                  </a:lnTo>
                  <a:lnTo>
                    <a:pt x="204" y="1582"/>
                  </a:lnTo>
                  <a:lnTo>
                    <a:pt x="148" y="1612"/>
                  </a:lnTo>
                  <a:lnTo>
                    <a:pt x="124" y="1432"/>
                  </a:lnTo>
                  <a:lnTo>
                    <a:pt x="124" y="1352"/>
                  </a:lnTo>
                  <a:lnTo>
                    <a:pt x="101" y="1318"/>
                  </a:lnTo>
                  <a:lnTo>
                    <a:pt x="0" y="1339"/>
                  </a:lnTo>
                  <a:lnTo>
                    <a:pt x="0" y="1291"/>
                  </a:lnTo>
                  <a:lnTo>
                    <a:pt x="101" y="1255"/>
                  </a:lnTo>
                  <a:lnTo>
                    <a:pt x="162" y="1162"/>
                  </a:lnTo>
                  <a:lnTo>
                    <a:pt x="101" y="1080"/>
                  </a:lnTo>
                  <a:lnTo>
                    <a:pt x="19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3" name="Freeform 34"/>
            <p:cNvSpPr>
              <a:spLocks/>
            </p:cNvSpPr>
            <p:nvPr/>
          </p:nvSpPr>
          <p:spPr bwMode="auto">
            <a:xfrm>
              <a:off x="3210" y="2392"/>
              <a:ext cx="378" cy="340"/>
            </a:xfrm>
            <a:custGeom>
              <a:avLst/>
              <a:gdLst>
                <a:gd name="T0" fmla="*/ 8 w 757"/>
                <a:gd name="T1" fmla="*/ 4 h 680"/>
                <a:gd name="T2" fmla="*/ 9 w 757"/>
                <a:gd name="T3" fmla="*/ 9 h 680"/>
                <a:gd name="T4" fmla="*/ 7 w 757"/>
                <a:gd name="T5" fmla="*/ 16 h 680"/>
                <a:gd name="T6" fmla="*/ 9 w 757"/>
                <a:gd name="T7" fmla="*/ 19 h 680"/>
                <a:gd name="T8" fmla="*/ 14 w 757"/>
                <a:gd name="T9" fmla="*/ 17 h 680"/>
                <a:gd name="T10" fmla="*/ 23 w 757"/>
                <a:gd name="T11" fmla="*/ 11 h 680"/>
                <a:gd name="T12" fmla="*/ 22 w 757"/>
                <a:gd name="T13" fmla="*/ 13 h 680"/>
                <a:gd name="T14" fmla="*/ 9 w 757"/>
                <a:gd name="T15" fmla="*/ 22 h 680"/>
                <a:gd name="T16" fmla="*/ 4 w 757"/>
                <a:gd name="T17" fmla="*/ 18 h 680"/>
                <a:gd name="T18" fmla="*/ 0 w 757"/>
                <a:gd name="T19" fmla="*/ 0 h 680"/>
                <a:gd name="T20" fmla="*/ 5 w 757"/>
                <a:gd name="T21" fmla="*/ 14 h 680"/>
                <a:gd name="T22" fmla="*/ 7 w 757"/>
                <a:gd name="T23" fmla="*/ 9 h 680"/>
                <a:gd name="T24" fmla="*/ 7 w 757"/>
                <a:gd name="T25" fmla="*/ 2 h 680"/>
                <a:gd name="T26" fmla="*/ 8 w 757"/>
                <a:gd name="T27" fmla="*/ 4 h 680"/>
                <a:gd name="T28" fmla="*/ 8 w 757"/>
                <a:gd name="T29" fmla="*/ 4 h 680"/>
                <a:gd name="T30" fmla="*/ 8 w 757"/>
                <a:gd name="T31" fmla="*/ 4 h 6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57" h="680">
                  <a:moveTo>
                    <a:pt x="281" y="115"/>
                  </a:moveTo>
                  <a:lnTo>
                    <a:pt x="297" y="285"/>
                  </a:lnTo>
                  <a:lnTo>
                    <a:pt x="226" y="496"/>
                  </a:lnTo>
                  <a:lnTo>
                    <a:pt x="297" y="596"/>
                  </a:lnTo>
                  <a:lnTo>
                    <a:pt x="472" y="517"/>
                  </a:lnTo>
                  <a:lnTo>
                    <a:pt x="757" y="326"/>
                  </a:lnTo>
                  <a:lnTo>
                    <a:pt x="734" y="391"/>
                  </a:lnTo>
                  <a:lnTo>
                    <a:pt x="302" y="680"/>
                  </a:lnTo>
                  <a:lnTo>
                    <a:pt x="150" y="549"/>
                  </a:lnTo>
                  <a:lnTo>
                    <a:pt x="0" y="0"/>
                  </a:lnTo>
                  <a:lnTo>
                    <a:pt x="179" y="433"/>
                  </a:lnTo>
                  <a:lnTo>
                    <a:pt x="249" y="264"/>
                  </a:lnTo>
                  <a:lnTo>
                    <a:pt x="226" y="47"/>
                  </a:lnTo>
                  <a:lnTo>
                    <a:pt x="28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4" name="Freeform 35"/>
            <p:cNvSpPr>
              <a:spLocks/>
            </p:cNvSpPr>
            <p:nvPr/>
          </p:nvSpPr>
          <p:spPr bwMode="auto">
            <a:xfrm>
              <a:off x="3206" y="2399"/>
              <a:ext cx="135" cy="146"/>
            </a:xfrm>
            <a:custGeom>
              <a:avLst/>
              <a:gdLst>
                <a:gd name="T0" fmla="*/ 9 w 270"/>
                <a:gd name="T1" fmla="*/ 2 h 293"/>
                <a:gd name="T2" fmla="*/ 6 w 270"/>
                <a:gd name="T3" fmla="*/ 9 h 293"/>
                <a:gd name="T4" fmla="*/ 0 w 270"/>
                <a:gd name="T5" fmla="*/ 0 h 293"/>
                <a:gd name="T6" fmla="*/ 6 w 270"/>
                <a:gd name="T7" fmla="*/ 6 h 293"/>
                <a:gd name="T8" fmla="*/ 9 w 270"/>
                <a:gd name="T9" fmla="*/ 1 h 293"/>
                <a:gd name="T10" fmla="*/ 9 w 270"/>
                <a:gd name="T11" fmla="*/ 2 h 293"/>
                <a:gd name="T12" fmla="*/ 9 w 270"/>
                <a:gd name="T13" fmla="*/ 2 h 293"/>
                <a:gd name="T14" fmla="*/ 9 w 270"/>
                <a:gd name="T15" fmla="*/ 2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" h="293">
                  <a:moveTo>
                    <a:pt x="270" y="95"/>
                  </a:moveTo>
                  <a:lnTo>
                    <a:pt x="179" y="293"/>
                  </a:lnTo>
                  <a:lnTo>
                    <a:pt x="0" y="0"/>
                  </a:lnTo>
                  <a:lnTo>
                    <a:pt x="166" y="196"/>
                  </a:lnTo>
                  <a:lnTo>
                    <a:pt x="261" y="63"/>
                  </a:lnTo>
                  <a:lnTo>
                    <a:pt x="27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5" name="Freeform 36"/>
            <p:cNvSpPr>
              <a:spLocks/>
            </p:cNvSpPr>
            <p:nvPr/>
          </p:nvSpPr>
          <p:spPr bwMode="auto">
            <a:xfrm>
              <a:off x="3525" y="2317"/>
              <a:ext cx="724" cy="530"/>
            </a:xfrm>
            <a:custGeom>
              <a:avLst/>
              <a:gdLst>
                <a:gd name="T0" fmla="*/ 20 w 1449"/>
                <a:gd name="T1" fmla="*/ 0 h 1061"/>
                <a:gd name="T2" fmla="*/ 13 w 1449"/>
                <a:gd name="T3" fmla="*/ 6 h 1061"/>
                <a:gd name="T4" fmla="*/ 10 w 1449"/>
                <a:gd name="T5" fmla="*/ 6 h 1061"/>
                <a:gd name="T6" fmla="*/ 16 w 1449"/>
                <a:gd name="T7" fmla="*/ 12 h 1061"/>
                <a:gd name="T8" fmla="*/ 7 w 1449"/>
                <a:gd name="T9" fmla="*/ 27 h 1061"/>
                <a:gd name="T10" fmla="*/ 0 w 1449"/>
                <a:gd name="T11" fmla="*/ 33 h 1061"/>
                <a:gd name="T12" fmla="*/ 8 w 1449"/>
                <a:gd name="T13" fmla="*/ 29 h 1061"/>
                <a:gd name="T14" fmla="*/ 16 w 1449"/>
                <a:gd name="T15" fmla="*/ 27 h 1061"/>
                <a:gd name="T16" fmla="*/ 24 w 1449"/>
                <a:gd name="T17" fmla="*/ 16 h 1061"/>
                <a:gd name="T18" fmla="*/ 33 w 1449"/>
                <a:gd name="T19" fmla="*/ 10 h 1061"/>
                <a:gd name="T20" fmla="*/ 45 w 1449"/>
                <a:gd name="T21" fmla="*/ 12 h 1061"/>
                <a:gd name="T22" fmla="*/ 38 w 1449"/>
                <a:gd name="T23" fmla="*/ 10 h 1061"/>
                <a:gd name="T24" fmla="*/ 38 w 1449"/>
                <a:gd name="T25" fmla="*/ 7 h 1061"/>
                <a:gd name="T26" fmla="*/ 27 w 1449"/>
                <a:gd name="T27" fmla="*/ 10 h 1061"/>
                <a:gd name="T28" fmla="*/ 30 w 1449"/>
                <a:gd name="T29" fmla="*/ 0 h 1061"/>
                <a:gd name="T30" fmla="*/ 28 w 1449"/>
                <a:gd name="T31" fmla="*/ 1 h 1061"/>
                <a:gd name="T32" fmla="*/ 22 w 1449"/>
                <a:gd name="T33" fmla="*/ 18 h 1061"/>
                <a:gd name="T34" fmla="*/ 18 w 1449"/>
                <a:gd name="T35" fmla="*/ 19 h 1061"/>
                <a:gd name="T36" fmla="*/ 19 w 1449"/>
                <a:gd name="T37" fmla="*/ 16 h 1061"/>
                <a:gd name="T38" fmla="*/ 16 w 1449"/>
                <a:gd name="T39" fmla="*/ 8 h 1061"/>
                <a:gd name="T40" fmla="*/ 20 w 1449"/>
                <a:gd name="T41" fmla="*/ 4 h 1061"/>
                <a:gd name="T42" fmla="*/ 20 w 1449"/>
                <a:gd name="T43" fmla="*/ 0 h 1061"/>
                <a:gd name="T44" fmla="*/ 20 w 1449"/>
                <a:gd name="T45" fmla="*/ 0 h 1061"/>
                <a:gd name="T46" fmla="*/ 20 w 1449"/>
                <a:gd name="T47" fmla="*/ 0 h 1061"/>
                <a:gd name="T48" fmla="*/ 20 w 1449"/>
                <a:gd name="T49" fmla="*/ 0 h 10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9" h="1061">
                  <a:moveTo>
                    <a:pt x="643" y="0"/>
                  </a:moveTo>
                  <a:lnTo>
                    <a:pt x="422" y="217"/>
                  </a:lnTo>
                  <a:lnTo>
                    <a:pt x="335" y="198"/>
                  </a:lnTo>
                  <a:lnTo>
                    <a:pt x="527" y="386"/>
                  </a:lnTo>
                  <a:lnTo>
                    <a:pt x="246" y="879"/>
                  </a:lnTo>
                  <a:lnTo>
                    <a:pt x="0" y="1061"/>
                  </a:lnTo>
                  <a:lnTo>
                    <a:pt x="261" y="932"/>
                  </a:lnTo>
                  <a:lnTo>
                    <a:pt x="512" y="879"/>
                  </a:lnTo>
                  <a:lnTo>
                    <a:pt x="780" y="542"/>
                  </a:lnTo>
                  <a:lnTo>
                    <a:pt x="1080" y="348"/>
                  </a:lnTo>
                  <a:lnTo>
                    <a:pt x="1449" y="396"/>
                  </a:lnTo>
                  <a:lnTo>
                    <a:pt x="1217" y="348"/>
                  </a:lnTo>
                  <a:lnTo>
                    <a:pt x="1223" y="246"/>
                  </a:lnTo>
                  <a:lnTo>
                    <a:pt x="877" y="331"/>
                  </a:lnTo>
                  <a:lnTo>
                    <a:pt x="972" y="14"/>
                  </a:lnTo>
                  <a:lnTo>
                    <a:pt x="903" y="61"/>
                  </a:lnTo>
                  <a:lnTo>
                    <a:pt x="711" y="599"/>
                  </a:lnTo>
                  <a:lnTo>
                    <a:pt x="607" y="633"/>
                  </a:lnTo>
                  <a:lnTo>
                    <a:pt x="632" y="519"/>
                  </a:lnTo>
                  <a:lnTo>
                    <a:pt x="512" y="259"/>
                  </a:lnTo>
                  <a:lnTo>
                    <a:pt x="671" y="158"/>
                  </a:lnTo>
                  <a:lnTo>
                    <a:pt x="671" y="8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6" name="Freeform 37"/>
            <p:cNvSpPr>
              <a:spLocks/>
            </p:cNvSpPr>
            <p:nvPr/>
          </p:nvSpPr>
          <p:spPr bwMode="auto">
            <a:xfrm>
              <a:off x="3514" y="2763"/>
              <a:ext cx="473" cy="397"/>
            </a:xfrm>
            <a:custGeom>
              <a:avLst/>
              <a:gdLst>
                <a:gd name="T0" fmla="*/ 7 w 945"/>
                <a:gd name="T1" fmla="*/ 12 h 794"/>
                <a:gd name="T2" fmla="*/ 6 w 945"/>
                <a:gd name="T3" fmla="*/ 14 h 794"/>
                <a:gd name="T4" fmla="*/ 3 w 945"/>
                <a:gd name="T5" fmla="*/ 17 h 794"/>
                <a:gd name="T6" fmla="*/ 6 w 945"/>
                <a:gd name="T7" fmla="*/ 16 h 794"/>
                <a:gd name="T8" fmla="*/ 8 w 945"/>
                <a:gd name="T9" fmla="*/ 13 h 794"/>
                <a:gd name="T10" fmla="*/ 9 w 945"/>
                <a:gd name="T11" fmla="*/ 14 h 794"/>
                <a:gd name="T12" fmla="*/ 7 w 945"/>
                <a:gd name="T13" fmla="*/ 16 h 794"/>
                <a:gd name="T14" fmla="*/ 8 w 945"/>
                <a:gd name="T15" fmla="*/ 18 h 794"/>
                <a:gd name="T16" fmla="*/ 9 w 945"/>
                <a:gd name="T17" fmla="*/ 19 h 794"/>
                <a:gd name="T18" fmla="*/ 8 w 945"/>
                <a:gd name="T19" fmla="*/ 22 h 794"/>
                <a:gd name="T20" fmla="*/ 10 w 945"/>
                <a:gd name="T21" fmla="*/ 21 h 794"/>
                <a:gd name="T22" fmla="*/ 11 w 945"/>
                <a:gd name="T23" fmla="*/ 19 h 794"/>
                <a:gd name="T24" fmla="*/ 13 w 945"/>
                <a:gd name="T25" fmla="*/ 18 h 794"/>
                <a:gd name="T26" fmla="*/ 15 w 945"/>
                <a:gd name="T27" fmla="*/ 20 h 794"/>
                <a:gd name="T28" fmla="*/ 11 w 945"/>
                <a:gd name="T29" fmla="*/ 21 h 794"/>
                <a:gd name="T30" fmla="*/ 13 w 945"/>
                <a:gd name="T31" fmla="*/ 23 h 794"/>
                <a:gd name="T32" fmla="*/ 12 w 945"/>
                <a:gd name="T33" fmla="*/ 25 h 794"/>
                <a:gd name="T34" fmla="*/ 14 w 945"/>
                <a:gd name="T35" fmla="*/ 24 h 794"/>
                <a:gd name="T36" fmla="*/ 15 w 945"/>
                <a:gd name="T37" fmla="*/ 22 h 794"/>
                <a:gd name="T38" fmla="*/ 19 w 945"/>
                <a:gd name="T39" fmla="*/ 23 h 794"/>
                <a:gd name="T40" fmla="*/ 16 w 945"/>
                <a:gd name="T41" fmla="*/ 24 h 794"/>
                <a:gd name="T42" fmla="*/ 20 w 945"/>
                <a:gd name="T43" fmla="*/ 24 h 794"/>
                <a:gd name="T44" fmla="*/ 24 w 945"/>
                <a:gd name="T45" fmla="*/ 21 h 794"/>
                <a:gd name="T46" fmla="*/ 30 w 945"/>
                <a:gd name="T47" fmla="*/ 12 h 794"/>
                <a:gd name="T48" fmla="*/ 28 w 945"/>
                <a:gd name="T49" fmla="*/ 7 h 794"/>
                <a:gd name="T50" fmla="*/ 23 w 945"/>
                <a:gd name="T51" fmla="*/ 2 h 794"/>
                <a:gd name="T52" fmla="*/ 16 w 945"/>
                <a:gd name="T53" fmla="*/ 0 h 794"/>
                <a:gd name="T54" fmla="*/ 8 w 945"/>
                <a:gd name="T55" fmla="*/ 2 h 794"/>
                <a:gd name="T56" fmla="*/ 1 w 945"/>
                <a:gd name="T57" fmla="*/ 5 h 794"/>
                <a:gd name="T58" fmla="*/ 0 w 945"/>
                <a:gd name="T59" fmla="*/ 6 h 794"/>
                <a:gd name="T60" fmla="*/ 5 w 945"/>
                <a:gd name="T61" fmla="*/ 10 h 794"/>
                <a:gd name="T62" fmla="*/ 7 w 945"/>
                <a:gd name="T63" fmla="*/ 12 h 794"/>
                <a:gd name="T64" fmla="*/ 7 w 945"/>
                <a:gd name="T65" fmla="*/ 12 h 794"/>
                <a:gd name="T66" fmla="*/ 7 w 945"/>
                <a:gd name="T67" fmla="*/ 12 h 7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5" h="794">
                  <a:moveTo>
                    <a:pt x="206" y="374"/>
                  </a:moveTo>
                  <a:lnTo>
                    <a:pt x="166" y="446"/>
                  </a:lnTo>
                  <a:lnTo>
                    <a:pt x="82" y="536"/>
                  </a:lnTo>
                  <a:lnTo>
                    <a:pt x="177" y="507"/>
                  </a:lnTo>
                  <a:lnTo>
                    <a:pt x="232" y="412"/>
                  </a:lnTo>
                  <a:lnTo>
                    <a:pt x="288" y="446"/>
                  </a:lnTo>
                  <a:lnTo>
                    <a:pt x="213" y="494"/>
                  </a:lnTo>
                  <a:lnTo>
                    <a:pt x="253" y="549"/>
                  </a:lnTo>
                  <a:lnTo>
                    <a:pt x="282" y="578"/>
                  </a:lnTo>
                  <a:lnTo>
                    <a:pt x="229" y="676"/>
                  </a:lnTo>
                  <a:lnTo>
                    <a:pt x="303" y="650"/>
                  </a:lnTo>
                  <a:lnTo>
                    <a:pt x="324" y="591"/>
                  </a:lnTo>
                  <a:lnTo>
                    <a:pt x="390" y="568"/>
                  </a:lnTo>
                  <a:lnTo>
                    <a:pt x="451" y="619"/>
                  </a:lnTo>
                  <a:lnTo>
                    <a:pt x="348" y="663"/>
                  </a:lnTo>
                  <a:lnTo>
                    <a:pt x="413" y="711"/>
                  </a:lnTo>
                  <a:lnTo>
                    <a:pt x="356" y="794"/>
                  </a:lnTo>
                  <a:lnTo>
                    <a:pt x="438" y="760"/>
                  </a:lnTo>
                  <a:lnTo>
                    <a:pt x="472" y="692"/>
                  </a:lnTo>
                  <a:lnTo>
                    <a:pt x="577" y="734"/>
                  </a:lnTo>
                  <a:lnTo>
                    <a:pt x="499" y="760"/>
                  </a:lnTo>
                  <a:lnTo>
                    <a:pt x="615" y="739"/>
                  </a:lnTo>
                  <a:lnTo>
                    <a:pt x="742" y="650"/>
                  </a:lnTo>
                  <a:lnTo>
                    <a:pt x="945" y="367"/>
                  </a:lnTo>
                  <a:lnTo>
                    <a:pt x="875" y="197"/>
                  </a:lnTo>
                  <a:lnTo>
                    <a:pt x="732" y="59"/>
                  </a:lnTo>
                  <a:lnTo>
                    <a:pt x="499" y="0"/>
                  </a:lnTo>
                  <a:lnTo>
                    <a:pt x="229" y="40"/>
                  </a:lnTo>
                  <a:lnTo>
                    <a:pt x="31" y="156"/>
                  </a:lnTo>
                  <a:lnTo>
                    <a:pt x="0" y="182"/>
                  </a:lnTo>
                  <a:lnTo>
                    <a:pt x="130" y="291"/>
                  </a:lnTo>
                  <a:lnTo>
                    <a:pt x="206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7" name="Freeform 38"/>
            <p:cNvSpPr>
              <a:spLocks/>
            </p:cNvSpPr>
            <p:nvPr/>
          </p:nvSpPr>
          <p:spPr bwMode="auto">
            <a:xfrm>
              <a:off x="3788" y="2059"/>
              <a:ext cx="732" cy="999"/>
            </a:xfrm>
            <a:custGeom>
              <a:avLst/>
              <a:gdLst>
                <a:gd name="T0" fmla="*/ 1 w 1464"/>
                <a:gd name="T1" fmla="*/ 42 h 2000"/>
                <a:gd name="T2" fmla="*/ 7 w 1464"/>
                <a:gd name="T3" fmla="*/ 44 h 2000"/>
                <a:gd name="T4" fmla="*/ 15 w 1464"/>
                <a:gd name="T5" fmla="*/ 49 h 2000"/>
                <a:gd name="T6" fmla="*/ 17 w 1464"/>
                <a:gd name="T7" fmla="*/ 53 h 2000"/>
                <a:gd name="T8" fmla="*/ 12 w 1464"/>
                <a:gd name="T9" fmla="*/ 59 h 2000"/>
                <a:gd name="T10" fmla="*/ 20 w 1464"/>
                <a:gd name="T11" fmla="*/ 60 h 2000"/>
                <a:gd name="T12" fmla="*/ 24 w 1464"/>
                <a:gd name="T13" fmla="*/ 57 h 2000"/>
                <a:gd name="T14" fmla="*/ 32 w 1464"/>
                <a:gd name="T15" fmla="*/ 44 h 2000"/>
                <a:gd name="T16" fmla="*/ 39 w 1464"/>
                <a:gd name="T17" fmla="*/ 39 h 2000"/>
                <a:gd name="T18" fmla="*/ 42 w 1464"/>
                <a:gd name="T19" fmla="*/ 39 h 2000"/>
                <a:gd name="T20" fmla="*/ 46 w 1464"/>
                <a:gd name="T21" fmla="*/ 57 h 2000"/>
                <a:gd name="T22" fmla="*/ 46 w 1464"/>
                <a:gd name="T23" fmla="*/ 62 h 2000"/>
                <a:gd name="T24" fmla="*/ 46 w 1464"/>
                <a:gd name="T25" fmla="*/ 56 h 2000"/>
                <a:gd name="T26" fmla="*/ 38 w 1464"/>
                <a:gd name="T27" fmla="*/ 8 h 2000"/>
                <a:gd name="T28" fmla="*/ 37 w 1464"/>
                <a:gd name="T29" fmla="*/ 0 h 2000"/>
                <a:gd name="T30" fmla="*/ 35 w 1464"/>
                <a:gd name="T31" fmla="*/ 2 h 2000"/>
                <a:gd name="T32" fmla="*/ 29 w 1464"/>
                <a:gd name="T33" fmla="*/ 2 h 2000"/>
                <a:gd name="T34" fmla="*/ 21 w 1464"/>
                <a:gd name="T35" fmla="*/ 7 h 2000"/>
                <a:gd name="T36" fmla="*/ 16 w 1464"/>
                <a:gd name="T37" fmla="*/ 16 h 2000"/>
                <a:gd name="T38" fmla="*/ 22 w 1464"/>
                <a:gd name="T39" fmla="*/ 7 h 2000"/>
                <a:gd name="T40" fmla="*/ 34 w 1464"/>
                <a:gd name="T41" fmla="*/ 3 h 2000"/>
                <a:gd name="T42" fmla="*/ 35 w 1464"/>
                <a:gd name="T43" fmla="*/ 31 h 2000"/>
                <a:gd name="T44" fmla="*/ 33 w 1464"/>
                <a:gd name="T45" fmla="*/ 37 h 2000"/>
                <a:gd name="T46" fmla="*/ 18 w 1464"/>
                <a:gd name="T47" fmla="*/ 52 h 2000"/>
                <a:gd name="T48" fmla="*/ 16 w 1464"/>
                <a:gd name="T49" fmla="*/ 49 h 2000"/>
                <a:gd name="T50" fmla="*/ 10 w 1464"/>
                <a:gd name="T51" fmla="*/ 44 h 2000"/>
                <a:gd name="T52" fmla="*/ 0 w 1464"/>
                <a:gd name="T53" fmla="*/ 41 h 2000"/>
                <a:gd name="T54" fmla="*/ 1 w 1464"/>
                <a:gd name="T55" fmla="*/ 42 h 2000"/>
                <a:gd name="T56" fmla="*/ 1 w 1464"/>
                <a:gd name="T57" fmla="*/ 42 h 2000"/>
                <a:gd name="T58" fmla="*/ 1 w 1464"/>
                <a:gd name="T59" fmla="*/ 42 h 2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64" h="2000">
                  <a:moveTo>
                    <a:pt x="8" y="1367"/>
                  </a:moveTo>
                  <a:lnTo>
                    <a:pt x="224" y="1416"/>
                  </a:lnTo>
                  <a:lnTo>
                    <a:pt x="470" y="1597"/>
                  </a:lnTo>
                  <a:lnTo>
                    <a:pt x="527" y="1700"/>
                  </a:lnTo>
                  <a:lnTo>
                    <a:pt x="384" y="1916"/>
                  </a:lnTo>
                  <a:lnTo>
                    <a:pt x="614" y="1932"/>
                  </a:lnTo>
                  <a:lnTo>
                    <a:pt x="766" y="1836"/>
                  </a:lnTo>
                  <a:lnTo>
                    <a:pt x="1004" y="1437"/>
                  </a:lnTo>
                  <a:lnTo>
                    <a:pt x="1238" y="1270"/>
                  </a:lnTo>
                  <a:lnTo>
                    <a:pt x="1340" y="1278"/>
                  </a:lnTo>
                  <a:lnTo>
                    <a:pt x="1443" y="1831"/>
                  </a:lnTo>
                  <a:lnTo>
                    <a:pt x="1443" y="2000"/>
                  </a:lnTo>
                  <a:lnTo>
                    <a:pt x="1464" y="1802"/>
                  </a:lnTo>
                  <a:lnTo>
                    <a:pt x="1190" y="272"/>
                  </a:lnTo>
                  <a:lnTo>
                    <a:pt x="1169" y="0"/>
                  </a:lnTo>
                  <a:lnTo>
                    <a:pt x="1108" y="69"/>
                  </a:lnTo>
                  <a:lnTo>
                    <a:pt x="909" y="95"/>
                  </a:lnTo>
                  <a:lnTo>
                    <a:pt x="664" y="246"/>
                  </a:lnTo>
                  <a:lnTo>
                    <a:pt x="483" y="531"/>
                  </a:lnTo>
                  <a:lnTo>
                    <a:pt x="690" y="251"/>
                  </a:lnTo>
                  <a:lnTo>
                    <a:pt x="1088" y="122"/>
                  </a:lnTo>
                  <a:lnTo>
                    <a:pt x="1108" y="1013"/>
                  </a:lnTo>
                  <a:lnTo>
                    <a:pt x="1048" y="1198"/>
                  </a:lnTo>
                  <a:lnTo>
                    <a:pt x="568" y="1694"/>
                  </a:lnTo>
                  <a:lnTo>
                    <a:pt x="511" y="1591"/>
                  </a:lnTo>
                  <a:lnTo>
                    <a:pt x="316" y="1422"/>
                  </a:lnTo>
                  <a:lnTo>
                    <a:pt x="0" y="1338"/>
                  </a:lnTo>
                  <a:lnTo>
                    <a:pt x="8" y="1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8" name="Freeform 39"/>
            <p:cNvSpPr>
              <a:spLocks/>
            </p:cNvSpPr>
            <p:nvPr/>
          </p:nvSpPr>
          <p:spPr bwMode="auto">
            <a:xfrm>
              <a:off x="4088" y="1980"/>
              <a:ext cx="210" cy="204"/>
            </a:xfrm>
            <a:custGeom>
              <a:avLst/>
              <a:gdLst>
                <a:gd name="T0" fmla="*/ 12 w 418"/>
                <a:gd name="T1" fmla="*/ 0 h 408"/>
                <a:gd name="T2" fmla="*/ 11 w 418"/>
                <a:gd name="T3" fmla="*/ 4 h 408"/>
                <a:gd name="T4" fmla="*/ 14 w 418"/>
                <a:gd name="T5" fmla="*/ 5 h 408"/>
                <a:gd name="T6" fmla="*/ 4 w 418"/>
                <a:gd name="T7" fmla="*/ 8 h 408"/>
                <a:gd name="T8" fmla="*/ 0 w 418"/>
                <a:gd name="T9" fmla="*/ 13 h 408"/>
                <a:gd name="T10" fmla="*/ 5 w 418"/>
                <a:gd name="T11" fmla="*/ 6 h 408"/>
                <a:gd name="T12" fmla="*/ 12 w 418"/>
                <a:gd name="T13" fmla="*/ 0 h 408"/>
                <a:gd name="T14" fmla="*/ 12 w 418"/>
                <a:gd name="T15" fmla="*/ 0 h 408"/>
                <a:gd name="T16" fmla="*/ 12 w 418"/>
                <a:gd name="T17" fmla="*/ 0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8" h="408">
                  <a:moveTo>
                    <a:pt x="371" y="0"/>
                  </a:moveTo>
                  <a:lnTo>
                    <a:pt x="344" y="106"/>
                  </a:lnTo>
                  <a:lnTo>
                    <a:pt x="418" y="138"/>
                  </a:lnTo>
                  <a:lnTo>
                    <a:pt x="110" y="252"/>
                  </a:lnTo>
                  <a:lnTo>
                    <a:pt x="0" y="408"/>
                  </a:lnTo>
                  <a:lnTo>
                    <a:pt x="137" y="171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79" name="Freeform 40"/>
            <p:cNvSpPr>
              <a:spLocks/>
            </p:cNvSpPr>
            <p:nvPr/>
          </p:nvSpPr>
          <p:spPr bwMode="auto">
            <a:xfrm>
              <a:off x="4290" y="1927"/>
              <a:ext cx="75" cy="116"/>
            </a:xfrm>
            <a:custGeom>
              <a:avLst/>
              <a:gdLst>
                <a:gd name="T0" fmla="*/ 0 w 150"/>
                <a:gd name="T1" fmla="*/ 0 h 232"/>
                <a:gd name="T2" fmla="*/ 2 w 150"/>
                <a:gd name="T3" fmla="*/ 6 h 232"/>
                <a:gd name="T4" fmla="*/ 5 w 150"/>
                <a:gd name="T5" fmla="*/ 8 h 232"/>
                <a:gd name="T6" fmla="*/ 2 w 150"/>
                <a:gd name="T7" fmla="*/ 2 h 232"/>
                <a:gd name="T8" fmla="*/ 0 w 150"/>
                <a:gd name="T9" fmla="*/ 0 h 232"/>
                <a:gd name="T10" fmla="*/ 0 w 150"/>
                <a:gd name="T11" fmla="*/ 0 h 232"/>
                <a:gd name="T12" fmla="*/ 0 w 150"/>
                <a:gd name="T13" fmla="*/ 0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32">
                  <a:moveTo>
                    <a:pt x="0" y="0"/>
                  </a:moveTo>
                  <a:lnTo>
                    <a:pt x="34" y="164"/>
                  </a:lnTo>
                  <a:lnTo>
                    <a:pt x="150" y="232"/>
                  </a:lnTo>
                  <a:lnTo>
                    <a:pt x="6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80" name="Freeform 41"/>
            <p:cNvSpPr>
              <a:spLocks/>
            </p:cNvSpPr>
            <p:nvPr/>
          </p:nvSpPr>
          <p:spPr bwMode="auto">
            <a:xfrm>
              <a:off x="2235" y="2072"/>
              <a:ext cx="1351" cy="874"/>
            </a:xfrm>
            <a:custGeom>
              <a:avLst/>
              <a:gdLst>
                <a:gd name="T0" fmla="*/ 82 w 2702"/>
                <a:gd name="T1" fmla="*/ 50 h 1749"/>
                <a:gd name="T2" fmla="*/ 71 w 2702"/>
                <a:gd name="T3" fmla="*/ 44 h 1749"/>
                <a:gd name="T4" fmla="*/ 60 w 2702"/>
                <a:gd name="T5" fmla="*/ 41 h 1749"/>
                <a:gd name="T6" fmla="*/ 66 w 2702"/>
                <a:gd name="T7" fmla="*/ 49 h 1749"/>
                <a:gd name="T8" fmla="*/ 67 w 2702"/>
                <a:gd name="T9" fmla="*/ 54 h 1749"/>
                <a:gd name="T10" fmla="*/ 65 w 2702"/>
                <a:gd name="T11" fmla="*/ 50 h 1749"/>
                <a:gd name="T12" fmla="*/ 62 w 2702"/>
                <a:gd name="T13" fmla="*/ 51 h 1749"/>
                <a:gd name="T14" fmla="*/ 58 w 2702"/>
                <a:gd name="T15" fmla="*/ 47 h 1749"/>
                <a:gd name="T16" fmla="*/ 53 w 2702"/>
                <a:gd name="T17" fmla="*/ 44 h 1749"/>
                <a:gd name="T18" fmla="*/ 46 w 2702"/>
                <a:gd name="T19" fmla="*/ 43 h 1749"/>
                <a:gd name="T20" fmla="*/ 40 w 2702"/>
                <a:gd name="T21" fmla="*/ 43 h 1749"/>
                <a:gd name="T22" fmla="*/ 37 w 2702"/>
                <a:gd name="T23" fmla="*/ 44 h 1749"/>
                <a:gd name="T24" fmla="*/ 25 w 2702"/>
                <a:gd name="T25" fmla="*/ 48 h 1749"/>
                <a:gd name="T26" fmla="*/ 45 w 2702"/>
                <a:gd name="T27" fmla="*/ 39 h 1749"/>
                <a:gd name="T28" fmla="*/ 37 w 2702"/>
                <a:gd name="T29" fmla="*/ 35 h 1749"/>
                <a:gd name="T30" fmla="*/ 33 w 2702"/>
                <a:gd name="T31" fmla="*/ 37 h 1749"/>
                <a:gd name="T32" fmla="*/ 36 w 2702"/>
                <a:gd name="T33" fmla="*/ 34 h 1749"/>
                <a:gd name="T34" fmla="*/ 34 w 2702"/>
                <a:gd name="T35" fmla="*/ 33 h 1749"/>
                <a:gd name="T36" fmla="*/ 33 w 2702"/>
                <a:gd name="T37" fmla="*/ 36 h 1749"/>
                <a:gd name="T38" fmla="*/ 33 w 2702"/>
                <a:gd name="T39" fmla="*/ 32 h 1749"/>
                <a:gd name="T40" fmla="*/ 27 w 2702"/>
                <a:gd name="T41" fmla="*/ 26 h 1749"/>
                <a:gd name="T42" fmla="*/ 16 w 2702"/>
                <a:gd name="T43" fmla="*/ 14 h 1749"/>
                <a:gd name="T44" fmla="*/ 8 w 2702"/>
                <a:gd name="T45" fmla="*/ 7 h 1749"/>
                <a:gd name="T46" fmla="*/ 0 w 2702"/>
                <a:gd name="T47" fmla="*/ 1 h 1749"/>
                <a:gd name="T48" fmla="*/ 2 w 2702"/>
                <a:gd name="T49" fmla="*/ 0 h 1749"/>
                <a:gd name="T50" fmla="*/ 11 w 2702"/>
                <a:gd name="T51" fmla="*/ 8 h 1749"/>
                <a:gd name="T52" fmla="*/ 22 w 2702"/>
                <a:gd name="T53" fmla="*/ 18 h 1749"/>
                <a:gd name="T54" fmla="*/ 28 w 2702"/>
                <a:gd name="T55" fmla="*/ 25 h 1749"/>
                <a:gd name="T56" fmla="*/ 39 w 2702"/>
                <a:gd name="T57" fmla="*/ 24 h 1749"/>
                <a:gd name="T58" fmla="*/ 45 w 2702"/>
                <a:gd name="T59" fmla="*/ 29 h 1749"/>
                <a:gd name="T60" fmla="*/ 48 w 2702"/>
                <a:gd name="T61" fmla="*/ 35 h 1749"/>
                <a:gd name="T62" fmla="*/ 46 w 2702"/>
                <a:gd name="T63" fmla="*/ 39 h 1749"/>
                <a:gd name="T64" fmla="*/ 53 w 2702"/>
                <a:gd name="T65" fmla="*/ 39 h 1749"/>
                <a:gd name="T66" fmla="*/ 61 w 2702"/>
                <a:gd name="T67" fmla="*/ 40 h 1749"/>
                <a:gd name="T68" fmla="*/ 73 w 2702"/>
                <a:gd name="T69" fmla="*/ 42 h 1749"/>
                <a:gd name="T70" fmla="*/ 80 w 2702"/>
                <a:gd name="T71" fmla="*/ 46 h 1749"/>
                <a:gd name="T72" fmla="*/ 85 w 2702"/>
                <a:gd name="T73" fmla="*/ 50 h 1749"/>
                <a:gd name="T74" fmla="*/ 82 w 2702"/>
                <a:gd name="T75" fmla="*/ 50 h 1749"/>
                <a:gd name="T76" fmla="*/ 82 w 2702"/>
                <a:gd name="T77" fmla="*/ 50 h 1749"/>
                <a:gd name="T78" fmla="*/ 82 w 2702"/>
                <a:gd name="T79" fmla="*/ 50 h 1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02" h="1749">
                  <a:moveTo>
                    <a:pt x="2607" y="1604"/>
                  </a:moveTo>
                  <a:lnTo>
                    <a:pt x="2272" y="1410"/>
                  </a:lnTo>
                  <a:lnTo>
                    <a:pt x="1915" y="1321"/>
                  </a:lnTo>
                  <a:lnTo>
                    <a:pt x="2092" y="1579"/>
                  </a:lnTo>
                  <a:lnTo>
                    <a:pt x="2135" y="1749"/>
                  </a:lnTo>
                  <a:lnTo>
                    <a:pt x="2071" y="1608"/>
                  </a:lnTo>
                  <a:lnTo>
                    <a:pt x="1981" y="1637"/>
                  </a:lnTo>
                  <a:lnTo>
                    <a:pt x="1841" y="1505"/>
                  </a:lnTo>
                  <a:lnTo>
                    <a:pt x="1677" y="1439"/>
                  </a:lnTo>
                  <a:lnTo>
                    <a:pt x="1470" y="1405"/>
                  </a:lnTo>
                  <a:lnTo>
                    <a:pt x="1263" y="1395"/>
                  </a:lnTo>
                  <a:lnTo>
                    <a:pt x="1160" y="1410"/>
                  </a:lnTo>
                  <a:lnTo>
                    <a:pt x="780" y="1564"/>
                  </a:lnTo>
                  <a:lnTo>
                    <a:pt x="1432" y="1277"/>
                  </a:lnTo>
                  <a:lnTo>
                    <a:pt x="1173" y="1129"/>
                  </a:lnTo>
                  <a:lnTo>
                    <a:pt x="1033" y="1197"/>
                  </a:lnTo>
                  <a:lnTo>
                    <a:pt x="1122" y="1108"/>
                  </a:lnTo>
                  <a:lnTo>
                    <a:pt x="1076" y="1085"/>
                  </a:lnTo>
                  <a:lnTo>
                    <a:pt x="1033" y="1173"/>
                  </a:lnTo>
                  <a:lnTo>
                    <a:pt x="1033" y="1045"/>
                  </a:lnTo>
                  <a:lnTo>
                    <a:pt x="862" y="857"/>
                  </a:lnTo>
                  <a:lnTo>
                    <a:pt x="497" y="466"/>
                  </a:lnTo>
                  <a:lnTo>
                    <a:pt x="238" y="230"/>
                  </a:lnTo>
                  <a:lnTo>
                    <a:pt x="0" y="46"/>
                  </a:lnTo>
                  <a:lnTo>
                    <a:pt x="38" y="0"/>
                  </a:lnTo>
                  <a:lnTo>
                    <a:pt x="343" y="260"/>
                  </a:lnTo>
                  <a:lnTo>
                    <a:pt x="675" y="593"/>
                  </a:lnTo>
                  <a:lnTo>
                    <a:pt x="867" y="800"/>
                  </a:lnTo>
                  <a:lnTo>
                    <a:pt x="1248" y="791"/>
                  </a:lnTo>
                  <a:lnTo>
                    <a:pt x="1440" y="931"/>
                  </a:lnTo>
                  <a:lnTo>
                    <a:pt x="1514" y="1123"/>
                  </a:lnTo>
                  <a:lnTo>
                    <a:pt x="1470" y="1264"/>
                  </a:lnTo>
                  <a:lnTo>
                    <a:pt x="1677" y="1254"/>
                  </a:lnTo>
                  <a:lnTo>
                    <a:pt x="1951" y="1292"/>
                  </a:lnTo>
                  <a:lnTo>
                    <a:pt x="2308" y="1374"/>
                  </a:lnTo>
                  <a:lnTo>
                    <a:pt x="2540" y="1498"/>
                  </a:lnTo>
                  <a:lnTo>
                    <a:pt x="2702" y="1608"/>
                  </a:lnTo>
                  <a:lnTo>
                    <a:pt x="2607" y="1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81" name="Freeform 42"/>
            <p:cNvSpPr>
              <a:spLocks/>
            </p:cNvSpPr>
            <p:nvPr/>
          </p:nvSpPr>
          <p:spPr bwMode="auto">
            <a:xfrm>
              <a:off x="2944" y="2375"/>
              <a:ext cx="208" cy="343"/>
            </a:xfrm>
            <a:custGeom>
              <a:avLst/>
              <a:gdLst>
                <a:gd name="T0" fmla="*/ 2 w 416"/>
                <a:gd name="T1" fmla="*/ 13 h 686"/>
                <a:gd name="T2" fmla="*/ 4 w 416"/>
                <a:gd name="T3" fmla="*/ 12 h 686"/>
                <a:gd name="T4" fmla="*/ 6 w 416"/>
                <a:gd name="T5" fmla="*/ 16 h 686"/>
                <a:gd name="T6" fmla="*/ 8 w 416"/>
                <a:gd name="T7" fmla="*/ 22 h 686"/>
                <a:gd name="T8" fmla="*/ 6 w 416"/>
                <a:gd name="T9" fmla="*/ 9 h 686"/>
                <a:gd name="T10" fmla="*/ 9 w 416"/>
                <a:gd name="T11" fmla="*/ 9 h 686"/>
                <a:gd name="T12" fmla="*/ 13 w 416"/>
                <a:gd name="T13" fmla="*/ 1 h 686"/>
                <a:gd name="T14" fmla="*/ 11 w 416"/>
                <a:gd name="T15" fmla="*/ 0 h 686"/>
                <a:gd name="T16" fmla="*/ 6 w 416"/>
                <a:gd name="T17" fmla="*/ 8 h 686"/>
                <a:gd name="T18" fmla="*/ 0 w 416"/>
                <a:gd name="T19" fmla="*/ 12 h 686"/>
                <a:gd name="T20" fmla="*/ 2 w 416"/>
                <a:gd name="T21" fmla="*/ 13 h 686"/>
                <a:gd name="T22" fmla="*/ 2 w 416"/>
                <a:gd name="T23" fmla="*/ 13 h 686"/>
                <a:gd name="T24" fmla="*/ 2 w 416"/>
                <a:gd name="T25" fmla="*/ 13 h 6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6" h="686">
                  <a:moveTo>
                    <a:pt x="36" y="392"/>
                  </a:moveTo>
                  <a:lnTo>
                    <a:pt x="104" y="377"/>
                  </a:lnTo>
                  <a:lnTo>
                    <a:pt x="192" y="508"/>
                  </a:lnTo>
                  <a:lnTo>
                    <a:pt x="230" y="686"/>
                  </a:lnTo>
                  <a:lnTo>
                    <a:pt x="171" y="280"/>
                  </a:lnTo>
                  <a:lnTo>
                    <a:pt x="268" y="257"/>
                  </a:lnTo>
                  <a:lnTo>
                    <a:pt x="416" y="6"/>
                  </a:lnTo>
                  <a:lnTo>
                    <a:pt x="348" y="0"/>
                  </a:lnTo>
                  <a:lnTo>
                    <a:pt x="163" y="244"/>
                  </a:lnTo>
                  <a:lnTo>
                    <a:pt x="0" y="367"/>
                  </a:lnTo>
                  <a:lnTo>
                    <a:pt x="36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82" name="Freeform 43"/>
            <p:cNvSpPr>
              <a:spLocks/>
            </p:cNvSpPr>
            <p:nvPr/>
          </p:nvSpPr>
          <p:spPr bwMode="auto">
            <a:xfrm>
              <a:off x="3155" y="2393"/>
              <a:ext cx="78" cy="332"/>
            </a:xfrm>
            <a:custGeom>
              <a:avLst/>
              <a:gdLst>
                <a:gd name="T0" fmla="*/ 3 w 156"/>
                <a:gd name="T1" fmla="*/ 0 h 664"/>
                <a:gd name="T2" fmla="*/ 0 w 156"/>
                <a:gd name="T3" fmla="*/ 21 h 664"/>
                <a:gd name="T4" fmla="*/ 1 w 156"/>
                <a:gd name="T5" fmla="*/ 21 h 664"/>
                <a:gd name="T6" fmla="*/ 5 w 156"/>
                <a:gd name="T7" fmla="*/ 0 h 664"/>
                <a:gd name="T8" fmla="*/ 3 w 156"/>
                <a:gd name="T9" fmla="*/ 0 h 664"/>
                <a:gd name="T10" fmla="*/ 3 w 156"/>
                <a:gd name="T11" fmla="*/ 0 h 664"/>
                <a:gd name="T12" fmla="*/ 3 w 156"/>
                <a:gd name="T13" fmla="*/ 0 h 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664">
                  <a:moveTo>
                    <a:pt x="95" y="0"/>
                  </a:moveTo>
                  <a:lnTo>
                    <a:pt x="0" y="664"/>
                  </a:lnTo>
                  <a:lnTo>
                    <a:pt x="32" y="650"/>
                  </a:lnTo>
                  <a:lnTo>
                    <a:pt x="156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83" name="Freeform 44"/>
            <p:cNvSpPr>
              <a:spLocks/>
            </p:cNvSpPr>
            <p:nvPr/>
          </p:nvSpPr>
          <p:spPr bwMode="auto">
            <a:xfrm>
              <a:off x="3114" y="2369"/>
              <a:ext cx="101" cy="352"/>
            </a:xfrm>
            <a:custGeom>
              <a:avLst/>
              <a:gdLst>
                <a:gd name="T0" fmla="*/ 0 w 202"/>
                <a:gd name="T1" fmla="*/ 22 h 705"/>
                <a:gd name="T2" fmla="*/ 1 w 202"/>
                <a:gd name="T3" fmla="*/ 4 h 705"/>
                <a:gd name="T4" fmla="*/ 4 w 202"/>
                <a:gd name="T5" fmla="*/ 2 h 705"/>
                <a:gd name="T6" fmla="*/ 4 w 202"/>
                <a:gd name="T7" fmla="*/ 0 h 705"/>
                <a:gd name="T8" fmla="*/ 7 w 202"/>
                <a:gd name="T9" fmla="*/ 2 h 705"/>
                <a:gd name="T10" fmla="*/ 3 w 202"/>
                <a:gd name="T11" fmla="*/ 5 h 705"/>
                <a:gd name="T12" fmla="*/ 1 w 202"/>
                <a:gd name="T13" fmla="*/ 22 h 705"/>
                <a:gd name="T14" fmla="*/ 0 w 202"/>
                <a:gd name="T15" fmla="*/ 22 h 705"/>
                <a:gd name="T16" fmla="*/ 0 w 202"/>
                <a:gd name="T17" fmla="*/ 22 h 705"/>
                <a:gd name="T18" fmla="*/ 0 w 202"/>
                <a:gd name="T19" fmla="*/ 22 h 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705">
                  <a:moveTo>
                    <a:pt x="0" y="705"/>
                  </a:moveTo>
                  <a:lnTo>
                    <a:pt x="21" y="154"/>
                  </a:lnTo>
                  <a:lnTo>
                    <a:pt x="120" y="80"/>
                  </a:lnTo>
                  <a:lnTo>
                    <a:pt x="105" y="0"/>
                  </a:lnTo>
                  <a:lnTo>
                    <a:pt x="202" y="72"/>
                  </a:lnTo>
                  <a:lnTo>
                    <a:pt x="67" y="167"/>
                  </a:lnTo>
                  <a:lnTo>
                    <a:pt x="21" y="705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84" name="Freeform 45"/>
            <p:cNvSpPr>
              <a:spLocks/>
            </p:cNvSpPr>
            <p:nvPr/>
          </p:nvSpPr>
          <p:spPr bwMode="auto">
            <a:xfrm>
              <a:off x="2031" y="2091"/>
              <a:ext cx="1866" cy="1398"/>
            </a:xfrm>
            <a:custGeom>
              <a:avLst/>
              <a:gdLst>
                <a:gd name="T0" fmla="*/ 108 w 3733"/>
                <a:gd name="T1" fmla="*/ 77 h 2796"/>
                <a:gd name="T2" fmla="*/ 91 w 3733"/>
                <a:gd name="T3" fmla="*/ 71 h 2796"/>
                <a:gd name="T4" fmla="*/ 77 w 3733"/>
                <a:gd name="T5" fmla="*/ 70 h 2796"/>
                <a:gd name="T6" fmla="*/ 66 w 3733"/>
                <a:gd name="T7" fmla="*/ 60 h 2796"/>
                <a:gd name="T8" fmla="*/ 48 w 3733"/>
                <a:gd name="T9" fmla="*/ 53 h 2796"/>
                <a:gd name="T10" fmla="*/ 32 w 3733"/>
                <a:gd name="T11" fmla="*/ 37 h 2796"/>
                <a:gd name="T12" fmla="*/ 23 w 3733"/>
                <a:gd name="T13" fmla="*/ 14 h 2796"/>
                <a:gd name="T14" fmla="*/ 14 w 3733"/>
                <a:gd name="T15" fmla="*/ 1 h 2796"/>
                <a:gd name="T16" fmla="*/ 17 w 3733"/>
                <a:gd name="T17" fmla="*/ 7 h 2796"/>
                <a:gd name="T18" fmla="*/ 18 w 3733"/>
                <a:gd name="T19" fmla="*/ 11 h 2796"/>
                <a:gd name="T20" fmla="*/ 29 w 3733"/>
                <a:gd name="T21" fmla="*/ 32 h 2796"/>
                <a:gd name="T22" fmla="*/ 18 w 3733"/>
                <a:gd name="T23" fmla="*/ 15 h 2796"/>
                <a:gd name="T24" fmla="*/ 11 w 3733"/>
                <a:gd name="T25" fmla="*/ 5 h 2796"/>
                <a:gd name="T26" fmla="*/ 12 w 3733"/>
                <a:gd name="T27" fmla="*/ 10 h 2796"/>
                <a:gd name="T28" fmla="*/ 8 w 3733"/>
                <a:gd name="T29" fmla="*/ 13 h 2796"/>
                <a:gd name="T30" fmla="*/ 11 w 3733"/>
                <a:gd name="T31" fmla="*/ 11 h 2796"/>
                <a:gd name="T32" fmla="*/ 25 w 3733"/>
                <a:gd name="T33" fmla="*/ 33 h 2796"/>
                <a:gd name="T34" fmla="*/ 10 w 3733"/>
                <a:gd name="T35" fmla="*/ 16 h 2796"/>
                <a:gd name="T36" fmla="*/ 6 w 3733"/>
                <a:gd name="T37" fmla="*/ 20 h 2796"/>
                <a:gd name="T38" fmla="*/ 9 w 3733"/>
                <a:gd name="T39" fmla="*/ 18 h 2796"/>
                <a:gd name="T40" fmla="*/ 20 w 3733"/>
                <a:gd name="T41" fmla="*/ 30 h 2796"/>
                <a:gd name="T42" fmla="*/ 3 w 3733"/>
                <a:gd name="T43" fmla="*/ 24 h 2796"/>
                <a:gd name="T44" fmla="*/ 11 w 3733"/>
                <a:gd name="T45" fmla="*/ 24 h 2796"/>
                <a:gd name="T46" fmla="*/ 12 w 3733"/>
                <a:gd name="T47" fmla="*/ 30 h 2796"/>
                <a:gd name="T48" fmla="*/ 30 w 3733"/>
                <a:gd name="T49" fmla="*/ 43 h 2796"/>
                <a:gd name="T50" fmla="*/ 55 w 3733"/>
                <a:gd name="T51" fmla="*/ 57 h 2796"/>
                <a:gd name="T52" fmla="*/ 9 w 3733"/>
                <a:gd name="T53" fmla="*/ 71 h 2796"/>
                <a:gd name="T54" fmla="*/ 32 w 3733"/>
                <a:gd name="T55" fmla="*/ 80 h 2796"/>
                <a:gd name="T56" fmla="*/ 60 w 3733"/>
                <a:gd name="T57" fmla="*/ 84 h 2796"/>
                <a:gd name="T58" fmla="*/ 83 w 3733"/>
                <a:gd name="T59" fmla="*/ 85 h 2796"/>
                <a:gd name="T60" fmla="*/ 105 w 3733"/>
                <a:gd name="T61" fmla="*/ 80 h 2796"/>
                <a:gd name="T62" fmla="*/ 116 w 3733"/>
                <a:gd name="T63" fmla="*/ 83 h 2796"/>
                <a:gd name="T64" fmla="*/ 114 w 3733"/>
                <a:gd name="T65" fmla="*/ 82 h 27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3" h="2796">
                  <a:moveTo>
                    <a:pt x="3674" y="2604"/>
                  </a:moveTo>
                  <a:lnTo>
                    <a:pt x="3465" y="2448"/>
                  </a:lnTo>
                  <a:lnTo>
                    <a:pt x="3242" y="2338"/>
                  </a:lnTo>
                  <a:lnTo>
                    <a:pt x="2923" y="2258"/>
                  </a:lnTo>
                  <a:lnTo>
                    <a:pt x="2651" y="2228"/>
                  </a:lnTo>
                  <a:lnTo>
                    <a:pt x="2478" y="2228"/>
                  </a:lnTo>
                  <a:lnTo>
                    <a:pt x="2337" y="2064"/>
                  </a:lnTo>
                  <a:lnTo>
                    <a:pt x="2115" y="1910"/>
                  </a:lnTo>
                  <a:lnTo>
                    <a:pt x="1847" y="1790"/>
                  </a:lnTo>
                  <a:lnTo>
                    <a:pt x="1539" y="1682"/>
                  </a:lnTo>
                  <a:lnTo>
                    <a:pt x="1174" y="1551"/>
                  </a:lnTo>
                  <a:lnTo>
                    <a:pt x="1046" y="1159"/>
                  </a:lnTo>
                  <a:lnTo>
                    <a:pt x="904" y="804"/>
                  </a:lnTo>
                  <a:lnTo>
                    <a:pt x="742" y="428"/>
                  </a:lnTo>
                  <a:lnTo>
                    <a:pt x="630" y="207"/>
                  </a:lnTo>
                  <a:lnTo>
                    <a:pt x="476" y="8"/>
                  </a:lnTo>
                  <a:lnTo>
                    <a:pt x="417" y="0"/>
                  </a:lnTo>
                  <a:lnTo>
                    <a:pt x="571" y="207"/>
                  </a:lnTo>
                  <a:lnTo>
                    <a:pt x="432" y="160"/>
                  </a:lnTo>
                  <a:lnTo>
                    <a:pt x="592" y="331"/>
                  </a:lnTo>
                  <a:lnTo>
                    <a:pt x="742" y="582"/>
                  </a:lnTo>
                  <a:lnTo>
                    <a:pt x="928" y="1017"/>
                  </a:lnTo>
                  <a:lnTo>
                    <a:pt x="964" y="1152"/>
                  </a:lnTo>
                  <a:lnTo>
                    <a:pt x="601" y="450"/>
                  </a:lnTo>
                  <a:lnTo>
                    <a:pt x="326" y="169"/>
                  </a:lnTo>
                  <a:lnTo>
                    <a:pt x="362" y="141"/>
                  </a:lnTo>
                  <a:lnTo>
                    <a:pt x="177" y="87"/>
                  </a:lnTo>
                  <a:lnTo>
                    <a:pt x="400" y="310"/>
                  </a:lnTo>
                  <a:lnTo>
                    <a:pt x="46" y="272"/>
                  </a:lnTo>
                  <a:lnTo>
                    <a:pt x="267" y="412"/>
                  </a:lnTo>
                  <a:lnTo>
                    <a:pt x="156" y="325"/>
                  </a:lnTo>
                  <a:lnTo>
                    <a:pt x="354" y="340"/>
                  </a:lnTo>
                  <a:lnTo>
                    <a:pt x="630" y="694"/>
                  </a:lnTo>
                  <a:lnTo>
                    <a:pt x="824" y="1055"/>
                  </a:lnTo>
                  <a:lnTo>
                    <a:pt x="533" y="679"/>
                  </a:lnTo>
                  <a:lnTo>
                    <a:pt x="348" y="487"/>
                  </a:lnTo>
                  <a:lnTo>
                    <a:pt x="0" y="509"/>
                  </a:lnTo>
                  <a:lnTo>
                    <a:pt x="221" y="635"/>
                  </a:lnTo>
                  <a:lnTo>
                    <a:pt x="120" y="547"/>
                  </a:lnTo>
                  <a:lnTo>
                    <a:pt x="289" y="555"/>
                  </a:lnTo>
                  <a:lnTo>
                    <a:pt x="548" y="781"/>
                  </a:lnTo>
                  <a:lnTo>
                    <a:pt x="651" y="931"/>
                  </a:lnTo>
                  <a:lnTo>
                    <a:pt x="297" y="684"/>
                  </a:lnTo>
                  <a:lnTo>
                    <a:pt x="111" y="745"/>
                  </a:lnTo>
                  <a:lnTo>
                    <a:pt x="289" y="701"/>
                  </a:lnTo>
                  <a:lnTo>
                    <a:pt x="371" y="766"/>
                  </a:lnTo>
                  <a:lnTo>
                    <a:pt x="37" y="833"/>
                  </a:lnTo>
                  <a:lnTo>
                    <a:pt x="407" y="960"/>
                  </a:lnTo>
                  <a:lnTo>
                    <a:pt x="732" y="1165"/>
                  </a:lnTo>
                  <a:lnTo>
                    <a:pt x="972" y="1357"/>
                  </a:lnTo>
                  <a:lnTo>
                    <a:pt x="1174" y="1587"/>
                  </a:lnTo>
                  <a:lnTo>
                    <a:pt x="1782" y="1808"/>
                  </a:lnTo>
                  <a:lnTo>
                    <a:pt x="2033" y="1903"/>
                  </a:lnTo>
                  <a:lnTo>
                    <a:pt x="312" y="2264"/>
                  </a:lnTo>
                  <a:lnTo>
                    <a:pt x="683" y="2338"/>
                  </a:lnTo>
                  <a:lnTo>
                    <a:pt x="1025" y="2530"/>
                  </a:lnTo>
                  <a:lnTo>
                    <a:pt x="1559" y="2604"/>
                  </a:lnTo>
                  <a:lnTo>
                    <a:pt x="1921" y="2671"/>
                  </a:lnTo>
                  <a:lnTo>
                    <a:pt x="2358" y="2796"/>
                  </a:lnTo>
                  <a:lnTo>
                    <a:pt x="2670" y="2693"/>
                  </a:lnTo>
                  <a:lnTo>
                    <a:pt x="3014" y="2604"/>
                  </a:lnTo>
                  <a:lnTo>
                    <a:pt x="3383" y="2560"/>
                  </a:lnTo>
                  <a:lnTo>
                    <a:pt x="3533" y="2555"/>
                  </a:lnTo>
                  <a:lnTo>
                    <a:pt x="3733" y="2646"/>
                  </a:lnTo>
                  <a:lnTo>
                    <a:pt x="3674" y="2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85" name="Freeform 46"/>
            <p:cNvSpPr>
              <a:spLocks/>
            </p:cNvSpPr>
            <p:nvPr/>
          </p:nvSpPr>
          <p:spPr bwMode="auto">
            <a:xfrm>
              <a:off x="3334" y="2840"/>
              <a:ext cx="296" cy="111"/>
            </a:xfrm>
            <a:custGeom>
              <a:avLst/>
              <a:gdLst>
                <a:gd name="T0" fmla="*/ 0 w 593"/>
                <a:gd name="T1" fmla="*/ 7 h 222"/>
                <a:gd name="T2" fmla="*/ 10 w 593"/>
                <a:gd name="T3" fmla="*/ 0 h 222"/>
                <a:gd name="T4" fmla="*/ 15 w 593"/>
                <a:gd name="T5" fmla="*/ 4 h 222"/>
                <a:gd name="T6" fmla="*/ 18 w 593"/>
                <a:gd name="T7" fmla="*/ 7 h 222"/>
                <a:gd name="T8" fmla="*/ 9 w 593"/>
                <a:gd name="T9" fmla="*/ 3 h 222"/>
                <a:gd name="T10" fmla="*/ 0 w 593"/>
                <a:gd name="T11" fmla="*/ 7 h 222"/>
                <a:gd name="T12" fmla="*/ 0 w 593"/>
                <a:gd name="T13" fmla="*/ 7 h 222"/>
                <a:gd name="T14" fmla="*/ 0 w 593"/>
                <a:gd name="T15" fmla="*/ 7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3" h="222">
                  <a:moveTo>
                    <a:pt x="0" y="222"/>
                  </a:moveTo>
                  <a:lnTo>
                    <a:pt x="333" y="0"/>
                  </a:lnTo>
                  <a:lnTo>
                    <a:pt x="504" y="97"/>
                  </a:lnTo>
                  <a:lnTo>
                    <a:pt x="593" y="222"/>
                  </a:lnTo>
                  <a:lnTo>
                    <a:pt x="295" y="8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986" name="Freeform 47"/>
            <p:cNvSpPr>
              <a:spLocks/>
            </p:cNvSpPr>
            <p:nvPr/>
          </p:nvSpPr>
          <p:spPr bwMode="auto">
            <a:xfrm>
              <a:off x="3787" y="3076"/>
              <a:ext cx="723" cy="335"/>
            </a:xfrm>
            <a:custGeom>
              <a:avLst/>
              <a:gdLst>
                <a:gd name="T0" fmla="*/ 0 w 1445"/>
                <a:gd name="T1" fmla="*/ 4 h 671"/>
                <a:gd name="T2" fmla="*/ 3 w 1445"/>
                <a:gd name="T3" fmla="*/ 9 h 671"/>
                <a:gd name="T4" fmla="*/ 7 w 1445"/>
                <a:gd name="T5" fmla="*/ 20 h 671"/>
                <a:gd name="T6" fmla="*/ 6 w 1445"/>
                <a:gd name="T7" fmla="*/ 11 h 671"/>
                <a:gd name="T8" fmla="*/ 43 w 1445"/>
                <a:gd name="T9" fmla="*/ 3 h 671"/>
                <a:gd name="T10" fmla="*/ 46 w 1445"/>
                <a:gd name="T11" fmla="*/ 0 h 671"/>
                <a:gd name="T12" fmla="*/ 24 w 1445"/>
                <a:gd name="T13" fmla="*/ 6 h 671"/>
                <a:gd name="T14" fmla="*/ 5 w 1445"/>
                <a:gd name="T15" fmla="*/ 7 h 671"/>
                <a:gd name="T16" fmla="*/ 2 w 1445"/>
                <a:gd name="T17" fmla="*/ 3 h 671"/>
                <a:gd name="T18" fmla="*/ 0 w 1445"/>
                <a:gd name="T19" fmla="*/ 4 h 671"/>
                <a:gd name="T20" fmla="*/ 0 w 1445"/>
                <a:gd name="T21" fmla="*/ 4 h 671"/>
                <a:gd name="T22" fmla="*/ 0 w 1445"/>
                <a:gd name="T23" fmla="*/ 4 h 6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5" h="671">
                  <a:moveTo>
                    <a:pt x="0" y="128"/>
                  </a:moveTo>
                  <a:lnTo>
                    <a:pt x="95" y="300"/>
                  </a:lnTo>
                  <a:lnTo>
                    <a:pt x="224" y="671"/>
                  </a:lnTo>
                  <a:lnTo>
                    <a:pt x="179" y="377"/>
                  </a:lnTo>
                  <a:lnTo>
                    <a:pt x="1348" y="118"/>
                  </a:lnTo>
                  <a:lnTo>
                    <a:pt x="1445" y="0"/>
                  </a:lnTo>
                  <a:lnTo>
                    <a:pt x="749" y="211"/>
                  </a:lnTo>
                  <a:lnTo>
                    <a:pt x="141" y="253"/>
                  </a:lnTo>
                  <a:lnTo>
                    <a:pt x="44" y="12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9941" name="Text Box 49"/>
          <p:cNvSpPr txBox="1">
            <a:spLocks noChangeArrowheads="1"/>
          </p:cNvSpPr>
          <p:nvPr/>
        </p:nvSpPr>
        <p:spPr bwMode="auto">
          <a:xfrm>
            <a:off x="6705600" y="57150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Return to Question</a:t>
            </a:r>
          </a:p>
        </p:txBody>
      </p:sp>
      <p:sp>
        <p:nvSpPr>
          <p:cNvPr id="39942" name="AutoShape 5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5867400"/>
            <a:ext cx="609600" cy="609600"/>
          </a:xfrm>
          <a:prstGeom prst="actionButtonBlank">
            <a:avLst/>
          </a:prstGeom>
          <a:solidFill>
            <a:srgbClr val="80007E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BBF930-C692-468D-A135-BBFE44189538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800" y="1676400"/>
            <a:ext cx="84582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61963" algn="l"/>
                <a:tab pos="7764463" algn="r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Harga pokok penjualan dan kas y</a:t>
            </a:r>
            <a:r>
              <a:rPr lang="id-ID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an</a:t>
            </a: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g dibayar u</a:t>
            </a:r>
            <a:r>
              <a:rPr lang="id-ID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id-ID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k persediaan</a:t>
            </a:r>
            <a:r>
              <a:rPr lang="id-ID" altLang="en-US" sz="3000" b="1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en-US" altLang="en-US" sz="3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	Persediaan akhir	$  75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+	Harga Pokok Penjualan	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=	Persediaan yang dibeli	$155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	persediaan awal	100</a:t>
            </a:r>
            <a:endParaRPr lang="en-US" altLang="en-US" sz="3000" u="sng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=	kas yang dibayar utk persediaan	$  55</a:t>
            </a:r>
            <a:endParaRPr lang="en-US" altLang="en-US" sz="3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755650" y="3573463"/>
            <a:ext cx="784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755650" y="4437063"/>
            <a:ext cx="784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8821" name="Freeform 5"/>
          <p:cNvSpPr>
            <a:spLocks/>
          </p:cNvSpPr>
          <p:nvPr/>
        </p:nvSpPr>
        <p:spPr bwMode="auto">
          <a:xfrm>
            <a:off x="3657600" y="5029200"/>
            <a:ext cx="2133600" cy="1370013"/>
          </a:xfrm>
          <a:custGeom>
            <a:avLst/>
            <a:gdLst>
              <a:gd name="T0" fmla="*/ 2147483646 w 3254"/>
              <a:gd name="T1" fmla="*/ 2147483646 h 2014"/>
              <a:gd name="T2" fmla="*/ 2147483646 w 3254"/>
              <a:gd name="T3" fmla="*/ 2147483646 h 2014"/>
              <a:gd name="T4" fmla="*/ 2147483646 w 3254"/>
              <a:gd name="T5" fmla="*/ 2147483646 h 2014"/>
              <a:gd name="T6" fmla="*/ 2147483646 w 3254"/>
              <a:gd name="T7" fmla="*/ 2147483646 h 2014"/>
              <a:gd name="T8" fmla="*/ 2147483646 w 3254"/>
              <a:gd name="T9" fmla="*/ 2147483646 h 2014"/>
              <a:gd name="T10" fmla="*/ 2147483646 w 3254"/>
              <a:gd name="T11" fmla="*/ 2147483646 h 2014"/>
              <a:gd name="T12" fmla="*/ 2147483646 w 3254"/>
              <a:gd name="T13" fmla="*/ 2147483646 h 2014"/>
              <a:gd name="T14" fmla="*/ 2147483646 w 3254"/>
              <a:gd name="T15" fmla="*/ 2147483646 h 2014"/>
              <a:gd name="T16" fmla="*/ 2147483646 w 3254"/>
              <a:gd name="T17" fmla="*/ 2147483646 h 2014"/>
              <a:gd name="T18" fmla="*/ 2147483646 w 3254"/>
              <a:gd name="T19" fmla="*/ 2147483646 h 2014"/>
              <a:gd name="T20" fmla="*/ 2147483646 w 3254"/>
              <a:gd name="T21" fmla="*/ 0 h 2014"/>
              <a:gd name="T22" fmla="*/ 2147483646 w 3254"/>
              <a:gd name="T23" fmla="*/ 2147483646 h 2014"/>
              <a:gd name="T24" fmla="*/ 2147483646 w 3254"/>
              <a:gd name="T25" fmla="*/ 2147483646 h 2014"/>
              <a:gd name="T26" fmla="*/ 2147483646 w 3254"/>
              <a:gd name="T27" fmla="*/ 2147483646 h 2014"/>
              <a:gd name="T28" fmla="*/ 2147483646 w 3254"/>
              <a:gd name="T29" fmla="*/ 2147483646 h 2014"/>
              <a:gd name="T30" fmla="*/ 2147483646 w 3254"/>
              <a:gd name="T31" fmla="*/ 2147483646 h 2014"/>
              <a:gd name="T32" fmla="*/ 2147483646 w 3254"/>
              <a:gd name="T33" fmla="*/ 2147483646 h 2014"/>
              <a:gd name="T34" fmla="*/ 2147483646 w 3254"/>
              <a:gd name="T35" fmla="*/ 2147483646 h 2014"/>
              <a:gd name="T36" fmla="*/ 2147483646 w 3254"/>
              <a:gd name="T37" fmla="*/ 2147483646 h 2014"/>
              <a:gd name="T38" fmla="*/ 2147483646 w 3254"/>
              <a:gd name="T39" fmla="*/ 2147483646 h 2014"/>
              <a:gd name="T40" fmla="*/ 2147483646 w 3254"/>
              <a:gd name="T41" fmla="*/ 2147483646 h 2014"/>
              <a:gd name="T42" fmla="*/ 2147483646 w 3254"/>
              <a:gd name="T43" fmla="*/ 2147483646 h 2014"/>
              <a:gd name="T44" fmla="*/ 2147483646 w 3254"/>
              <a:gd name="T45" fmla="*/ 2147483646 h 2014"/>
              <a:gd name="T46" fmla="*/ 2147483646 w 3254"/>
              <a:gd name="T47" fmla="*/ 2147483646 h 2014"/>
              <a:gd name="T48" fmla="*/ 2147483646 w 3254"/>
              <a:gd name="T49" fmla="*/ 2147483646 h 2014"/>
              <a:gd name="T50" fmla="*/ 2147483646 w 3254"/>
              <a:gd name="T51" fmla="*/ 2147483646 h 2014"/>
              <a:gd name="T52" fmla="*/ 2147483646 w 3254"/>
              <a:gd name="T53" fmla="*/ 2147483646 h 2014"/>
              <a:gd name="T54" fmla="*/ 2147483646 w 3254"/>
              <a:gd name="T55" fmla="*/ 2147483646 h 2014"/>
              <a:gd name="T56" fmla="*/ 2147483646 w 3254"/>
              <a:gd name="T57" fmla="*/ 2147483646 h 2014"/>
              <a:gd name="T58" fmla="*/ 2147483646 w 3254"/>
              <a:gd name="T59" fmla="*/ 2147483646 h 2014"/>
              <a:gd name="T60" fmla="*/ 2147483646 w 3254"/>
              <a:gd name="T61" fmla="*/ 2147483646 h 2014"/>
              <a:gd name="T62" fmla="*/ 2147483646 w 3254"/>
              <a:gd name="T63" fmla="*/ 2147483646 h 2014"/>
              <a:gd name="T64" fmla="*/ 2147483646 w 3254"/>
              <a:gd name="T65" fmla="*/ 2147483646 h 2014"/>
              <a:gd name="T66" fmla="*/ 2147483646 w 3254"/>
              <a:gd name="T67" fmla="*/ 2147483646 h 2014"/>
              <a:gd name="T68" fmla="*/ 2147483646 w 3254"/>
              <a:gd name="T69" fmla="*/ 2147483646 h 2014"/>
              <a:gd name="T70" fmla="*/ 2147483646 w 3254"/>
              <a:gd name="T71" fmla="*/ 2147483646 h 2014"/>
              <a:gd name="T72" fmla="*/ 2147483646 w 3254"/>
              <a:gd name="T73" fmla="*/ 2147483646 h 2014"/>
              <a:gd name="T74" fmla="*/ 2147483646 w 3254"/>
              <a:gd name="T75" fmla="*/ 2147483646 h 2014"/>
              <a:gd name="T76" fmla="*/ 2147483646 w 3254"/>
              <a:gd name="T77" fmla="*/ 2147483646 h 2014"/>
              <a:gd name="T78" fmla="*/ 2147483646 w 3254"/>
              <a:gd name="T79" fmla="*/ 2147483646 h 2014"/>
              <a:gd name="T80" fmla="*/ 2147483646 w 3254"/>
              <a:gd name="T81" fmla="*/ 2147483646 h 2014"/>
              <a:gd name="T82" fmla="*/ 2147483646 w 3254"/>
              <a:gd name="T83" fmla="*/ 2147483646 h 2014"/>
              <a:gd name="T84" fmla="*/ 2147483646 w 3254"/>
              <a:gd name="T85" fmla="*/ 2147483646 h 2014"/>
              <a:gd name="T86" fmla="*/ 2147483646 w 3254"/>
              <a:gd name="T87" fmla="*/ 2147483646 h 2014"/>
              <a:gd name="T88" fmla="*/ 2147483646 w 3254"/>
              <a:gd name="T89" fmla="*/ 2147483646 h 2014"/>
              <a:gd name="T90" fmla="*/ 2147483646 w 3254"/>
              <a:gd name="T91" fmla="*/ 2147483646 h 2014"/>
              <a:gd name="T92" fmla="*/ 2147483646 w 3254"/>
              <a:gd name="T93" fmla="*/ 2147483646 h 2014"/>
              <a:gd name="T94" fmla="*/ 2147483646 w 3254"/>
              <a:gd name="T95" fmla="*/ 2147483646 h 2014"/>
              <a:gd name="T96" fmla="*/ 2147483646 w 3254"/>
              <a:gd name="T97" fmla="*/ 2147483646 h 2014"/>
              <a:gd name="T98" fmla="*/ 2147483646 w 3254"/>
              <a:gd name="T99" fmla="*/ 2147483646 h 2014"/>
              <a:gd name="T100" fmla="*/ 2147483646 w 3254"/>
              <a:gd name="T101" fmla="*/ 2147483646 h 2014"/>
              <a:gd name="T102" fmla="*/ 2147483646 w 3254"/>
              <a:gd name="T103" fmla="*/ 2147483646 h 2014"/>
              <a:gd name="T104" fmla="*/ 2147483646 w 3254"/>
              <a:gd name="T105" fmla="*/ 2147483646 h 2014"/>
              <a:gd name="T106" fmla="*/ 2147483646 w 3254"/>
              <a:gd name="T107" fmla="*/ 2147483646 h 2014"/>
              <a:gd name="T108" fmla="*/ 2147483646 w 3254"/>
              <a:gd name="T109" fmla="*/ 2147483646 h 2014"/>
              <a:gd name="T110" fmla="*/ 2147483646 w 3254"/>
              <a:gd name="T111" fmla="*/ 2147483646 h 2014"/>
              <a:gd name="T112" fmla="*/ 2147483646 w 3254"/>
              <a:gd name="T113" fmla="*/ 2147483646 h 2014"/>
              <a:gd name="T114" fmla="*/ 2147483646 w 3254"/>
              <a:gd name="T115" fmla="*/ 2147483646 h 2014"/>
              <a:gd name="T116" fmla="*/ 2147483646 w 3254"/>
              <a:gd name="T117" fmla="*/ 2147483646 h 2014"/>
              <a:gd name="T118" fmla="*/ 2147483646 w 3254"/>
              <a:gd name="T119" fmla="*/ 2147483646 h 2014"/>
              <a:gd name="T120" fmla="*/ 0 w 3254"/>
              <a:gd name="T121" fmla="*/ 2147483646 h 20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254" h="2014">
                <a:moveTo>
                  <a:pt x="0" y="1227"/>
                </a:moveTo>
                <a:lnTo>
                  <a:pt x="18" y="1190"/>
                </a:lnTo>
                <a:lnTo>
                  <a:pt x="30" y="1170"/>
                </a:lnTo>
                <a:lnTo>
                  <a:pt x="43" y="1148"/>
                </a:lnTo>
                <a:lnTo>
                  <a:pt x="57" y="1126"/>
                </a:lnTo>
                <a:lnTo>
                  <a:pt x="72" y="1103"/>
                </a:lnTo>
                <a:lnTo>
                  <a:pt x="88" y="1078"/>
                </a:lnTo>
                <a:lnTo>
                  <a:pt x="106" y="1052"/>
                </a:lnTo>
                <a:lnTo>
                  <a:pt x="123" y="1027"/>
                </a:lnTo>
                <a:lnTo>
                  <a:pt x="142" y="1001"/>
                </a:lnTo>
                <a:lnTo>
                  <a:pt x="162" y="975"/>
                </a:lnTo>
                <a:lnTo>
                  <a:pt x="182" y="948"/>
                </a:lnTo>
                <a:lnTo>
                  <a:pt x="203" y="921"/>
                </a:lnTo>
                <a:lnTo>
                  <a:pt x="224" y="894"/>
                </a:lnTo>
                <a:lnTo>
                  <a:pt x="247" y="867"/>
                </a:lnTo>
                <a:lnTo>
                  <a:pt x="269" y="840"/>
                </a:lnTo>
                <a:lnTo>
                  <a:pt x="291" y="814"/>
                </a:lnTo>
                <a:lnTo>
                  <a:pt x="315" y="788"/>
                </a:lnTo>
                <a:lnTo>
                  <a:pt x="338" y="763"/>
                </a:lnTo>
                <a:lnTo>
                  <a:pt x="360" y="738"/>
                </a:lnTo>
                <a:lnTo>
                  <a:pt x="372" y="727"/>
                </a:lnTo>
                <a:lnTo>
                  <a:pt x="384" y="716"/>
                </a:lnTo>
                <a:lnTo>
                  <a:pt x="395" y="704"/>
                </a:lnTo>
                <a:lnTo>
                  <a:pt x="407" y="693"/>
                </a:lnTo>
                <a:lnTo>
                  <a:pt x="419" y="682"/>
                </a:lnTo>
                <a:lnTo>
                  <a:pt x="430" y="672"/>
                </a:lnTo>
                <a:lnTo>
                  <a:pt x="441" y="662"/>
                </a:lnTo>
                <a:lnTo>
                  <a:pt x="453" y="652"/>
                </a:lnTo>
                <a:lnTo>
                  <a:pt x="475" y="633"/>
                </a:lnTo>
                <a:lnTo>
                  <a:pt x="497" y="617"/>
                </a:lnTo>
                <a:lnTo>
                  <a:pt x="519" y="600"/>
                </a:lnTo>
                <a:lnTo>
                  <a:pt x="540" y="586"/>
                </a:lnTo>
                <a:lnTo>
                  <a:pt x="561" y="574"/>
                </a:lnTo>
                <a:lnTo>
                  <a:pt x="580" y="565"/>
                </a:lnTo>
                <a:lnTo>
                  <a:pt x="618" y="552"/>
                </a:lnTo>
                <a:lnTo>
                  <a:pt x="686" y="546"/>
                </a:lnTo>
                <a:lnTo>
                  <a:pt x="729" y="566"/>
                </a:lnTo>
                <a:lnTo>
                  <a:pt x="748" y="610"/>
                </a:lnTo>
                <a:lnTo>
                  <a:pt x="748" y="641"/>
                </a:lnTo>
                <a:lnTo>
                  <a:pt x="741" y="677"/>
                </a:lnTo>
                <a:lnTo>
                  <a:pt x="726" y="725"/>
                </a:lnTo>
                <a:lnTo>
                  <a:pt x="717" y="749"/>
                </a:lnTo>
                <a:lnTo>
                  <a:pt x="708" y="773"/>
                </a:lnTo>
                <a:lnTo>
                  <a:pt x="697" y="796"/>
                </a:lnTo>
                <a:lnTo>
                  <a:pt x="686" y="819"/>
                </a:lnTo>
                <a:lnTo>
                  <a:pt x="674" y="842"/>
                </a:lnTo>
                <a:lnTo>
                  <a:pt x="662" y="866"/>
                </a:lnTo>
                <a:lnTo>
                  <a:pt x="650" y="888"/>
                </a:lnTo>
                <a:lnTo>
                  <a:pt x="638" y="912"/>
                </a:lnTo>
                <a:lnTo>
                  <a:pt x="626" y="935"/>
                </a:lnTo>
                <a:lnTo>
                  <a:pt x="614" y="958"/>
                </a:lnTo>
                <a:lnTo>
                  <a:pt x="590" y="1004"/>
                </a:lnTo>
                <a:lnTo>
                  <a:pt x="570" y="1050"/>
                </a:lnTo>
                <a:lnTo>
                  <a:pt x="599" y="1013"/>
                </a:lnTo>
                <a:lnTo>
                  <a:pt x="617" y="985"/>
                </a:lnTo>
                <a:lnTo>
                  <a:pt x="638" y="952"/>
                </a:lnTo>
                <a:lnTo>
                  <a:pt x="648" y="934"/>
                </a:lnTo>
                <a:lnTo>
                  <a:pt x="660" y="915"/>
                </a:lnTo>
                <a:lnTo>
                  <a:pt x="672" y="895"/>
                </a:lnTo>
                <a:lnTo>
                  <a:pt x="685" y="873"/>
                </a:lnTo>
                <a:lnTo>
                  <a:pt x="698" y="851"/>
                </a:lnTo>
                <a:lnTo>
                  <a:pt x="711" y="827"/>
                </a:lnTo>
                <a:lnTo>
                  <a:pt x="725" y="803"/>
                </a:lnTo>
                <a:lnTo>
                  <a:pt x="739" y="778"/>
                </a:lnTo>
                <a:lnTo>
                  <a:pt x="754" y="754"/>
                </a:lnTo>
                <a:lnTo>
                  <a:pt x="768" y="728"/>
                </a:lnTo>
                <a:lnTo>
                  <a:pt x="783" y="701"/>
                </a:lnTo>
                <a:lnTo>
                  <a:pt x="798" y="674"/>
                </a:lnTo>
                <a:lnTo>
                  <a:pt x="814" y="647"/>
                </a:lnTo>
                <a:lnTo>
                  <a:pt x="831" y="620"/>
                </a:lnTo>
                <a:lnTo>
                  <a:pt x="847" y="592"/>
                </a:lnTo>
                <a:lnTo>
                  <a:pt x="863" y="564"/>
                </a:lnTo>
                <a:lnTo>
                  <a:pt x="879" y="536"/>
                </a:lnTo>
                <a:lnTo>
                  <a:pt x="895" y="508"/>
                </a:lnTo>
                <a:lnTo>
                  <a:pt x="913" y="480"/>
                </a:lnTo>
                <a:lnTo>
                  <a:pt x="929" y="453"/>
                </a:lnTo>
                <a:lnTo>
                  <a:pt x="946" y="425"/>
                </a:lnTo>
                <a:lnTo>
                  <a:pt x="962" y="398"/>
                </a:lnTo>
                <a:lnTo>
                  <a:pt x="979" y="371"/>
                </a:lnTo>
                <a:lnTo>
                  <a:pt x="997" y="344"/>
                </a:lnTo>
                <a:lnTo>
                  <a:pt x="1013" y="318"/>
                </a:lnTo>
                <a:lnTo>
                  <a:pt x="1030" y="292"/>
                </a:lnTo>
                <a:lnTo>
                  <a:pt x="1046" y="267"/>
                </a:lnTo>
                <a:lnTo>
                  <a:pt x="1063" y="242"/>
                </a:lnTo>
                <a:lnTo>
                  <a:pt x="1080" y="219"/>
                </a:lnTo>
                <a:lnTo>
                  <a:pt x="1096" y="196"/>
                </a:lnTo>
                <a:lnTo>
                  <a:pt x="1112" y="174"/>
                </a:lnTo>
                <a:lnTo>
                  <a:pt x="1127" y="153"/>
                </a:lnTo>
                <a:lnTo>
                  <a:pt x="1143" y="133"/>
                </a:lnTo>
                <a:lnTo>
                  <a:pt x="1159" y="114"/>
                </a:lnTo>
                <a:lnTo>
                  <a:pt x="1174" y="97"/>
                </a:lnTo>
                <a:lnTo>
                  <a:pt x="1189" y="79"/>
                </a:lnTo>
                <a:lnTo>
                  <a:pt x="1204" y="64"/>
                </a:lnTo>
                <a:lnTo>
                  <a:pt x="1218" y="51"/>
                </a:lnTo>
                <a:lnTo>
                  <a:pt x="1232" y="38"/>
                </a:lnTo>
                <a:lnTo>
                  <a:pt x="1246" y="28"/>
                </a:lnTo>
                <a:lnTo>
                  <a:pt x="1259" y="18"/>
                </a:lnTo>
                <a:lnTo>
                  <a:pt x="1271" y="10"/>
                </a:lnTo>
                <a:lnTo>
                  <a:pt x="1296" y="0"/>
                </a:lnTo>
                <a:lnTo>
                  <a:pt x="1337" y="2"/>
                </a:lnTo>
                <a:lnTo>
                  <a:pt x="1370" y="38"/>
                </a:lnTo>
                <a:lnTo>
                  <a:pt x="1390" y="112"/>
                </a:lnTo>
                <a:lnTo>
                  <a:pt x="1392" y="144"/>
                </a:lnTo>
                <a:lnTo>
                  <a:pt x="1384" y="189"/>
                </a:lnTo>
                <a:lnTo>
                  <a:pt x="1371" y="245"/>
                </a:lnTo>
                <a:lnTo>
                  <a:pt x="1353" y="309"/>
                </a:lnTo>
                <a:lnTo>
                  <a:pt x="1342" y="345"/>
                </a:lnTo>
                <a:lnTo>
                  <a:pt x="1330" y="381"/>
                </a:lnTo>
                <a:lnTo>
                  <a:pt x="1317" y="419"/>
                </a:lnTo>
                <a:lnTo>
                  <a:pt x="1303" y="459"/>
                </a:lnTo>
                <a:lnTo>
                  <a:pt x="1289" y="500"/>
                </a:lnTo>
                <a:lnTo>
                  <a:pt x="1274" y="541"/>
                </a:lnTo>
                <a:lnTo>
                  <a:pt x="1259" y="582"/>
                </a:lnTo>
                <a:lnTo>
                  <a:pt x="1243" y="624"/>
                </a:lnTo>
                <a:lnTo>
                  <a:pt x="1226" y="667"/>
                </a:lnTo>
                <a:lnTo>
                  <a:pt x="1210" y="709"/>
                </a:lnTo>
                <a:lnTo>
                  <a:pt x="1194" y="751"/>
                </a:lnTo>
                <a:lnTo>
                  <a:pt x="1178" y="792"/>
                </a:lnTo>
                <a:lnTo>
                  <a:pt x="1163" y="833"/>
                </a:lnTo>
                <a:lnTo>
                  <a:pt x="1147" y="874"/>
                </a:lnTo>
                <a:lnTo>
                  <a:pt x="1132" y="913"/>
                </a:lnTo>
                <a:lnTo>
                  <a:pt x="1118" y="951"/>
                </a:lnTo>
                <a:lnTo>
                  <a:pt x="1104" y="987"/>
                </a:lnTo>
                <a:lnTo>
                  <a:pt x="1091" y="1021"/>
                </a:lnTo>
                <a:lnTo>
                  <a:pt x="1078" y="1053"/>
                </a:lnTo>
                <a:lnTo>
                  <a:pt x="1067" y="1085"/>
                </a:lnTo>
                <a:lnTo>
                  <a:pt x="1047" y="1139"/>
                </a:lnTo>
                <a:lnTo>
                  <a:pt x="1033" y="1181"/>
                </a:lnTo>
                <a:lnTo>
                  <a:pt x="1050" y="1154"/>
                </a:lnTo>
                <a:lnTo>
                  <a:pt x="1063" y="1133"/>
                </a:lnTo>
                <a:lnTo>
                  <a:pt x="1078" y="1108"/>
                </a:lnTo>
                <a:lnTo>
                  <a:pt x="1095" y="1079"/>
                </a:lnTo>
                <a:lnTo>
                  <a:pt x="1115" y="1047"/>
                </a:lnTo>
                <a:lnTo>
                  <a:pt x="1125" y="1030"/>
                </a:lnTo>
                <a:lnTo>
                  <a:pt x="1137" y="1012"/>
                </a:lnTo>
                <a:lnTo>
                  <a:pt x="1149" y="994"/>
                </a:lnTo>
                <a:lnTo>
                  <a:pt x="1161" y="975"/>
                </a:lnTo>
                <a:lnTo>
                  <a:pt x="1173" y="955"/>
                </a:lnTo>
                <a:lnTo>
                  <a:pt x="1185" y="935"/>
                </a:lnTo>
                <a:lnTo>
                  <a:pt x="1200" y="914"/>
                </a:lnTo>
                <a:lnTo>
                  <a:pt x="1212" y="894"/>
                </a:lnTo>
                <a:lnTo>
                  <a:pt x="1226" y="873"/>
                </a:lnTo>
                <a:lnTo>
                  <a:pt x="1241" y="852"/>
                </a:lnTo>
                <a:lnTo>
                  <a:pt x="1256" y="830"/>
                </a:lnTo>
                <a:lnTo>
                  <a:pt x="1270" y="809"/>
                </a:lnTo>
                <a:lnTo>
                  <a:pt x="1285" y="787"/>
                </a:lnTo>
                <a:lnTo>
                  <a:pt x="1300" y="765"/>
                </a:lnTo>
                <a:lnTo>
                  <a:pt x="1315" y="744"/>
                </a:lnTo>
                <a:lnTo>
                  <a:pt x="1330" y="722"/>
                </a:lnTo>
                <a:lnTo>
                  <a:pt x="1345" y="702"/>
                </a:lnTo>
                <a:lnTo>
                  <a:pt x="1361" y="680"/>
                </a:lnTo>
                <a:lnTo>
                  <a:pt x="1376" y="660"/>
                </a:lnTo>
                <a:lnTo>
                  <a:pt x="1393" y="639"/>
                </a:lnTo>
                <a:lnTo>
                  <a:pt x="1408" y="620"/>
                </a:lnTo>
                <a:lnTo>
                  <a:pt x="1423" y="599"/>
                </a:lnTo>
                <a:lnTo>
                  <a:pt x="1439" y="581"/>
                </a:lnTo>
                <a:lnTo>
                  <a:pt x="1454" y="563"/>
                </a:lnTo>
                <a:lnTo>
                  <a:pt x="1469" y="544"/>
                </a:lnTo>
                <a:lnTo>
                  <a:pt x="1484" y="528"/>
                </a:lnTo>
                <a:lnTo>
                  <a:pt x="1499" y="511"/>
                </a:lnTo>
                <a:lnTo>
                  <a:pt x="1514" y="496"/>
                </a:lnTo>
                <a:lnTo>
                  <a:pt x="1529" y="481"/>
                </a:lnTo>
                <a:lnTo>
                  <a:pt x="1544" y="468"/>
                </a:lnTo>
                <a:lnTo>
                  <a:pt x="1558" y="455"/>
                </a:lnTo>
                <a:lnTo>
                  <a:pt x="1572" y="443"/>
                </a:lnTo>
                <a:lnTo>
                  <a:pt x="1585" y="432"/>
                </a:lnTo>
                <a:lnTo>
                  <a:pt x="1598" y="422"/>
                </a:lnTo>
                <a:lnTo>
                  <a:pt x="1623" y="406"/>
                </a:lnTo>
                <a:lnTo>
                  <a:pt x="1647" y="397"/>
                </a:lnTo>
                <a:lnTo>
                  <a:pt x="1669" y="392"/>
                </a:lnTo>
                <a:lnTo>
                  <a:pt x="1705" y="402"/>
                </a:lnTo>
                <a:lnTo>
                  <a:pt x="1733" y="440"/>
                </a:lnTo>
                <a:lnTo>
                  <a:pt x="1749" y="509"/>
                </a:lnTo>
                <a:lnTo>
                  <a:pt x="1751" y="545"/>
                </a:lnTo>
                <a:lnTo>
                  <a:pt x="1749" y="582"/>
                </a:lnTo>
                <a:lnTo>
                  <a:pt x="1744" y="620"/>
                </a:lnTo>
                <a:lnTo>
                  <a:pt x="1736" y="658"/>
                </a:lnTo>
                <a:lnTo>
                  <a:pt x="1725" y="696"/>
                </a:lnTo>
                <a:lnTo>
                  <a:pt x="1711" y="735"/>
                </a:lnTo>
                <a:lnTo>
                  <a:pt x="1696" y="774"/>
                </a:lnTo>
                <a:lnTo>
                  <a:pt x="1678" y="813"/>
                </a:lnTo>
                <a:lnTo>
                  <a:pt x="1660" y="852"/>
                </a:lnTo>
                <a:lnTo>
                  <a:pt x="1641" y="889"/>
                </a:lnTo>
                <a:lnTo>
                  <a:pt x="1631" y="908"/>
                </a:lnTo>
                <a:lnTo>
                  <a:pt x="1621" y="926"/>
                </a:lnTo>
                <a:lnTo>
                  <a:pt x="1612" y="944"/>
                </a:lnTo>
                <a:lnTo>
                  <a:pt x="1601" y="963"/>
                </a:lnTo>
                <a:lnTo>
                  <a:pt x="1591" y="980"/>
                </a:lnTo>
                <a:lnTo>
                  <a:pt x="1581" y="997"/>
                </a:lnTo>
                <a:lnTo>
                  <a:pt x="1572" y="1015"/>
                </a:lnTo>
                <a:lnTo>
                  <a:pt x="1562" y="1032"/>
                </a:lnTo>
                <a:lnTo>
                  <a:pt x="1552" y="1048"/>
                </a:lnTo>
                <a:lnTo>
                  <a:pt x="1544" y="1064"/>
                </a:lnTo>
                <a:lnTo>
                  <a:pt x="1526" y="1095"/>
                </a:lnTo>
                <a:lnTo>
                  <a:pt x="1544" y="1071"/>
                </a:lnTo>
                <a:lnTo>
                  <a:pt x="1558" y="1052"/>
                </a:lnTo>
                <a:lnTo>
                  <a:pt x="1575" y="1029"/>
                </a:lnTo>
                <a:lnTo>
                  <a:pt x="1594" y="1003"/>
                </a:lnTo>
                <a:lnTo>
                  <a:pt x="1616" y="974"/>
                </a:lnTo>
                <a:lnTo>
                  <a:pt x="1641" y="941"/>
                </a:lnTo>
                <a:lnTo>
                  <a:pt x="1654" y="925"/>
                </a:lnTo>
                <a:lnTo>
                  <a:pt x="1667" y="908"/>
                </a:lnTo>
                <a:lnTo>
                  <a:pt x="1681" y="891"/>
                </a:lnTo>
                <a:lnTo>
                  <a:pt x="1695" y="872"/>
                </a:lnTo>
                <a:lnTo>
                  <a:pt x="1710" y="854"/>
                </a:lnTo>
                <a:lnTo>
                  <a:pt x="1724" y="834"/>
                </a:lnTo>
                <a:lnTo>
                  <a:pt x="1740" y="816"/>
                </a:lnTo>
                <a:lnTo>
                  <a:pt x="1755" y="797"/>
                </a:lnTo>
                <a:lnTo>
                  <a:pt x="1771" y="777"/>
                </a:lnTo>
                <a:lnTo>
                  <a:pt x="1787" y="759"/>
                </a:lnTo>
                <a:lnTo>
                  <a:pt x="1803" y="740"/>
                </a:lnTo>
                <a:lnTo>
                  <a:pt x="1820" y="720"/>
                </a:lnTo>
                <a:lnTo>
                  <a:pt x="1836" y="701"/>
                </a:lnTo>
                <a:lnTo>
                  <a:pt x="1852" y="682"/>
                </a:lnTo>
                <a:lnTo>
                  <a:pt x="1869" y="663"/>
                </a:lnTo>
                <a:lnTo>
                  <a:pt x="1886" y="645"/>
                </a:lnTo>
                <a:lnTo>
                  <a:pt x="1903" y="626"/>
                </a:lnTo>
                <a:lnTo>
                  <a:pt x="1920" y="609"/>
                </a:lnTo>
                <a:lnTo>
                  <a:pt x="1936" y="592"/>
                </a:lnTo>
                <a:lnTo>
                  <a:pt x="1952" y="574"/>
                </a:lnTo>
                <a:lnTo>
                  <a:pt x="1970" y="558"/>
                </a:lnTo>
                <a:lnTo>
                  <a:pt x="1986" y="542"/>
                </a:lnTo>
                <a:lnTo>
                  <a:pt x="2002" y="527"/>
                </a:lnTo>
                <a:lnTo>
                  <a:pt x="2018" y="512"/>
                </a:lnTo>
                <a:lnTo>
                  <a:pt x="2033" y="498"/>
                </a:lnTo>
                <a:lnTo>
                  <a:pt x="2050" y="485"/>
                </a:lnTo>
                <a:lnTo>
                  <a:pt x="2065" y="473"/>
                </a:lnTo>
                <a:lnTo>
                  <a:pt x="2080" y="461"/>
                </a:lnTo>
                <a:lnTo>
                  <a:pt x="2094" y="450"/>
                </a:lnTo>
                <a:lnTo>
                  <a:pt x="2109" y="442"/>
                </a:lnTo>
                <a:lnTo>
                  <a:pt x="2136" y="426"/>
                </a:lnTo>
                <a:lnTo>
                  <a:pt x="2161" y="415"/>
                </a:lnTo>
                <a:lnTo>
                  <a:pt x="2205" y="408"/>
                </a:lnTo>
                <a:lnTo>
                  <a:pt x="2238" y="425"/>
                </a:lnTo>
                <a:lnTo>
                  <a:pt x="2259" y="468"/>
                </a:lnTo>
                <a:lnTo>
                  <a:pt x="2265" y="542"/>
                </a:lnTo>
                <a:lnTo>
                  <a:pt x="2286" y="535"/>
                </a:lnTo>
                <a:lnTo>
                  <a:pt x="2281" y="572"/>
                </a:lnTo>
                <a:lnTo>
                  <a:pt x="2272" y="609"/>
                </a:lnTo>
                <a:lnTo>
                  <a:pt x="2260" y="646"/>
                </a:lnTo>
                <a:lnTo>
                  <a:pt x="2245" y="682"/>
                </a:lnTo>
                <a:lnTo>
                  <a:pt x="2229" y="719"/>
                </a:lnTo>
                <a:lnTo>
                  <a:pt x="2211" y="754"/>
                </a:lnTo>
                <a:lnTo>
                  <a:pt x="2194" y="788"/>
                </a:lnTo>
                <a:lnTo>
                  <a:pt x="2177" y="823"/>
                </a:lnTo>
                <a:lnTo>
                  <a:pt x="2188" y="813"/>
                </a:lnTo>
                <a:lnTo>
                  <a:pt x="2202" y="798"/>
                </a:lnTo>
                <a:lnTo>
                  <a:pt x="2220" y="778"/>
                </a:lnTo>
                <a:lnTo>
                  <a:pt x="2242" y="756"/>
                </a:lnTo>
                <a:lnTo>
                  <a:pt x="2266" y="729"/>
                </a:lnTo>
                <a:lnTo>
                  <a:pt x="2293" y="697"/>
                </a:lnTo>
                <a:lnTo>
                  <a:pt x="2308" y="681"/>
                </a:lnTo>
                <a:lnTo>
                  <a:pt x="2324" y="665"/>
                </a:lnTo>
                <a:lnTo>
                  <a:pt x="2341" y="647"/>
                </a:lnTo>
                <a:lnTo>
                  <a:pt x="2357" y="628"/>
                </a:lnTo>
                <a:lnTo>
                  <a:pt x="2374" y="610"/>
                </a:lnTo>
                <a:lnTo>
                  <a:pt x="2391" y="591"/>
                </a:lnTo>
                <a:lnTo>
                  <a:pt x="2410" y="571"/>
                </a:lnTo>
                <a:lnTo>
                  <a:pt x="2429" y="552"/>
                </a:lnTo>
                <a:lnTo>
                  <a:pt x="2448" y="531"/>
                </a:lnTo>
                <a:lnTo>
                  <a:pt x="2467" y="511"/>
                </a:lnTo>
                <a:lnTo>
                  <a:pt x="2486" y="490"/>
                </a:lnTo>
                <a:lnTo>
                  <a:pt x="2507" y="470"/>
                </a:lnTo>
                <a:lnTo>
                  <a:pt x="2526" y="449"/>
                </a:lnTo>
                <a:lnTo>
                  <a:pt x="2537" y="439"/>
                </a:lnTo>
                <a:lnTo>
                  <a:pt x="2547" y="429"/>
                </a:lnTo>
                <a:lnTo>
                  <a:pt x="2558" y="418"/>
                </a:lnTo>
                <a:lnTo>
                  <a:pt x="2567" y="408"/>
                </a:lnTo>
                <a:lnTo>
                  <a:pt x="2577" y="398"/>
                </a:lnTo>
                <a:lnTo>
                  <a:pt x="2588" y="388"/>
                </a:lnTo>
                <a:lnTo>
                  <a:pt x="2599" y="377"/>
                </a:lnTo>
                <a:lnTo>
                  <a:pt x="2608" y="367"/>
                </a:lnTo>
                <a:lnTo>
                  <a:pt x="2619" y="357"/>
                </a:lnTo>
                <a:lnTo>
                  <a:pt x="2629" y="347"/>
                </a:lnTo>
                <a:lnTo>
                  <a:pt x="2640" y="337"/>
                </a:lnTo>
                <a:lnTo>
                  <a:pt x="2650" y="326"/>
                </a:lnTo>
                <a:lnTo>
                  <a:pt x="2660" y="317"/>
                </a:lnTo>
                <a:lnTo>
                  <a:pt x="2671" y="307"/>
                </a:lnTo>
                <a:lnTo>
                  <a:pt x="2691" y="289"/>
                </a:lnTo>
                <a:lnTo>
                  <a:pt x="2712" y="269"/>
                </a:lnTo>
                <a:lnTo>
                  <a:pt x="2732" y="251"/>
                </a:lnTo>
                <a:lnTo>
                  <a:pt x="2752" y="233"/>
                </a:lnTo>
                <a:lnTo>
                  <a:pt x="2772" y="216"/>
                </a:lnTo>
                <a:lnTo>
                  <a:pt x="2792" y="199"/>
                </a:lnTo>
                <a:lnTo>
                  <a:pt x="2811" y="183"/>
                </a:lnTo>
                <a:lnTo>
                  <a:pt x="2830" y="168"/>
                </a:lnTo>
                <a:lnTo>
                  <a:pt x="2849" y="154"/>
                </a:lnTo>
                <a:lnTo>
                  <a:pt x="2867" y="141"/>
                </a:lnTo>
                <a:lnTo>
                  <a:pt x="2886" y="128"/>
                </a:lnTo>
                <a:lnTo>
                  <a:pt x="2903" y="116"/>
                </a:lnTo>
                <a:lnTo>
                  <a:pt x="2920" y="106"/>
                </a:lnTo>
                <a:lnTo>
                  <a:pt x="2936" y="97"/>
                </a:lnTo>
                <a:lnTo>
                  <a:pt x="2967" y="80"/>
                </a:lnTo>
                <a:lnTo>
                  <a:pt x="2996" y="71"/>
                </a:lnTo>
                <a:lnTo>
                  <a:pt x="3021" y="65"/>
                </a:lnTo>
                <a:lnTo>
                  <a:pt x="3062" y="73"/>
                </a:lnTo>
                <a:lnTo>
                  <a:pt x="3088" y="107"/>
                </a:lnTo>
                <a:lnTo>
                  <a:pt x="3096" y="173"/>
                </a:lnTo>
                <a:lnTo>
                  <a:pt x="3108" y="178"/>
                </a:lnTo>
                <a:lnTo>
                  <a:pt x="3099" y="214"/>
                </a:lnTo>
                <a:lnTo>
                  <a:pt x="3089" y="250"/>
                </a:lnTo>
                <a:lnTo>
                  <a:pt x="3078" y="284"/>
                </a:lnTo>
                <a:lnTo>
                  <a:pt x="3066" y="320"/>
                </a:lnTo>
                <a:lnTo>
                  <a:pt x="3053" y="354"/>
                </a:lnTo>
                <a:lnTo>
                  <a:pt x="3039" y="389"/>
                </a:lnTo>
                <a:lnTo>
                  <a:pt x="3025" y="423"/>
                </a:lnTo>
                <a:lnTo>
                  <a:pt x="3010" y="457"/>
                </a:lnTo>
                <a:lnTo>
                  <a:pt x="2994" y="490"/>
                </a:lnTo>
                <a:lnTo>
                  <a:pt x="2979" y="525"/>
                </a:lnTo>
                <a:lnTo>
                  <a:pt x="2963" y="558"/>
                </a:lnTo>
                <a:lnTo>
                  <a:pt x="2948" y="592"/>
                </a:lnTo>
                <a:lnTo>
                  <a:pt x="2932" y="626"/>
                </a:lnTo>
                <a:lnTo>
                  <a:pt x="2917" y="660"/>
                </a:lnTo>
                <a:lnTo>
                  <a:pt x="2903" y="693"/>
                </a:lnTo>
                <a:lnTo>
                  <a:pt x="2889" y="728"/>
                </a:lnTo>
                <a:lnTo>
                  <a:pt x="2908" y="717"/>
                </a:lnTo>
                <a:lnTo>
                  <a:pt x="2928" y="707"/>
                </a:lnTo>
                <a:lnTo>
                  <a:pt x="2970" y="691"/>
                </a:lnTo>
                <a:lnTo>
                  <a:pt x="3012" y="677"/>
                </a:lnTo>
                <a:lnTo>
                  <a:pt x="3055" y="664"/>
                </a:lnTo>
                <a:lnTo>
                  <a:pt x="3098" y="651"/>
                </a:lnTo>
                <a:lnTo>
                  <a:pt x="3140" y="637"/>
                </a:lnTo>
                <a:lnTo>
                  <a:pt x="3181" y="621"/>
                </a:lnTo>
                <a:lnTo>
                  <a:pt x="3222" y="600"/>
                </a:lnTo>
                <a:lnTo>
                  <a:pt x="3254" y="655"/>
                </a:lnTo>
                <a:lnTo>
                  <a:pt x="3234" y="668"/>
                </a:lnTo>
                <a:lnTo>
                  <a:pt x="3216" y="683"/>
                </a:lnTo>
                <a:lnTo>
                  <a:pt x="3199" y="700"/>
                </a:lnTo>
                <a:lnTo>
                  <a:pt x="3183" y="717"/>
                </a:lnTo>
                <a:lnTo>
                  <a:pt x="3168" y="734"/>
                </a:lnTo>
                <a:lnTo>
                  <a:pt x="3154" y="752"/>
                </a:lnTo>
                <a:lnTo>
                  <a:pt x="3140" y="772"/>
                </a:lnTo>
                <a:lnTo>
                  <a:pt x="3127" y="791"/>
                </a:lnTo>
                <a:lnTo>
                  <a:pt x="3114" y="811"/>
                </a:lnTo>
                <a:lnTo>
                  <a:pt x="3101" y="831"/>
                </a:lnTo>
                <a:lnTo>
                  <a:pt x="3088" y="851"/>
                </a:lnTo>
                <a:lnTo>
                  <a:pt x="3075" y="870"/>
                </a:lnTo>
                <a:lnTo>
                  <a:pt x="3061" y="888"/>
                </a:lnTo>
                <a:lnTo>
                  <a:pt x="3046" y="907"/>
                </a:lnTo>
                <a:lnTo>
                  <a:pt x="3031" y="925"/>
                </a:lnTo>
                <a:lnTo>
                  <a:pt x="3015" y="941"/>
                </a:lnTo>
                <a:lnTo>
                  <a:pt x="3001" y="953"/>
                </a:lnTo>
                <a:lnTo>
                  <a:pt x="2988" y="965"/>
                </a:lnTo>
                <a:lnTo>
                  <a:pt x="2974" y="977"/>
                </a:lnTo>
                <a:lnTo>
                  <a:pt x="2961" y="987"/>
                </a:lnTo>
                <a:lnTo>
                  <a:pt x="2948" y="997"/>
                </a:lnTo>
                <a:lnTo>
                  <a:pt x="2935" y="1007"/>
                </a:lnTo>
                <a:lnTo>
                  <a:pt x="2909" y="1023"/>
                </a:lnTo>
                <a:lnTo>
                  <a:pt x="2884" y="1038"/>
                </a:lnTo>
                <a:lnTo>
                  <a:pt x="2861" y="1051"/>
                </a:lnTo>
                <a:lnTo>
                  <a:pt x="2837" y="1062"/>
                </a:lnTo>
                <a:lnTo>
                  <a:pt x="2814" y="1070"/>
                </a:lnTo>
                <a:lnTo>
                  <a:pt x="2772" y="1080"/>
                </a:lnTo>
                <a:lnTo>
                  <a:pt x="2732" y="1083"/>
                </a:lnTo>
                <a:lnTo>
                  <a:pt x="2668" y="1062"/>
                </a:lnTo>
                <a:lnTo>
                  <a:pt x="2623" y="1011"/>
                </a:lnTo>
                <a:lnTo>
                  <a:pt x="2604" y="933"/>
                </a:lnTo>
                <a:lnTo>
                  <a:pt x="2605" y="884"/>
                </a:lnTo>
                <a:lnTo>
                  <a:pt x="2613" y="828"/>
                </a:lnTo>
                <a:lnTo>
                  <a:pt x="2620" y="798"/>
                </a:lnTo>
                <a:lnTo>
                  <a:pt x="2629" y="766"/>
                </a:lnTo>
                <a:lnTo>
                  <a:pt x="2640" y="733"/>
                </a:lnTo>
                <a:lnTo>
                  <a:pt x="2654" y="699"/>
                </a:lnTo>
                <a:lnTo>
                  <a:pt x="2626" y="728"/>
                </a:lnTo>
                <a:lnTo>
                  <a:pt x="2610" y="744"/>
                </a:lnTo>
                <a:lnTo>
                  <a:pt x="2593" y="761"/>
                </a:lnTo>
                <a:lnTo>
                  <a:pt x="2576" y="779"/>
                </a:lnTo>
                <a:lnTo>
                  <a:pt x="2557" y="798"/>
                </a:lnTo>
                <a:lnTo>
                  <a:pt x="2547" y="807"/>
                </a:lnTo>
                <a:lnTo>
                  <a:pt x="2537" y="818"/>
                </a:lnTo>
                <a:lnTo>
                  <a:pt x="2526" y="828"/>
                </a:lnTo>
                <a:lnTo>
                  <a:pt x="2517" y="839"/>
                </a:lnTo>
                <a:lnTo>
                  <a:pt x="2506" y="848"/>
                </a:lnTo>
                <a:lnTo>
                  <a:pt x="2495" y="859"/>
                </a:lnTo>
                <a:lnTo>
                  <a:pt x="2484" y="870"/>
                </a:lnTo>
                <a:lnTo>
                  <a:pt x="2472" y="880"/>
                </a:lnTo>
                <a:lnTo>
                  <a:pt x="2462" y="891"/>
                </a:lnTo>
                <a:lnTo>
                  <a:pt x="2450" y="901"/>
                </a:lnTo>
                <a:lnTo>
                  <a:pt x="2439" y="912"/>
                </a:lnTo>
                <a:lnTo>
                  <a:pt x="2427" y="923"/>
                </a:lnTo>
                <a:lnTo>
                  <a:pt x="2415" y="934"/>
                </a:lnTo>
                <a:lnTo>
                  <a:pt x="2403" y="944"/>
                </a:lnTo>
                <a:lnTo>
                  <a:pt x="2391" y="955"/>
                </a:lnTo>
                <a:lnTo>
                  <a:pt x="2379" y="966"/>
                </a:lnTo>
                <a:lnTo>
                  <a:pt x="2367" y="977"/>
                </a:lnTo>
                <a:lnTo>
                  <a:pt x="2355" y="988"/>
                </a:lnTo>
                <a:lnTo>
                  <a:pt x="2342" y="998"/>
                </a:lnTo>
                <a:lnTo>
                  <a:pt x="2330" y="1009"/>
                </a:lnTo>
                <a:lnTo>
                  <a:pt x="2317" y="1019"/>
                </a:lnTo>
                <a:lnTo>
                  <a:pt x="2305" y="1030"/>
                </a:lnTo>
                <a:lnTo>
                  <a:pt x="2292" y="1040"/>
                </a:lnTo>
                <a:lnTo>
                  <a:pt x="2280" y="1050"/>
                </a:lnTo>
                <a:lnTo>
                  <a:pt x="2267" y="1060"/>
                </a:lnTo>
                <a:lnTo>
                  <a:pt x="2256" y="1070"/>
                </a:lnTo>
                <a:lnTo>
                  <a:pt x="2243" y="1079"/>
                </a:lnTo>
                <a:lnTo>
                  <a:pt x="2231" y="1089"/>
                </a:lnTo>
                <a:lnTo>
                  <a:pt x="2206" y="1107"/>
                </a:lnTo>
                <a:lnTo>
                  <a:pt x="2181" y="1125"/>
                </a:lnTo>
                <a:lnTo>
                  <a:pt x="2157" y="1141"/>
                </a:lnTo>
                <a:lnTo>
                  <a:pt x="2134" y="1157"/>
                </a:lnTo>
                <a:lnTo>
                  <a:pt x="2110" y="1171"/>
                </a:lnTo>
                <a:lnTo>
                  <a:pt x="2087" y="1184"/>
                </a:lnTo>
                <a:lnTo>
                  <a:pt x="2065" y="1196"/>
                </a:lnTo>
                <a:lnTo>
                  <a:pt x="2043" y="1205"/>
                </a:lnTo>
                <a:lnTo>
                  <a:pt x="2002" y="1221"/>
                </a:lnTo>
                <a:lnTo>
                  <a:pt x="1965" y="1228"/>
                </a:lnTo>
                <a:lnTo>
                  <a:pt x="1897" y="1225"/>
                </a:lnTo>
                <a:lnTo>
                  <a:pt x="1848" y="1199"/>
                </a:lnTo>
                <a:lnTo>
                  <a:pt x="1825" y="1152"/>
                </a:lnTo>
                <a:lnTo>
                  <a:pt x="1824" y="1136"/>
                </a:lnTo>
                <a:lnTo>
                  <a:pt x="1825" y="1119"/>
                </a:lnTo>
                <a:lnTo>
                  <a:pt x="1835" y="1081"/>
                </a:lnTo>
                <a:lnTo>
                  <a:pt x="1810" y="1114"/>
                </a:lnTo>
                <a:lnTo>
                  <a:pt x="1796" y="1134"/>
                </a:lnTo>
                <a:lnTo>
                  <a:pt x="1779" y="1158"/>
                </a:lnTo>
                <a:lnTo>
                  <a:pt x="1760" y="1184"/>
                </a:lnTo>
                <a:lnTo>
                  <a:pt x="1741" y="1212"/>
                </a:lnTo>
                <a:lnTo>
                  <a:pt x="1719" y="1241"/>
                </a:lnTo>
                <a:lnTo>
                  <a:pt x="1697" y="1272"/>
                </a:lnTo>
                <a:lnTo>
                  <a:pt x="1673" y="1304"/>
                </a:lnTo>
                <a:lnTo>
                  <a:pt x="1649" y="1335"/>
                </a:lnTo>
                <a:lnTo>
                  <a:pt x="1623" y="1367"/>
                </a:lnTo>
                <a:lnTo>
                  <a:pt x="1598" y="1399"/>
                </a:lnTo>
                <a:lnTo>
                  <a:pt x="1572" y="1430"/>
                </a:lnTo>
                <a:lnTo>
                  <a:pt x="1546" y="1460"/>
                </a:lnTo>
                <a:lnTo>
                  <a:pt x="1519" y="1488"/>
                </a:lnTo>
                <a:lnTo>
                  <a:pt x="1506" y="1502"/>
                </a:lnTo>
                <a:lnTo>
                  <a:pt x="1493" y="1515"/>
                </a:lnTo>
                <a:lnTo>
                  <a:pt x="1479" y="1527"/>
                </a:lnTo>
                <a:lnTo>
                  <a:pt x="1466" y="1539"/>
                </a:lnTo>
                <a:lnTo>
                  <a:pt x="1453" y="1551"/>
                </a:lnTo>
                <a:lnTo>
                  <a:pt x="1440" y="1561"/>
                </a:lnTo>
                <a:lnTo>
                  <a:pt x="1427" y="1571"/>
                </a:lnTo>
                <a:lnTo>
                  <a:pt x="1415" y="1580"/>
                </a:lnTo>
                <a:lnTo>
                  <a:pt x="1390" y="1596"/>
                </a:lnTo>
                <a:lnTo>
                  <a:pt x="1367" y="1608"/>
                </a:lnTo>
                <a:lnTo>
                  <a:pt x="1343" y="1616"/>
                </a:lnTo>
                <a:lnTo>
                  <a:pt x="1301" y="1620"/>
                </a:lnTo>
                <a:lnTo>
                  <a:pt x="1264" y="1602"/>
                </a:lnTo>
                <a:lnTo>
                  <a:pt x="1235" y="1561"/>
                </a:lnTo>
                <a:lnTo>
                  <a:pt x="1214" y="1495"/>
                </a:lnTo>
                <a:lnTo>
                  <a:pt x="1203" y="1399"/>
                </a:lnTo>
                <a:lnTo>
                  <a:pt x="1184" y="1430"/>
                </a:lnTo>
                <a:lnTo>
                  <a:pt x="1166" y="1461"/>
                </a:lnTo>
                <a:lnTo>
                  <a:pt x="1149" y="1493"/>
                </a:lnTo>
                <a:lnTo>
                  <a:pt x="1140" y="1511"/>
                </a:lnTo>
                <a:lnTo>
                  <a:pt x="1132" y="1527"/>
                </a:lnTo>
                <a:lnTo>
                  <a:pt x="1122" y="1543"/>
                </a:lnTo>
                <a:lnTo>
                  <a:pt x="1113" y="1560"/>
                </a:lnTo>
                <a:lnTo>
                  <a:pt x="1105" y="1577"/>
                </a:lnTo>
                <a:lnTo>
                  <a:pt x="1096" y="1594"/>
                </a:lnTo>
                <a:lnTo>
                  <a:pt x="1087" y="1610"/>
                </a:lnTo>
                <a:lnTo>
                  <a:pt x="1078" y="1627"/>
                </a:lnTo>
                <a:lnTo>
                  <a:pt x="1069" y="1644"/>
                </a:lnTo>
                <a:lnTo>
                  <a:pt x="1060" y="1661"/>
                </a:lnTo>
                <a:lnTo>
                  <a:pt x="1051" y="1678"/>
                </a:lnTo>
                <a:lnTo>
                  <a:pt x="1042" y="1694"/>
                </a:lnTo>
                <a:lnTo>
                  <a:pt x="1032" y="1710"/>
                </a:lnTo>
                <a:lnTo>
                  <a:pt x="1023" y="1726"/>
                </a:lnTo>
                <a:lnTo>
                  <a:pt x="1013" y="1743"/>
                </a:lnTo>
                <a:lnTo>
                  <a:pt x="1003" y="1759"/>
                </a:lnTo>
                <a:lnTo>
                  <a:pt x="993" y="1775"/>
                </a:lnTo>
                <a:lnTo>
                  <a:pt x="984" y="1791"/>
                </a:lnTo>
                <a:lnTo>
                  <a:pt x="963" y="1822"/>
                </a:lnTo>
                <a:lnTo>
                  <a:pt x="942" y="1852"/>
                </a:lnTo>
                <a:lnTo>
                  <a:pt x="920" y="1881"/>
                </a:lnTo>
                <a:lnTo>
                  <a:pt x="897" y="1909"/>
                </a:lnTo>
                <a:lnTo>
                  <a:pt x="880" y="1928"/>
                </a:lnTo>
                <a:lnTo>
                  <a:pt x="864" y="1945"/>
                </a:lnTo>
                <a:lnTo>
                  <a:pt x="848" y="1962"/>
                </a:lnTo>
                <a:lnTo>
                  <a:pt x="834" y="1975"/>
                </a:lnTo>
                <a:lnTo>
                  <a:pt x="820" y="1986"/>
                </a:lnTo>
                <a:lnTo>
                  <a:pt x="807" y="1996"/>
                </a:lnTo>
                <a:lnTo>
                  <a:pt x="782" y="2009"/>
                </a:lnTo>
                <a:lnTo>
                  <a:pt x="742" y="2014"/>
                </a:lnTo>
                <a:lnTo>
                  <a:pt x="713" y="1998"/>
                </a:lnTo>
                <a:lnTo>
                  <a:pt x="693" y="1960"/>
                </a:lnTo>
                <a:lnTo>
                  <a:pt x="681" y="1904"/>
                </a:lnTo>
                <a:lnTo>
                  <a:pt x="676" y="1758"/>
                </a:lnTo>
                <a:lnTo>
                  <a:pt x="682" y="1673"/>
                </a:lnTo>
                <a:lnTo>
                  <a:pt x="690" y="1585"/>
                </a:lnTo>
                <a:lnTo>
                  <a:pt x="702" y="1499"/>
                </a:lnTo>
                <a:lnTo>
                  <a:pt x="715" y="1418"/>
                </a:lnTo>
                <a:lnTo>
                  <a:pt x="728" y="1345"/>
                </a:lnTo>
                <a:lnTo>
                  <a:pt x="740" y="1283"/>
                </a:lnTo>
                <a:lnTo>
                  <a:pt x="751" y="1237"/>
                </a:lnTo>
                <a:lnTo>
                  <a:pt x="757" y="1211"/>
                </a:lnTo>
                <a:lnTo>
                  <a:pt x="745" y="1222"/>
                </a:lnTo>
                <a:lnTo>
                  <a:pt x="735" y="1232"/>
                </a:lnTo>
                <a:lnTo>
                  <a:pt x="724" y="1243"/>
                </a:lnTo>
                <a:lnTo>
                  <a:pt x="712" y="1253"/>
                </a:lnTo>
                <a:lnTo>
                  <a:pt x="701" y="1263"/>
                </a:lnTo>
                <a:lnTo>
                  <a:pt x="690" y="1272"/>
                </a:lnTo>
                <a:lnTo>
                  <a:pt x="670" y="1291"/>
                </a:lnTo>
                <a:lnTo>
                  <a:pt x="649" y="1308"/>
                </a:lnTo>
                <a:lnTo>
                  <a:pt x="630" y="1324"/>
                </a:lnTo>
                <a:lnTo>
                  <a:pt x="611" y="1339"/>
                </a:lnTo>
                <a:lnTo>
                  <a:pt x="591" y="1353"/>
                </a:lnTo>
                <a:lnTo>
                  <a:pt x="574" y="1366"/>
                </a:lnTo>
                <a:lnTo>
                  <a:pt x="557" y="1377"/>
                </a:lnTo>
                <a:lnTo>
                  <a:pt x="539" y="1388"/>
                </a:lnTo>
                <a:lnTo>
                  <a:pt x="523" y="1397"/>
                </a:lnTo>
                <a:lnTo>
                  <a:pt x="492" y="1414"/>
                </a:lnTo>
                <a:lnTo>
                  <a:pt x="463" y="1426"/>
                </a:lnTo>
                <a:lnTo>
                  <a:pt x="412" y="1440"/>
                </a:lnTo>
                <a:lnTo>
                  <a:pt x="370" y="1438"/>
                </a:lnTo>
                <a:lnTo>
                  <a:pt x="337" y="1424"/>
                </a:lnTo>
                <a:lnTo>
                  <a:pt x="313" y="1399"/>
                </a:lnTo>
                <a:lnTo>
                  <a:pt x="297" y="1361"/>
                </a:lnTo>
                <a:lnTo>
                  <a:pt x="290" y="1314"/>
                </a:lnTo>
                <a:lnTo>
                  <a:pt x="291" y="1259"/>
                </a:lnTo>
                <a:lnTo>
                  <a:pt x="301" y="1196"/>
                </a:lnTo>
                <a:lnTo>
                  <a:pt x="310" y="1161"/>
                </a:lnTo>
                <a:lnTo>
                  <a:pt x="319" y="1126"/>
                </a:lnTo>
                <a:lnTo>
                  <a:pt x="332" y="1089"/>
                </a:lnTo>
                <a:lnTo>
                  <a:pt x="346" y="1050"/>
                </a:lnTo>
                <a:lnTo>
                  <a:pt x="362" y="1011"/>
                </a:lnTo>
                <a:lnTo>
                  <a:pt x="381" y="970"/>
                </a:lnTo>
                <a:lnTo>
                  <a:pt x="401" y="929"/>
                </a:lnTo>
                <a:lnTo>
                  <a:pt x="412" y="909"/>
                </a:lnTo>
                <a:lnTo>
                  <a:pt x="424" y="887"/>
                </a:lnTo>
                <a:lnTo>
                  <a:pt x="405" y="906"/>
                </a:lnTo>
                <a:lnTo>
                  <a:pt x="394" y="914"/>
                </a:lnTo>
                <a:lnTo>
                  <a:pt x="383" y="925"/>
                </a:lnTo>
                <a:lnTo>
                  <a:pt x="371" y="935"/>
                </a:lnTo>
                <a:lnTo>
                  <a:pt x="358" y="946"/>
                </a:lnTo>
                <a:lnTo>
                  <a:pt x="346" y="956"/>
                </a:lnTo>
                <a:lnTo>
                  <a:pt x="333" y="967"/>
                </a:lnTo>
                <a:lnTo>
                  <a:pt x="320" y="979"/>
                </a:lnTo>
                <a:lnTo>
                  <a:pt x="306" y="990"/>
                </a:lnTo>
                <a:lnTo>
                  <a:pt x="293" y="1002"/>
                </a:lnTo>
                <a:lnTo>
                  <a:pt x="279" y="1015"/>
                </a:lnTo>
                <a:lnTo>
                  <a:pt x="266" y="1026"/>
                </a:lnTo>
                <a:lnTo>
                  <a:pt x="252" y="1038"/>
                </a:lnTo>
                <a:lnTo>
                  <a:pt x="238" y="1051"/>
                </a:lnTo>
                <a:lnTo>
                  <a:pt x="225" y="1063"/>
                </a:lnTo>
                <a:lnTo>
                  <a:pt x="211" y="1076"/>
                </a:lnTo>
                <a:lnTo>
                  <a:pt x="198" y="1089"/>
                </a:lnTo>
                <a:lnTo>
                  <a:pt x="186" y="1101"/>
                </a:lnTo>
                <a:lnTo>
                  <a:pt x="173" y="1114"/>
                </a:lnTo>
                <a:lnTo>
                  <a:pt x="160" y="1127"/>
                </a:lnTo>
                <a:lnTo>
                  <a:pt x="148" y="1139"/>
                </a:lnTo>
                <a:lnTo>
                  <a:pt x="124" y="1163"/>
                </a:lnTo>
                <a:lnTo>
                  <a:pt x="104" y="1187"/>
                </a:lnTo>
                <a:lnTo>
                  <a:pt x="85" y="1211"/>
                </a:lnTo>
                <a:lnTo>
                  <a:pt x="69" y="1234"/>
                </a:lnTo>
                <a:lnTo>
                  <a:pt x="56" y="1254"/>
                </a:lnTo>
                <a:lnTo>
                  <a:pt x="0" y="12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9144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Example of Operating Activities Section for the Direct Method</a:t>
            </a:r>
            <a:endParaRPr lang="en-US" altLang="en-US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7848600" y="4495800"/>
            <a:ext cx="685800" cy="0"/>
          </a:xfrm>
          <a:prstGeom prst="line">
            <a:avLst/>
          </a:prstGeom>
          <a:noFill/>
          <a:ln w="38100" cmpd="dbl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d-ID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5D90D9-518B-4627-8A90-017DB7ADD404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 flipH="1">
            <a:off x="1219200" y="990600"/>
            <a:ext cx="2895600" cy="1524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Incorrect!</a:t>
            </a:r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3200400" y="2162175"/>
            <a:ext cx="3975100" cy="3376613"/>
            <a:chOff x="2016" y="1362"/>
            <a:chExt cx="2504" cy="2127"/>
          </a:xfrm>
        </p:grpSpPr>
        <p:sp>
          <p:nvSpPr>
            <p:cNvPr id="40967" name="Freeform 4"/>
            <p:cNvSpPr>
              <a:spLocks/>
            </p:cNvSpPr>
            <p:nvPr/>
          </p:nvSpPr>
          <p:spPr bwMode="auto">
            <a:xfrm>
              <a:off x="2286" y="2141"/>
              <a:ext cx="1610" cy="1273"/>
            </a:xfrm>
            <a:custGeom>
              <a:avLst/>
              <a:gdLst>
                <a:gd name="T0" fmla="*/ 0 w 3221"/>
                <a:gd name="T1" fmla="*/ 0 h 2545"/>
                <a:gd name="T2" fmla="*/ 4 w 3221"/>
                <a:gd name="T3" fmla="*/ 6 h 2545"/>
                <a:gd name="T4" fmla="*/ 20 w 3221"/>
                <a:gd name="T5" fmla="*/ 46 h 2545"/>
                <a:gd name="T6" fmla="*/ 44 w 3221"/>
                <a:gd name="T7" fmla="*/ 54 h 2545"/>
                <a:gd name="T8" fmla="*/ 61 w 3221"/>
                <a:gd name="T9" fmla="*/ 68 h 2545"/>
                <a:gd name="T10" fmla="*/ 90 w 3221"/>
                <a:gd name="T11" fmla="*/ 74 h 2545"/>
                <a:gd name="T12" fmla="*/ 100 w 3221"/>
                <a:gd name="T13" fmla="*/ 80 h 2545"/>
                <a:gd name="T14" fmla="*/ 96 w 3221"/>
                <a:gd name="T15" fmla="*/ 66 h 2545"/>
                <a:gd name="T16" fmla="*/ 88 w 3221"/>
                <a:gd name="T17" fmla="*/ 54 h 2545"/>
                <a:gd name="T18" fmla="*/ 72 w 3221"/>
                <a:gd name="T19" fmla="*/ 42 h 2545"/>
                <a:gd name="T20" fmla="*/ 41 w 3221"/>
                <a:gd name="T21" fmla="*/ 37 h 2545"/>
                <a:gd name="T22" fmla="*/ 24 w 3221"/>
                <a:gd name="T23" fmla="*/ 23 h 2545"/>
                <a:gd name="T24" fmla="*/ 5 w 3221"/>
                <a:gd name="T25" fmla="*/ 4 h 2545"/>
                <a:gd name="T26" fmla="*/ 0 w 3221"/>
                <a:gd name="T27" fmla="*/ 0 h 2545"/>
                <a:gd name="T28" fmla="*/ 0 w 3221"/>
                <a:gd name="T29" fmla="*/ 0 h 2545"/>
                <a:gd name="T30" fmla="*/ 0 w 3221"/>
                <a:gd name="T31" fmla="*/ 0 h 25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21" h="2545">
                  <a:moveTo>
                    <a:pt x="0" y="0"/>
                  </a:moveTo>
                  <a:lnTo>
                    <a:pt x="135" y="178"/>
                  </a:lnTo>
                  <a:lnTo>
                    <a:pt x="665" y="1471"/>
                  </a:lnTo>
                  <a:lnTo>
                    <a:pt x="1415" y="1726"/>
                  </a:lnTo>
                  <a:lnTo>
                    <a:pt x="1958" y="2168"/>
                  </a:lnTo>
                  <a:lnTo>
                    <a:pt x="2899" y="2353"/>
                  </a:lnTo>
                  <a:lnTo>
                    <a:pt x="3221" y="2545"/>
                  </a:lnTo>
                  <a:lnTo>
                    <a:pt x="3095" y="2106"/>
                  </a:lnTo>
                  <a:lnTo>
                    <a:pt x="2816" y="1708"/>
                  </a:lnTo>
                  <a:lnTo>
                    <a:pt x="2331" y="1330"/>
                  </a:lnTo>
                  <a:lnTo>
                    <a:pt x="1335" y="1169"/>
                  </a:lnTo>
                  <a:lnTo>
                    <a:pt x="781" y="711"/>
                  </a:lnTo>
                  <a:lnTo>
                    <a:pt x="181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68" name="Freeform 5"/>
            <p:cNvSpPr>
              <a:spLocks/>
            </p:cNvSpPr>
            <p:nvPr/>
          </p:nvSpPr>
          <p:spPr bwMode="auto">
            <a:xfrm>
              <a:off x="2016" y="2141"/>
              <a:ext cx="560" cy="620"/>
            </a:xfrm>
            <a:custGeom>
              <a:avLst/>
              <a:gdLst>
                <a:gd name="T0" fmla="*/ 9 w 1120"/>
                <a:gd name="T1" fmla="*/ 0 h 1239"/>
                <a:gd name="T2" fmla="*/ 18 w 1120"/>
                <a:gd name="T3" fmla="*/ 4 h 1239"/>
                <a:gd name="T4" fmla="*/ 25 w 1120"/>
                <a:gd name="T5" fmla="*/ 14 h 1239"/>
                <a:gd name="T6" fmla="*/ 35 w 1120"/>
                <a:gd name="T7" fmla="*/ 39 h 1239"/>
                <a:gd name="T8" fmla="*/ 14 w 1120"/>
                <a:gd name="T9" fmla="*/ 26 h 1239"/>
                <a:gd name="T10" fmla="*/ 0 w 1120"/>
                <a:gd name="T11" fmla="*/ 23 h 1239"/>
                <a:gd name="T12" fmla="*/ 11 w 1120"/>
                <a:gd name="T13" fmla="*/ 19 h 1239"/>
                <a:gd name="T14" fmla="*/ 4 w 1120"/>
                <a:gd name="T15" fmla="*/ 14 h 1239"/>
                <a:gd name="T16" fmla="*/ 12 w 1120"/>
                <a:gd name="T17" fmla="*/ 14 h 1239"/>
                <a:gd name="T18" fmla="*/ 11 w 1120"/>
                <a:gd name="T19" fmla="*/ 11 h 1239"/>
                <a:gd name="T20" fmla="*/ 5 w 1120"/>
                <a:gd name="T21" fmla="*/ 7 h 1239"/>
                <a:gd name="T22" fmla="*/ 15 w 1120"/>
                <a:gd name="T23" fmla="*/ 8 h 1239"/>
                <a:gd name="T24" fmla="*/ 11 w 1120"/>
                <a:gd name="T25" fmla="*/ 3 h 1239"/>
                <a:gd name="T26" fmla="*/ 9 w 1120"/>
                <a:gd name="T27" fmla="*/ 0 h 1239"/>
                <a:gd name="T28" fmla="*/ 9 w 1120"/>
                <a:gd name="T29" fmla="*/ 0 h 1239"/>
                <a:gd name="T30" fmla="*/ 9 w 1120"/>
                <a:gd name="T31" fmla="*/ 0 h 1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0" h="1239">
                  <a:moveTo>
                    <a:pt x="270" y="0"/>
                  </a:moveTo>
                  <a:lnTo>
                    <a:pt x="574" y="100"/>
                  </a:lnTo>
                  <a:lnTo>
                    <a:pt x="776" y="425"/>
                  </a:lnTo>
                  <a:lnTo>
                    <a:pt x="1120" y="1239"/>
                  </a:lnTo>
                  <a:lnTo>
                    <a:pt x="418" y="821"/>
                  </a:lnTo>
                  <a:lnTo>
                    <a:pt x="0" y="711"/>
                  </a:lnTo>
                  <a:lnTo>
                    <a:pt x="325" y="595"/>
                  </a:lnTo>
                  <a:lnTo>
                    <a:pt x="114" y="425"/>
                  </a:lnTo>
                  <a:lnTo>
                    <a:pt x="373" y="420"/>
                  </a:lnTo>
                  <a:lnTo>
                    <a:pt x="325" y="340"/>
                  </a:lnTo>
                  <a:lnTo>
                    <a:pt x="154" y="201"/>
                  </a:lnTo>
                  <a:lnTo>
                    <a:pt x="458" y="239"/>
                  </a:lnTo>
                  <a:lnTo>
                    <a:pt x="342" y="7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69" name="Freeform 6"/>
            <p:cNvSpPr>
              <a:spLocks/>
            </p:cNvSpPr>
            <p:nvPr/>
          </p:nvSpPr>
          <p:spPr bwMode="auto">
            <a:xfrm>
              <a:off x="2661" y="2486"/>
              <a:ext cx="1242" cy="933"/>
            </a:xfrm>
            <a:custGeom>
              <a:avLst/>
              <a:gdLst>
                <a:gd name="T0" fmla="*/ 78 w 2483"/>
                <a:gd name="T1" fmla="*/ 59 h 1864"/>
                <a:gd name="T2" fmla="*/ 71 w 2483"/>
                <a:gd name="T3" fmla="*/ 46 h 1864"/>
                <a:gd name="T4" fmla="*/ 62 w 2483"/>
                <a:gd name="T5" fmla="*/ 38 h 1864"/>
                <a:gd name="T6" fmla="*/ 48 w 2483"/>
                <a:gd name="T7" fmla="*/ 29 h 1864"/>
                <a:gd name="T8" fmla="*/ 38 w 2483"/>
                <a:gd name="T9" fmla="*/ 35 h 1864"/>
                <a:gd name="T10" fmla="*/ 33 w 2483"/>
                <a:gd name="T11" fmla="*/ 27 h 1864"/>
                <a:gd name="T12" fmla="*/ 26 w 2483"/>
                <a:gd name="T13" fmla="*/ 22 h 1864"/>
                <a:gd name="T14" fmla="*/ 16 w 2483"/>
                <a:gd name="T15" fmla="*/ 20 h 1864"/>
                <a:gd name="T16" fmla="*/ 6 w 2483"/>
                <a:gd name="T17" fmla="*/ 20 h 1864"/>
                <a:gd name="T18" fmla="*/ 5 w 2483"/>
                <a:gd name="T19" fmla="*/ 9 h 1864"/>
                <a:gd name="T20" fmla="*/ 0 w 2483"/>
                <a:gd name="T21" fmla="*/ 0 h 1864"/>
                <a:gd name="T22" fmla="*/ 21 w 2483"/>
                <a:gd name="T23" fmla="*/ 16 h 1864"/>
                <a:gd name="T24" fmla="*/ 34 w 2483"/>
                <a:gd name="T25" fmla="*/ 15 h 1864"/>
                <a:gd name="T26" fmla="*/ 46 w 2483"/>
                <a:gd name="T27" fmla="*/ 18 h 1864"/>
                <a:gd name="T28" fmla="*/ 65 w 2483"/>
                <a:gd name="T29" fmla="*/ 29 h 1864"/>
                <a:gd name="T30" fmla="*/ 75 w 2483"/>
                <a:gd name="T31" fmla="*/ 47 h 1864"/>
                <a:gd name="T32" fmla="*/ 78 w 2483"/>
                <a:gd name="T33" fmla="*/ 59 h 1864"/>
                <a:gd name="T34" fmla="*/ 78 w 2483"/>
                <a:gd name="T35" fmla="*/ 59 h 1864"/>
                <a:gd name="T36" fmla="*/ 78 w 2483"/>
                <a:gd name="T37" fmla="*/ 59 h 18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83" h="1864">
                  <a:moveTo>
                    <a:pt x="2483" y="1864"/>
                  </a:moveTo>
                  <a:lnTo>
                    <a:pt x="2259" y="1461"/>
                  </a:lnTo>
                  <a:lnTo>
                    <a:pt x="1953" y="1212"/>
                  </a:lnTo>
                  <a:lnTo>
                    <a:pt x="1534" y="920"/>
                  </a:lnTo>
                  <a:lnTo>
                    <a:pt x="1192" y="1106"/>
                  </a:lnTo>
                  <a:lnTo>
                    <a:pt x="1038" y="834"/>
                  </a:lnTo>
                  <a:lnTo>
                    <a:pt x="818" y="680"/>
                  </a:lnTo>
                  <a:lnTo>
                    <a:pt x="506" y="633"/>
                  </a:lnTo>
                  <a:lnTo>
                    <a:pt x="169" y="625"/>
                  </a:lnTo>
                  <a:lnTo>
                    <a:pt x="141" y="277"/>
                  </a:lnTo>
                  <a:lnTo>
                    <a:pt x="0" y="0"/>
                  </a:lnTo>
                  <a:lnTo>
                    <a:pt x="664" y="486"/>
                  </a:lnTo>
                  <a:lnTo>
                    <a:pt x="1074" y="479"/>
                  </a:lnTo>
                  <a:lnTo>
                    <a:pt x="1454" y="564"/>
                  </a:lnTo>
                  <a:lnTo>
                    <a:pt x="2050" y="920"/>
                  </a:lnTo>
                  <a:lnTo>
                    <a:pt x="2392" y="1478"/>
                  </a:lnTo>
                  <a:lnTo>
                    <a:pt x="2483" y="1864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0" name="Freeform 7"/>
            <p:cNvSpPr>
              <a:spLocks/>
            </p:cNvSpPr>
            <p:nvPr/>
          </p:nvSpPr>
          <p:spPr bwMode="auto">
            <a:xfrm>
              <a:off x="2959" y="1919"/>
              <a:ext cx="1553" cy="1309"/>
            </a:xfrm>
            <a:custGeom>
              <a:avLst/>
              <a:gdLst>
                <a:gd name="T0" fmla="*/ 0 w 3107"/>
                <a:gd name="T1" fmla="*/ 50 h 2617"/>
                <a:gd name="T2" fmla="*/ 0 w 3107"/>
                <a:gd name="T3" fmla="*/ 40 h 2617"/>
                <a:gd name="T4" fmla="*/ 5 w 3107"/>
                <a:gd name="T5" fmla="*/ 36 h 2617"/>
                <a:gd name="T6" fmla="*/ 11 w 3107"/>
                <a:gd name="T7" fmla="*/ 28 h 2617"/>
                <a:gd name="T8" fmla="*/ 81 w 3107"/>
                <a:gd name="T9" fmla="*/ 0 h 2617"/>
                <a:gd name="T10" fmla="*/ 84 w 3107"/>
                <a:gd name="T11" fmla="*/ 1 h 2617"/>
                <a:gd name="T12" fmla="*/ 87 w 3107"/>
                <a:gd name="T13" fmla="*/ 8 h 2617"/>
                <a:gd name="T14" fmla="*/ 88 w 3107"/>
                <a:gd name="T15" fmla="*/ 19 h 2617"/>
                <a:gd name="T16" fmla="*/ 94 w 3107"/>
                <a:gd name="T17" fmla="*/ 50 h 2617"/>
                <a:gd name="T18" fmla="*/ 97 w 3107"/>
                <a:gd name="T19" fmla="*/ 66 h 2617"/>
                <a:gd name="T20" fmla="*/ 96 w 3107"/>
                <a:gd name="T21" fmla="*/ 73 h 2617"/>
                <a:gd name="T22" fmla="*/ 76 w 3107"/>
                <a:gd name="T23" fmla="*/ 80 h 2617"/>
                <a:gd name="T24" fmla="*/ 56 w 3107"/>
                <a:gd name="T25" fmla="*/ 82 h 2617"/>
                <a:gd name="T26" fmla="*/ 51 w 3107"/>
                <a:gd name="T27" fmla="*/ 74 h 2617"/>
                <a:gd name="T28" fmla="*/ 44 w 3107"/>
                <a:gd name="T29" fmla="*/ 66 h 2617"/>
                <a:gd name="T30" fmla="*/ 33 w 3107"/>
                <a:gd name="T31" fmla="*/ 57 h 2617"/>
                <a:gd name="T32" fmla="*/ 25 w 3107"/>
                <a:gd name="T33" fmla="*/ 53 h 2617"/>
                <a:gd name="T34" fmla="*/ 13 w 3107"/>
                <a:gd name="T35" fmla="*/ 51 h 2617"/>
                <a:gd name="T36" fmla="*/ 5 w 3107"/>
                <a:gd name="T37" fmla="*/ 50 h 2617"/>
                <a:gd name="T38" fmla="*/ 0 w 3107"/>
                <a:gd name="T39" fmla="*/ 50 h 2617"/>
                <a:gd name="T40" fmla="*/ 0 w 3107"/>
                <a:gd name="T41" fmla="*/ 50 h 2617"/>
                <a:gd name="T42" fmla="*/ 0 w 3107"/>
                <a:gd name="T43" fmla="*/ 50 h 26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7" h="2617">
                  <a:moveTo>
                    <a:pt x="0" y="1597"/>
                  </a:moveTo>
                  <a:lnTo>
                    <a:pt x="10" y="1279"/>
                  </a:lnTo>
                  <a:lnTo>
                    <a:pt x="175" y="1150"/>
                  </a:lnTo>
                  <a:lnTo>
                    <a:pt x="382" y="893"/>
                  </a:lnTo>
                  <a:lnTo>
                    <a:pt x="2597" y="0"/>
                  </a:lnTo>
                  <a:lnTo>
                    <a:pt x="2688" y="23"/>
                  </a:lnTo>
                  <a:lnTo>
                    <a:pt x="2808" y="249"/>
                  </a:lnTo>
                  <a:lnTo>
                    <a:pt x="2831" y="583"/>
                  </a:lnTo>
                  <a:lnTo>
                    <a:pt x="3021" y="1583"/>
                  </a:lnTo>
                  <a:lnTo>
                    <a:pt x="3107" y="2081"/>
                  </a:lnTo>
                  <a:lnTo>
                    <a:pt x="3099" y="2309"/>
                  </a:lnTo>
                  <a:lnTo>
                    <a:pt x="2443" y="2536"/>
                  </a:lnTo>
                  <a:lnTo>
                    <a:pt x="1806" y="2617"/>
                  </a:lnTo>
                  <a:lnTo>
                    <a:pt x="1643" y="2368"/>
                  </a:lnTo>
                  <a:lnTo>
                    <a:pt x="1439" y="2087"/>
                  </a:lnTo>
                  <a:lnTo>
                    <a:pt x="1074" y="1823"/>
                  </a:lnTo>
                  <a:lnTo>
                    <a:pt x="814" y="1682"/>
                  </a:lnTo>
                  <a:lnTo>
                    <a:pt x="428" y="1604"/>
                  </a:lnTo>
                  <a:lnTo>
                    <a:pt x="190" y="1583"/>
                  </a:lnTo>
                  <a:lnTo>
                    <a:pt x="0" y="1597"/>
                  </a:lnTo>
                  <a:close/>
                </a:path>
              </a:pathLst>
            </a:custGeom>
            <a:solidFill>
              <a:srgbClr val="7A7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1" name="Freeform 8"/>
            <p:cNvSpPr>
              <a:spLocks/>
            </p:cNvSpPr>
            <p:nvPr/>
          </p:nvSpPr>
          <p:spPr bwMode="auto">
            <a:xfrm>
              <a:off x="2746" y="2584"/>
              <a:ext cx="69" cy="85"/>
            </a:xfrm>
            <a:custGeom>
              <a:avLst/>
              <a:gdLst>
                <a:gd name="T0" fmla="*/ 0 w 139"/>
                <a:gd name="T1" fmla="*/ 0 h 170"/>
                <a:gd name="T2" fmla="*/ 0 w 139"/>
                <a:gd name="T3" fmla="*/ 6 h 170"/>
                <a:gd name="T4" fmla="*/ 4 w 139"/>
                <a:gd name="T5" fmla="*/ 3 h 170"/>
                <a:gd name="T6" fmla="*/ 0 w 139"/>
                <a:gd name="T7" fmla="*/ 0 h 170"/>
                <a:gd name="T8" fmla="*/ 0 w 139"/>
                <a:gd name="T9" fmla="*/ 0 h 170"/>
                <a:gd name="T10" fmla="*/ 0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70">
                  <a:moveTo>
                    <a:pt x="31" y="0"/>
                  </a:moveTo>
                  <a:lnTo>
                    <a:pt x="0" y="170"/>
                  </a:lnTo>
                  <a:lnTo>
                    <a:pt x="139" y="8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2" name="Freeform 9"/>
            <p:cNvSpPr>
              <a:spLocks/>
            </p:cNvSpPr>
            <p:nvPr/>
          </p:nvSpPr>
          <p:spPr bwMode="auto">
            <a:xfrm>
              <a:off x="3587" y="2952"/>
              <a:ext cx="84" cy="71"/>
            </a:xfrm>
            <a:custGeom>
              <a:avLst/>
              <a:gdLst>
                <a:gd name="T0" fmla="*/ 3 w 167"/>
                <a:gd name="T1" fmla="*/ 0 h 143"/>
                <a:gd name="T2" fmla="*/ 0 w 167"/>
                <a:gd name="T3" fmla="*/ 4 h 143"/>
                <a:gd name="T4" fmla="*/ 4 w 167"/>
                <a:gd name="T5" fmla="*/ 3 h 143"/>
                <a:gd name="T6" fmla="*/ 6 w 167"/>
                <a:gd name="T7" fmla="*/ 1 h 143"/>
                <a:gd name="T8" fmla="*/ 3 w 167"/>
                <a:gd name="T9" fmla="*/ 0 h 143"/>
                <a:gd name="T10" fmla="*/ 3 w 167"/>
                <a:gd name="T11" fmla="*/ 0 h 143"/>
                <a:gd name="T12" fmla="*/ 3 w 167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43">
                  <a:moveTo>
                    <a:pt x="78" y="0"/>
                  </a:moveTo>
                  <a:lnTo>
                    <a:pt x="0" y="143"/>
                  </a:lnTo>
                  <a:lnTo>
                    <a:pt x="127" y="105"/>
                  </a:lnTo>
                  <a:lnTo>
                    <a:pt x="167" y="4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3" name="Freeform 10"/>
            <p:cNvSpPr>
              <a:spLocks/>
            </p:cNvSpPr>
            <p:nvPr/>
          </p:nvSpPr>
          <p:spPr bwMode="auto">
            <a:xfrm>
              <a:off x="3643" y="3036"/>
              <a:ext cx="104" cy="56"/>
            </a:xfrm>
            <a:custGeom>
              <a:avLst/>
              <a:gdLst>
                <a:gd name="T0" fmla="*/ 2 w 207"/>
                <a:gd name="T1" fmla="*/ 1 h 112"/>
                <a:gd name="T2" fmla="*/ 0 w 207"/>
                <a:gd name="T3" fmla="*/ 4 h 112"/>
                <a:gd name="T4" fmla="*/ 5 w 207"/>
                <a:gd name="T5" fmla="*/ 4 h 112"/>
                <a:gd name="T6" fmla="*/ 7 w 207"/>
                <a:gd name="T7" fmla="*/ 3 h 112"/>
                <a:gd name="T8" fmla="*/ 5 w 207"/>
                <a:gd name="T9" fmla="*/ 0 h 112"/>
                <a:gd name="T10" fmla="*/ 2 w 207"/>
                <a:gd name="T11" fmla="*/ 1 h 112"/>
                <a:gd name="T12" fmla="*/ 2 w 207"/>
                <a:gd name="T13" fmla="*/ 1 h 112"/>
                <a:gd name="T14" fmla="*/ 2 w 207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112">
                  <a:moveTo>
                    <a:pt x="55" y="14"/>
                  </a:moveTo>
                  <a:lnTo>
                    <a:pt x="0" y="112"/>
                  </a:lnTo>
                  <a:lnTo>
                    <a:pt x="146" y="105"/>
                  </a:lnTo>
                  <a:lnTo>
                    <a:pt x="207" y="67"/>
                  </a:lnTo>
                  <a:lnTo>
                    <a:pt x="131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4" name="Freeform 11"/>
            <p:cNvSpPr>
              <a:spLocks/>
            </p:cNvSpPr>
            <p:nvPr/>
          </p:nvSpPr>
          <p:spPr bwMode="auto">
            <a:xfrm>
              <a:off x="3717" y="3103"/>
              <a:ext cx="95" cy="46"/>
            </a:xfrm>
            <a:custGeom>
              <a:avLst/>
              <a:gdLst>
                <a:gd name="T0" fmla="*/ 1 w 191"/>
                <a:gd name="T1" fmla="*/ 0 h 92"/>
                <a:gd name="T2" fmla="*/ 0 w 191"/>
                <a:gd name="T3" fmla="*/ 3 h 92"/>
                <a:gd name="T4" fmla="*/ 5 w 191"/>
                <a:gd name="T5" fmla="*/ 2 h 92"/>
                <a:gd name="T6" fmla="*/ 4 w 191"/>
                <a:gd name="T7" fmla="*/ 1 h 92"/>
                <a:gd name="T8" fmla="*/ 1 w 191"/>
                <a:gd name="T9" fmla="*/ 0 h 92"/>
                <a:gd name="T10" fmla="*/ 1 w 191"/>
                <a:gd name="T11" fmla="*/ 0 h 92"/>
                <a:gd name="T12" fmla="*/ 1 w 191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92">
                  <a:moveTo>
                    <a:pt x="54" y="0"/>
                  </a:moveTo>
                  <a:lnTo>
                    <a:pt x="0" y="92"/>
                  </a:lnTo>
                  <a:lnTo>
                    <a:pt x="191" y="59"/>
                  </a:lnTo>
                  <a:lnTo>
                    <a:pt x="128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5" name="Freeform 12"/>
            <p:cNvSpPr>
              <a:spLocks/>
            </p:cNvSpPr>
            <p:nvPr/>
          </p:nvSpPr>
          <p:spPr bwMode="auto">
            <a:xfrm>
              <a:off x="3740" y="2732"/>
              <a:ext cx="324" cy="272"/>
            </a:xfrm>
            <a:custGeom>
              <a:avLst/>
              <a:gdLst>
                <a:gd name="T0" fmla="*/ 0 w 648"/>
                <a:gd name="T1" fmla="*/ 3 h 544"/>
                <a:gd name="T2" fmla="*/ 4 w 648"/>
                <a:gd name="T3" fmla="*/ 0 h 544"/>
                <a:gd name="T4" fmla="*/ 13 w 648"/>
                <a:gd name="T5" fmla="*/ 3 h 544"/>
                <a:gd name="T6" fmla="*/ 19 w 648"/>
                <a:gd name="T7" fmla="*/ 9 h 544"/>
                <a:gd name="T8" fmla="*/ 21 w 648"/>
                <a:gd name="T9" fmla="*/ 13 h 544"/>
                <a:gd name="T10" fmla="*/ 17 w 648"/>
                <a:gd name="T11" fmla="*/ 17 h 544"/>
                <a:gd name="T12" fmla="*/ 12 w 648"/>
                <a:gd name="T13" fmla="*/ 17 h 544"/>
                <a:gd name="T14" fmla="*/ 0 w 648"/>
                <a:gd name="T15" fmla="*/ 3 h 544"/>
                <a:gd name="T16" fmla="*/ 0 w 648"/>
                <a:gd name="T17" fmla="*/ 3 h 544"/>
                <a:gd name="T18" fmla="*/ 0 w 648"/>
                <a:gd name="T19" fmla="*/ 3 h 5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8" h="544">
                  <a:moveTo>
                    <a:pt x="0" y="76"/>
                  </a:moveTo>
                  <a:lnTo>
                    <a:pt x="108" y="0"/>
                  </a:lnTo>
                  <a:lnTo>
                    <a:pt x="388" y="76"/>
                  </a:lnTo>
                  <a:lnTo>
                    <a:pt x="586" y="257"/>
                  </a:lnTo>
                  <a:lnTo>
                    <a:pt x="648" y="386"/>
                  </a:lnTo>
                  <a:lnTo>
                    <a:pt x="515" y="544"/>
                  </a:lnTo>
                  <a:lnTo>
                    <a:pt x="357" y="51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6" name="Freeform 13"/>
            <p:cNvSpPr>
              <a:spLocks/>
            </p:cNvSpPr>
            <p:nvPr/>
          </p:nvSpPr>
          <p:spPr bwMode="auto">
            <a:xfrm>
              <a:off x="3210" y="2056"/>
              <a:ext cx="552" cy="657"/>
            </a:xfrm>
            <a:custGeom>
              <a:avLst/>
              <a:gdLst>
                <a:gd name="T0" fmla="*/ 34 w 1105"/>
                <a:gd name="T1" fmla="*/ 0 h 1313"/>
                <a:gd name="T2" fmla="*/ 23 w 1105"/>
                <a:gd name="T3" fmla="*/ 33 h 1313"/>
                <a:gd name="T4" fmla="*/ 9 w 1105"/>
                <a:gd name="T5" fmla="*/ 42 h 1313"/>
                <a:gd name="T6" fmla="*/ 5 w 1105"/>
                <a:gd name="T7" fmla="*/ 38 h 1313"/>
                <a:gd name="T8" fmla="*/ 0 w 1105"/>
                <a:gd name="T9" fmla="*/ 22 h 1313"/>
                <a:gd name="T10" fmla="*/ 31 w 1105"/>
                <a:gd name="T11" fmla="*/ 0 h 1313"/>
                <a:gd name="T12" fmla="*/ 34 w 1105"/>
                <a:gd name="T13" fmla="*/ 0 h 1313"/>
                <a:gd name="T14" fmla="*/ 34 w 1105"/>
                <a:gd name="T15" fmla="*/ 0 h 1313"/>
                <a:gd name="T16" fmla="*/ 34 w 1105"/>
                <a:gd name="T17" fmla="*/ 0 h 1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5" h="1313">
                  <a:moveTo>
                    <a:pt x="1105" y="0"/>
                  </a:moveTo>
                  <a:lnTo>
                    <a:pt x="747" y="1043"/>
                  </a:lnTo>
                  <a:lnTo>
                    <a:pt x="293" y="1313"/>
                  </a:lnTo>
                  <a:lnTo>
                    <a:pt x="177" y="1195"/>
                  </a:lnTo>
                  <a:lnTo>
                    <a:pt x="0" y="680"/>
                  </a:lnTo>
                  <a:lnTo>
                    <a:pt x="998" y="0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7" name="Freeform 14"/>
            <p:cNvSpPr>
              <a:spLocks/>
            </p:cNvSpPr>
            <p:nvPr/>
          </p:nvSpPr>
          <p:spPr bwMode="auto">
            <a:xfrm>
              <a:off x="3298" y="2390"/>
              <a:ext cx="160" cy="327"/>
            </a:xfrm>
            <a:custGeom>
              <a:avLst/>
              <a:gdLst>
                <a:gd name="T0" fmla="*/ 3 w 319"/>
                <a:gd name="T1" fmla="*/ 3 h 654"/>
                <a:gd name="T2" fmla="*/ 4 w 319"/>
                <a:gd name="T3" fmla="*/ 9 h 654"/>
                <a:gd name="T4" fmla="*/ 0 w 319"/>
                <a:gd name="T5" fmla="*/ 16 h 654"/>
                <a:gd name="T6" fmla="*/ 4 w 319"/>
                <a:gd name="T7" fmla="*/ 21 h 654"/>
                <a:gd name="T8" fmla="*/ 8 w 319"/>
                <a:gd name="T9" fmla="*/ 18 h 654"/>
                <a:gd name="T10" fmla="*/ 8 w 319"/>
                <a:gd name="T11" fmla="*/ 8 h 654"/>
                <a:gd name="T12" fmla="*/ 10 w 319"/>
                <a:gd name="T13" fmla="*/ 4 h 654"/>
                <a:gd name="T14" fmla="*/ 6 w 319"/>
                <a:gd name="T15" fmla="*/ 0 h 654"/>
                <a:gd name="T16" fmla="*/ 3 w 319"/>
                <a:gd name="T17" fmla="*/ 3 h 654"/>
                <a:gd name="T18" fmla="*/ 3 w 319"/>
                <a:gd name="T19" fmla="*/ 3 h 654"/>
                <a:gd name="T20" fmla="*/ 3 w 319"/>
                <a:gd name="T21" fmla="*/ 3 h 6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9" h="654">
                  <a:moveTo>
                    <a:pt x="91" y="85"/>
                  </a:moveTo>
                  <a:lnTo>
                    <a:pt x="106" y="275"/>
                  </a:lnTo>
                  <a:lnTo>
                    <a:pt x="0" y="502"/>
                  </a:lnTo>
                  <a:lnTo>
                    <a:pt x="116" y="654"/>
                  </a:lnTo>
                  <a:lnTo>
                    <a:pt x="251" y="564"/>
                  </a:lnTo>
                  <a:lnTo>
                    <a:pt x="228" y="245"/>
                  </a:lnTo>
                  <a:lnTo>
                    <a:pt x="319" y="118"/>
                  </a:lnTo>
                  <a:lnTo>
                    <a:pt x="173" y="0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8" name="Freeform 15"/>
            <p:cNvSpPr>
              <a:spLocks/>
            </p:cNvSpPr>
            <p:nvPr/>
          </p:nvSpPr>
          <p:spPr bwMode="auto">
            <a:xfrm>
              <a:off x="2603" y="1387"/>
              <a:ext cx="1201" cy="1018"/>
            </a:xfrm>
            <a:custGeom>
              <a:avLst/>
              <a:gdLst>
                <a:gd name="T0" fmla="*/ 1 w 2401"/>
                <a:gd name="T1" fmla="*/ 46 h 2035"/>
                <a:gd name="T2" fmla="*/ 6 w 2401"/>
                <a:gd name="T3" fmla="*/ 43 h 2035"/>
                <a:gd name="T4" fmla="*/ 14 w 2401"/>
                <a:gd name="T5" fmla="*/ 35 h 2035"/>
                <a:gd name="T6" fmla="*/ 20 w 2401"/>
                <a:gd name="T7" fmla="*/ 29 h 2035"/>
                <a:gd name="T8" fmla="*/ 24 w 2401"/>
                <a:gd name="T9" fmla="*/ 23 h 2035"/>
                <a:gd name="T10" fmla="*/ 28 w 2401"/>
                <a:gd name="T11" fmla="*/ 16 h 2035"/>
                <a:gd name="T12" fmla="*/ 30 w 2401"/>
                <a:gd name="T13" fmla="*/ 14 h 2035"/>
                <a:gd name="T14" fmla="*/ 33 w 2401"/>
                <a:gd name="T15" fmla="*/ 9 h 2035"/>
                <a:gd name="T16" fmla="*/ 34 w 2401"/>
                <a:gd name="T17" fmla="*/ 5 h 2035"/>
                <a:gd name="T18" fmla="*/ 36 w 2401"/>
                <a:gd name="T19" fmla="*/ 3 h 2035"/>
                <a:gd name="T20" fmla="*/ 37 w 2401"/>
                <a:gd name="T21" fmla="*/ 2 h 2035"/>
                <a:gd name="T22" fmla="*/ 38 w 2401"/>
                <a:gd name="T23" fmla="*/ 1 h 2035"/>
                <a:gd name="T24" fmla="*/ 39 w 2401"/>
                <a:gd name="T25" fmla="*/ 1 h 2035"/>
                <a:gd name="T26" fmla="*/ 42 w 2401"/>
                <a:gd name="T27" fmla="*/ 0 h 2035"/>
                <a:gd name="T28" fmla="*/ 44 w 2401"/>
                <a:gd name="T29" fmla="*/ 1 h 2035"/>
                <a:gd name="T30" fmla="*/ 46 w 2401"/>
                <a:gd name="T31" fmla="*/ 2 h 2035"/>
                <a:gd name="T32" fmla="*/ 45 w 2401"/>
                <a:gd name="T33" fmla="*/ 3 h 2035"/>
                <a:gd name="T34" fmla="*/ 48 w 2401"/>
                <a:gd name="T35" fmla="*/ 5 h 2035"/>
                <a:gd name="T36" fmla="*/ 47 w 2401"/>
                <a:gd name="T37" fmla="*/ 6 h 2035"/>
                <a:gd name="T38" fmla="*/ 49 w 2401"/>
                <a:gd name="T39" fmla="*/ 9 h 2035"/>
                <a:gd name="T40" fmla="*/ 53 w 2401"/>
                <a:gd name="T41" fmla="*/ 5 h 2035"/>
                <a:gd name="T42" fmla="*/ 55 w 2401"/>
                <a:gd name="T43" fmla="*/ 6 h 2035"/>
                <a:gd name="T44" fmla="*/ 60 w 2401"/>
                <a:gd name="T45" fmla="*/ 5 h 2035"/>
                <a:gd name="T46" fmla="*/ 67 w 2401"/>
                <a:gd name="T47" fmla="*/ 8 h 2035"/>
                <a:gd name="T48" fmla="*/ 68 w 2401"/>
                <a:gd name="T49" fmla="*/ 15 h 2035"/>
                <a:gd name="T50" fmla="*/ 69 w 2401"/>
                <a:gd name="T51" fmla="*/ 26 h 2035"/>
                <a:gd name="T52" fmla="*/ 76 w 2401"/>
                <a:gd name="T53" fmla="*/ 30 h 2035"/>
                <a:gd name="T54" fmla="*/ 64 w 2401"/>
                <a:gd name="T55" fmla="*/ 50 h 2035"/>
                <a:gd name="T56" fmla="*/ 56 w 2401"/>
                <a:gd name="T57" fmla="*/ 62 h 2035"/>
                <a:gd name="T58" fmla="*/ 46 w 2401"/>
                <a:gd name="T59" fmla="*/ 64 h 2035"/>
                <a:gd name="T60" fmla="*/ 38 w 2401"/>
                <a:gd name="T61" fmla="*/ 61 h 2035"/>
                <a:gd name="T62" fmla="*/ 23 w 2401"/>
                <a:gd name="T63" fmla="*/ 64 h 2035"/>
                <a:gd name="T64" fmla="*/ 12 w 2401"/>
                <a:gd name="T65" fmla="*/ 62 h 2035"/>
                <a:gd name="T66" fmla="*/ 0 w 2401"/>
                <a:gd name="T67" fmla="*/ 56 h 2035"/>
                <a:gd name="T68" fmla="*/ 1 w 2401"/>
                <a:gd name="T69" fmla="*/ 46 h 2035"/>
                <a:gd name="T70" fmla="*/ 1 w 2401"/>
                <a:gd name="T71" fmla="*/ 46 h 2035"/>
                <a:gd name="T72" fmla="*/ 1 w 2401"/>
                <a:gd name="T73" fmla="*/ 46 h 20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01" h="2035">
                  <a:moveTo>
                    <a:pt x="6" y="1467"/>
                  </a:moveTo>
                  <a:lnTo>
                    <a:pt x="162" y="1364"/>
                  </a:lnTo>
                  <a:lnTo>
                    <a:pt x="447" y="1117"/>
                  </a:lnTo>
                  <a:lnTo>
                    <a:pt x="612" y="918"/>
                  </a:lnTo>
                  <a:lnTo>
                    <a:pt x="745" y="714"/>
                  </a:lnTo>
                  <a:lnTo>
                    <a:pt x="873" y="494"/>
                  </a:lnTo>
                  <a:lnTo>
                    <a:pt x="958" y="442"/>
                  </a:lnTo>
                  <a:lnTo>
                    <a:pt x="1036" y="288"/>
                  </a:lnTo>
                  <a:lnTo>
                    <a:pt x="1074" y="150"/>
                  </a:lnTo>
                  <a:lnTo>
                    <a:pt x="1124" y="72"/>
                  </a:lnTo>
                  <a:lnTo>
                    <a:pt x="1160" y="60"/>
                  </a:lnTo>
                  <a:lnTo>
                    <a:pt x="1213" y="7"/>
                  </a:lnTo>
                  <a:lnTo>
                    <a:pt x="1238" y="13"/>
                  </a:lnTo>
                  <a:lnTo>
                    <a:pt x="1335" y="0"/>
                  </a:lnTo>
                  <a:lnTo>
                    <a:pt x="1380" y="13"/>
                  </a:lnTo>
                  <a:lnTo>
                    <a:pt x="1468" y="39"/>
                  </a:lnTo>
                  <a:lnTo>
                    <a:pt x="1428" y="89"/>
                  </a:lnTo>
                  <a:lnTo>
                    <a:pt x="1508" y="150"/>
                  </a:lnTo>
                  <a:lnTo>
                    <a:pt x="1481" y="163"/>
                  </a:lnTo>
                  <a:lnTo>
                    <a:pt x="1551" y="288"/>
                  </a:lnTo>
                  <a:lnTo>
                    <a:pt x="1696" y="144"/>
                  </a:lnTo>
                  <a:lnTo>
                    <a:pt x="1734" y="169"/>
                  </a:lnTo>
                  <a:lnTo>
                    <a:pt x="1909" y="138"/>
                  </a:lnTo>
                  <a:lnTo>
                    <a:pt x="2133" y="243"/>
                  </a:lnTo>
                  <a:lnTo>
                    <a:pt x="2152" y="475"/>
                  </a:lnTo>
                  <a:lnTo>
                    <a:pt x="2205" y="811"/>
                  </a:lnTo>
                  <a:lnTo>
                    <a:pt x="2401" y="937"/>
                  </a:lnTo>
                  <a:lnTo>
                    <a:pt x="2042" y="1596"/>
                  </a:lnTo>
                  <a:lnTo>
                    <a:pt x="1766" y="1959"/>
                  </a:lnTo>
                  <a:lnTo>
                    <a:pt x="1449" y="2030"/>
                  </a:lnTo>
                  <a:lnTo>
                    <a:pt x="1186" y="1948"/>
                  </a:lnTo>
                  <a:lnTo>
                    <a:pt x="730" y="2035"/>
                  </a:lnTo>
                  <a:lnTo>
                    <a:pt x="357" y="1959"/>
                  </a:lnTo>
                  <a:lnTo>
                    <a:pt x="0" y="1790"/>
                  </a:lnTo>
                  <a:lnTo>
                    <a:pt x="6" y="1467"/>
                  </a:lnTo>
                  <a:close/>
                </a:path>
              </a:pathLst>
            </a:custGeom>
            <a:solidFill>
              <a:srgbClr val="CE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79" name="Freeform 16"/>
            <p:cNvSpPr>
              <a:spLocks/>
            </p:cNvSpPr>
            <p:nvPr/>
          </p:nvSpPr>
          <p:spPr bwMode="auto">
            <a:xfrm>
              <a:off x="2724" y="1896"/>
              <a:ext cx="66" cy="101"/>
            </a:xfrm>
            <a:custGeom>
              <a:avLst/>
              <a:gdLst>
                <a:gd name="T0" fmla="*/ 0 w 132"/>
                <a:gd name="T1" fmla="*/ 1 h 202"/>
                <a:gd name="T2" fmla="*/ 1 w 132"/>
                <a:gd name="T3" fmla="*/ 5 h 202"/>
                <a:gd name="T4" fmla="*/ 2 w 132"/>
                <a:gd name="T5" fmla="*/ 7 h 202"/>
                <a:gd name="T6" fmla="*/ 5 w 132"/>
                <a:gd name="T7" fmla="*/ 5 h 202"/>
                <a:gd name="T8" fmla="*/ 3 w 132"/>
                <a:gd name="T9" fmla="*/ 4 h 202"/>
                <a:gd name="T10" fmla="*/ 1 w 132"/>
                <a:gd name="T11" fmla="*/ 0 h 202"/>
                <a:gd name="T12" fmla="*/ 0 w 132"/>
                <a:gd name="T13" fmla="*/ 1 h 202"/>
                <a:gd name="T14" fmla="*/ 0 w 132"/>
                <a:gd name="T15" fmla="*/ 1 h 202"/>
                <a:gd name="T16" fmla="*/ 0 w 132"/>
                <a:gd name="T17" fmla="*/ 1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202">
                  <a:moveTo>
                    <a:pt x="0" y="8"/>
                  </a:moveTo>
                  <a:lnTo>
                    <a:pt x="25" y="145"/>
                  </a:lnTo>
                  <a:lnTo>
                    <a:pt x="63" y="202"/>
                  </a:lnTo>
                  <a:lnTo>
                    <a:pt x="132" y="150"/>
                  </a:lnTo>
                  <a:lnTo>
                    <a:pt x="71" y="107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0" name="Freeform 17"/>
            <p:cNvSpPr>
              <a:spLocks/>
            </p:cNvSpPr>
            <p:nvPr/>
          </p:nvSpPr>
          <p:spPr bwMode="auto">
            <a:xfrm>
              <a:off x="3017" y="1887"/>
              <a:ext cx="157" cy="126"/>
            </a:xfrm>
            <a:custGeom>
              <a:avLst/>
              <a:gdLst>
                <a:gd name="T0" fmla="*/ 0 w 314"/>
                <a:gd name="T1" fmla="*/ 0 h 253"/>
                <a:gd name="T2" fmla="*/ 1 w 314"/>
                <a:gd name="T3" fmla="*/ 4 h 253"/>
                <a:gd name="T4" fmla="*/ 6 w 314"/>
                <a:gd name="T5" fmla="*/ 7 h 253"/>
                <a:gd name="T6" fmla="*/ 10 w 314"/>
                <a:gd name="T7" fmla="*/ 7 h 253"/>
                <a:gd name="T8" fmla="*/ 6 w 314"/>
                <a:gd name="T9" fmla="*/ 5 h 253"/>
                <a:gd name="T10" fmla="*/ 3 w 314"/>
                <a:gd name="T11" fmla="*/ 3 h 253"/>
                <a:gd name="T12" fmla="*/ 1 w 314"/>
                <a:gd name="T13" fmla="*/ 0 h 253"/>
                <a:gd name="T14" fmla="*/ 0 w 314"/>
                <a:gd name="T15" fmla="*/ 0 h 253"/>
                <a:gd name="T16" fmla="*/ 0 w 314"/>
                <a:gd name="T17" fmla="*/ 0 h 253"/>
                <a:gd name="T18" fmla="*/ 0 w 314"/>
                <a:gd name="T19" fmla="*/ 0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4" h="253">
                  <a:moveTo>
                    <a:pt x="0" y="14"/>
                  </a:moveTo>
                  <a:lnTo>
                    <a:pt x="32" y="152"/>
                  </a:lnTo>
                  <a:lnTo>
                    <a:pt x="177" y="253"/>
                  </a:lnTo>
                  <a:lnTo>
                    <a:pt x="314" y="227"/>
                  </a:lnTo>
                  <a:lnTo>
                    <a:pt x="169" y="164"/>
                  </a:lnTo>
                  <a:lnTo>
                    <a:pt x="95" y="99"/>
                  </a:lnTo>
                  <a:lnTo>
                    <a:pt x="3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1" name="Freeform 18"/>
            <p:cNvSpPr>
              <a:spLocks/>
            </p:cNvSpPr>
            <p:nvPr/>
          </p:nvSpPr>
          <p:spPr bwMode="auto">
            <a:xfrm>
              <a:off x="3095" y="1852"/>
              <a:ext cx="72" cy="35"/>
            </a:xfrm>
            <a:custGeom>
              <a:avLst/>
              <a:gdLst>
                <a:gd name="T0" fmla="*/ 0 w 144"/>
                <a:gd name="T1" fmla="*/ 2 h 68"/>
                <a:gd name="T2" fmla="*/ 2 w 144"/>
                <a:gd name="T3" fmla="*/ 3 h 68"/>
                <a:gd name="T4" fmla="*/ 5 w 144"/>
                <a:gd name="T5" fmla="*/ 1 h 68"/>
                <a:gd name="T6" fmla="*/ 2 w 144"/>
                <a:gd name="T7" fmla="*/ 0 h 68"/>
                <a:gd name="T8" fmla="*/ 0 w 144"/>
                <a:gd name="T9" fmla="*/ 1 h 68"/>
                <a:gd name="T10" fmla="*/ 0 w 144"/>
                <a:gd name="T11" fmla="*/ 2 h 68"/>
                <a:gd name="T12" fmla="*/ 0 w 144"/>
                <a:gd name="T13" fmla="*/ 2 h 68"/>
                <a:gd name="T14" fmla="*/ 0 w 144"/>
                <a:gd name="T15" fmla="*/ 2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68">
                  <a:moveTo>
                    <a:pt x="0" y="55"/>
                  </a:moveTo>
                  <a:lnTo>
                    <a:pt x="59" y="68"/>
                  </a:lnTo>
                  <a:lnTo>
                    <a:pt x="144" y="23"/>
                  </a:lnTo>
                  <a:lnTo>
                    <a:pt x="59" y="0"/>
                  </a:lnTo>
                  <a:lnTo>
                    <a:pt x="0" y="2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2" name="Freeform 19"/>
            <p:cNvSpPr>
              <a:spLocks/>
            </p:cNvSpPr>
            <p:nvPr/>
          </p:nvSpPr>
          <p:spPr bwMode="auto">
            <a:xfrm>
              <a:off x="2523" y="2114"/>
              <a:ext cx="227" cy="184"/>
            </a:xfrm>
            <a:custGeom>
              <a:avLst/>
              <a:gdLst>
                <a:gd name="T0" fmla="*/ 6 w 455"/>
                <a:gd name="T1" fmla="*/ 1 h 368"/>
                <a:gd name="T2" fmla="*/ 12 w 455"/>
                <a:gd name="T3" fmla="*/ 0 h 368"/>
                <a:gd name="T4" fmla="*/ 14 w 455"/>
                <a:gd name="T5" fmla="*/ 2 h 368"/>
                <a:gd name="T6" fmla="*/ 7 w 455"/>
                <a:gd name="T7" fmla="*/ 12 h 368"/>
                <a:gd name="T8" fmla="*/ 3 w 455"/>
                <a:gd name="T9" fmla="*/ 10 h 368"/>
                <a:gd name="T10" fmla="*/ 0 w 455"/>
                <a:gd name="T11" fmla="*/ 6 h 368"/>
                <a:gd name="T12" fmla="*/ 3 w 455"/>
                <a:gd name="T13" fmla="*/ 2 h 368"/>
                <a:gd name="T14" fmla="*/ 6 w 455"/>
                <a:gd name="T15" fmla="*/ 1 h 368"/>
                <a:gd name="T16" fmla="*/ 6 w 455"/>
                <a:gd name="T17" fmla="*/ 1 h 368"/>
                <a:gd name="T18" fmla="*/ 6 w 455"/>
                <a:gd name="T19" fmla="*/ 1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5" h="368">
                  <a:moveTo>
                    <a:pt x="194" y="13"/>
                  </a:moveTo>
                  <a:lnTo>
                    <a:pt x="392" y="0"/>
                  </a:lnTo>
                  <a:lnTo>
                    <a:pt x="455" y="40"/>
                  </a:lnTo>
                  <a:lnTo>
                    <a:pt x="229" y="368"/>
                  </a:lnTo>
                  <a:lnTo>
                    <a:pt x="109" y="311"/>
                  </a:lnTo>
                  <a:lnTo>
                    <a:pt x="0" y="176"/>
                  </a:lnTo>
                  <a:lnTo>
                    <a:pt x="122" y="45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A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3" name="Freeform 20"/>
            <p:cNvSpPr>
              <a:spLocks/>
            </p:cNvSpPr>
            <p:nvPr/>
          </p:nvSpPr>
          <p:spPr bwMode="auto">
            <a:xfrm>
              <a:off x="2651" y="1751"/>
              <a:ext cx="665" cy="267"/>
            </a:xfrm>
            <a:custGeom>
              <a:avLst/>
              <a:gdLst>
                <a:gd name="T0" fmla="*/ 5 w 1329"/>
                <a:gd name="T1" fmla="*/ 17 h 534"/>
                <a:gd name="T2" fmla="*/ 2 w 1329"/>
                <a:gd name="T3" fmla="*/ 13 h 534"/>
                <a:gd name="T4" fmla="*/ 0 w 1329"/>
                <a:gd name="T5" fmla="*/ 5 h 534"/>
                <a:gd name="T6" fmla="*/ 38 w 1329"/>
                <a:gd name="T7" fmla="*/ 0 h 534"/>
                <a:gd name="T8" fmla="*/ 42 w 1329"/>
                <a:gd name="T9" fmla="*/ 3 h 534"/>
                <a:gd name="T10" fmla="*/ 42 w 1329"/>
                <a:gd name="T11" fmla="*/ 17 h 534"/>
                <a:gd name="T12" fmla="*/ 40 w 1329"/>
                <a:gd name="T13" fmla="*/ 17 h 534"/>
                <a:gd name="T14" fmla="*/ 37 w 1329"/>
                <a:gd name="T15" fmla="*/ 3 h 534"/>
                <a:gd name="T16" fmla="*/ 2 w 1329"/>
                <a:gd name="T17" fmla="*/ 5 h 534"/>
                <a:gd name="T18" fmla="*/ 6 w 1329"/>
                <a:gd name="T19" fmla="*/ 17 h 534"/>
                <a:gd name="T20" fmla="*/ 5 w 1329"/>
                <a:gd name="T21" fmla="*/ 17 h 534"/>
                <a:gd name="T22" fmla="*/ 5 w 1329"/>
                <a:gd name="T23" fmla="*/ 17 h 534"/>
                <a:gd name="T24" fmla="*/ 5 w 1329"/>
                <a:gd name="T25" fmla="*/ 17 h 5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9" h="534">
                  <a:moveTo>
                    <a:pt x="148" y="522"/>
                  </a:moveTo>
                  <a:lnTo>
                    <a:pt x="57" y="393"/>
                  </a:lnTo>
                  <a:lnTo>
                    <a:pt x="0" y="129"/>
                  </a:lnTo>
                  <a:lnTo>
                    <a:pt x="1205" y="0"/>
                  </a:lnTo>
                  <a:lnTo>
                    <a:pt x="1323" y="76"/>
                  </a:lnTo>
                  <a:lnTo>
                    <a:pt x="1329" y="534"/>
                  </a:lnTo>
                  <a:lnTo>
                    <a:pt x="1276" y="534"/>
                  </a:lnTo>
                  <a:lnTo>
                    <a:pt x="1177" y="72"/>
                  </a:lnTo>
                  <a:lnTo>
                    <a:pt x="61" y="157"/>
                  </a:lnTo>
                  <a:lnTo>
                    <a:pt x="179" y="515"/>
                  </a:lnTo>
                  <a:lnTo>
                    <a:pt x="148" y="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4" name="Freeform 21"/>
            <p:cNvSpPr>
              <a:spLocks/>
            </p:cNvSpPr>
            <p:nvPr/>
          </p:nvSpPr>
          <p:spPr bwMode="auto">
            <a:xfrm>
              <a:off x="2820" y="1795"/>
              <a:ext cx="496" cy="256"/>
            </a:xfrm>
            <a:custGeom>
              <a:avLst/>
              <a:gdLst>
                <a:gd name="T0" fmla="*/ 0 w 991"/>
                <a:gd name="T1" fmla="*/ 2 h 511"/>
                <a:gd name="T2" fmla="*/ 3 w 991"/>
                <a:gd name="T3" fmla="*/ 7 h 511"/>
                <a:gd name="T4" fmla="*/ 4 w 991"/>
                <a:gd name="T5" fmla="*/ 6 h 511"/>
                <a:gd name="T6" fmla="*/ 4 w 991"/>
                <a:gd name="T7" fmla="*/ 5 h 511"/>
                <a:gd name="T8" fmla="*/ 8 w 991"/>
                <a:gd name="T9" fmla="*/ 5 h 511"/>
                <a:gd name="T10" fmla="*/ 11 w 991"/>
                <a:gd name="T11" fmla="*/ 12 h 511"/>
                <a:gd name="T12" fmla="*/ 17 w 991"/>
                <a:gd name="T13" fmla="*/ 16 h 511"/>
                <a:gd name="T14" fmla="*/ 31 w 991"/>
                <a:gd name="T15" fmla="*/ 15 h 511"/>
                <a:gd name="T16" fmla="*/ 31 w 991"/>
                <a:gd name="T17" fmla="*/ 14 h 511"/>
                <a:gd name="T18" fmla="*/ 18 w 991"/>
                <a:gd name="T19" fmla="*/ 15 h 511"/>
                <a:gd name="T20" fmla="*/ 13 w 991"/>
                <a:gd name="T21" fmla="*/ 12 h 511"/>
                <a:gd name="T22" fmla="*/ 11 w 991"/>
                <a:gd name="T23" fmla="*/ 8 h 511"/>
                <a:gd name="T24" fmla="*/ 11 w 991"/>
                <a:gd name="T25" fmla="*/ 0 h 511"/>
                <a:gd name="T26" fmla="*/ 8 w 991"/>
                <a:gd name="T27" fmla="*/ 1 h 511"/>
                <a:gd name="T28" fmla="*/ 8 w 991"/>
                <a:gd name="T29" fmla="*/ 3 h 511"/>
                <a:gd name="T30" fmla="*/ 4 w 991"/>
                <a:gd name="T31" fmla="*/ 3 h 511"/>
                <a:gd name="T32" fmla="*/ 2 w 991"/>
                <a:gd name="T33" fmla="*/ 1 h 511"/>
                <a:gd name="T34" fmla="*/ 0 w 991"/>
                <a:gd name="T35" fmla="*/ 2 h 511"/>
                <a:gd name="T36" fmla="*/ 0 w 991"/>
                <a:gd name="T37" fmla="*/ 2 h 511"/>
                <a:gd name="T38" fmla="*/ 0 w 991"/>
                <a:gd name="T39" fmla="*/ 2 h 5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91" h="511">
                  <a:moveTo>
                    <a:pt x="0" y="34"/>
                  </a:moveTo>
                  <a:lnTo>
                    <a:pt x="84" y="196"/>
                  </a:lnTo>
                  <a:lnTo>
                    <a:pt x="113" y="173"/>
                  </a:lnTo>
                  <a:lnTo>
                    <a:pt x="120" y="146"/>
                  </a:lnTo>
                  <a:lnTo>
                    <a:pt x="255" y="129"/>
                  </a:lnTo>
                  <a:lnTo>
                    <a:pt x="324" y="365"/>
                  </a:lnTo>
                  <a:lnTo>
                    <a:pt x="527" y="511"/>
                  </a:lnTo>
                  <a:lnTo>
                    <a:pt x="991" y="450"/>
                  </a:lnTo>
                  <a:lnTo>
                    <a:pt x="991" y="422"/>
                  </a:lnTo>
                  <a:lnTo>
                    <a:pt x="561" y="462"/>
                  </a:lnTo>
                  <a:lnTo>
                    <a:pt x="396" y="369"/>
                  </a:lnTo>
                  <a:lnTo>
                    <a:pt x="347" y="236"/>
                  </a:lnTo>
                  <a:lnTo>
                    <a:pt x="324" y="0"/>
                  </a:lnTo>
                  <a:lnTo>
                    <a:pt x="238" y="11"/>
                  </a:lnTo>
                  <a:lnTo>
                    <a:pt x="238" y="80"/>
                  </a:lnTo>
                  <a:lnTo>
                    <a:pt x="109" y="91"/>
                  </a:lnTo>
                  <a:lnTo>
                    <a:pt x="46" y="2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5" name="Freeform 22"/>
            <p:cNvSpPr>
              <a:spLocks/>
            </p:cNvSpPr>
            <p:nvPr/>
          </p:nvSpPr>
          <p:spPr bwMode="auto">
            <a:xfrm>
              <a:off x="2646" y="1362"/>
              <a:ext cx="728" cy="738"/>
            </a:xfrm>
            <a:custGeom>
              <a:avLst/>
              <a:gdLst>
                <a:gd name="T0" fmla="*/ 1 w 1456"/>
                <a:gd name="T1" fmla="*/ 46 h 1475"/>
                <a:gd name="T2" fmla="*/ 0 w 1456"/>
                <a:gd name="T3" fmla="*/ 47 h 1475"/>
                <a:gd name="T4" fmla="*/ 4 w 1456"/>
                <a:gd name="T5" fmla="*/ 46 h 1475"/>
                <a:gd name="T6" fmla="*/ 9 w 1456"/>
                <a:gd name="T7" fmla="*/ 41 h 1475"/>
                <a:gd name="T8" fmla="*/ 15 w 1456"/>
                <a:gd name="T9" fmla="*/ 35 h 1475"/>
                <a:gd name="T10" fmla="*/ 19 w 1456"/>
                <a:gd name="T11" fmla="*/ 29 h 1475"/>
                <a:gd name="T12" fmla="*/ 23 w 1456"/>
                <a:gd name="T13" fmla="*/ 22 h 1475"/>
                <a:gd name="T14" fmla="*/ 24 w 1456"/>
                <a:gd name="T15" fmla="*/ 23 h 1475"/>
                <a:gd name="T16" fmla="*/ 25 w 1456"/>
                <a:gd name="T17" fmla="*/ 18 h 1475"/>
                <a:gd name="T18" fmla="*/ 25 w 1456"/>
                <a:gd name="T19" fmla="*/ 20 h 1475"/>
                <a:gd name="T20" fmla="*/ 28 w 1456"/>
                <a:gd name="T21" fmla="*/ 17 h 1475"/>
                <a:gd name="T22" fmla="*/ 29 w 1456"/>
                <a:gd name="T23" fmla="*/ 17 h 1475"/>
                <a:gd name="T24" fmla="*/ 30 w 1456"/>
                <a:gd name="T25" fmla="*/ 13 h 1475"/>
                <a:gd name="T26" fmla="*/ 31 w 1456"/>
                <a:gd name="T27" fmla="*/ 14 h 1475"/>
                <a:gd name="T28" fmla="*/ 32 w 1456"/>
                <a:gd name="T29" fmla="*/ 7 h 1475"/>
                <a:gd name="T30" fmla="*/ 32 w 1456"/>
                <a:gd name="T31" fmla="*/ 8 h 1475"/>
                <a:gd name="T32" fmla="*/ 33 w 1456"/>
                <a:gd name="T33" fmla="*/ 5 h 1475"/>
                <a:gd name="T34" fmla="*/ 34 w 1456"/>
                <a:gd name="T35" fmla="*/ 6 h 1475"/>
                <a:gd name="T36" fmla="*/ 36 w 1456"/>
                <a:gd name="T37" fmla="*/ 2 h 1475"/>
                <a:gd name="T38" fmla="*/ 36 w 1456"/>
                <a:gd name="T39" fmla="*/ 3 h 1475"/>
                <a:gd name="T40" fmla="*/ 40 w 1456"/>
                <a:gd name="T41" fmla="*/ 2 h 1475"/>
                <a:gd name="T42" fmla="*/ 39 w 1456"/>
                <a:gd name="T43" fmla="*/ 3 h 1475"/>
                <a:gd name="T44" fmla="*/ 42 w 1456"/>
                <a:gd name="T45" fmla="*/ 4 h 1475"/>
                <a:gd name="T46" fmla="*/ 41 w 1456"/>
                <a:gd name="T47" fmla="*/ 4 h 1475"/>
                <a:gd name="T48" fmla="*/ 44 w 1456"/>
                <a:gd name="T49" fmla="*/ 6 h 1475"/>
                <a:gd name="T50" fmla="*/ 43 w 1456"/>
                <a:gd name="T51" fmla="*/ 7 h 1475"/>
                <a:gd name="T52" fmla="*/ 46 w 1456"/>
                <a:gd name="T53" fmla="*/ 10 h 1475"/>
                <a:gd name="T54" fmla="*/ 45 w 1456"/>
                <a:gd name="T55" fmla="*/ 7 h 1475"/>
                <a:gd name="T56" fmla="*/ 46 w 1456"/>
                <a:gd name="T57" fmla="*/ 7 h 1475"/>
                <a:gd name="T58" fmla="*/ 44 w 1456"/>
                <a:gd name="T59" fmla="*/ 4 h 1475"/>
                <a:gd name="T60" fmla="*/ 45 w 1456"/>
                <a:gd name="T61" fmla="*/ 3 h 1475"/>
                <a:gd name="T62" fmla="*/ 41 w 1456"/>
                <a:gd name="T63" fmla="*/ 2 h 1475"/>
                <a:gd name="T64" fmla="*/ 41 w 1456"/>
                <a:gd name="T65" fmla="*/ 0 h 1475"/>
                <a:gd name="T66" fmla="*/ 37 w 1456"/>
                <a:gd name="T67" fmla="*/ 2 h 1475"/>
                <a:gd name="T68" fmla="*/ 36 w 1456"/>
                <a:gd name="T69" fmla="*/ 0 h 1475"/>
                <a:gd name="T70" fmla="*/ 34 w 1456"/>
                <a:gd name="T71" fmla="*/ 4 h 1475"/>
                <a:gd name="T72" fmla="*/ 32 w 1456"/>
                <a:gd name="T73" fmla="*/ 3 h 1475"/>
                <a:gd name="T74" fmla="*/ 32 w 1456"/>
                <a:gd name="T75" fmla="*/ 6 h 1475"/>
                <a:gd name="T76" fmla="*/ 30 w 1456"/>
                <a:gd name="T77" fmla="*/ 6 h 1475"/>
                <a:gd name="T78" fmla="*/ 30 w 1456"/>
                <a:gd name="T79" fmla="*/ 12 h 1475"/>
                <a:gd name="T80" fmla="*/ 28 w 1456"/>
                <a:gd name="T81" fmla="*/ 11 h 1475"/>
                <a:gd name="T82" fmla="*/ 26 w 1456"/>
                <a:gd name="T83" fmla="*/ 17 h 1475"/>
                <a:gd name="T84" fmla="*/ 25 w 1456"/>
                <a:gd name="T85" fmla="*/ 16 h 1475"/>
                <a:gd name="T86" fmla="*/ 23 w 1456"/>
                <a:gd name="T87" fmla="*/ 20 h 1475"/>
                <a:gd name="T88" fmla="*/ 21 w 1456"/>
                <a:gd name="T89" fmla="*/ 19 h 1475"/>
                <a:gd name="T90" fmla="*/ 19 w 1456"/>
                <a:gd name="T91" fmla="*/ 26 h 1475"/>
                <a:gd name="T92" fmla="*/ 18 w 1456"/>
                <a:gd name="T93" fmla="*/ 26 h 1475"/>
                <a:gd name="T94" fmla="*/ 16 w 1456"/>
                <a:gd name="T95" fmla="*/ 31 h 1475"/>
                <a:gd name="T96" fmla="*/ 13 w 1456"/>
                <a:gd name="T97" fmla="*/ 35 h 1475"/>
                <a:gd name="T98" fmla="*/ 4 w 1456"/>
                <a:gd name="T99" fmla="*/ 43 h 1475"/>
                <a:gd name="T100" fmla="*/ 1 w 1456"/>
                <a:gd name="T101" fmla="*/ 46 h 1475"/>
                <a:gd name="T102" fmla="*/ 1 w 1456"/>
                <a:gd name="T103" fmla="*/ 46 h 1475"/>
                <a:gd name="T104" fmla="*/ 1 w 1456"/>
                <a:gd name="T105" fmla="*/ 46 h 14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56" h="1475">
                  <a:moveTo>
                    <a:pt x="1" y="1452"/>
                  </a:moveTo>
                  <a:lnTo>
                    <a:pt x="0" y="1475"/>
                  </a:lnTo>
                  <a:lnTo>
                    <a:pt x="100" y="1441"/>
                  </a:lnTo>
                  <a:lnTo>
                    <a:pt x="270" y="1283"/>
                  </a:lnTo>
                  <a:lnTo>
                    <a:pt x="456" y="1097"/>
                  </a:lnTo>
                  <a:lnTo>
                    <a:pt x="597" y="907"/>
                  </a:lnTo>
                  <a:lnTo>
                    <a:pt x="728" y="686"/>
                  </a:lnTo>
                  <a:lnTo>
                    <a:pt x="743" y="709"/>
                  </a:lnTo>
                  <a:lnTo>
                    <a:pt x="790" y="568"/>
                  </a:lnTo>
                  <a:lnTo>
                    <a:pt x="796" y="629"/>
                  </a:lnTo>
                  <a:lnTo>
                    <a:pt x="868" y="521"/>
                  </a:lnTo>
                  <a:lnTo>
                    <a:pt x="901" y="536"/>
                  </a:lnTo>
                  <a:lnTo>
                    <a:pt x="937" y="407"/>
                  </a:lnTo>
                  <a:lnTo>
                    <a:pt x="965" y="422"/>
                  </a:lnTo>
                  <a:lnTo>
                    <a:pt x="994" y="219"/>
                  </a:lnTo>
                  <a:lnTo>
                    <a:pt x="1022" y="230"/>
                  </a:lnTo>
                  <a:lnTo>
                    <a:pt x="1040" y="143"/>
                  </a:lnTo>
                  <a:lnTo>
                    <a:pt x="1062" y="175"/>
                  </a:lnTo>
                  <a:lnTo>
                    <a:pt x="1129" y="63"/>
                  </a:lnTo>
                  <a:lnTo>
                    <a:pt x="1140" y="89"/>
                  </a:lnTo>
                  <a:lnTo>
                    <a:pt x="1249" y="50"/>
                  </a:lnTo>
                  <a:lnTo>
                    <a:pt x="1241" y="89"/>
                  </a:lnTo>
                  <a:lnTo>
                    <a:pt x="1332" y="97"/>
                  </a:lnTo>
                  <a:lnTo>
                    <a:pt x="1292" y="126"/>
                  </a:lnTo>
                  <a:lnTo>
                    <a:pt x="1395" y="188"/>
                  </a:lnTo>
                  <a:lnTo>
                    <a:pt x="1363" y="198"/>
                  </a:lnTo>
                  <a:lnTo>
                    <a:pt x="1445" y="304"/>
                  </a:lnTo>
                  <a:lnTo>
                    <a:pt x="1424" y="219"/>
                  </a:lnTo>
                  <a:lnTo>
                    <a:pt x="1456" y="219"/>
                  </a:lnTo>
                  <a:lnTo>
                    <a:pt x="1384" y="118"/>
                  </a:lnTo>
                  <a:lnTo>
                    <a:pt x="1414" y="74"/>
                  </a:lnTo>
                  <a:lnTo>
                    <a:pt x="1298" y="50"/>
                  </a:lnTo>
                  <a:lnTo>
                    <a:pt x="1285" y="0"/>
                  </a:lnTo>
                  <a:lnTo>
                    <a:pt x="1169" y="40"/>
                  </a:lnTo>
                  <a:lnTo>
                    <a:pt x="1140" y="0"/>
                  </a:lnTo>
                  <a:lnTo>
                    <a:pt x="1062" y="101"/>
                  </a:lnTo>
                  <a:lnTo>
                    <a:pt x="1005" y="74"/>
                  </a:lnTo>
                  <a:lnTo>
                    <a:pt x="994" y="181"/>
                  </a:lnTo>
                  <a:lnTo>
                    <a:pt x="954" y="181"/>
                  </a:lnTo>
                  <a:lnTo>
                    <a:pt x="929" y="361"/>
                  </a:lnTo>
                  <a:lnTo>
                    <a:pt x="880" y="352"/>
                  </a:lnTo>
                  <a:lnTo>
                    <a:pt x="811" y="525"/>
                  </a:lnTo>
                  <a:lnTo>
                    <a:pt x="771" y="489"/>
                  </a:lnTo>
                  <a:lnTo>
                    <a:pt x="728" y="629"/>
                  </a:lnTo>
                  <a:lnTo>
                    <a:pt x="665" y="608"/>
                  </a:lnTo>
                  <a:lnTo>
                    <a:pt x="597" y="827"/>
                  </a:lnTo>
                  <a:lnTo>
                    <a:pt x="557" y="810"/>
                  </a:lnTo>
                  <a:lnTo>
                    <a:pt x="496" y="968"/>
                  </a:lnTo>
                  <a:lnTo>
                    <a:pt x="387" y="1108"/>
                  </a:lnTo>
                  <a:lnTo>
                    <a:pt x="112" y="1363"/>
                  </a:lnTo>
                  <a:lnTo>
                    <a:pt x="1" y="1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6" name="Freeform 23"/>
            <p:cNvSpPr>
              <a:spLocks/>
            </p:cNvSpPr>
            <p:nvPr/>
          </p:nvSpPr>
          <p:spPr bwMode="auto">
            <a:xfrm>
              <a:off x="2515" y="2100"/>
              <a:ext cx="280" cy="109"/>
            </a:xfrm>
            <a:custGeom>
              <a:avLst/>
              <a:gdLst>
                <a:gd name="T0" fmla="*/ 7 w 559"/>
                <a:gd name="T1" fmla="*/ 0 h 219"/>
                <a:gd name="T2" fmla="*/ 8 w 559"/>
                <a:gd name="T3" fmla="*/ 0 h 219"/>
                <a:gd name="T4" fmla="*/ 13 w 559"/>
                <a:gd name="T5" fmla="*/ 0 h 219"/>
                <a:gd name="T6" fmla="*/ 15 w 559"/>
                <a:gd name="T7" fmla="*/ 0 h 219"/>
                <a:gd name="T8" fmla="*/ 18 w 559"/>
                <a:gd name="T9" fmla="*/ 2 h 219"/>
                <a:gd name="T10" fmla="*/ 18 w 559"/>
                <a:gd name="T11" fmla="*/ 4 h 219"/>
                <a:gd name="T12" fmla="*/ 13 w 559"/>
                <a:gd name="T13" fmla="*/ 0 h 219"/>
                <a:gd name="T14" fmla="*/ 11 w 559"/>
                <a:gd name="T15" fmla="*/ 0 h 219"/>
                <a:gd name="T16" fmla="*/ 6 w 559"/>
                <a:gd name="T17" fmla="*/ 5 h 219"/>
                <a:gd name="T18" fmla="*/ 7 w 559"/>
                <a:gd name="T19" fmla="*/ 6 h 219"/>
                <a:gd name="T20" fmla="*/ 3 w 559"/>
                <a:gd name="T21" fmla="*/ 5 h 219"/>
                <a:gd name="T22" fmla="*/ 3 w 559"/>
                <a:gd name="T23" fmla="*/ 5 h 219"/>
                <a:gd name="T24" fmla="*/ 1 w 559"/>
                <a:gd name="T25" fmla="*/ 6 h 219"/>
                <a:gd name="T26" fmla="*/ 0 w 559"/>
                <a:gd name="T27" fmla="*/ 6 h 219"/>
                <a:gd name="T28" fmla="*/ 4 w 559"/>
                <a:gd name="T29" fmla="*/ 2 h 219"/>
                <a:gd name="T30" fmla="*/ 7 w 559"/>
                <a:gd name="T31" fmla="*/ 0 h 219"/>
                <a:gd name="T32" fmla="*/ 7 w 559"/>
                <a:gd name="T33" fmla="*/ 0 h 219"/>
                <a:gd name="T34" fmla="*/ 7 w 559"/>
                <a:gd name="T35" fmla="*/ 0 h 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9" h="219">
                  <a:moveTo>
                    <a:pt x="209" y="15"/>
                  </a:moveTo>
                  <a:lnTo>
                    <a:pt x="238" y="27"/>
                  </a:lnTo>
                  <a:lnTo>
                    <a:pt x="396" y="0"/>
                  </a:lnTo>
                  <a:lnTo>
                    <a:pt x="479" y="11"/>
                  </a:lnTo>
                  <a:lnTo>
                    <a:pt x="559" y="80"/>
                  </a:lnTo>
                  <a:lnTo>
                    <a:pt x="555" y="141"/>
                  </a:lnTo>
                  <a:lnTo>
                    <a:pt x="407" y="27"/>
                  </a:lnTo>
                  <a:lnTo>
                    <a:pt x="321" y="27"/>
                  </a:lnTo>
                  <a:lnTo>
                    <a:pt x="169" y="162"/>
                  </a:lnTo>
                  <a:lnTo>
                    <a:pt x="206" y="196"/>
                  </a:lnTo>
                  <a:lnTo>
                    <a:pt x="90" y="190"/>
                  </a:lnTo>
                  <a:lnTo>
                    <a:pt x="69" y="162"/>
                  </a:lnTo>
                  <a:lnTo>
                    <a:pt x="23" y="219"/>
                  </a:lnTo>
                  <a:lnTo>
                    <a:pt x="0" y="200"/>
                  </a:lnTo>
                  <a:lnTo>
                    <a:pt x="110" y="91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7" name="Freeform 24"/>
            <p:cNvSpPr>
              <a:spLocks/>
            </p:cNvSpPr>
            <p:nvPr/>
          </p:nvSpPr>
          <p:spPr bwMode="auto">
            <a:xfrm>
              <a:off x="2512" y="2113"/>
              <a:ext cx="784" cy="298"/>
            </a:xfrm>
            <a:custGeom>
              <a:avLst/>
              <a:gdLst>
                <a:gd name="T0" fmla="*/ 2 w 1567"/>
                <a:gd name="T1" fmla="*/ 5 h 597"/>
                <a:gd name="T2" fmla="*/ 2 w 1567"/>
                <a:gd name="T3" fmla="*/ 6 h 597"/>
                <a:gd name="T4" fmla="*/ 5 w 1567"/>
                <a:gd name="T5" fmla="*/ 7 h 597"/>
                <a:gd name="T6" fmla="*/ 8 w 1567"/>
                <a:gd name="T7" fmla="*/ 10 h 597"/>
                <a:gd name="T8" fmla="*/ 8 w 1567"/>
                <a:gd name="T9" fmla="*/ 9 h 597"/>
                <a:gd name="T10" fmla="*/ 7 w 1567"/>
                <a:gd name="T11" fmla="*/ 5 h 597"/>
                <a:gd name="T12" fmla="*/ 14 w 1567"/>
                <a:gd name="T13" fmla="*/ 0 h 597"/>
                <a:gd name="T14" fmla="*/ 18 w 1567"/>
                <a:gd name="T15" fmla="*/ 1 h 597"/>
                <a:gd name="T16" fmla="*/ 18 w 1567"/>
                <a:gd name="T17" fmla="*/ 8 h 597"/>
                <a:gd name="T18" fmla="*/ 11 w 1567"/>
                <a:gd name="T19" fmla="*/ 11 h 597"/>
                <a:gd name="T20" fmla="*/ 21 w 1567"/>
                <a:gd name="T21" fmla="*/ 16 h 597"/>
                <a:gd name="T22" fmla="*/ 23 w 1567"/>
                <a:gd name="T23" fmla="*/ 16 h 597"/>
                <a:gd name="T24" fmla="*/ 40 w 1567"/>
                <a:gd name="T25" fmla="*/ 11 h 597"/>
                <a:gd name="T26" fmla="*/ 44 w 1567"/>
                <a:gd name="T27" fmla="*/ 10 h 597"/>
                <a:gd name="T28" fmla="*/ 45 w 1567"/>
                <a:gd name="T29" fmla="*/ 11 h 597"/>
                <a:gd name="T30" fmla="*/ 43 w 1567"/>
                <a:gd name="T31" fmla="*/ 12 h 597"/>
                <a:gd name="T32" fmla="*/ 41 w 1567"/>
                <a:gd name="T33" fmla="*/ 12 h 597"/>
                <a:gd name="T34" fmla="*/ 27 w 1567"/>
                <a:gd name="T35" fmla="*/ 17 h 597"/>
                <a:gd name="T36" fmla="*/ 29 w 1567"/>
                <a:gd name="T37" fmla="*/ 18 h 597"/>
                <a:gd name="T38" fmla="*/ 45 w 1567"/>
                <a:gd name="T39" fmla="*/ 13 h 597"/>
                <a:gd name="T40" fmla="*/ 48 w 1567"/>
                <a:gd name="T41" fmla="*/ 11 h 597"/>
                <a:gd name="T42" fmla="*/ 49 w 1567"/>
                <a:gd name="T43" fmla="*/ 13 h 597"/>
                <a:gd name="T44" fmla="*/ 46 w 1567"/>
                <a:gd name="T45" fmla="*/ 15 h 597"/>
                <a:gd name="T46" fmla="*/ 29 w 1567"/>
                <a:gd name="T47" fmla="*/ 18 h 597"/>
                <a:gd name="T48" fmla="*/ 17 w 1567"/>
                <a:gd name="T49" fmla="*/ 16 h 597"/>
                <a:gd name="T50" fmla="*/ 4 w 1567"/>
                <a:gd name="T51" fmla="*/ 10 h 597"/>
                <a:gd name="T52" fmla="*/ 0 w 1567"/>
                <a:gd name="T53" fmla="*/ 5 h 597"/>
                <a:gd name="T54" fmla="*/ 2 w 1567"/>
                <a:gd name="T55" fmla="*/ 5 h 597"/>
                <a:gd name="T56" fmla="*/ 2 w 1567"/>
                <a:gd name="T57" fmla="*/ 5 h 597"/>
                <a:gd name="T58" fmla="*/ 2 w 1567"/>
                <a:gd name="T59" fmla="*/ 5 h 5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67" h="597">
                  <a:moveTo>
                    <a:pt x="40" y="180"/>
                  </a:moveTo>
                  <a:lnTo>
                    <a:pt x="63" y="201"/>
                  </a:lnTo>
                  <a:lnTo>
                    <a:pt x="158" y="226"/>
                  </a:lnTo>
                  <a:lnTo>
                    <a:pt x="231" y="323"/>
                  </a:lnTo>
                  <a:lnTo>
                    <a:pt x="251" y="310"/>
                  </a:lnTo>
                  <a:lnTo>
                    <a:pt x="198" y="169"/>
                  </a:lnTo>
                  <a:lnTo>
                    <a:pt x="438" y="0"/>
                  </a:lnTo>
                  <a:lnTo>
                    <a:pt x="565" y="57"/>
                  </a:lnTo>
                  <a:lnTo>
                    <a:pt x="556" y="266"/>
                  </a:lnTo>
                  <a:lnTo>
                    <a:pt x="350" y="370"/>
                  </a:lnTo>
                  <a:lnTo>
                    <a:pt x="656" y="519"/>
                  </a:lnTo>
                  <a:lnTo>
                    <a:pt x="729" y="524"/>
                  </a:lnTo>
                  <a:lnTo>
                    <a:pt x="1263" y="378"/>
                  </a:lnTo>
                  <a:lnTo>
                    <a:pt x="1387" y="349"/>
                  </a:lnTo>
                  <a:lnTo>
                    <a:pt x="1421" y="378"/>
                  </a:lnTo>
                  <a:lnTo>
                    <a:pt x="1358" y="412"/>
                  </a:lnTo>
                  <a:lnTo>
                    <a:pt x="1291" y="406"/>
                  </a:lnTo>
                  <a:lnTo>
                    <a:pt x="843" y="555"/>
                  </a:lnTo>
                  <a:lnTo>
                    <a:pt x="928" y="576"/>
                  </a:lnTo>
                  <a:lnTo>
                    <a:pt x="1413" y="427"/>
                  </a:lnTo>
                  <a:lnTo>
                    <a:pt x="1518" y="370"/>
                  </a:lnTo>
                  <a:lnTo>
                    <a:pt x="1567" y="446"/>
                  </a:lnTo>
                  <a:lnTo>
                    <a:pt x="1449" y="507"/>
                  </a:lnTo>
                  <a:lnTo>
                    <a:pt x="911" y="597"/>
                  </a:lnTo>
                  <a:lnTo>
                    <a:pt x="533" y="524"/>
                  </a:lnTo>
                  <a:lnTo>
                    <a:pt x="128" y="332"/>
                  </a:lnTo>
                  <a:lnTo>
                    <a:pt x="0" y="180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8" name="Freeform 25"/>
            <p:cNvSpPr>
              <a:spLocks/>
            </p:cNvSpPr>
            <p:nvPr/>
          </p:nvSpPr>
          <p:spPr bwMode="auto">
            <a:xfrm>
              <a:off x="3168" y="1427"/>
              <a:ext cx="504" cy="425"/>
            </a:xfrm>
            <a:custGeom>
              <a:avLst/>
              <a:gdLst>
                <a:gd name="T0" fmla="*/ 0 w 1008"/>
                <a:gd name="T1" fmla="*/ 19 h 852"/>
                <a:gd name="T2" fmla="*/ 1 w 1008"/>
                <a:gd name="T3" fmla="*/ 16 h 852"/>
                <a:gd name="T4" fmla="*/ 1 w 1008"/>
                <a:gd name="T5" fmla="*/ 18 h 852"/>
                <a:gd name="T6" fmla="*/ 3 w 1008"/>
                <a:gd name="T7" fmla="*/ 14 h 852"/>
                <a:gd name="T8" fmla="*/ 4 w 1008"/>
                <a:gd name="T9" fmla="*/ 17 h 852"/>
                <a:gd name="T10" fmla="*/ 6 w 1008"/>
                <a:gd name="T11" fmla="*/ 11 h 852"/>
                <a:gd name="T12" fmla="*/ 7 w 1008"/>
                <a:gd name="T13" fmla="*/ 15 h 852"/>
                <a:gd name="T14" fmla="*/ 9 w 1008"/>
                <a:gd name="T15" fmla="*/ 9 h 852"/>
                <a:gd name="T16" fmla="*/ 10 w 1008"/>
                <a:gd name="T17" fmla="*/ 10 h 852"/>
                <a:gd name="T18" fmla="*/ 12 w 1008"/>
                <a:gd name="T19" fmla="*/ 6 h 852"/>
                <a:gd name="T20" fmla="*/ 12 w 1008"/>
                <a:gd name="T21" fmla="*/ 8 h 852"/>
                <a:gd name="T22" fmla="*/ 15 w 1008"/>
                <a:gd name="T23" fmla="*/ 2 h 852"/>
                <a:gd name="T24" fmla="*/ 16 w 1008"/>
                <a:gd name="T25" fmla="*/ 3 h 852"/>
                <a:gd name="T26" fmla="*/ 20 w 1008"/>
                <a:gd name="T27" fmla="*/ 0 h 852"/>
                <a:gd name="T28" fmla="*/ 19 w 1008"/>
                <a:gd name="T29" fmla="*/ 1 h 852"/>
                <a:gd name="T30" fmla="*/ 26 w 1008"/>
                <a:gd name="T31" fmla="*/ 0 h 852"/>
                <a:gd name="T32" fmla="*/ 25 w 1008"/>
                <a:gd name="T33" fmla="*/ 1 h 852"/>
                <a:gd name="T34" fmla="*/ 30 w 1008"/>
                <a:gd name="T35" fmla="*/ 1 h 852"/>
                <a:gd name="T36" fmla="*/ 29 w 1008"/>
                <a:gd name="T37" fmla="*/ 2 h 852"/>
                <a:gd name="T38" fmla="*/ 32 w 1008"/>
                <a:gd name="T39" fmla="*/ 4 h 852"/>
                <a:gd name="T40" fmla="*/ 24 w 1008"/>
                <a:gd name="T41" fmla="*/ 2 h 852"/>
                <a:gd name="T42" fmla="*/ 18 w 1008"/>
                <a:gd name="T43" fmla="*/ 3 h 852"/>
                <a:gd name="T44" fmla="*/ 18 w 1008"/>
                <a:gd name="T45" fmla="*/ 2 h 852"/>
                <a:gd name="T46" fmla="*/ 14 w 1008"/>
                <a:gd name="T47" fmla="*/ 7 h 852"/>
                <a:gd name="T48" fmla="*/ 13 w 1008"/>
                <a:gd name="T49" fmla="*/ 11 h 852"/>
                <a:gd name="T50" fmla="*/ 13 w 1008"/>
                <a:gd name="T51" fmla="*/ 10 h 852"/>
                <a:gd name="T52" fmla="*/ 12 w 1008"/>
                <a:gd name="T53" fmla="*/ 13 h 852"/>
                <a:gd name="T54" fmla="*/ 11 w 1008"/>
                <a:gd name="T55" fmla="*/ 16 h 852"/>
                <a:gd name="T56" fmla="*/ 16 w 1008"/>
                <a:gd name="T57" fmla="*/ 11 h 852"/>
                <a:gd name="T58" fmla="*/ 16 w 1008"/>
                <a:gd name="T59" fmla="*/ 13 h 852"/>
                <a:gd name="T60" fmla="*/ 19 w 1008"/>
                <a:gd name="T61" fmla="*/ 10 h 852"/>
                <a:gd name="T62" fmla="*/ 21 w 1008"/>
                <a:gd name="T63" fmla="*/ 7 h 852"/>
                <a:gd name="T64" fmla="*/ 21 w 1008"/>
                <a:gd name="T65" fmla="*/ 8 h 852"/>
                <a:gd name="T66" fmla="*/ 23 w 1008"/>
                <a:gd name="T67" fmla="*/ 5 h 852"/>
                <a:gd name="T68" fmla="*/ 23 w 1008"/>
                <a:gd name="T69" fmla="*/ 7 h 852"/>
                <a:gd name="T70" fmla="*/ 26 w 1008"/>
                <a:gd name="T71" fmla="*/ 4 h 852"/>
                <a:gd name="T72" fmla="*/ 25 w 1008"/>
                <a:gd name="T73" fmla="*/ 6 h 852"/>
                <a:gd name="T74" fmla="*/ 28 w 1008"/>
                <a:gd name="T75" fmla="*/ 5 h 852"/>
                <a:gd name="T76" fmla="*/ 27 w 1008"/>
                <a:gd name="T77" fmla="*/ 8 h 852"/>
                <a:gd name="T78" fmla="*/ 30 w 1008"/>
                <a:gd name="T79" fmla="*/ 7 h 852"/>
                <a:gd name="T80" fmla="*/ 27 w 1008"/>
                <a:gd name="T81" fmla="*/ 10 h 852"/>
                <a:gd name="T82" fmla="*/ 30 w 1008"/>
                <a:gd name="T83" fmla="*/ 10 h 852"/>
                <a:gd name="T84" fmla="*/ 27 w 1008"/>
                <a:gd name="T85" fmla="*/ 13 h 852"/>
                <a:gd name="T86" fmla="*/ 29 w 1008"/>
                <a:gd name="T87" fmla="*/ 14 h 852"/>
                <a:gd name="T88" fmla="*/ 26 w 1008"/>
                <a:gd name="T89" fmla="*/ 15 h 852"/>
                <a:gd name="T90" fmla="*/ 26 w 1008"/>
                <a:gd name="T91" fmla="*/ 15 h 852"/>
                <a:gd name="T92" fmla="*/ 27 w 1008"/>
                <a:gd name="T93" fmla="*/ 17 h 852"/>
                <a:gd name="T94" fmla="*/ 23 w 1008"/>
                <a:gd name="T95" fmla="*/ 17 h 852"/>
                <a:gd name="T96" fmla="*/ 19 w 1008"/>
                <a:gd name="T97" fmla="*/ 19 h 852"/>
                <a:gd name="T98" fmla="*/ 27 w 1008"/>
                <a:gd name="T99" fmla="*/ 19 h 852"/>
                <a:gd name="T100" fmla="*/ 9 w 1008"/>
                <a:gd name="T101" fmla="*/ 26 h 852"/>
                <a:gd name="T102" fmla="*/ 8 w 1008"/>
                <a:gd name="T103" fmla="*/ 23 h 852"/>
                <a:gd name="T104" fmla="*/ 10 w 1008"/>
                <a:gd name="T105" fmla="*/ 21 h 852"/>
                <a:gd name="T106" fmla="*/ 8 w 1008"/>
                <a:gd name="T107" fmla="*/ 19 h 852"/>
                <a:gd name="T108" fmla="*/ 4 w 1008"/>
                <a:gd name="T109" fmla="*/ 18 h 852"/>
                <a:gd name="T110" fmla="*/ 5 w 1008"/>
                <a:gd name="T111" fmla="*/ 17 h 852"/>
                <a:gd name="T112" fmla="*/ 3 w 1008"/>
                <a:gd name="T113" fmla="*/ 18 h 852"/>
                <a:gd name="T114" fmla="*/ 3 w 1008"/>
                <a:gd name="T115" fmla="*/ 16 h 852"/>
                <a:gd name="T116" fmla="*/ 0 w 1008"/>
                <a:gd name="T117" fmla="*/ 19 h 852"/>
                <a:gd name="T118" fmla="*/ 0 w 1008"/>
                <a:gd name="T119" fmla="*/ 19 h 852"/>
                <a:gd name="T120" fmla="*/ 0 w 1008"/>
                <a:gd name="T121" fmla="*/ 19 h 8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8" h="852">
                  <a:moveTo>
                    <a:pt x="0" y="620"/>
                  </a:moveTo>
                  <a:lnTo>
                    <a:pt x="12" y="540"/>
                  </a:lnTo>
                  <a:lnTo>
                    <a:pt x="27" y="580"/>
                  </a:lnTo>
                  <a:lnTo>
                    <a:pt x="80" y="457"/>
                  </a:lnTo>
                  <a:lnTo>
                    <a:pt x="109" y="548"/>
                  </a:lnTo>
                  <a:lnTo>
                    <a:pt x="166" y="382"/>
                  </a:lnTo>
                  <a:lnTo>
                    <a:pt x="206" y="495"/>
                  </a:lnTo>
                  <a:lnTo>
                    <a:pt x="280" y="310"/>
                  </a:lnTo>
                  <a:lnTo>
                    <a:pt x="312" y="350"/>
                  </a:lnTo>
                  <a:lnTo>
                    <a:pt x="363" y="223"/>
                  </a:lnTo>
                  <a:lnTo>
                    <a:pt x="381" y="266"/>
                  </a:lnTo>
                  <a:lnTo>
                    <a:pt x="478" y="80"/>
                  </a:lnTo>
                  <a:lnTo>
                    <a:pt x="506" y="101"/>
                  </a:lnTo>
                  <a:lnTo>
                    <a:pt x="613" y="17"/>
                  </a:lnTo>
                  <a:lnTo>
                    <a:pt x="601" y="59"/>
                  </a:lnTo>
                  <a:lnTo>
                    <a:pt x="822" y="0"/>
                  </a:lnTo>
                  <a:lnTo>
                    <a:pt x="797" y="59"/>
                  </a:lnTo>
                  <a:lnTo>
                    <a:pt x="959" y="52"/>
                  </a:lnTo>
                  <a:lnTo>
                    <a:pt x="921" y="90"/>
                  </a:lnTo>
                  <a:lnTo>
                    <a:pt x="1008" y="154"/>
                  </a:lnTo>
                  <a:lnTo>
                    <a:pt x="759" y="73"/>
                  </a:lnTo>
                  <a:lnTo>
                    <a:pt x="563" y="126"/>
                  </a:lnTo>
                  <a:lnTo>
                    <a:pt x="563" y="90"/>
                  </a:lnTo>
                  <a:lnTo>
                    <a:pt x="432" y="255"/>
                  </a:lnTo>
                  <a:lnTo>
                    <a:pt x="413" y="381"/>
                  </a:lnTo>
                  <a:lnTo>
                    <a:pt x="386" y="339"/>
                  </a:lnTo>
                  <a:lnTo>
                    <a:pt x="377" y="436"/>
                  </a:lnTo>
                  <a:lnTo>
                    <a:pt x="341" y="519"/>
                  </a:lnTo>
                  <a:lnTo>
                    <a:pt x="498" y="381"/>
                  </a:lnTo>
                  <a:lnTo>
                    <a:pt x="489" y="445"/>
                  </a:lnTo>
                  <a:lnTo>
                    <a:pt x="607" y="331"/>
                  </a:lnTo>
                  <a:lnTo>
                    <a:pt x="647" y="227"/>
                  </a:lnTo>
                  <a:lnTo>
                    <a:pt x="647" y="282"/>
                  </a:lnTo>
                  <a:lnTo>
                    <a:pt x="710" y="175"/>
                  </a:lnTo>
                  <a:lnTo>
                    <a:pt x="710" y="244"/>
                  </a:lnTo>
                  <a:lnTo>
                    <a:pt x="805" y="130"/>
                  </a:lnTo>
                  <a:lnTo>
                    <a:pt x="787" y="223"/>
                  </a:lnTo>
                  <a:lnTo>
                    <a:pt x="873" y="166"/>
                  </a:lnTo>
                  <a:lnTo>
                    <a:pt x="846" y="261"/>
                  </a:lnTo>
                  <a:lnTo>
                    <a:pt x="934" y="247"/>
                  </a:lnTo>
                  <a:lnTo>
                    <a:pt x="862" y="327"/>
                  </a:lnTo>
                  <a:lnTo>
                    <a:pt x="940" y="344"/>
                  </a:lnTo>
                  <a:lnTo>
                    <a:pt x="835" y="424"/>
                  </a:lnTo>
                  <a:lnTo>
                    <a:pt x="913" y="451"/>
                  </a:lnTo>
                  <a:lnTo>
                    <a:pt x="818" y="500"/>
                  </a:lnTo>
                  <a:lnTo>
                    <a:pt x="826" y="508"/>
                  </a:lnTo>
                  <a:lnTo>
                    <a:pt x="858" y="548"/>
                  </a:lnTo>
                  <a:lnTo>
                    <a:pt x="721" y="569"/>
                  </a:lnTo>
                  <a:lnTo>
                    <a:pt x="590" y="626"/>
                  </a:lnTo>
                  <a:lnTo>
                    <a:pt x="835" y="616"/>
                  </a:lnTo>
                  <a:lnTo>
                    <a:pt x="280" y="852"/>
                  </a:lnTo>
                  <a:lnTo>
                    <a:pt x="249" y="749"/>
                  </a:lnTo>
                  <a:lnTo>
                    <a:pt x="295" y="698"/>
                  </a:lnTo>
                  <a:lnTo>
                    <a:pt x="238" y="620"/>
                  </a:lnTo>
                  <a:lnTo>
                    <a:pt x="126" y="597"/>
                  </a:lnTo>
                  <a:lnTo>
                    <a:pt x="130" y="548"/>
                  </a:lnTo>
                  <a:lnTo>
                    <a:pt x="86" y="597"/>
                  </a:lnTo>
                  <a:lnTo>
                    <a:pt x="75" y="529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89" name="Freeform 26"/>
            <p:cNvSpPr>
              <a:spLocks/>
            </p:cNvSpPr>
            <p:nvPr/>
          </p:nvSpPr>
          <p:spPr bwMode="auto">
            <a:xfrm>
              <a:off x="3061" y="1425"/>
              <a:ext cx="289" cy="286"/>
            </a:xfrm>
            <a:custGeom>
              <a:avLst/>
              <a:gdLst>
                <a:gd name="T0" fmla="*/ 0 w 577"/>
                <a:gd name="T1" fmla="*/ 18 h 572"/>
                <a:gd name="T2" fmla="*/ 2 w 577"/>
                <a:gd name="T3" fmla="*/ 16 h 572"/>
                <a:gd name="T4" fmla="*/ 2 w 577"/>
                <a:gd name="T5" fmla="*/ 17 h 572"/>
                <a:gd name="T6" fmla="*/ 4 w 577"/>
                <a:gd name="T7" fmla="*/ 13 h 572"/>
                <a:gd name="T8" fmla="*/ 4 w 577"/>
                <a:gd name="T9" fmla="*/ 14 h 572"/>
                <a:gd name="T10" fmla="*/ 6 w 577"/>
                <a:gd name="T11" fmla="*/ 11 h 572"/>
                <a:gd name="T12" fmla="*/ 7 w 577"/>
                <a:gd name="T13" fmla="*/ 12 h 572"/>
                <a:gd name="T14" fmla="*/ 9 w 577"/>
                <a:gd name="T15" fmla="*/ 9 h 572"/>
                <a:gd name="T16" fmla="*/ 9 w 577"/>
                <a:gd name="T17" fmla="*/ 10 h 572"/>
                <a:gd name="T18" fmla="*/ 11 w 577"/>
                <a:gd name="T19" fmla="*/ 8 h 572"/>
                <a:gd name="T20" fmla="*/ 11 w 577"/>
                <a:gd name="T21" fmla="*/ 5 h 572"/>
                <a:gd name="T22" fmla="*/ 11 w 577"/>
                <a:gd name="T23" fmla="*/ 2 h 572"/>
                <a:gd name="T24" fmla="*/ 9 w 577"/>
                <a:gd name="T25" fmla="*/ 3 h 572"/>
                <a:gd name="T26" fmla="*/ 10 w 577"/>
                <a:gd name="T27" fmla="*/ 1 h 572"/>
                <a:gd name="T28" fmla="*/ 13 w 577"/>
                <a:gd name="T29" fmla="*/ 0 h 572"/>
                <a:gd name="T30" fmla="*/ 16 w 577"/>
                <a:gd name="T31" fmla="*/ 3 h 572"/>
                <a:gd name="T32" fmla="*/ 18 w 577"/>
                <a:gd name="T33" fmla="*/ 7 h 572"/>
                <a:gd name="T34" fmla="*/ 19 w 577"/>
                <a:gd name="T35" fmla="*/ 9 h 572"/>
                <a:gd name="T36" fmla="*/ 18 w 577"/>
                <a:gd name="T37" fmla="*/ 11 h 572"/>
                <a:gd name="T38" fmla="*/ 13 w 577"/>
                <a:gd name="T39" fmla="*/ 12 h 572"/>
                <a:gd name="T40" fmla="*/ 14 w 577"/>
                <a:gd name="T41" fmla="*/ 10 h 572"/>
                <a:gd name="T42" fmla="*/ 7 w 577"/>
                <a:gd name="T43" fmla="*/ 14 h 572"/>
                <a:gd name="T44" fmla="*/ 6 w 577"/>
                <a:gd name="T45" fmla="*/ 13 h 572"/>
                <a:gd name="T46" fmla="*/ 2 w 577"/>
                <a:gd name="T47" fmla="*/ 18 h 572"/>
                <a:gd name="T48" fmla="*/ 2 w 577"/>
                <a:gd name="T49" fmla="*/ 17 h 572"/>
                <a:gd name="T50" fmla="*/ 0 w 577"/>
                <a:gd name="T51" fmla="*/ 18 h 572"/>
                <a:gd name="T52" fmla="*/ 0 w 577"/>
                <a:gd name="T53" fmla="*/ 18 h 572"/>
                <a:gd name="T54" fmla="*/ 0 w 577"/>
                <a:gd name="T55" fmla="*/ 18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7" h="572">
                  <a:moveTo>
                    <a:pt x="0" y="572"/>
                  </a:moveTo>
                  <a:lnTo>
                    <a:pt x="39" y="494"/>
                  </a:lnTo>
                  <a:lnTo>
                    <a:pt x="62" y="526"/>
                  </a:lnTo>
                  <a:lnTo>
                    <a:pt x="100" y="410"/>
                  </a:lnTo>
                  <a:lnTo>
                    <a:pt x="125" y="439"/>
                  </a:lnTo>
                  <a:lnTo>
                    <a:pt x="188" y="334"/>
                  </a:lnTo>
                  <a:lnTo>
                    <a:pt x="205" y="384"/>
                  </a:lnTo>
                  <a:lnTo>
                    <a:pt x="266" y="273"/>
                  </a:lnTo>
                  <a:lnTo>
                    <a:pt x="281" y="309"/>
                  </a:lnTo>
                  <a:lnTo>
                    <a:pt x="340" y="230"/>
                  </a:lnTo>
                  <a:lnTo>
                    <a:pt x="344" y="129"/>
                  </a:lnTo>
                  <a:lnTo>
                    <a:pt x="334" y="49"/>
                  </a:lnTo>
                  <a:lnTo>
                    <a:pt x="281" y="87"/>
                  </a:lnTo>
                  <a:lnTo>
                    <a:pt x="311" y="17"/>
                  </a:lnTo>
                  <a:lnTo>
                    <a:pt x="397" y="0"/>
                  </a:lnTo>
                  <a:lnTo>
                    <a:pt x="484" y="87"/>
                  </a:lnTo>
                  <a:lnTo>
                    <a:pt x="555" y="203"/>
                  </a:lnTo>
                  <a:lnTo>
                    <a:pt x="577" y="269"/>
                  </a:lnTo>
                  <a:lnTo>
                    <a:pt x="555" y="334"/>
                  </a:lnTo>
                  <a:lnTo>
                    <a:pt x="412" y="353"/>
                  </a:lnTo>
                  <a:lnTo>
                    <a:pt x="423" y="290"/>
                  </a:lnTo>
                  <a:lnTo>
                    <a:pt x="222" y="422"/>
                  </a:lnTo>
                  <a:lnTo>
                    <a:pt x="188" y="410"/>
                  </a:lnTo>
                  <a:lnTo>
                    <a:pt x="55" y="572"/>
                  </a:lnTo>
                  <a:lnTo>
                    <a:pt x="45" y="537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0" name="Freeform 27"/>
            <p:cNvSpPr>
              <a:spLocks/>
            </p:cNvSpPr>
            <p:nvPr/>
          </p:nvSpPr>
          <p:spPr bwMode="auto">
            <a:xfrm>
              <a:off x="2818" y="1926"/>
              <a:ext cx="184" cy="151"/>
            </a:xfrm>
            <a:custGeom>
              <a:avLst/>
              <a:gdLst>
                <a:gd name="T0" fmla="*/ 10 w 367"/>
                <a:gd name="T1" fmla="*/ 0 h 302"/>
                <a:gd name="T2" fmla="*/ 2 w 367"/>
                <a:gd name="T3" fmla="*/ 7 h 302"/>
                <a:gd name="T4" fmla="*/ 3 w 367"/>
                <a:gd name="T5" fmla="*/ 8 h 302"/>
                <a:gd name="T6" fmla="*/ 0 w 367"/>
                <a:gd name="T7" fmla="*/ 8 h 302"/>
                <a:gd name="T8" fmla="*/ 4 w 367"/>
                <a:gd name="T9" fmla="*/ 10 h 302"/>
                <a:gd name="T10" fmla="*/ 4 w 367"/>
                <a:gd name="T11" fmla="*/ 9 h 302"/>
                <a:gd name="T12" fmla="*/ 12 w 367"/>
                <a:gd name="T13" fmla="*/ 7 h 302"/>
                <a:gd name="T14" fmla="*/ 8 w 367"/>
                <a:gd name="T15" fmla="*/ 6 h 302"/>
                <a:gd name="T16" fmla="*/ 10 w 367"/>
                <a:gd name="T17" fmla="*/ 5 h 302"/>
                <a:gd name="T18" fmla="*/ 9 w 367"/>
                <a:gd name="T19" fmla="*/ 3 h 302"/>
                <a:gd name="T20" fmla="*/ 11 w 367"/>
                <a:gd name="T21" fmla="*/ 3 h 302"/>
                <a:gd name="T22" fmla="*/ 10 w 367"/>
                <a:gd name="T23" fmla="*/ 0 h 302"/>
                <a:gd name="T24" fmla="*/ 10 w 367"/>
                <a:gd name="T25" fmla="*/ 0 h 302"/>
                <a:gd name="T26" fmla="*/ 10 w 367"/>
                <a:gd name="T27" fmla="*/ 0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7" h="302">
                  <a:moveTo>
                    <a:pt x="292" y="0"/>
                  </a:moveTo>
                  <a:lnTo>
                    <a:pt x="62" y="202"/>
                  </a:lnTo>
                  <a:lnTo>
                    <a:pt x="72" y="226"/>
                  </a:lnTo>
                  <a:lnTo>
                    <a:pt x="0" y="251"/>
                  </a:lnTo>
                  <a:lnTo>
                    <a:pt x="116" y="302"/>
                  </a:lnTo>
                  <a:lnTo>
                    <a:pt x="106" y="259"/>
                  </a:lnTo>
                  <a:lnTo>
                    <a:pt x="367" y="213"/>
                  </a:lnTo>
                  <a:lnTo>
                    <a:pt x="235" y="166"/>
                  </a:lnTo>
                  <a:lnTo>
                    <a:pt x="298" y="145"/>
                  </a:lnTo>
                  <a:lnTo>
                    <a:pt x="264" y="78"/>
                  </a:lnTo>
                  <a:lnTo>
                    <a:pt x="327" y="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1" name="Freeform 28"/>
            <p:cNvSpPr>
              <a:spLocks/>
            </p:cNvSpPr>
            <p:nvPr/>
          </p:nvSpPr>
          <p:spPr bwMode="auto">
            <a:xfrm>
              <a:off x="3143" y="2055"/>
              <a:ext cx="295" cy="290"/>
            </a:xfrm>
            <a:custGeom>
              <a:avLst/>
              <a:gdLst>
                <a:gd name="T0" fmla="*/ 0 w 589"/>
                <a:gd name="T1" fmla="*/ 2 h 579"/>
                <a:gd name="T2" fmla="*/ 6 w 589"/>
                <a:gd name="T3" fmla="*/ 2 h 579"/>
                <a:gd name="T4" fmla="*/ 3 w 589"/>
                <a:gd name="T5" fmla="*/ 3 h 579"/>
                <a:gd name="T6" fmla="*/ 7 w 589"/>
                <a:gd name="T7" fmla="*/ 5 h 579"/>
                <a:gd name="T8" fmla="*/ 5 w 589"/>
                <a:gd name="T9" fmla="*/ 6 h 579"/>
                <a:gd name="T10" fmla="*/ 9 w 589"/>
                <a:gd name="T11" fmla="*/ 8 h 579"/>
                <a:gd name="T12" fmla="*/ 6 w 589"/>
                <a:gd name="T13" fmla="*/ 9 h 579"/>
                <a:gd name="T14" fmla="*/ 9 w 589"/>
                <a:gd name="T15" fmla="*/ 12 h 579"/>
                <a:gd name="T16" fmla="*/ 8 w 589"/>
                <a:gd name="T17" fmla="*/ 12 h 579"/>
                <a:gd name="T18" fmla="*/ 9 w 589"/>
                <a:gd name="T19" fmla="*/ 15 h 579"/>
                <a:gd name="T20" fmla="*/ 7 w 589"/>
                <a:gd name="T21" fmla="*/ 15 h 579"/>
                <a:gd name="T22" fmla="*/ 8 w 589"/>
                <a:gd name="T23" fmla="*/ 19 h 579"/>
                <a:gd name="T24" fmla="*/ 16 w 589"/>
                <a:gd name="T25" fmla="*/ 15 h 579"/>
                <a:gd name="T26" fmla="*/ 19 w 589"/>
                <a:gd name="T27" fmla="*/ 11 h 579"/>
                <a:gd name="T28" fmla="*/ 14 w 589"/>
                <a:gd name="T29" fmla="*/ 3 h 579"/>
                <a:gd name="T30" fmla="*/ 13 w 589"/>
                <a:gd name="T31" fmla="*/ 5 h 579"/>
                <a:gd name="T32" fmla="*/ 8 w 589"/>
                <a:gd name="T33" fmla="*/ 0 h 579"/>
                <a:gd name="T34" fmla="*/ 0 w 589"/>
                <a:gd name="T35" fmla="*/ 2 h 579"/>
                <a:gd name="T36" fmla="*/ 0 w 589"/>
                <a:gd name="T37" fmla="*/ 2 h 579"/>
                <a:gd name="T38" fmla="*/ 0 w 589"/>
                <a:gd name="T39" fmla="*/ 2 h 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9" h="579">
                  <a:moveTo>
                    <a:pt x="0" y="34"/>
                  </a:moveTo>
                  <a:lnTo>
                    <a:pt x="163" y="43"/>
                  </a:lnTo>
                  <a:lnTo>
                    <a:pt x="84" y="76"/>
                  </a:lnTo>
                  <a:lnTo>
                    <a:pt x="211" y="140"/>
                  </a:lnTo>
                  <a:lnTo>
                    <a:pt x="146" y="173"/>
                  </a:lnTo>
                  <a:lnTo>
                    <a:pt x="258" y="245"/>
                  </a:lnTo>
                  <a:lnTo>
                    <a:pt x="186" y="264"/>
                  </a:lnTo>
                  <a:lnTo>
                    <a:pt x="287" y="353"/>
                  </a:lnTo>
                  <a:lnTo>
                    <a:pt x="232" y="359"/>
                  </a:lnTo>
                  <a:lnTo>
                    <a:pt x="276" y="462"/>
                  </a:lnTo>
                  <a:lnTo>
                    <a:pt x="220" y="477"/>
                  </a:lnTo>
                  <a:lnTo>
                    <a:pt x="255" y="579"/>
                  </a:lnTo>
                  <a:lnTo>
                    <a:pt x="490" y="465"/>
                  </a:lnTo>
                  <a:lnTo>
                    <a:pt x="589" y="336"/>
                  </a:lnTo>
                  <a:lnTo>
                    <a:pt x="445" y="66"/>
                  </a:lnTo>
                  <a:lnTo>
                    <a:pt x="395" y="146"/>
                  </a:lnTo>
                  <a:lnTo>
                    <a:pt x="22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2" name="Freeform 29"/>
            <p:cNvSpPr>
              <a:spLocks/>
            </p:cNvSpPr>
            <p:nvPr/>
          </p:nvSpPr>
          <p:spPr bwMode="auto">
            <a:xfrm>
              <a:off x="3054" y="1841"/>
              <a:ext cx="127" cy="55"/>
            </a:xfrm>
            <a:custGeom>
              <a:avLst/>
              <a:gdLst>
                <a:gd name="T0" fmla="*/ 0 w 255"/>
                <a:gd name="T1" fmla="*/ 2 h 110"/>
                <a:gd name="T2" fmla="*/ 1 w 255"/>
                <a:gd name="T3" fmla="*/ 1 h 110"/>
                <a:gd name="T4" fmla="*/ 3 w 255"/>
                <a:gd name="T5" fmla="*/ 0 h 110"/>
                <a:gd name="T6" fmla="*/ 7 w 255"/>
                <a:gd name="T7" fmla="*/ 2 h 110"/>
                <a:gd name="T8" fmla="*/ 6 w 255"/>
                <a:gd name="T9" fmla="*/ 2 h 110"/>
                <a:gd name="T10" fmla="*/ 3 w 255"/>
                <a:gd name="T11" fmla="*/ 2 h 110"/>
                <a:gd name="T12" fmla="*/ 5 w 255"/>
                <a:gd name="T13" fmla="*/ 4 h 110"/>
                <a:gd name="T14" fmla="*/ 3 w 255"/>
                <a:gd name="T15" fmla="*/ 4 h 110"/>
                <a:gd name="T16" fmla="*/ 0 w 255"/>
                <a:gd name="T17" fmla="*/ 3 h 110"/>
                <a:gd name="T18" fmla="*/ 0 w 255"/>
                <a:gd name="T19" fmla="*/ 2 h 110"/>
                <a:gd name="T20" fmla="*/ 0 w 255"/>
                <a:gd name="T21" fmla="*/ 2 h 110"/>
                <a:gd name="T22" fmla="*/ 0 w 255"/>
                <a:gd name="T23" fmla="*/ 2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110">
                  <a:moveTo>
                    <a:pt x="0" y="51"/>
                  </a:moveTo>
                  <a:lnTo>
                    <a:pt x="53" y="10"/>
                  </a:lnTo>
                  <a:lnTo>
                    <a:pt x="105" y="0"/>
                  </a:lnTo>
                  <a:lnTo>
                    <a:pt x="255" y="34"/>
                  </a:lnTo>
                  <a:lnTo>
                    <a:pt x="207" y="34"/>
                  </a:lnTo>
                  <a:lnTo>
                    <a:pt x="122" y="51"/>
                  </a:lnTo>
                  <a:lnTo>
                    <a:pt x="179" y="105"/>
                  </a:lnTo>
                  <a:lnTo>
                    <a:pt x="105" y="110"/>
                  </a:lnTo>
                  <a:lnTo>
                    <a:pt x="25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3" name="Freeform 30"/>
            <p:cNvSpPr>
              <a:spLocks/>
            </p:cNvSpPr>
            <p:nvPr/>
          </p:nvSpPr>
          <p:spPr bwMode="auto">
            <a:xfrm>
              <a:off x="3121" y="1855"/>
              <a:ext cx="64" cy="38"/>
            </a:xfrm>
            <a:custGeom>
              <a:avLst/>
              <a:gdLst>
                <a:gd name="T0" fmla="*/ 2 w 130"/>
                <a:gd name="T1" fmla="*/ 0 h 76"/>
                <a:gd name="T2" fmla="*/ 0 w 130"/>
                <a:gd name="T3" fmla="*/ 2 h 76"/>
                <a:gd name="T4" fmla="*/ 0 w 130"/>
                <a:gd name="T5" fmla="*/ 3 h 76"/>
                <a:gd name="T6" fmla="*/ 4 w 130"/>
                <a:gd name="T7" fmla="*/ 1 h 76"/>
                <a:gd name="T8" fmla="*/ 2 w 130"/>
                <a:gd name="T9" fmla="*/ 0 h 76"/>
                <a:gd name="T10" fmla="*/ 2 w 130"/>
                <a:gd name="T11" fmla="*/ 0 h 76"/>
                <a:gd name="T12" fmla="*/ 2 w 130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76">
                  <a:moveTo>
                    <a:pt x="92" y="0"/>
                  </a:moveTo>
                  <a:lnTo>
                    <a:pt x="0" y="47"/>
                  </a:lnTo>
                  <a:lnTo>
                    <a:pt x="17" y="76"/>
                  </a:lnTo>
                  <a:lnTo>
                    <a:pt x="130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4" name="Freeform 31"/>
            <p:cNvSpPr>
              <a:spLocks/>
            </p:cNvSpPr>
            <p:nvPr/>
          </p:nvSpPr>
          <p:spPr bwMode="auto">
            <a:xfrm>
              <a:off x="3344" y="1528"/>
              <a:ext cx="555" cy="655"/>
            </a:xfrm>
            <a:custGeom>
              <a:avLst/>
              <a:gdLst>
                <a:gd name="T0" fmla="*/ 0 w 1110"/>
                <a:gd name="T1" fmla="*/ 20 h 1309"/>
                <a:gd name="T2" fmla="*/ 1 w 1110"/>
                <a:gd name="T3" fmla="*/ 21 h 1309"/>
                <a:gd name="T4" fmla="*/ 6 w 1110"/>
                <a:gd name="T5" fmla="*/ 20 h 1309"/>
                <a:gd name="T6" fmla="*/ 2 w 1110"/>
                <a:gd name="T7" fmla="*/ 22 h 1309"/>
                <a:gd name="T8" fmla="*/ 10 w 1110"/>
                <a:gd name="T9" fmla="*/ 21 h 1309"/>
                <a:gd name="T10" fmla="*/ 7 w 1110"/>
                <a:gd name="T11" fmla="*/ 23 h 1309"/>
                <a:gd name="T12" fmla="*/ 10 w 1110"/>
                <a:gd name="T13" fmla="*/ 25 h 1309"/>
                <a:gd name="T14" fmla="*/ 7 w 1110"/>
                <a:gd name="T15" fmla="*/ 25 h 1309"/>
                <a:gd name="T16" fmla="*/ 10 w 1110"/>
                <a:gd name="T17" fmla="*/ 28 h 1309"/>
                <a:gd name="T18" fmla="*/ 6 w 1110"/>
                <a:gd name="T19" fmla="*/ 27 h 1309"/>
                <a:gd name="T20" fmla="*/ 8 w 1110"/>
                <a:gd name="T21" fmla="*/ 31 h 1309"/>
                <a:gd name="T22" fmla="*/ 5 w 1110"/>
                <a:gd name="T23" fmla="*/ 29 h 1309"/>
                <a:gd name="T24" fmla="*/ 7 w 1110"/>
                <a:gd name="T25" fmla="*/ 34 h 1309"/>
                <a:gd name="T26" fmla="*/ 4 w 1110"/>
                <a:gd name="T27" fmla="*/ 32 h 1309"/>
                <a:gd name="T28" fmla="*/ 5 w 1110"/>
                <a:gd name="T29" fmla="*/ 39 h 1309"/>
                <a:gd name="T30" fmla="*/ 8 w 1110"/>
                <a:gd name="T31" fmla="*/ 41 h 1309"/>
                <a:gd name="T32" fmla="*/ 8 w 1110"/>
                <a:gd name="T33" fmla="*/ 36 h 1309"/>
                <a:gd name="T34" fmla="*/ 10 w 1110"/>
                <a:gd name="T35" fmla="*/ 38 h 1309"/>
                <a:gd name="T36" fmla="*/ 9 w 1110"/>
                <a:gd name="T37" fmla="*/ 33 h 1309"/>
                <a:gd name="T38" fmla="*/ 13 w 1110"/>
                <a:gd name="T39" fmla="*/ 32 h 1309"/>
                <a:gd name="T40" fmla="*/ 11 w 1110"/>
                <a:gd name="T41" fmla="*/ 29 h 1309"/>
                <a:gd name="T42" fmla="*/ 17 w 1110"/>
                <a:gd name="T43" fmla="*/ 28 h 1309"/>
                <a:gd name="T44" fmla="*/ 13 w 1110"/>
                <a:gd name="T45" fmla="*/ 25 h 1309"/>
                <a:gd name="T46" fmla="*/ 20 w 1110"/>
                <a:gd name="T47" fmla="*/ 23 h 1309"/>
                <a:gd name="T48" fmla="*/ 14 w 1110"/>
                <a:gd name="T49" fmla="*/ 21 h 1309"/>
                <a:gd name="T50" fmla="*/ 20 w 1110"/>
                <a:gd name="T51" fmla="*/ 19 h 1309"/>
                <a:gd name="T52" fmla="*/ 24 w 1110"/>
                <a:gd name="T53" fmla="*/ 19 h 1309"/>
                <a:gd name="T54" fmla="*/ 28 w 1110"/>
                <a:gd name="T55" fmla="*/ 21 h 1309"/>
                <a:gd name="T56" fmla="*/ 24 w 1110"/>
                <a:gd name="T57" fmla="*/ 21 h 1309"/>
                <a:gd name="T58" fmla="*/ 21 w 1110"/>
                <a:gd name="T59" fmla="*/ 21 h 1309"/>
                <a:gd name="T60" fmla="*/ 25 w 1110"/>
                <a:gd name="T61" fmla="*/ 23 h 1309"/>
                <a:gd name="T62" fmla="*/ 35 w 1110"/>
                <a:gd name="T63" fmla="*/ 23 h 1309"/>
                <a:gd name="T64" fmla="*/ 31 w 1110"/>
                <a:gd name="T65" fmla="*/ 19 h 1309"/>
                <a:gd name="T66" fmla="*/ 27 w 1110"/>
                <a:gd name="T67" fmla="*/ 17 h 1309"/>
                <a:gd name="T68" fmla="*/ 27 w 1110"/>
                <a:gd name="T69" fmla="*/ 16 h 1309"/>
                <a:gd name="T70" fmla="*/ 25 w 1110"/>
                <a:gd name="T71" fmla="*/ 14 h 1309"/>
                <a:gd name="T72" fmla="*/ 26 w 1110"/>
                <a:gd name="T73" fmla="*/ 13 h 1309"/>
                <a:gd name="T74" fmla="*/ 22 w 1110"/>
                <a:gd name="T75" fmla="*/ 9 h 1309"/>
                <a:gd name="T76" fmla="*/ 21 w 1110"/>
                <a:gd name="T77" fmla="*/ 0 h 1309"/>
                <a:gd name="T78" fmla="*/ 20 w 1110"/>
                <a:gd name="T79" fmla="*/ 9 h 1309"/>
                <a:gd name="T80" fmla="*/ 13 w 1110"/>
                <a:gd name="T81" fmla="*/ 14 h 1309"/>
                <a:gd name="T82" fmla="*/ 0 w 1110"/>
                <a:gd name="T83" fmla="*/ 20 h 1309"/>
                <a:gd name="T84" fmla="*/ 0 w 1110"/>
                <a:gd name="T85" fmla="*/ 20 h 1309"/>
                <a:gd name="T86" fmla="*/ 0 w 1110"/>
                <a:gd name="T87" fmla="*/ 20 h 13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10" h="1309">
                  <a:moveTo>
                    <a:pt x="0" y="614"/>
                  </a:moveTo>
                  <a:lnTo>
                    <a:pt x="19" y="659"/>
                  </a:lnTo>
                  <a:lnTo>
                    <a:pt x="166" y="619"/>
                  </a:lnTo>
                  <a:lnTo>
                    <a:pt x="61" y="701"/>
                  </a:lnTo>
                  <a:lnTo>
                    <a:pt x="304" y="659"/>
                  </a:lnTo>
                  <a:lnTo>
                    <a:pt x="194" y="726"/>
                  </a:lnTo>
                  <a:lnTo>
                    <a:pt x="304" y="787"/>
                  </a:lnTo>
                  <a:lnTo>
                    <a:pt x="204" y="794"/>
                  </a:lnTo>
                  <a:lnTo>
                    <a:pt x="300" y="882"/>
                  </a:lnTo>
                  <a:lnTo>
                    <a:pt x="166" y="861"/>
                  </a:lnTo>
                  <a:lnTo>
                    <a:pt x="242" y="971"/>
                  </a:lnTo>
                  <a:lnTo>
                    <a:pt x="154" y="927"/>
                  </a:lnTo>
                  <a:lnTo>
                    <a:pt x="194" y="1074"/>
                  </a:lnTo>
                  <a:lnTo>
                    <a:pt x="112" y="996"/>
                  </a:lnTo>
                  <a:lnTo>
                    <a:pt x="154" y="1222"/>
                  </a:lnTo>
                  <a:lnTo>
                    <a:pt x="242" y="1309"/>
                  </a:lnTo>
                  <a:lnTo>
                    <a:pt x="226" y="1136"/>
                  </a:lnTo>
                  <a:lnTo>
                    <a:pt x="300" y="1186"/>
                  </a:lnTo>
                  <a:lnTo>
                    <a:pt x="287" y="1030"/>
                  </a:lnTo>
                  <a:lnTo>
                    <a:pt x="407" y="1013"/>
                  </a:lnTo>
                  <a:lnTo>
                    <a:pt x="352" y="916"/>
                  </a:lnTo>
                  <a:lnTo>
                    <a:pt x="544" y="878"/>
                  </a:lnTo>
                  <a:lnTo>
                    <a:pt x="407" y="794"/>
                  </a:lnTo>
                  <a:lnTo>
                    <a:pt x="622" y="713"/>
                  </a:lnTo>
                  <a:lnTo>
                    <a:pt x="441" y="663"/>
                  </a:lnTo>
                  <a:lnTo>
                    <a:pt x="616" y="578"/>
                  </a:lnTo>
                  <a:lnTo>
                    <a:pt x="749" y="585"/>
                  </a:lnTo>
                  <a:lnTo>
                    <a:pt x="882" y="648"/>
                  </a:lnTo>
                  <a:lnTo>
                    <a:pt x="738" y="642"/>
                  </a:lnTo>
                  <a:lnTo>
                    <a:pt x="656" y="663"/>
                  </a:lnTo>
                  <a:lnTo>
                    <a:pt x="776" y="735"/>
                  </a:lnTo>
                  <a:lnTo>
                    <a:pt x="1110" y="718"/>
                  </a:lnTo>
                  <a:lnTo>
                    <a:pt x="968" y="608"/>
                  </a:lnTo>
                  <a:lnTo>
                    <a:pt x="837" y="534"/>
                  </a:lnTo>
                  <a:lnTo>
                    <a:pt x="859" y="500"/>
                  </a:lnTo>
                  <a:lnTo>
                    <a:pt x="785" y="422"/>
                  </a:lnTo>
                  <a:lnTo>
                    <a:pt x="821" y="387"/>
                  </a:lnTo>
                  <a:lnTo>
                    <a:pt x="696" y="266"/>
                  </a:lnTo>
                  <a:lnTo>
                    <a:pt x="664" y="0"/>
                  </a:lnTo>
                  <a:lnTo>
                    <a:pt x="628" y="279"/>
                  </a:lnTo>
                  <a:lnTo>
                    <a:pt x="397" y="437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5" name="Freeform 32"/>
            <p:cNvSpPr>
              <a:spLocks/>
            </p:cNvSpPr>
            <p:nvPr/>
          </p:nvSpPr>
          <p:spPr bwMode="auto">
            <a:xfrm>
              <a:off x="3161" y="1879"/>
              <a:ext cx="655" cy="608"/>
            </a:xfrm>
            <a:custGeom>
              <a:avLst/>
              <a:gdLst>
                <a:gd name="T0" fmla="*/ 35 w 1310"/>
                <a:gd name="T1" fmla="*/ 0 h 1217"/>
                <a:gd name="T2" fmla="*/ 31 w 1310"/>
                <a:gd name="T3" fmla="*/ 3 h 1217"/>
                <a:gd name="T4" fmla="*/ 33 w 1310"/>
                <a:gd name="T5" fmla="*/ 5 h 1217"/>
                <a:gd name="T6" fmla="*/ 30 w 1310"/>
                <a:gd name="T7" fmla="*/ 6 h 1217"/>
                <a:gd name="T8" fmla="*/ 32 w 1310"/>
                <a:gd name="T9" fmla="*/ 7 h 1217"/>
                <a:gd name="T10" fmla="*/ 29 w 1310"/>
                <a:gd name="T11" fmla="*/ 9 h 1217"/>
                <a:gd name="T12" fmla="*/ 31 w 1310"/>
                <a:gd name="T13" fmla="*/ 11 h 1217"/>
                <a:gd name="T14" fmla="*/ 27 w 1310"/>
                <a:gd name="T15" fmla="*/ 12 h 1217"/>
                <a:gd name="T16" fmla="*/ 30 w 1310"/>
                <a:gd name="T17" fmla="*/ 14 h 1217"/>
                <a:gd name="T18" fmla="*/ 25 w 1310"/>
                <a:gd name="T19" fmla="*/ 15 h 1217"/>
                <a:gd name="T20" fmla="*/ 27 w 1310"/>
                <a:gd name="T21" fmla="*/ 18 h 1217"/>
                <a:gd name="T22" fmla="*/ 23 w 1310"/>
                <a:gd name="T23" fmla="*/ 19 h 1217"/>
                <a:gd name="T24" fmla="*/ 24 w 1310"/>
                <a:gd name="T25" fmla="*/ 23 h 1217"/>
                <a:gd name="T26" fmla="*/ 21 w 1310"/>
                <a:gd name="T27" fmla="*/ 22 h 1217"/>
                <a:gd name="T28" fmla="*/ 22 w 1310"/>
                <a:gd name="T29" fmla="*/ 26 h 1217"/>
                <a:gd name="T30" fmla="*/ 20 w 1310"/>
                <a:gd name="T31" fmla="*/ 25 h 1217"/>
                <a:gd name="T32" fmla="*/ 19 w 1310"/>
                <a:gd name="T33" fmla="*/ 28 h 1217"/>
                <a:gd name="T34" fmla="*/ 18 w 1310"/>
                <a:gd name="T35" fmla="*/ 26 h 1217"/>
                <a:gd name="T36" fmla="*/ 16 w 1310"/>
                <a:gd name="T37" fmla="*/ 31 h 1217"/>
                <a:gd name="T38" fmla="*/ 16 w 1310"/>
                <a:gd name="T39" fmla="*/ 27 h 1217"/>
                <a:gd name="T40" fmla="*/ 13 w 1310"/>
                <a:gd name="T41" fmla="*/ 31 h 1217"/>
                <a:gd name="T42" fmla="*/ 14 w 1310"/>
                <a:gd name="T43" fmla="*/ 27 h 1217"/>
                <a:gd name="T44" fmla="*/ 10 w 1310"/>
                <a:gd name="T45" fmla="*/ 31 h 1217"/>
                <a:gd name="T46" fmla="*/ 12 w 1310"/>
                <a:gd name="T47" fmla="*/ 27 h 1217"/>
                <a:gd name="T48" fmla="*/ 7 w 1310"/>
                <a:gd name="T49" fmla="*/ 29 h 1217"/>
                <a:gd name="T50" fmla="*/ 0 w 1310"/>
                <a:gd name="T51" fmla="*/ 31 h 1217"/>
                <a:gd name="T52" fmla="*/ 5 w 1310"/>
                <a:gd name="T53" fmla="*/ 33 h 1217"/>
                <a:gd name="T54" fmla="*/ 6 w 1310"/>
                <a:gd name="T55" fmla="*/ 32 h 1217"/>
                <a:gd name="T56" fmla="*/ 6 w 1310"/>
                <a:gd name="T57" fmla="*/ 36 h 1217"/>
                <a:gd name="T58" fmla="*/ 9 w 1310"/>
                <a:gd name="T59" fmla="*/ 33 h 1217"/>
                <a:gd name="T60" fmla="*/ 8 w 1310"/>
                <a:gd name="T61" fmla="*/ 36 h 1217"/>
                <a:gd name="T62" fmla="*/ 11 w 1310"/>
                <a:gd name="T63" fmla="*/ 34 h 1217"/>
                <a:gd name="T64" fmla="*/ 12 w 1310"/>
                <a:gd name="T65" fmla="*/ 38 h 1217"/>
                <a:gd name="T66" fmla="*/ 13 w 1310"/>
                <a:gd name="T67" fmla="*/ 34 h 1217"/>
                <a:gd name="T68" fmla="*/ 15 w 1310"/>
                <a:gd name="T69" fmla="*/ 37 h 1217"/>
                <a:gd name="T70" fmla="*/ 16 w 1310"/>
                <a:gd name="T71" fmla="*/ 34 h 1217"/>
                <a:gd name="T72" fmla="*/ 19 w 1310"/>
                <a:gd name="T73" fmla="*/ 37 h 1217"/>
                <a:gd name="T74" fmla="*/ 20 w 1310"/>
                <a:gd name="T75" fmla="*/ 35 h 1217"/>
                <a:gd name="T76" fmla="*/ 21 w 1310"/>
                <a:gd name="T77" fmla="*/ 31 h 1217"/>
                <a:gd name="T78" fmla="*/ 24 w 1310"/>
                <a:gd name="T79" fmla="*/ 34 h 1217"/>
                <a:gd name="T80" fmla="*/ 25 w 1310"/>
                <a:gd name="T81" fmla="*/ 28 h 1217"/>
                <a:gd name="T82" fmla="*/ 26 w 1310"/>
                <a:gd name="T83" fmla="*/ 30 h 1217"/>
                <a:gd name="T84" fmla="*/ 27 w 1310"/>
                <a:gd name="T85" fmla="*/ 26 h 1217"/>
                <a:gd name="T86" fmla="*/ 29 w 1310"/>
                <a:gd name="T87" fmla="*/ 27 h 1217"/>
                <a:gd name="T88" fmla="*/ 30 w 1310"/>
                <a:gd name="T89" fmla="*/ 22 h 1217"/>
                <a:gd name="T90" fmla="*/ 31 w 1310"/>
                <a:gd name="T91" fmla="*/ 23 h 1217"/>
                <a:gd name="T92" fmla="*/ 33 w 1310"/>
                <a:gd name="T93" fmla="*/ 15 h 1217"/>
                <a:gd name="T94" fmla="*/ 37 w 1310"/>
                <a:gd name="T95" fmla="*/ 12 h 1217"/>
                <a:gd name="T96" fmla="*/ 40 w 1310"/>
                <a:gd name="T97" fmla="*/ 6 h 1217"/>
                <a:gd name="T98" fmla="*/ 40 w 1310"/>
                <a:gd name="T99" fmla="*/ 3 h 1217"/>
                <a:gd name="T100" fmla="*/ 41 w 1310"/>
                <a:gd name="T101" fmla="*/ 3 h 1217"/>
                <a:gd name="T102" fmla="*/ 40 w 1310"/>
                <a:gd name="T103" fmla="*/ 0 h 1217"/>
                <a:gd name="T104" fmla="*/ 35 w 1310"/>
                <a:gd name="T105" fmla="*/ 0 h 1217"/>
                <a:gd name="T106" fmla="*/ 35 w 1310"/>
                <a:gd name="T107" fmla="*/ 0 h 1217"/>
                <a:gd name="T108" fmla="*/ 35 w 1310"/>
                <a:gd name="T109" fmla="*/ 0 h 12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0" h="1217">
                  <a:moveTo>
                    <a:pt x="1116" y="12"/>
                  </a:moveTo>
                  <a:lnTo>
                    <a:pt x="983" y="103"/>
                  </a:lnTo>
                  <a:lnTo>
                    <a:pt x="1040" y="177"/>
                  </a:lnTo>
                  <a:lnTo>
                    <a:pt x="949" y="209"/>
                  </a:lnTo>
                  <a:lnTo>
                    <a:pt x="1002" y="255"/>
                  </a:lnTo>
                  <a:lnTo>
                    <a:pt x="917" y="289"/>
                  </a:lnTo>
                  <a:lnTo>
                    <a:pt x="989" y="363"/>
                  </a:lnTo>
                  <a:lnTo>
                    <a:pt x="850" y="386"/>
                  </a:lnTo>
                  <a:lnTo>
                    <a:pt x="945" y="464"/>
                  </a:lnTo>
                  <a:lnTo>
                    <a:pt x="797" y="492"/>
                  </a:lnTo>
                  <a:lnTo>
                    <a:pt x="854" y="597"/>
                  </a:lnTo>
                  <a:lnTo>
                    <a:pt x="707" y="637"/>
                  </a:lnTo>
                  <a:lnTo>
                    <a:pt x="766" y="740"/>
                  </a:lnTo>
                  <a:lnTo>
                    <a:pt x="654" y="726"/>
                  </a:lnTo>
                  <a:lnTo>
                    <a:pt x="690" y="846"/>
                  </a:lnTo>
                  <a:lnTo>
                    <a:pt x="628" y="800"/>
                  </a:lnTo>
                  <a:lnTo>
                    <a:pt x="605" y="920"/>
                  </a:lnTo>
                  <a:lnTo>
                    <a:pt x="561" y="857"/>
                  </a:lnTo>
                  <a:lnTo>
                    <a:pt x="498" y="992"/>
                  </a:lnTo>
                  <a:lnTo>
                    <a:pt x="493" y="874"/>
                  </a:lnTo>
                  <a:lnTo>
                    <a:pt x="396" y="1023"/>
                  </a:lnTo>
                  <a:lnTo>
                    <a:pt x="422" y="895"/>
                  </a:lnTo>
                  <a:lnTo>
                    <a:pt x="304" y="1002"/>
                  </a:lnTo>
                  <a:lnTo>
                    <a:pt x="356" y="890"/>
                  </a:lnTo>
                  <a:lnTo>
                    <a:pt x="224" y="931"/>
                  </a:lnTo>
                  <a:lnTo>
                    <a:pt x="0" y="992"/>
                  </a:lnTo>
                  <a:lnTo>
                    <a:pt x="141" y="1087"/>
                  </a:lnTo>
                  <a:lnTo>
                    <a:pt x="192" y="1047"/>
                  </a:lnTo>
                  <a:lnTo>
                    <a:pt x="169" y="1173"/>
                  </a:lnTo>
                  <a:lnTo>
                    <a:pt x="257" y="1087"/>
                  </a:lnTo>
                  <a:lnTo>
                    <a:pt x="249" y="1177"/>
                  </a:lnTo>
                  <a:lnTo>
                    <a:pt x="346" y="1104"/>
                  </a:lnTo>
                  <a:lnTo>
                    <a:pt x="356" y="1217"/>
                  </a:lnTo>
                  <a:lnTo>
                    <a:pt x="411" y="1116"/>
                  </a:lnTo>
                  <a:lnTo>
                    <a:pt x="468" y="1213"/>
                  </a:lnTo>
                  <a:lnTo>
                    <a:pt x="493" y="1104"/>
                  </a:lnTo>
                  <a:lnTo>
                    <a:pt x="593" y="1194"/>
                  </a:lnTo>
                  <a:lnTo>
                    <a:pt x="609" y="1122"/>
                  </a:lnTo>
                  <a:lnTo>
                    <a:pt x="667" y="1015"/>
                  </a:lnTo>
                  <a:lnTo>
                    <a:pt x="761" y="1093"/>
                  </a:lnTo>
                  <a:lnTo>
                    <a:pt x="780" y="920"/>
                  </a:lnTo>
                  <a:lnTo>
                    <a:pt x="820" y="981"/>
                  </a:lnTo>
                  <a:lnTo>
                    <a:pt x="861" y="833"/>
                  </a:lnTo>
                  <a:lnTo>
                    <a:pt x="917" y="890"/>
                  </a:lnTo>
                  <a:lnTo>
                    <a:pt x="939" y="734"/>
                  </a:lnTo>
                  <a:lnTo>
                    <a:pt x="983" y="747"/>
                  </a:lnTo>
                  <a:lnTo>
                    <a:pt x="1055" y="485"/>
                  </a:lnTo>
                  <a:lnTo>
                    <a:pt x="1183" y="390"/>
                  </a:lnTo>
                  <a:lnTo>
                    <a:pt x="1249" y="202"/>
                  </a:lnTo>
                  <a:lnTo>
                    <a:pt x="1249" y="126"/>
                  </a:lnTo>
                  <a:lnTo>
                    <a:pt x="1310" y="114"/>
                  </a:lnTo>
                  <a:lnTo>
                    <a:pt x="1266" y="0"/>
                  </a:lnTo>
                  <a:lnTo>
                    <a:pt x="1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6" name="Freeform 33"/>
            <p:cNvSpPr>
              <a:spLocks/>
            </p:cNvSpPr>
            <p:nvPr/>
          </p:nvSpPr>
          <p:spPr bwMode="auto">
            <a:xfrm>
              <a:off x="3344" y="1876"/>
              <a:ext cx="919" cy="986"/>
            </a:xfrm>
            <a:custGeom>
              <a:avLst/>
              <a:gdLst>
                <a:gd name="T0" fmla="*/ 5 w 1839"/>
                <a:gd name="T1" fmla="*/ 33 h 1971"/>
                <a:gd name="T2" fmla="*/ 10 w 1839"/>
                <a:gd name="T3" fmla="*/ 40 h 1971"/>
                <a:gd name="T4" fmla="*/ 18 w 1839"/>
                <a:gd name="T5" fmla="*/ 28 h 1971"/>
                <a:gd name="T6" fmla="*/ 25 w 1839"/>
                <a:gd name="T7" fmla="*/ 10 h 1971"/>
                <a:gd name="T8" fmla="*/ 28 w 1839"/>
                <a:gd name="T9" fmla="*/ 1 h 1971"/>
                <a:gd name="T10" fmla="*/ 38 w 1839"/>
                <a:gd name="T11" fmla="*/ 0 h 1971"/>
                <a:gd name="T12" fmla="*/ 57 w 1839"/>
                <a:gd name="T13" fmla="*/ 3 h 1971"/>
                <a:gd name="T14" fmla="*/ 46 w 1839"/>
                <a:gd name="T15" fmla="*/ 12 h 1971"/>
                <a:gd name="T16" fmla="*/ 40 w 1839"/>
                <a:gd name="T17" fmla="*/ 24 h 1971"/>
                <a:gd name="T18" fmla="*/ 44 w 1839"/>
                <a:gd name="T19" fmla="*/ 12 h 1971"/>
                <a:gd name="T20" fmla="*/ 32 w 1839"/>
                <a:gd name="T21" fmla="*/ 16 h 1971"/>
                <a:gd name="T22" fmla="*/ 32 w 1839"/>
                <a:gd name="T23" fmla="*/ 27 h 1971"/>
                <a:gd name="T24" fmla="*/ 31 w 1839"/>
                <a:gd name="T25" fmla="*/ 26 h 1971"/>
                <a:gd name="T26" fmla="*/ 30 w 1839"/>
                <a:gd name="T27" fmla="*/ 20 h 1971"/>
                <a:gd name="T28" fmla="*/ 23 w 1839"/>
                <a:gd name="T29" fmla="*/ 23 h 1971"/>
                <a:gd name="T30" fmla="*/ 15 w 1839"/>
                <a:gd name="T31" fmla="*/ 47 h 1971"/>
                <a:gd name="T32" fmla="*/ 12 w 1839"/>
                <a:gd name="T33" fmla="*/ 62 h 1971"/>
                <a:gd name="T34" fmla="*/ 10 w 1839"/>
                <a:gd name="T35" fmla="*/ 62 h 1971"/>
                <a:gd name="T36" fmla="*/ 16 w 1839"/>
                <a:gd name="T37" fmla="*/ 34 h 1971"/>
                <a:gd name="T38" fmla="*/ 10 w 1839"/>
                <a:gd name="T39" fmla="*/ 44 h 1971"/>
                <a:gd name="T40" fmla="*/ 7 w 1839"/>
                <a:gd name="T41" fmla="*/ 38 h 1971"/>
                <a:gd name="T42" fmla="*/ 5 w 1839"/>
                <a:gd name="T43" fmla="*/ 41 h 1971"/>
                <a:gd name="T44" fmla="*/ 5 w 1839"/>
                <a:gd name="T45" fmla="*/ 42 h 1971"/>
                <a:gd name="T46" fmla="*/ 5 w 1839"/>
                <a:gd name="T47" fmla="*/ 47 h 1971"/>
                <a:gd name="T48" fmla="*/ 6 w 1839"/>
                <a:gd name="T49" fmla="*/ 50 h 1971"/>
                <a:gd name="T50" fmla="*/ 4 w 1839"/>
                <a:gd name="T51" fmla="*/ 51 h 1971"/>
                <a:gd name="T52" fmla="*/ 3 w 1839"/>
                <a:gd name="T53" fmla="*/ 45 h 1971"/>
                <a:gd name="T54" fmla="*/ 3 w 1839"/>
                <a:gd name="T55" fmla="*/ 43 h 1971"/>
                <a:gd name="T56" fmla="*/ 3 w 1839"/>
                <a:gd name="T57" fmla="*/ 42 h 1971"/>
                <a:gd name="T58" fmla="*/ 0 w 1839"/>
                <a:gd name="T59" fmla="*/ 42 h 1971"/>
                <a:gd name="T60" fmla="*/ 0 w 1839"/>
                <a:gd name="T61" fmla="*/ 41 h 1971"/>
                <a:gd name="T62" fmla="*/ 3 w 1839"/>
                <a:gd name="T63" fmla="*/ 40 h 1971"/>
                <a:gd name="T64" fmla="*/ 5 w 1839"/>
                <a:gd name="T65" fmla="*/ 37 h 1971"/>
                <a:gd name="T66" fmla="*/ 3 w 1839"/>
                <a:gd name="T67" fmla="*/ 34 h 1971"/>
                <a:gd name="T68" fmla="*/ 5 w 1839"/>
                <a:gd name="T69" fmla="*/ 33 h 1971"/>
                <a:gd name="T70" fmla="*/ 5 w 1839"/>
                <a:gd name="T71" fmla="*/ 33 h 1971"/>
                <a:gd name="T72" fmla="*/ 5 w 1839"/>
                <a:gd name="T73" fmla="*/ 33 h 19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9" h="1971">
                  <a:moveTo>
                    <a:pt x="190" y="1046"/>
                  </a:moveTo>
                  <a:lnTo>
                    <a:pt x="333" y="1268"/>
                  </a:lnTo>
                  <a:lnTo>
                    <a:pt x="607" y="877"/>
                  </a:lnTo>
                  <a:lnTo>
                    <a:pt x="806" y="320"/>
                  </a:lnTo>
                  <a:lnTo>
                    <a:pt x="909" y="18"/>
                  </a:lnTo>
                  <a:lnTo>
                    <a:pt x="1228" y="0"/>
                  </a:lnTo>
                  <a:lnTo>
                    <a:pt x="1839" y="78"/>
                  </a:lnTo>
                  <a:lnTo>
                    <a:pt x="1481" y="360"/>
                  </a:lnTo>
                  <a:lnTo>
                    <a:pt x="1306" y="740"/>
                  </a:lnTo>
                  <a:lnTo>
                    <a:pt x="1415" y="354"/>
                  </a:lnTo>
                  <a:lnTo>
                    <a:pt x="1038" y="510"/>
                  </a:lnTo>
                  <a:lnTo>
                    <a:pt x="1025" y="835"/>
                  </a:lnTo>
                  <a:lnTo>
                    <a:pt x="993" y="822"/>
                  </a:lnTo>
                  <a:lnTo>
                    <a:pt x="977" y="611"/>
                  </a:lnTo>
                  <a:lnTo>
                    <a:pt x="745" y="727"/>
                  </a:lnTo>
                  <a:lnTo>
                    <a:pt x="485" y="1494"/>
                  </a:lnTo>
                  <a:lnTo>
                    <a:pt x="384" y="1971"/>
                  </a:lnTo>
                  <a:lnTo>
                    <a:pt x="340" y="1956"/>
                  </a:lnTo>
                  <a:lnTo>
                    <a:pt x="532" y="1067"/>
                  </a:lnTo>
                  <a:lnTo>
                    <a:pt x="346" y="1392"/>
                  </a:lnTo>
                  <a:lnTo>
                    <a:pt x="224" y="1213"/>
                  </a:lnTo>
                  <a:lnTo>
                    <a:pt x="162" y="1291"/>
                  </a:lnTo>
                  <a:lnTo>
                    <a:pt x="190" y="1339"/>
                  </a:lnTo>
                  <a:lnTo>
                    <a:pt x="185" y="1494"/>
                  </a:lnTo>
                  <a:lnTo>
                    <a:pt x="204" y="1582"/>
                  </a:lnTo>
                  <a:lnTo>
                    <a:pt x="148" y="1612"/>
                  </a:lnTo>
                  <a:lnTo>
                    <a:pt x="124" y="1432"/>
                  </a:lnTo>
                  <a:lnTo>
                    <a:pt x="124" y="1352"/>
                  </a:lnTo>
                  <a:lnTo>
                    <a:pt x="101" y="1318"/>
                  </a:lnTo>
                  <a:lnTo>
                    <a:pt x="0" y="1339"/>
                  </a:lnTo>
                  <a:lnTo>
                    <a:pt x="0" y="1291"/>
                  </a:lnTo>
                  <a:lnTo>
                    <a:pt x="101" y="1255"/>
                  </a:lnTo>
                  <a:lnTo>
                    <a:pt x="162" y="1162"/>
                  </a:lnTo>
                  <a:lnTo>
                    <a:pt x="101" y="1080"/>
                  </a:lnTo>
                  <a:lnTo>
                    <a:pt x="19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7" name="Freeform 34"/>
            <p:cNvSpPr>
              <a:spLocks/>
            </p:cNvSpPr>
            <p:nvPr/>
          </p:nvSpPr>
          <p:spPr bwMode="auto">
            <a:xfrm>
              <a:off x="3210" y="2392"/>
              <a:ext cx="378" cy="340"/>
            </a:xfrm>
            <a:custGeom>
              <a:avLst/>
              <a:gdLst>
                <a:gd name="T0" fmla="*/ 8 w 757"/>
                <a:gd name="T1" fmla="*/ 4 h 680"/>
                <a:gd name="T2" fmla="*/ 9 w 757"/>
                <a:gd name="T3" fmla="*/ 9 h 680"/>
                <a:gd name="T4" fmla="*/ 7 w 757"/>
                <a:gd name="T5" fmla="*/ 16 h 680"/>
                <a:gd name="T6" fmla="*/ 9 w 757"/>
                <a:gd name="T7" fmla="*/ 19 h 680"/>
                <a:gd name="T8" fmla="*/ 14 w 757"/>
                <a:gd name="T9" fmla="*/ 17 h 680"/>
                <a:gd name="T10" fmla="*/ 23 w 757"/>
                <a:gd name="T11" fmla="*/ 11 h 680"/>
                <a:gd name="T12" fmla="*/ 22 w 757"/>
                <a:gd name="T13" fmla="*/ 13 h 680"/>
                <a:gd name="T14" fmla="*/ 9 w 757"/>
                <a:gd name="T15" fmla="*/ 22 h 680"/>
                <a:gd name="T16" fmla="*/ 4 w 757"/>
                <a:gd name="T17" fmla="*/ 18 h 680"/>
                <a:gd name="T18" fmla="*/ 0 w 757"/>
                <a:gd name="T19" fmla="*/ 0 h 680"/>
                <a:gd name="T20" fmla="*/ 5 w 757"/>
                <a:gd name="T21" fmla="*/ 14 h 680"/>
                <a:gd name="T22" fmla="*/ 7 w 757"/>
                <a:gd name="T23" fmla="*/ 9 h 680"/>
                <a:gd name="T24" fmla="*/ 7 w 757"/>
                <a:gd name="T25" fmla="*/ 2 h 680"/>
                <a:gd name="T26" fmla="*/ 8 w 757"/>
                <a:gd name="T27" fmla="*/ 4 h 680"/>
                <a:gd name="T28" fmla="*/ 8 w 757"/>
                <a:gd name="T29" fmla="*/ 4 h 680"/>
                <a:gd name="T30" fmla="*/ 8 w 757"/>
                <a:gd name="T31" fmla="*/ 4 h 6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57" h="680">
                  <a:moveTo>
                    <a:pt x="281" y="115"/>
                  </a:moveTo>
                  <a:lnTo>
                    <a:pt x="297" y="285"/>
                  </a:lnTo>
                  <a:lnTo>
                    <a:pt x="226" y="496"/>
                  </a:lnTo>
                  <a:lnTo>
                    <a:pt x="297" y="596"/>
                  </a:lnTo>
                  <a:lnTo>
                    <a:pt x="472" y="517"/>
                  </a:lnTo>
                  <a:lnTo>
                    <a:pt x="757" y="326"/>
                  </a:lnTo>
                  <a:lnTo>
                    <a:pt x="734" y="391"/>
                  </a:lnTo>
                  <a:lnTo>
                    <a:pt x="302" y="680"/>
                  </a:lnTo>
                  <a:lnTo>
                    <a:pt x="150" y="549"/>
                  </a:lnTo>
                  <a:lnTo>
                    <a:pt x="0" y="0"/>
                  </a:lnTo>
                  <a:lnTo>
                    <a:pt x="179" y="433"/>
                  </a:lnTo>
                  <a:lnTo>
                    <a:pt x="249" y="264"/>
                  </a:lnTo>
                  <a:lnTo>
                    <a:pt x="226" y="47"/>
                  </a:lnTo>
                  <a:lnTo>
                    <a:pt x="28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8" name="Freeform 35"/>
            <p:cNvSpPr>
              <a:spLocks/>
            </p:cNvSpPr>
            <p:nvPr/>
          </p:nvSpPr>
          <p:spPr bwMode="auto">
            <a:xfrm>
              <a:off x="3206" y="2399"/>
              <a:ext cx="135" cy="146"/>
            </a:xfrm>
            <a:custGeom>
              <a:avLst/>
              <a:gdLst>
                <a:gd name="T0" fmla="*/ 9 w 270"/>
                <a:gd name="T1" fmla="*/ 2 h 293"/>
                <a:gd name="T2" fmla="*/ 6 w 270"/>
                <a:gd name="T3" fmla="*/ 9 h 293"/>
                <a:gd name="T4" fmla="*/ 0 w 270"/>
                <a:gd name="T5" fmla="*/ 0 h 293"/>
                <a:gd name="T6" fmla="*/ 6 w 270"/>
                <a:gd name="T7" fmla="*/ 6 h 293"/>
                <a:gd name="T8" fmla="*/ 9 w 270"/>
                <a:gd name="T9" fmla="*/ 1 h 293"/>
                <a:gd name="T10" fmla="*/ 9 w 270"/>
                <a:gd name="T11" fmla="*/ 2 h 293"/>
                <a:gd name="T12" fmla="*/ 9 w 270"/>
                <a:gd name="T13" fmla="*/ 2 h 293"/>
                <a:gd name="T14" fmla="*/ 9 w 270"/>
                <a:gd name="T15" fmla="*/ 2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" h="293">
                  <a:moveTo>
                    <a:pt x="270" y="95"/>
                  </a:moveTo>
                  <a:lnTo>
                    <a:pt x="179" y="293"/>
                  </a:lnTo>
                  <a:lnTo>
                    <a:pt x="0" y="0"/>
                  </a:lnTo>
                  <a:lnTo>
                    <a:pt x="166" y="196"/>
                  </a:lnTo>
                  <a:lnTo>
                    <a:pt x="261" y="63"/>
                  </a:lnTo>
                  <a:lnTo>
                    <a:pt x="27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0999" name="Freeform 36"/>
            <p:cNvSpPr>
              <a:spLocks/>
            </p:cNvSpPr>
            <p:nvPr/>
          </p:nvSpPr>
          <p:spPr bwMode="auto">
            <a:xfrm>
              <a:off x="3525" y="2317"/>
              <a:ext cx="724" cy="530"/>
            </a:xfrm>
            <a:custGeom>
              <a:avLst/>
              <a:gdLst>
                <a:gd name="T0" fmla="*/ 20 w 1449"/>
                <a:gd name="T1" fmla="*/ 0 h 1061"/>
                <a:gd name="T2" fmla="*/ 13 w 1449"/>
                <a:gd name="T3" fmla="*/ 6 h 1061"/>
                <a:gd name="T4" fmla="*/ 10 w 1449"/>
                <a:gd name="T5" fmla="*/ 6 h 1061"/>
                <a:gd name="T6" fmla="*/ 16 w 1449"/>
                <a:gd name="T7" fmla="*/ 12 h 1061"/>
                <a:gd name="T8" fmla="*/ 7 w 1449"/>
                <a:gd name="T9" fmla="*/ 27 h 1061"/>
                <a:gd name="T10" fmla="*/ 0 w 1449"/>
                <a:gd name="T11" fmla="*/ 33 h 1061"/>
                <a:gd name="T12" fmla="*/ 8 w 1449"/>
                <a:gd name="T13" fmla="*/ 29 h 1061"/>
                <a:gd name="T14" fmla="*/ 16 w 1449"/>
                <a:gd name="T15" fmla="*/ 27 h 1061"/>
                <a:gd name="T16" fmla="*/ 24 w 1449"/>
                <a:gd name="T17" fmla="*/ 16 h 1061"/>
                <a:gd name="T18" fmla="*/ 33 w 1449"/>
                <a:gd name="T19" fmla="*/ 10 h 1061"/>
                <a:gd name="T20" fmla="*/ 45 w 1449"/>
                <a:gd name="T21" fmla="*/ 12 h 1061"/>
                <a:gd name="T22" fmla="*/ 38 w 1449"/>
                <a:gd name="T23" fmla="*/ 10 h 1061"/>
                <a:gd name="T24" fmla="*/ 38 w 1449"/>
                <a:gd name="T25" fmla="*/ 7 h 1061"/>
                <a:gd name="T26" fmla="*/ 27 w 1449"/>
                <a:gd name="T27" fmla="*/ 10 h 1061"/>
                <a:gd name="T28" fmla="*/ 30 w 1449"/>
                <a:gd name="T29" fmla="*/ 0 h 1061"/>
                <a:gd name="T30" fmla="*/ 28 w 1449"/>
                <a:gd name="T31" fmla="*/ 1 h 1061"/>
                <a:gd name="T32" fmla="*/ 22 w 1449"/>
                <a:gd name="T33" fmla="*/ 18 h 1061"/>
                <a:gd name="T34" fmla="*/ 18 w 1449"/>
                <a:gd name="T35" fmla="*/ 19 h 1061"/>
                <a:gd name="T36" fmla="*/ 19 w 1449"/>
                <a:gd name="T37" fmla="*/ 16 h 1061"/>
                <a:gd name="T38" fmla="*/ 16 w 1449"/>
                <a:gd name="T39" fmla="*/ 8 h 1061"/>
                <a:gd name="T40" fmla="*/ 20 w 1449"/>
                <a:gd name="T41" fmla="*/ 4 h 1061"/>
                <a:gd name="T42" fmla="*/ 20 w 1449"/>
                <a:gd name="T43" fmla="*/ 0 h 1061"/>
                <a:gd name="T44" fmla="*/ 20 w 1449"/>
                <a:gd name="T45" fmla="*/ 0 h 1061"/>
                <a:gd name="T46" fmla="*/ 20 w 1449"/>
                <a:gd name="T47" fmla="*/ 0 h 1061"/>
                <a:gd name="T48" fmla="*/ 20 w 1449"/>
                <a:gd name="T49" fmla="*/ 0 h 10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9" h="1061">
                  <a:moveTo>
                    <a:pt x="643" y="0"/>
                  </a:moveTo>
                  <a:lnTo>
                    <a:pt x="422" y="217"/>
                  </a:lnTo>
                  <a:lnTo>
                    <a:pt x="335" y="198"/>
                  </a:lnTo>
                  <a:lnTo>
                    <a:pt x="527" y="386"/>
                  </a:lnTo>
                  <a:lnTo>
                    <a:pt x="246" y="879"/>
                  </a:lnTo>
                  <a:lnTo>
                    <a:pt x="0" y="1061"/>
                  </a:lnTo>
                  <a:lnTo>
                    <a:pt x="261" y="932"/>
                  </a:lnTo>
                  <a:lnTo>
                    <a:pt x="512" y="879"/>
                  </a:lnTo>
                  <a:lnTo>
                    <a:pt x="780" y="542"/>
                  </a:lnTo>
                  <a:lnTo>
                    <a:pt x="1080" y="348"/>
                  </a:lnTo>
                  <a:lnTo>
                    <a:pt x="1449" y="396"/>
                  </a:lnTo>
                  <a:lnTo>
                    <a:pt x="1217" y="348"/>
                  </a:lnTo>
                  <a:lnTo>
                    <a:pt x="1223" y="246"/>
                  </a:lnTo>
                  <a:lnTo>
                    <a:pt x="877" y="331"/>
                  </a:lnTo>
                  <a:lnTo>
                    <a:pt x="972" y="14"/>
                  </a:lnTo>
                  <a:lnTo>
                    <a:pt x="903" y="61"/>
                  </a:lnTo>
                  <a:lnTo>
                    <a:pt x="711" y="599"/>
                  </a:lnTo>
                  <a:lnTo>
                    <a:pt x="607" y="633"/>
                  </a:lnTo>
                  <a:lnTo>
                    <a:pt x="632" y="519"/>
                  </a:lnTo>
                  <a:lnTo>
                    <a:pt x="512" y="259"/>
                  </a:lnTo>
                  <a:lnTo>
                    <a:pt x="671" y="158"/>
                  </a:lnTo>
                  <a:lnTo>
                    <a:pt x="671" y="8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0" name="Freeform 37"/>
            <p:cNvSpPr>
              <a:spLocks/>
            </p:cNvSpPr>
            <p:nvPr/>
          </p:nvSpPr>
          <p:spPr bwMode="auto">
            <a:xfrm>
              <a:off x="3514" y="2763"/>
              <a:ext cx="473" cy="397"/>
            </a:xfrm>
            <a:custGeom>
              <a:avLst/>
              <a:gdLst>
                <a:gd name="T0" fmla="*/ 7 w 945"/>
                <a:gd name="T1" fmla="*/ 12 h 794"/>
                <a:gd name="T2" fmla="*/ 6 w 945"/>
                <a:gd name="T3" fmla="*/ 14 h 794"/>
                <a:gd name="T4" fmla="*/ 3 w 945"/>
                <a:gd name="T5" fmla="*/ 17 h 794"/>
                <a:gd name="T6" fmla="*/ 6 w 945"/>
                <a:gd name="T7" fmla="*/ 16 h 794"/>
                <a:gd name="T8" fmla="*/ 8 w 945"/>
                <a:gd name="T9" fmla="*/ 13 h 794"/>
                <a:gd name="T10" fmla="*/ 9 w 945"/>
                <a:gd name="T11" fmla="*/ 14 h 794"/>
                <a:gd name="T12" fmla="*/ 7 w 945"/>
                <a:gd name="T13" fmla="*/ 16 h 794"/>
                <a:gd name="T14" fmla="*/ 8 w 945"/>
                <a:gd name="T15" fmla="*/ 18 h 794"/>
                <a:gd name="T16" fmla="*/ 9 w 945"/>
                <a:gd name="T17" fmla="*/ 19 h 794"/>
                <a:gd name="T18" fmla="*/ 8 w 945"/>
                <a:gd name="T19" fmla="*/ 22 h 794"/>
                <a:gd name="T20" fmla="*/ 10 w 945"/>
                <a:gd name="T21" fmla="*/ 21 h 794"/>
                <a:gd name="T22" fmla="*/ 11 w 945"/>
                <a:gd name="T23" fmla="*/ 19 h 794"/>
                <a:gd name="T24" fmla="*/ 13 w 945"/>
                <a:gd name="T25" fmla="*/ 18 h 794"/>
                <a:gd name="T26" fmla="*/ 15 w 945"/>
                <a:gd name="T27" fmla="*/ 20 h 794"/>
                <a:gd name="T28" fmla="*/ 11 w 945"/>
                <a:gd name="T29" fmla="*/ 21 h 794"/>
                <a:gd name="T30" fmla="*/ 13 w 945"/>
                <a:gd name="T31" fmla="*/ 23 h 794"/>
                <a:gd name="T32" fmla="*/ 12 w 945"/>
                <a:gd name="T33" fmla="*/ 25 h 794"/>
                <a:gd name="T34" fmla="*/ 14 w 945"/>
                <a:gd name="T35" fmla="*/ 24 h 794"/>
                <a:gd name="T36" fmla="*/ 15 w 945"/>
                <a:gd name="T37" fmla="*/ 22 h 794"/>
                <a:gd name="T38" fmla="*/ 19 w 945"/>
                <a:gd name="T39" fmla="*/ 23 h 794"/>
                <a:gd name="T40" fmla="*/ 16 w 945"/>
                <a:gd name="T41" fmla="*/ 24 h 794"/>
                <a:gd name="T42" fmla="*/ 20 w 945"/>
                <a:gd name="T43" fmla="*/ 24 h 794"/>
                <a:gd name="T44" fmla="*/ 24 w 945"/>
                <a:gd name="T45" fmla="*/ 21 h 794"/>
                <a:gd name="T46" fmla="*/ 30 w 945"/>
                <a:gd name="T47" fmla="*/ 12 h 794"/>
                <a:gd name="T48" fmla="*/ 28 w 945"/>
                <a:gd name="T49" fmla="*/ 7 h 794"/>
                <a:gd name="T50" fmla="*/ 23 w 945"/>
                <a:gd name="T51" fmla="*/ 2 h 794"/>
                <a:gd name="T52" fmla="*/ 16 w 945"/>
                <a:gd name="T53" fmla="*/ 0 h 794"/>
                <a:gd name="T54" fmla="*/ 8 w 945"/>
                <a:gd name="T55" fmla="*/ 2 h 794"/>
                <a:gd name="T56" fmla="*/ 1 w 945"/>
                <a:gd name="T57" fmla="*/ 5 h 794"/>
                <a:gd name="T58" fmla="*/ 0 w 945"/>
                <a:gd name="T59" fmla="*/ 6 h 794"/>
                <a:gd name="T60" fmla="*/ 5 w 945"/>
                <a:gd name="T61" fmla="*/ 10 h 794"/>
                <a:gd name="T62" fmla="*/ 7 w 945"/>
                <a:gd name="T63" fmla="*/ 12 h 794"/>
                <a:gd name="T64" fmla="*/ 7 w 945"/>
                <a:gd name="T65" fmla="*/ 12 h 794"/>
                <a:gd name="T66" fmla="*/ 7 w 945"/>
                <a:gd name="T67" fmla="*/ 12 h 7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5" h="794">
                  <a:moveTo>
                    <a:pt x="206" y="374"/>
                  </a:moveTo>
                  <a:lnTo>
                    <a:pt x="166" y="446"/>
                  </a:lnTo>
                  <a:lnTo>
                    <a:pt x="82" y="536"/>
                  </a:lnTo>
                  <a:lnTo>
                    <a:pt x="177" y="507"/>
                  </a:lnTo>
                  <a:lnTo>
                    <a:pt x="232" y="412"/>
                  </a:lnTo>
                  <a:lnTo>
                    <a:pt x="288" y="446"/>
                  </a:lnTo>
                  <a:lnTo>
                    <a:pt x="213" y="494"/>
                  </a:lnTo>
                  <a:lnTo>
                    <a:pt x="253" y="549"/>
                  </a:lnTo>
                  <a:lnTo>
                    <a:pt x="282" y="578"/>
                  </a:lnTo>
                  <a:lnTo>
                    <a:pt x="229" y="676"/>
                  </a:lnTo>
                  <a:lnTo>
                    <a:pt x="303" y="650"/>
                  </a:lnTo>
                  <a:lnTo>
                    <a:pt x="324" y="591"/>
                  </a:lnTo>
                  <a:lnTo>
                    <a:pt x="390" y="568"/>
                  </a:lnTo>
                  <a:lnTo>
                    <a:pt x="451" y="619"/>
                  </a:lnTo>
                  <a:lnTo>
                    <a:pt x="348" y="663"/>
                  </a:lnTo>
                  <a:lnTo>
                    <a:pt x="413" y="711"/>
                  </a:lnTo>
                  <a:lnTo>
                    <a:pt x="356" y="794"/>
                  </a:lnTo>
                  <a:lnTo>
                    <a:pt x="438" y="760"/>
                  </a:lnTo>
                  <a:lnTo>
                    <a:pt x="472" y="692"/>
                  </a:lnTo>
                  <a:lnTo>
                    <a:pt x="577" y="734"/>
                  </a:lnTo>
                  <a:lnTo>
                    <a:pt x="499" y="760"/>
                  </a:lnTo>
                  <a:lnTo>
                    <a:pt x="615" y="739"/>
                  </a:lnTo>
                  <a:lnTo>
                    <a:pt x="742" y="650"/>
                  </a:lnTo>
                  <a:lnTo>
                    <a:pt x="945" y="367"/>
                  </a:lnTo>
                  <a:lnTo>
                    <a:pt x="875" y="197"/>
                  </a:lnTo>
                  <a:lnTo>
                    <a:pt x="732" y="59"/>
                  </a:lnTo>
                  <a:lnTo>
                    <a:pt x="499" y="0"/>
                  </a:lnTo>
                  <a:lnTo>
                    <a:pt x="229" y="40"/>
                  </a:lnTo>
                  <a:lnTo>
                    <a:pt x="31" y="156"/>
                  </a:lnTo>
                  <a:lnTo>
                    <a:pt x="0" y="182"/>
                  </a:lnTo>
                  <a:lnTo>
                    <a:pt x="130" y="291"/>
                  </a:lnTo>
                  <a:lnTo>
                    <a:pt x="206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1" name="Freeform 38"/>
            <p:cNvSpPr>
              <a:spLocks/>
            </p:cNvSpPr>
            <p:nvPr/>
          </p:nvSpPr>
          <p:spPr bwMode="auto">
            <a:xfrm>
              <a:off x="3788" y="2059"/>
              <a:ext cx="732" cy="999"/>
            </a:xfrm>
            <a:custGeom>
              <a:avLst/>
              <a:gdLst>
                <a:gd name="T0" fmla="*/ 1 w 1464"/>
                <a:gd name="T1" fmla="*/ 42 h 2000"/>
                <a:gd name="T2" fmla="*/ 7 w 1464"/>
                <a:gd name="T3" fmla="*/ 44 h 2000"/>
                <a:gd name="T4" fmla="*/ 15 w 1464"/>
                <a:gd name="T5" fmla="*/ 49 h 2000"/>
                <a:gd name="T6" fmla="*/ 17 w 1464"/>
                <a:gd name="T7" fmla="*/ 53 h 2000"/>
                <a:gd name="T8" fmla="*/ 12 w 1464"/>
                <a:gd name="T9" fmla="*/ 59 h 2000"/>
                <a:gd name="T10" fmla="*/ 20 w 1464"/>
                <a:gd name="T11" fmla="*/ 60 h 2000"/>
                <a:gd name="T12" fmla="*/ 24 w 1464"/>
                <a:gd name="T13" fmla="*/ 57 h 2000"/>
                <a:gd name="T14" fmla="*/ 32 w 1464"/>
                <a:gd name="T15" fmla="*/ 44 h 2000"/>
                <a:gd name="T16" fmla="*/ 39 w 1464"/>
                <a:gd name="T17" fmla="*/ 39 h 2000"/>
                <a:gd name="T18" fmla="*/ 42 w 1464"/>
                <a:gd name="T19" fmla="*/ 39 h 2000"/>
                <a:gd name="T20" fmla="*/ 46 w 1464"/>
                <a:gd name="T21" fmla="*/ 57 h 2000"/>
                <a:gd name="T22" fmla="*/ 46 w 1464"/>
                <a:gd name="T23" fmla="*/ 62 h 2000"/>
                <a:gd name="T24" fmla="*/ 46 w 1464"/>
                <a:gd name="T25" fmla="*/ 56 h 2000"/>
                <a:gd name="T26" fmla="*/ 38 w 1464"/>
                <a:gd name="T27" fmla="*/ 8 h 2000"/>
                <a:gd name="T28" fmla="*/ 37 w 1464"/>
                <a:gd name="T29" fmla="*/ 0 h 2000"/>
                <a:gd name="T30" fmla="*/ 35 w 1464"/>
                <a:gd name="T31" fmla="*/ 2 h 2000"/>
                <a:gd name="T32" fmla="*/ 29 w 1464"/>
                <a:gd name="T33" fmla="*/ 2 h 2000"/>
                <a:gd name="T34" fmla="*/ 21 w 1464"/>
                <a:gd name="T35" fmla="*/ 7 h 2000"/>
                <a:gd name="T36" fmla="*/ 16 w 1464"/>
                <a:gd name="T37" fmla="*/ 16 h 2000"/>
                <a:gd name="T38" fmla="*/ 22 w 1464"/>
                <a:gd name="T39" fmla="*/ 7 h 2000"/>
                <a:gd name="T40" fmla="*/ 34 w 1464"/>
                <a:gd name="T41" fmla="*/ 3 h 2000"/>
                <a:gd name="T42" fmla="*/ 35 w 1464"/>
                <a:gd name="T43" fmla="*/ 31 h 2000"/>
                <a:gd name="T44" fmla="*/ 33 w 1464"/>
                <a:gd name="T45" fmla="*/ 37 h 2000"/>
                <a:gd name="T46" fmla="*/ 18 w 1464"/>
                <a:gd name="T47" fmla="*/ 52 h 2000"/>
                <a:gd name="T48" fmla="*/ 16 w 1464"/>
                <a:gd name="T49" fmla="*/ 49 h 2000"/>
                <a:gd name="T50" fmla="*/ 10 w 1464"/>
                <a:gd name="T51" fmla="*/ 44 h 2000"/>
                <a:gd name="T52" fmla="*/ 0 w 1464"/>
                <a:gd name="T53" fmla="*/ 41 h 2000"/>
                <a:gd name="T54" fmla="*/ 1 w 1464"/>
                <a:gd name="T55" fmla="*/ 42 h 2000"/>
                <a:gd name="T56" fmla="*/ 1 w 1464"/>
                <a:gd name="T57" fmla="*/ 42 h 2000"/>
                <a:gd name="T58" fmla="*/ 1 w 1464"/>
                <a:gd name="T59" fmla="*/ 42 h 2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64" h="2000">
                  <a:moveTo>
                    <a:pt x="8" y="1367"/>
                  </a:moveTo>
                  <a:lnTo>
                    <a:pt x="224" y="1416"/>
                  </a:lnTo>
                  <a:lnTo>
                    <a:pt x="470" y="1597"/>
                  </a:lnTo>
                  <a:lnTo>
                    <a:pt x="527" y="1700"/>
                  </a:lnTo>
                  <a:lnTo>
                    <a:pt x="384" y="1916"/>
                  </a:lnTo>
                  <a:lnTo>
                    <a:pt x="614" y="1932"/>
                  </a:lnTo>
                  <a:lnTo>
                    <a:pt x="766" y="1836"/>
                  </a:lnTo>
                  <a:lnTo>
                    <a:pt x="1004" y="1437"/>
                  </a:lnTo>
                  <a:lnTo>
                    <a:pt x="1238" y="1270"/>
                  </a:lnTo>
                  <a:lnTo>
                    <a:pt x="1340" y="1278"/>
                  </a:lnTo>
                  <a:lnTo>
                    <a:pt x="1443" y="1831"/>
                  </a:lnTo>
                  <a:lnTo>
                    <a:pt x="1443" y="2000"/>
                  </a:lnTo>
                  <a:lnTo>
                    <a:pt x="1464" y="1802"/>
                  </a:lnTo>
                  <a:lnTo>
                    <a:pt x="1190" y="272"/>
                  </a:lnTo>
                  <a:lnTo>
                    <a:pt x="1169" y="0"/>
                  </a:lnTo>
                  <a:lnTo>
                    <a:pt x="1108" y="69"/>
                  </a:lnTo>
                  <a:lnTo>
                    <a:pt x="909" y="95"/>
                  </a:lnTo>
                  <a:lnTo>
                    <a:pt x="664" y="246"/>
                  </a:lnTo>
                  <a:lnTo>
                    <a:pt x="483" y="531"/>
                  </a:lnTo>
                  <a:lnTo>
                    <a:pt x="690" y="251"/>
                  </a:lnTo>
                  <a:lnTo>
                    <a:pt x="1088" y="122"/>
                  </a:lnTo>
                  <a:lnTo>
                    <a:pt x="1108" y="1013"/>
                  </a:lnTo>
                  <a:lnTo>
                    <a:pt x="1048" y="1198"/>
                  </a:lnTo>
                  <a:lnTo>
                    <a:pt x="568" y="1694"/>
                  </a:lnTo>
                  <a:lnTo>
                    <a:pt x="511" y="1591"/>
                  </a:lnTo>
                  <a:lnTo>
                    <a:pt x="316" y="1422"/>
                  </a:lnTo>
                  <a:lnTo>
                    <a:pt x="0" y="1338"/>
                  </a:lnTo>
                  <a:lnTo>
                    <a:pt x="8" y="1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2" name="Freeform 39"/>
            <p:cNvSpPr>
              <a:spLocks/>
            </p:cNvSpPr>
            <p:nvPr/>
          </p:nvSpPr>
          <p:spPr bwMode="auto">
            <a:xfrm>
              <a:off x="4088" y="1980"/>
              <a:ext cx="210" cy="204"/>
            </a:xfrm>
            <a:custGeom>
              <a:avLst/>
              <a:gdLst>
                <a:gd name="T0" fmla="*/ 12 w 418"/>
                <a:gd name="T1" fmla="*/ 0 h 408"/>
                <a:gd name="T2" fmla="*/ 11 w 418"/>
                <a:gd name="T3" fmla="*/ 4 h 408"/>
                <a:gd name="T4" fmla="*/ 14 w 418"/>
                <a:gd name="T5" fmla="*/ 5 h 408"/>
                <a:gd name="T6" fmla="*/ 4 w 418"/>
                <a:gd name="T7" fmla="*/ 8 h 408"/>
                <a:gd name="T8" fmla="*/ 0 w 418"/>
                <a:gd name="T9" fmla="*/ 13 h 408"/>
                <a:gd name="T10" fmla="*/ 5 w 418"/>
                <a:gd name="T11" fmla="*/ 6 h 408"/>
                <a:gd name="T12" fmla="*/ 12 w 418"/>
                <a:gd name="T13" fmla="*/ 0 h 408"/>
                <a:gd name="T14" fmla="*/ 12 w 418"/>
                <a:gd name="T15" fmla="*/ 0 h 408"/>
                <a:gd name="T16" fmla="*/ 12 w 418"/>
                <a:gd name="T17" fmla="*/ 0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8" h="408">
                  <a:moveTo>
                    <a:pt x="371" y="0"/>
                  </a:moveTo>
                  <a:lnTo>
                    <a:pt x="344" y="106"/>
                  </a:lnTo>
                  <a:lnTo>
                    <a:pt x="418" y="138"/>
                  </a:lnTo>
                  <a:lnTo>
                    <a:pt x="110" y="252"/>
                  </a:lnTo>
                  <a:lnTo>
                    <a:pt x="0" y="408"/>
                  </a:lnTo>
                  <a:lnTo>
                    <a:pt x="137" y="171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3" name="Freeform 40"/>
            <p:cNvSpPr>
              <a:spLocks/>
            </p:cNvSpPr>
            <p:nvPr/>
          </p:nvSpPr>
          <p:spPr bwMode="auto">
            <a:xfrm>
              <a:off x="4290" y="1927"/>
              <a:ext cx="75" cy="116"/>
            </a:xfrm>
            <a:custGeom>
              <a:avLst/>
              <a:gdLst>
                <a:gd name="T0" fmla="*/ 0 w 150"/>
                <a:gd name="T1" fmla="*/ 0 h 232"/>
                <a:gd name="T2" fmla="*/ 2 w 150"/>
                <a:gd name="T3" fmla="*/ 6 h 232"/>
                <a:gd name="T4" fmla="*/ 5 w 150"/>
                <a:gd name="T5" fmla="*/ 8 h 232"/>
                <a:gd name="T6" fmla="*/ 2 w 150"/>
                <a:gd name="T7" fmla="*/ 2 h 232"/>
                <a:gd name="T8" fmla="*/ 0 w 150"/>
                <a:gd name="T9" fmla="*/ 0 h 232"/>
                <a:gd name="T10" fmla="*/ 0 w 150"/>
                <a:gd name="T11" fmla="*/ 0 h 232"/>
                <a:gd name="T12" fmla="*/ 0 w 150"/>
                <a:gd name="T13" fmla="*/ 0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32">
                  <a:moveTo>
                    <a:pt x="0" y="0"/>
                  </a:moveTo>
                  <a:lnTo>
                    <a:pt x="34" y="164"/>
                  </a:lnTo>
                  <a:lnTo>
                    <a:pt x="150" y="232"/>
                  </a:lnTo>
                  <a:lnTo>
                    <a:pt x="6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4" name="Freeform 41"/>
            <p:cNvSpPr>
              <a:spLocks/>
            </p:cNvSpPr>
            <p:nvPr/>
          </p:nvSpPr>
          <p:spPr bwMode="auto">
            <a:xfrm>
              <a:off x="2235" y="2072"/>
              <a:ext cx="1351" cy="874"/>
            </a:xfrm>
            <a:custGeom>
              <a:avLst/>
              <a:gdLst>
                <a:gd name="T0" fmla="*/ 82 w 2702"/>
                <a:gd name="T1" fmla="*/ 50 h 1749"/>
                <a:gd name="T2" fmla="*/ 71 w 2702"/>
                <a:gd name="T3" fmla="*/ 44 h 1749"/>
                <a:gd name="T4" fmla="*/ 60 w 2702"/>
                <a:gd name="T5" fmla="*/ 41 h 1749"/>
                <a:gd name="T6" fmla="*/ 66 w 2702"/>
                <a:gd name="T7" fmla="*/ 49 h 1749"/>
                <a:gd name="T8" fmla="*/ 67 w 2702"/>
                <a:gd name="T9" fmla="*/ 54 h 1749"/>
                <a:gd name="T10" fmla="*/ 65 w 2702"/>
                <a:gd name="T11" fmla="*/ 50 h 1749"/>
                <a:gd name="T12" fmla="*/ 62 w 2702"/>
                <a:gd name="T13" fmla="*/ 51 h 1749"/>
                <a:gd name="T14" fmla="*/ 58 w 2702"/>
                <a:gd name="T15" fmla="*/ 47 h 1749"/>
                <a:gd name="T16" fmla="*/ 53 w 2702"/>
                <a:gd name="T17" fmla="*/ 44 h 1749"/>
                <a:gd name="T18" fmla="*/ 46 w 2702"/>
                <a:gd name="T19" fmla="*/ 43 h 1749"/>
                <a:gd name="T20" fmla="*/ 40 w 2702"/>
                <a:gd name="T21" fmla="*/ 43 h 1749"/>
                <a:gd name="T22" fmla="*/ 37 w 2702"/>
                <a:gd name="T23" fmla="*/ 44 h 1749"/>
                <a:gd name="T24" fmla="*/ 25 w 2702"/>
                <a:gd name="T25" fmla="*/ 48 h 1749"/>
                <a:gd name="T26" fmla="*/ 45 w 2702"/>
                <a:gd name="T27" fmla="*/ 39 h 1749"/>
                <a:gd name="T28" fmla="*/ 37 w 2702"/>
                <a:gd name="T29" fmla="*/ 35 h 1749"/>
                <a:gd name="T30" fmla="*/ 33 w 2702"/>
                <a:gd name="T31" fmla="*/ 37 h 1749"/>
                <a:gd name="T32" fmla="*/ 36 w 2702"/>
                <a:gd name="T33" fmla="*/ 34 h 1749"/>
                <a:gd name="T34" fmla="*/ 34 w 2702"/>
                <a:gd name="T35" fmla="*/ 33 h 1749"/>
                <a:gd name="T36" fmla="*/ 33 w 2702"/>
                <a:gd name="T37" fmla="*/ 36 h 1749"/>
                <a:gd name="T38" fmla="*/ 33 w 2702"/>
                <a:gd name="T39" fmla="*/ 32 h 1749"/>
                <a:gd name="T40" fmla="*/ 27 w 2702"/>
                <a:gd name="T41" fmla="*/ 26 h 1749"/>
                <a:gd name="T42" fmla="*/ 16 w 2702"/>
                <a:gd name="T43" fmla="*/ 14 h 1749"/>
                <a:gd name="T44" fmla="*/ 8 w 2702"/>
                <a:gd name="T45" fmla="*/ 7 h 1749"/>
                <a:gd name="T46" fmla="*/ 0 w 2702"/>
                <a:gd name="T47" fmla="*/ 1 h 1749"/>
                <a:gd name="T48" fmla="*/ 2 w 2702"/>
                <a:gd name="T49" fmla="*/ 0 h 1749"/>
                <a:gd name="T50" fmla="*/ 11 w 2702"/>
                <a:gd name="T51" fmla="*/ 8 h 1749"/>
                <a:gd name="T52" fmla="*/ 22 w 2702"/>
                <a:gd name="T53" fmla="*/ 18 h 1749"/>
                <a:gd name="T54" fmla="*/ 28 w 2702"/>
                <a:gd name="T55" fmla="*/ 25 h 1749"/>
                <a:gd name="T56" fmla="*/ 39 w 2702"/>
                <a:gd name="T57" fmla="*/ 24 h 1749"/>
                <a:gd name="T58" fmla="*/ 45 w 2702"/>
                <a:gd name="T59" fmla="*/ 29 h 1749"/>
                <a:gd name="T60" fmla="*/ 48 w 2702"/>
                <a:gd name="T61" fmla="*/ 35 h 1749"/>
                <a:gd name="T62" fmla="*/ 46 w 2702"/>
                <a:gd name="T63" fmla="*/ 39 h 1749"/>
                <a:gd name="T64" fmla="*/ 53 w 2702"/>
                <a:gd name="T65" fmla="*/ 39 h 1749"/>
                <a:gd name="T66" fmla="*/ 61 w 2702"/>
                <a:gd name="T67" fmla="*/ 40 h 1749"/>
                <a:gd name="T68" fmla="*/ 73 w 2702"/>
                <a:gd name="T69" fmla="*/ 42 h 1749"/>
                <a:gd name="T70" fmla="*/ 80 w 2702"/>
                <a:gd name="T71" fmla="*/ 46 h 1749"/>
                <a:gd name="T72" fmla="*/ 85 w 2702"/>
                <a:gd name="T73" fmla="*/ 50 h 1749"/>
                <a:gd name="T74" fmla="*/ 82 w 2702"/>
                <a:gd name="T75" fmla="*/ 50 h 1749"/>
                <a:gd name="T76" fmla="*/ 82 w 2702"/>
                <a:gd name="T77" fmla="*/ 50 h 1749"/>
                <a:gd name="T78" fmla="*/ 82 w 2702"/>
                <a:gd name="T79" fmla="*/ 50 h 1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02" h="1749">
                  <a:moveTo>
                    <a:pt x="2607" y="1604"/>
                  </a:moveTo>
                  <a:lnTo>
                    <a:pt x="2272" y="1410"/>
                  </a:lnTo>
                  <a:lnTo>
                    <a:pt x="1915" y="1321"/>
                  </a:lnTo>
                  <a:lnTo>
                    <a:pt x="2092" y="1579"/>
                  </a:lnTo>
                  <a:lnTo>
                    <a:pt x="2135" y="1749"/>
                  </a:lnTo>
                  <a:lnTo>
                    <a:pt x="2071" y="1608"/>
                  </a:lnTo>
                  <a:lnTo>
                    <a:pt x="1981" y="1637"/>
                  </a:lnTo>
                  <a:lnTo>
                    <a:pt x="1841" y="1505"/>
                  </a:lnTo>
                  <a:lnTo>
                    <a:pt x="1677" y="1439"/>
                  </a:lnTo>
                  <a:lnTo>
                    <a:pt x="1470" y="1405"/>
                  </a:lnTo>
                  <a:lnTo>
                    <a:pt x="1263" y="1395"/>
                  </a:lnTo>
                  <a:lnTo>
                    <a:pt x="1160" y="1410"/>
                  </a:lnTo>
                  <a:lnTo>
                    <a:pt x="780" y="1564"/>
                  </a:lnTo>
                  <a:lnTo>
                    <a:pt x="1432" y="1277"/>
                  </a:lnTo>
                  <a:lnTo>
                    <a:pt x="1173" y="1129"/>
                  </a:lnTo>
                  <a:lnTo>
                    <a:pt x="1033" y="1197"/>
                  </a:lnTo>
                  <a:lnTo>
                    <a:pt x="1122" y="1108"/>
                  </a:lnTo>
                  <a:lnTo>
                    <a:pt x="1076" y="1085"/>
                  </a:lnTo>
                  <a:lnTo>
                    <a:pt x="1033" y="1173"/>
                  </a:lnTo>
                  <a:lnTo>
                    <a:pt x="1033" y="1045"/>
                  </a:lnTo>
                  <a:lnTo>
                    <a:pt x="862" y="857"/>
                  </a:lnTo>
                  <a:lnTo>
                    <a:pt x="497" y="466"/>
                  </a:lnTo>
                  <a:lnTo>
                    <a:pt x="238" y="230"/>
                  </a:lnTo>
                  <a:lnTo>
                    <a:pt x="0" y="46"/>
                  </a:lnTo>
                  <a:lnTo>
                    <a:pt x="38" y="0"/>
                  </a:lnTo>
                  <a:lnTo>
                    <a:pt x="343" y="260"/>
                  </a:lnTo>
                  <a:lnTo>
                    <a:pt x="675" y="593"/>
                  </a:lnTo>
                  <a:lnTo>
                    <a:pt x="867" y="800"/>
                  </a:lnTo>
                  <a:lnTo>
                    <a:pt x="1248" y="791"/>
                  </a:lnTo>
                  <a:lnTo>
                    <a:pt x="1440" y="931"/>
                  </a:lnTo>
                  <a:lnTo>
                    <a:pt x="1514" y="1123"/>
                  </a:lnTo>
                  <a:lnTo>
                    <a:pt x="1470" y="1264"/>
                  </a:lnTo>
                  <a:lnTo>
                    <a:pt x="1677" y="1254"/>
                  </a:lnTo>
                  <a:lnTo>
                    <a:pt x="1951" y="1292"/>
                  </a:lnTo>
                  <a:lnTo>
                    <a:pt x="2308" y="1374"/>
                  </a:lnTo>
                  <a:lnTo>
                    <a:pt x="2540" y="1498"/>
                  </a:lnTo>
                  <a:lnTo>
                    <a:pt x="2702" y="1608"/>
                  </a:lnTo>
                  <a:lnTo>
                    <a:pt x="2607" y="1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5" name="Freeform 42"/>
            <p:cNvSpPr>
              <a:spLocks/>
            </p:cNvSpPr>
            <p:nvPr/>
          </p:nvSpPr>
          <p:spPr bwMode="auto">
            <a:xfrm>
              <a:off x="2944" y="2375"/>
              <a:ext cx="208" cy="343"/>
            </a:xfrm>
            <a:custGeom>
              <a:avLst/>
              <a:gdLst>
                <a:gd name="T0" fmla="*/ 2 w 416"/>
                <a:gd name="T1" fmla="*/ 13 h 686"/>
                <a:gd name="T2" fmla="*/ 4 w 416"/>
                <a:gd name="T3" fmla="*/ 12 h 686"/>
                <a:gd name="T4" fmla="*/ 6 w 416"/>
                <a:gd name="T5" fmla="*/ 16 h 686"/>
                <a:gd name="T6" fmla="*/ 8 w 416"/>
                <a:gd name="T7" fmla="*/ 22 h 686"/>
                <a:gd name="T8" fmla="*/ 6 w 416"/>
                <a:gd name="T9" fmla="*/ 9 h 686"/>
                <a:gd name="T10" fmla="*/ 9 w 416"/>
                <a:gd name="T11" fmla="*/ 9 h 686"/>
                <a:gd name="T12" fmla="*/ 13 w 416"/>
                <a:gd name="T13" fmla="*/ 1 h 686"/>
                <a:gd name="T14" fmla="*/ 11 w 416"/>
                <a:gd name="T15" fmla="*/ 0 h 686"/>
                <a:gd name="T16" fmla="*/ 6 w 416"/>
                <a:gd name="T17" fmla="*/ 8 h 686"/>
                <a:gd name="T18" fmla="*/ 0 w 416"/>
                <a:gd name="T19" fmla="*/ 12 h 686"/>
                <a:gd name="T20" fmla="*/ 2 w 416"/>
                <a:gd name="T21" fmla="*/ 13 h 686"/>
                <a:gd name="T22" fmla="*/ 2 w 416"/>
                <a:gd name="T23" fmla="*/ 13 h 686"/>
                <a:gd name="T24" fmla="*/ 2 w 416"/>
                <a:gd name="T25" fmla="*/ 13 h 6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6" h="686">
                  <a:moveTo>
                    <a:pt x="36" y="392"/>
                  </a:moveTo>
                  <a:lnTo>
                    <a:pt x="104" y="377"/>
                  </a:lnTo>
                  <a:lnTo>
                    <a:pt x="192" y="508"/>
                  </a:lnTo>
                  <a:lnTo>
                    <a:pt x="230" y="686"/>
                  </a:lnTo>
                  <a:lnTo>
                    <a:pt x="171" y="280"/>
                  </a:lnTo>
                  <a:lnTo>
                    <a:pt x="268" y="257"/>
                  </a:lnTo>
                  <a:lnTo>
                    <a:pt x="416" y="6"/>
                  </a:lnTo>
                  <a:lnTo>
                    <a:pt x="348" y="0"/>
                  </a:lnTo>
                  <a:lnTo>
                    <a:pt x="163" y="244"/>
                  </a:lnTo>
                  <a:lnTo>
                    <a:pt x="0" y="367"/>
                  </a:lnTo>
                  <a:lnTo>
                    <a:pt x="36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6" name="Freeform 43"/>
            <p:cNvSpPr>
              <a:spLocks/>
            </p:cNvSpPr>
            <p:nvPr/>
          </p:nvSpPr>
          <p:spPr bwMode="auto">
            <a:xfrm>
              <a:off x="3155" y="2393"/>
              <a:ext cx="78" cy="332"/>
            </a:xfrm>
            <a:custGeom>
              <a:avLst/>
              <a:gdLst>
                <a:gd name="T0" fmla="*/ 3 w 156"/>
                <a:gd name="T1" fmla="*/ 0 h 664"/>
                <a:gd name="T2" fmla="*/ 0 w 156"/>
                <a:gd name="T3" fmla="*/ 21 h 664"/>
                <a:gd name="T4" fmla="*/ 1 w 156"/>
                <a:gd name="T5" fmla="*/ 21 h 664"/>
                <a:gd name="T6" fmla="*/ 5 w 156"/>
                <a:gd name="T7" fmla="*/ 0 h 664"/>
                <a:gd name="T8" fmla="*/ 3 w 156"/>
                <a:gd name="T9" fmla="*/ 0 h 664"/>
                <a:gd name="T10" fmla="*/ 3 w 156"/>
                <a:gd name="T11" fmla="*/ 0 h 664"/>
                <a:gd name="T12" fmla="*/ 3 w 156"/>
                <a:gd name="T13" fmla="*/ 0 h 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664">
                  <a:moveTo>
                    <a:pt x="95" y="0"/>
                  </a:moveTo>
                  <a:lnTo>
                    <a:pt x="0" y="664"/>
                  </a:lnTo>
                  <a:lnTo>
                    <a:pt x="32" y="650"/>
                  </a:lnTo>
                  <a:lnTo>
                    <a:pt x="156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7" name="Freeform 44"/>
            <p:cNvSpPr>
              <a:spLocks/>
            </p:cNvSpPr>
            <p:nvPr/>
          </p:nvSpPr>
          <p:spPr bwMode="auto">
            <a:xfrm>
              <a:off x="3114" y="2369"/>
              <a:ext cx="101" cy="352"/>
            </a:xfrm>
            <a:custGeom>
              <a:avLst/>
              <a:gdLst>
                <a:gd name="T0" fmla="*/ 0 w 202"/>
                <a:gd name="T1" fmla="*/ 22 h 705"/>
                <a:gd name="T2" fmla="*/ 1 w 202"/>
                <a:gd name="T3" fmla="*/ 4 h 705"/>
                <a:gd name="T4" fmla="*/ 4 w 202"/>
                <a:gd name="T5" fmla="*/ 2 h 705"/>
                <a:gd name="T6" fmla="*/ 4 w 202"/>
                <a:gd name="T7" fmla="*/ 0 h 705"/>
                <a:gd name="T8" fmla="*/ 7 w 202"/>
                <a:gd name="T9" fmla="*/ 2 h 705"/>
                <a:gd name="T10" fmla="*/ 3 w 202"/>
                <a:gd name="T11" fmla="*/ 5 h 705"/>
                <a:gd name="T12" fmla="*/ 1 w 202"/>
                <a:gd name="T13" fmla="*/ 22 h 705"/>
                <a:gd name="T14" fmla="*/ 0 w 202"/>
                <a:gd name="T15" fmla="*/ 22 h 705"/>
                <a:gd name="T16" fmla="*/ 0 w 202"/>
                <a:gd name="T17" fmla="*/ 22 h 705"/>
                <a:gd name="T18" fmla="*/ 0 w 202"/>
                <a:gd name="T19" fmla="*/ 22 h 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705">
                  <a:moveTo>
                    <a:pt x="0" y="705"/>
                  </a:moveTo>
                  <a:lnTo>
                    <a:pt x="21" y="154"/>
                  </a:lnTo>
                  <a:lnTo>
                    <a:pt x="120" y="80"/>
                  </a:lnTo>
                  <a:lnTo>
                    <a:pt x="105" y="0"/>
                  </a:lnTo>
                  <a:lnTo>
                    <a:pt x="202" y="72"/>
                  </a:lnTo>
                  <a:lnTo>
                    <a:pt x="67" y="167"/>
                  </a:lnTo>
                  <a:lnTo>
                    <a:pt x="21" y="705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8" name="Freeform 45"/>
            <p:cNvSpPr>
              <a:spLocks/>
            </p:cNvSpPr>
            <p:nvPr/>
          </p:nvSpPr>
          <p:spPr bwMode="auto">
            <a:xfrm>
              <a:off x="2031" y="2091"/>
              <a:ext cx="1866" cy="1398"/>
            </a:xfrm>
            <a:custGeom>
              <a:avLst/>
              <a:gdLst>
                <a:gd name="T0" fmla="*/ 108 w 3733"/>
                <a:gd name="T1" fmla="*/ 77 h 2796"/>
                <a:gd name="T2" fmla="*/ 91 w 3733"/>
                <a:gd name="T3" fmla="*/ 71 h 2796"/>
                <a:gd name="T4" fmla="*/ 77 w 3733"/>
                <a:gd name="T5" fmla="*/ 70 h 2796"/>
                <a:gd name="T6" fmla="*/ 66 w 3733"/>
                <a:gd name="T7" fmla="*/ 60 h 2796"/>
                <a:gd name="T8" fmla="*/ 48 w 3733"/>
                <a:gd name="T9" fmla="*/ 53 h 2796"/>
                <a:gd name="T10" fmla="*/ 32 w 3733"/>
                <a:gd name="T11" fmla="*/ 37 h 2796"/>
                <a:gd name="T12" fmla="*/ 23 w 3733"/>
                <a:gd name="T13" fmla="*/ 14 h 2796"/>
                <a:gd name="T14" fmla="*/ 14 w 3733"/>
                <a:gd name="T15" fmla="*/ 1 h 2796"/>
                <a:gd name="T16" fmla="*/ 17 w 3733"/>
                <a:gd name="T17" fmla="*/ 7 h 2796"/>
                <a:gd name="T18" fmla="*/ 18 w 3733"/>
                <a:gd name="T19" fmla="*/ 11 h 2796"/>
                <a:gd name="T20" fmla="*/ 29 w 3733"/>
                <a:gd name="T21" fmla="*/ 32 h 2796"/>
                <a:gd name="T22" fmla="*/ 18 w 3733"/>
                <a:gd name="T23" fmla="*/ 15 h 2796"/>
                <a:gd name="T24" fmla="*/ 11 w 3733"/>
                <a:gd name="T25" fmla="*/ 5 h 2796"/>
                <a:gd name="T26" fmla="*/ 12 w 3733"/>
                <a:gd name="T27" fmla="*/ 10 h 2796"/>
                <a:gd name="T28" fmla="*/ 8 w 3733"/>
                <a:gd name="T29" fmla="*/ 13 h 2796"/>
                <a:gd name="T30" fmla="*/ 11 w 3733"/>
                <a:gd name="T31" fmla="*/ 11 h 2796"/>
                <a:gd name="T32" fmla="*/ 25 w 3733"/>
                <a:gd name="T33" fmla="*/ 33 h 2796"/>
                <a:gd name="T34" fmla="*/ 10 w 3733"/>
                <a:gd name="T35" fmla="*/ 16 h 2796"/>
                <a:gd name="T36" fmla="*/ 6 w 3733"/>
                <a:gd name="T37" fmla="*/ 20 h 2796"/>
                <a:gd name="T38" fmla="*/ 9 w 3733"/>
                <a:gd name="T39" fmla="*/ 18 h 2796"/>
                <a:gd name="T40" fmla="*/ 20 w 3733"/>
                <a:gd name="T41" fmla="*/ 30 h 2796"/>
                <a:gd name="T42" fmla="*/ 3 w 3733"/>
                <a:gd name="T43" fmla="*/ 24 h 2796"/>
                <a:gd name="T44" fmla="*/ 11 w 3733"/>
                <a:gd name="T45" fmla="*/ 24 h 2796"/>
                <a:gd name="T46" fmla="*/ 12 w 3733"/>
                <a:gd name="T47" fmla="*/ 30 h 2796"/>
                <a:gd name="T48" fmla="*/ 30 w 3733"/>
                <a:gd name="T49" fmla="*/ 43 h 2796"/>
                <a:gd name="T50" fmla="*/ 55 w 3733"/>
                <a:gd name="T51" fmla="*/ 57 h 2796"/>
                <a:gd name="T52" fmla="*/ 9 w 3733"/>
                <a:gd name="T53" fmla="*/ 71 h 2796"/>
                <a:gd name="T54" fmla="*/ 32 w 3733"/>
                <a:gd name="T55" fmla="*/ 80 h 2796"/>
                <a:gd name="T56" fmla="*/ 60 w 3733"/>
                <a:gd name="T57" fmla="*/ 84 h 2796"/>
                <a:gd name="T58" fmla="*/ 83 w 3733"/>
                <a:gd name="T59" fmla="*/ 85 h 2796"/>
                <a:gd name="T60" fmla="*/ 105 w 3733"/>
                <a:gd name="T61" fmla="*/ 80 h 2796"/>
                <a:gd name="T62" fmla="*/ 116 w 3733"/>
                <a:gd name="T63" fmla="*/ 83 h 2796"/>
                <a:gd name="T64" fmla="*/ 114 w 3733"/>
                <a:gd name="T65" fmla="*/ 82 h 27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3" h="2796">
                  <a:moveTo>
                    <a:pt x="3674" y="2604"/>
                  </a:moveTo>
                  <a:lnTo>
                    <a:pt x="3465" y="2448"/>
                  </a:lnTo>
                  <a:lnTo>
                    <a:pt x="3242" y="2338"/>
                  </a:lnTo>
                  <a:lnTo>
                    <a:pt x="2923" y="2258"/>
                  </a:lnTo>
                  <a:lnTo>
                    <a:pt x="2651" y="2228"/>
                  </a:lnTo>
                  <a:lnTo>
                    <a:pt x="2478" y="2228"/>
                  </a:lnTo>
                  <a:lnTo>
                    <a:pt x="2337" y="2064"/>
                  </a:lnTo>
                  <a:lnTo>
                    <a:pt x="2115" y="1910"/>
                  </a:lnTo>
                  <a:lnTo>
                    <a:pt x="1847" y="1790"/>
                  </a:lnTo>
                  <a:lnTo>
                    <a:pt x="1539" y="1682"/>
                  </a:lnTo>
                  <a:lnTo>
                    <a:pt x="1174" y="1551"/>
                  </a:lnTo>
                  <a:lnTo>
                    <a:pt x="1046" y="1159"/>
                  </a:lnTo>
                  <a:lnTo>
                    <a:pt x="904" y="804"/>
                  </a:lnTo>
                  <a:lnTo>
                    <a:pt x="742" y="428"/>
                  </a:lnTo>
                  <a:lnTo>
                    <a:pt x="630" y="207"/>
                  </a:lnTo>
                  <a:lnTo>
                    <a:pt x="476" y="8"/>
                  </a:lnTo>
                  <a:lnTo>
                    <a:pt x="417" y="0"/>
                  </a:lnTo>
                  <a:lnTo>
                    <a:pt x="571" y="207"/>
                  </a:lnTo>
                  <a:lnTo>
                    <a:pt x="432" y="160"/>
                  </a:lnTo>
                  <a:lnTo>
                    <a:pt x="592" y="331"/>
                  </a:lnTo>
                  <a:lnTo>
                    <a:pt x="742" y="582"/>
                  </a:lnTo>
                  <a:lnTo>
                    <a:pt x="928" y="1017"/>
                  </a:lnTo>
                  <a:lnTo>
                    <a:pt x="964" y="1152"/>
                  </a:lnTo>
                  <a:lnTo>
                    <a:pt x="601" y="450"/>
                  </a:lnTo>
                  <a:lnTo>
                    <a:pt x="326" y="169"/>
                  </a:lnTo>
                  <a:lnTo>
                    <a:pt x="362" y="141"/>
                  </a:lnTo>
                  <a:lnTo>
                    <a:pt x="177" y="87"/>
                  </a:lnTo>
                  <a:lnTo>
                    <a:pt x="400" y="310"/>
                  </a:lnTo>
                  <a:lnTo>
                    <a:pt x="46" y="272"/>
                  </a:lnTo>
                  <a:lnTo>
                    <a:pt x="267" y="412"/>
                  </a:lnTo>
                  <a:lnTo>
                    <a:pt x="156" y="325"/>
                  </a:lnTo>
                  <a:lnTo>
                    <a:pt x="354" y="340"/>
                  </a:lnTo>
                  <a:lnTo>
                    <a:pt x="630" y="694"/>
                  </a:lnTo>
                  <a:lnTo>
                    <a:pt x="824" y="1055"/>
                  </a:lnTo>
                  <a:lnTo>
                    <a:pt x="533" y="679"/>
                  </a:lnTo>
                  <a:lnTo>
                    <a:pt x="348" y="487"/>
                  </a:lnTo>
                  <a:lnTo>
                    <a:pt x="0" y="509"/>
                  </a:lnTo>
                  <a:lnTo>
                    <a:pt x="221" y="635"/>
                  </a:lnTo>
                  <a:lnTo>
                    <a:pt x="120" y="547"/>
                  </a:lnTo>
                  <a:lnTo>
                    <a:pt x="289" y="555"/>
                  </a:lnTo>
                  <a:lnTo>
                    <a:pt x="548" y="781"/>
                  </a:lnTo>
                  <a:lnTo>
                    <a:pt x="651" y="931"/>
                  </a:lnTo>
                  <a:lnTo>
                    <a:pt x="297" y="684"/>
                  </a:lnTo>
                  <a:lnTo>
                    <a:pt x="111" y="745"/>
                  </a:lnTo>
                  <a:lnTo>
                    <a:pt x="289" y="701"/>
                  </a:lnTo>
                  <a:lnTo>
                    <a:pt x="371" y="766"/>
                  </a:lnTo>
                  <a:lnTo>
                    <a:pt x="37" y="833"/>
                  </a:lnTo>
                  <a:lnTo>
                    <a:pt x="407" y="960"/>
                  </a:lnTo>
                  <a:lnTo>
                    <a:pt x="732" y="1165"/>
                  </a:lnTo>
                  <a:lnTo>
                    <a:pt x="972" y="1357"/>
                  </a:lnTo>
                  <a:lnTo>
                    <a:pt x="1174" y="1587"/>
                  </a:lnTo>
                  <a:lnTo>
                    <a:pt x="1782" y="1808"/>
                  </a:lnTo>
                  <a:lnTo>
                    <a:pt x="2033" y="1903"/>
                  </a:lnTo>
                  <a:lnTo>
                    <a:pt x="312" y="2264"/>
                  </a:lnTo>
                  <a:lnTo>
                    <a:pt x="683" y="2338"/>
                  </a:lnTo>
                  <a:lnTo>
                    <a:pt x="1025" y="2530"/>
                  </a:lnTo>
                  <a:lnTo>
                    <a:pt x="1559" y="2604"/>
                  </a:lnTo>
                  <a:lnTo>
                    <a:pt x="1921" y="2671"/>
                  </a:lnTo>
                  <a:lnTo>
                    <a:pt x="2358" y="2796"/>
                  </a:lnTo>
                  <a:lnTo>
                    <a:pt x="2670" y="2693"/>
                  </a:lnTo>
                  <a:lnTo>
                    <a:pt x="3014" y="2604"/>
                  </a:lnTo>
                  <a:lnTo>
                    <a:pt x="3383" y="2560"/>
                  </a:lnTo>
                  <a:lnTo>
                    <a:pt x="3533" y="2555"/>
                  </a:lnTo>
                  <a:lnTo>
                    <a:pt x="3733" y="2646"/>
                  </a:lnTo>
                  <a:lnTo>
                    <a:pt x="3674" y="2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09" name="Freeform 46"/>
            <p:cNvSpPr>
              <a:spLocks/>
            </p:cNvSpPr>
            <p:nvPr/>
          </p:nvSpPr>
          <p:spPr bwMode="auto">
            <a:xfrm>
              <a:off x="3334" y="2840"/>
              <a:ext cx="296" cy="111"/>
            </a:xfrm>
            <a:custGeom>
              <a:avLst/>
              <a:gdLst>
                <a:gd name="T0" fmla="*/ 0 w 593"/>
                <a:gd name="T1" fmla="*/ 7 h 222"/>
                <a:gd name="T2" fmla="*/ 10 w 593"/>
                <a:gd name="T3" fmla="*/ 0 h 222"/>
                <a:gd name="T4" fmla="*/ 15 w 593"/>
                <a:gd name="T5" fmla="*/ 4 h 222"/>
                <a:gd name="T6" fmla="*/ 18 w 593"/>
                <a:gd name="T7" fmla="*/ 7 h 222"/>
                <a:gd name="T8" fmla="*/ 9 w 593"/>
                <a:gd name="T9" fmla="*/ 3 h 222"/>
                <a:gd name="T10" fmla="*/ 0 w 593"/>
                <a:gd name="T11" fmla="*/ 7 h 222"/>
                <a:gd name="T12" fmla="*/ 0 w 593"/>
                <a:gd name="T13" fmla="*/ 7 h 222"/>
                <a:gd name="T14" fmla="*/ 0 w 593"/>
                <a:gd name="T15" fmla="*/ 7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3" h="222">
                  <a:moveTo>
                    <a:pt x="0" y="222"/>
                  </a:moveTo>
                  <a:lnTo>
                    <a:pt x="333" y="0"/>
                  </a:lnTo>
                  <a:lnTo>
                    <a:pt x="504" y="97"/>
                  </a:lnTo>
                  <a:lnTo>
                    <a:pt x="593" y="222"/>
                  </a:lnTo>
                  <a:lnTo>
                    <a:pt x="295" y="8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010" name="Freeform 47"/>
            <p:cNvSpPr>
              <a:spLocks/>
            </p:cNvSpPr>
            <p:nvPr/>
          </p:nvSpPr>
          <p:spPr bwMode="auto">
            <a:xfrm>
              <a:off x="3787" y="3076"/>
              <a:ext cx="723" cy="335"/>
            </a:xfrm>
            <a:custGeom>
              <a:avLst/>
              <a:gdLst>
                <a:gd name="T0" fmla="*/ 0 w 1445"/>
                <a:gd name="T1" fmla="*/ 4 h 671"/>
                <a:gd name="T2" fmla="*/ 3 w 1445"/>
                <a:gd name="T3" fmla="*/ 9 h 671"/>
                <a:gd name="T4" fmla="*/ 7 w 1445"/>
                <a:gd name="T5" fmla="*/ 20 h 671"/>
                <a:gd name="T6" fmla="*/ 6 w 1445"/>
                <a:gd name="T7" fmla="*/ 11 h 671"/>
                <a:gd name="T8" fmla="*/ 43 w 1445"/>
                <a:gd name="T9" fmla="*/ 3 h 671"/>
                <a:gd name="T10" fmla="*/ 46 w 1445"/>
                <a:gd name="T11" fmla="*/ 0 h 671"/>
                <a:gd name="T12" fmla="*/ 24 w 1445"/>
                <a:gd name="T13" fmla="*/ 6 h 671"/>
                <a:gd name="T14" fmla="*/ 5 w 1445"/>
                <a:gd name="T15" fmla="*/ 7 h 671"/>
                <a:gd name="T16" fmla="*/ 2 w 1445"/>
                <a:gd name="T17" fmla="*/ 3 h 671"/>
                <a:gd name="T18" fmla="*/ 0 w 1445"/>
                <a:gd name="T19" fmla="*/ 4 h 671"/>
                <a:gd name="T20" fmla="*/ 0 w 1445"/>
                <a:gd name="T21" fmla="*/ 4 h 671"/>
                <a:gd name="T22" fmla="*/ 0 w 1445"/>
                <a:gd name="T23" fmla="*/ 4 h 6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5" h="671">
                  <a:moveTo>
                    <a:pt x="0" y="128"/>
                  </a:moveTo>
                  <a:lnTo>
                    <a:pt x="95" y="300"/>
                  </a:lnTo>
                  <a:lnTo>
                    <a:pt x="224" y="671"/>
                  </a:lnTo>
                  <a:lnTo>
                    <a:pt x="179" y="377"/>
                  </a:lnTo>
                  <a:lnTo>
                    <a:pt x="1348" y="118"/>
                  </a:lnTo>
                  <a:lnTo>
                    <a:pt x="1445" y="0"/>
                  </a:lnTo>
                  <a:lnTo>
                    <a:pt x="749" y="211"/>
                  </a:lnTo>
                  <a:lnTo>
                    <a:pt x="141" y="253"/>
                  </a:lnTo>
                  <a:lnTo>
                    <a:pt x="44" y="12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0965" name="AutoShape 4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943600"/>
            <a:ext cx="685800" cy="609600"/>
          </a:xfrm>
          <a:prstGeom prst="actionButtonBlank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Text Box 49"/>
          <p:cNvSpPr txBox="1">
            <a:spLocks noChangeArrowheads="1"/>
          </p:cNvSpPr>
          <p:nvPr/>
        </p:nvSpPr>
        <p:spPr bwMode="auto">
          <a:xfrm>
            <a:off x="2514600" y="6019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Click button to return to question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DA8C76-0FBB-4001-AC13-58441ABDACC0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AutoShape 2"/>
          <p:cNvSpPr>
            <a:spLocks noChangeArrowheads="1"/>
          </p:cNvSpPr>
          <p:nvPr/>
        </p:nvSpPr>
        <p:spPr bwMode="auto">
          <a:xfrm flipH="1">
            <a:off x="1219200" y="990600"/>
            <a:ext cx="2895600" cy="1524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Incorrect!</a:t>
            </a:r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3200400" y="2162175"/>
            <a:ext cx="3975100" cy="3376613"/>
            <a:chOff x="2016" y="1362"/>
            <a:chExt cx="2504" cy="2127"/>
          </a:xfrm>
        </p:grpSpPr>
        <p:sp>
          <p:nvSpPr>
            <p:cNvPr id="41991" name="Freeform 4"/>
            <p:cNvSpPr>
              <a:spLocks/>
            </p:cNvSpPr>
            <p:nvPr/>
          </p:nvSpPr>
          <p:spPr bwMode="auto">
            <a:xfrm>
              <a:off x="2286" y="2141"/>
              <a:ext cx="1610" cy="1273"/>
            </a:xfrm>
            <a:custGeom>
              <a:avLst/>
              <a:gdLst>
                <a:gd name="T0" fmla="*/ 0 w 3221"/>
                <a:gd name="T1" fmla="*/ 0 h 2545"/>
                <a:gd name="T2" fmla="*/ 4 w 3221"/>
                <a:gd name="T3" fmla="*/ 6 h 2545"/>
                <a:gd name="T4" fmla="*/ 20 w 3221"/>
                <a:gd name="T5" fmla="*/ 46 h 2545"/>
                <a:gd name="T6" fmla="*/ 44 w 3221"/>
                <a:gd name="T7" fmla="*/ 54 h 2545"/>
                <a:gd name="T8" fmla="*/ 61 w 3221"/>
                <a:gd name="T9" fmla="*/ 68 h 2545"/>
                <a:gd name="T10" fmla="*/ 90 w 3221"/>
                <a:gd name="T11" fmla="*/ 74 h 2545"/>
                <a:gd name="T12" fmla="*/ 100 w 3221"/>
                <a:gd name="T13" fmla="*/ 80 h 2545"/>
                <a:gd name="T14" fmla="*/ 96 w 3221"/>
                <a:gd name="T15" fmla="*/ 66 h 2545"/>
                <a:gd name="T16" fmla="*/ 88 w 3221"/>
                <a:gd name="T17" fmla="*/ 54 h 2545"/>
                <a:gd name="T18" fmla="*/ 72 w 3221"/>
                <a:gd name="T19" fmla="*/ 42 h 2545"/>
                <a:gd name="T20" fmla="*/ 41 w 3221"/>
                <a:gd name="T21" fmla="*/ 37 h 2545"/>
                <a:gd name="T22" fmla="*/ 24 w 3221"/>
                <a:gd name="T23" fmla="*/ 23 h 2545"/>
                <a:gd name="T24" fmla="*/ 5 w 3221"/>
                <a:gd name="T25" fmla="*/ 4 h 2545"/>
                <a:gd name="T26" fmla="*/ 0 w 3221"/>
                <a:gd name="T27" fmla="*/ 0 h 2545"/>
                <a:gd name="T28" fmla="*/ 0 w 3221"/>
                <a:gd name="T29" fmla="*/ 0 h 2545"/>
                <a:gd name="T30" fmla="*/ 0 w 3221"/>
                <a:gd name="T31" fmla="*/ 0 h 25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21" h="2545">
                  <a:moveTo>
                    <a:pt x="0" y="0"/>
                  </a:moveTo>
                  <a:lnTo>
                    <a:pt x="135" y="178"/>
                  </a:lnTo>
                  <a:lnTo>
                    <a:pt x="665" y="1471"/>
                  </a:lnTo>
                  <a:lnTo>
                    <a:pt x="1415" y="1726"/>
                  </a:lnTo>
                  <a:lnTo>
                    <a:pt x="1958" y="2168"/>
                  </a:lnTo>
                  <a:lnTo>
                    <a:pt x="2899" y="2353"/>
                  </a:lnTo>
                  <a:lnTo>
                    <a:pt x="3221" y="2545"/>
                  </a:lnTo>
                  <a:lnTo>
                    <a:pt x="3095" y="2106"/>
                  </a:lnTo>
                  <a:lnTo>
                    <a:pt x="2816" y="1708"/>
                  </a:lnTo>
                  <a:lnTo>
                    <a:pt x="2331" y="1330"/>
                  </a:lnTo>
                  <a:lnTo>
                    <a:pt x="1335" y="1169"/>
                  </a:lnTo>
                  <a:lnTo>
                    <a:pt x="781" y="711"/>
                  </a:lnTo>
                  <a:lnTo>
                    <a:pt x="181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2" name="Freeform 5"/>
            <p:cNvSpPr>
              <a:spLocks/>
            </p:cNvSpPr>
            <p:nvPr/>
          </p:nvSpPr>
          <p:spPr bwMode="auto">
            <a:xfrm>
              <a:off x="2016" y="2141"/>
              <a:ext cx="560" cy="620"/>
            </a:xfrm>
            <a:custGeom>
              <a:avLst/>
              <a:gdLst>
                <a:gd name="T0" fmla="*/ 9 w 1120"/>
                <a:gd name="T1" fmla="*/ 0 h 1239"/>
                <a:gd name="T2" fmla="*/ 18 w 1120"/>
                <a:gd name="T3" fmla="*/ 4 h 1239"/>
                <a:gd name="T4" fmla="*/ 25 w 1120"/>
                <a:gd name="T5" fmla="*/ 14 h 1239"/>
                <a:gd name="T6" fmla="*/ 35 w 1120"/>
                <a:gd name="T7" fmla="*/ 39 h 1239"/>
                <a:gd name="T8" fmla="*/ 14 w 1120"/>
                <a:gd name="T9" fmla="*/ 26 h 1239"/>
                <a:gd name="T10" fmla="*/ 0 w 1120"/>
                <a:gd name="T11" fmla="*/ 23 h 1239"/>
                <a:gd name="T12" fmla="*/ 11 w 1120"/>
                <a:gd name="T13" fmla="*/ 19 h 1239"/>
                <a:gd name="T14" fmla="*/ 4 w 1120"/>
                <a:gd name="T15" fmla="*/ 14 h 1239"/>
                <a:gd name="T16" fmla="*/ 12 w 1120"/>
                <a:gd name="T17" fmla="*/ 14 h 1239"/>
                <a:gd name="T18" fmla="*/ 11 w 1120"/>
                <a:gd name="T19" fmla="*/ 11 h 1239"/>
                <a:gd name="T20" fmla="*/ 5 w 1120"/>
                <a:gd name="T21" fmla="*/ 7 h 1239"/>
                <a:gd name="T22" fmla="*/ 15 w 1120"/>
                <a:gd name="T23" fmla="*/ 8 h 1239"/>
                <a:gd name="T24" fmla="*/ 11 w 1120"/>
                <a:gd name="T25" fmla="*/ 3 h 1239"/>
                <a:gd name="T26" fmla="*/ 9 w 1120"/>
                <a:gd name="T27" fmla="*/ 0 h 1239"/>
                <a:gd name="T28" fmla="*/ 9 w 1120"/>
                <a:gd name="T29" fmla="*/ 0 h 1239"/>
                <a:gd name="T30" fmla="*/ 9 w 1120"/>
                <a:gd name="T31" fmla="*/ 0 h 1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0" h="1239">
                  <a:moveTo>
                    <a:pt x="270" y="0"/>
                  </a:moveTo>
                  <a:lnTo>
                    <a:pt x="574" y="100"/>
                  </a:lnTo>
                  <a:lnTo>
                    <a:pt x="776" y="425"/>
                  </a:lnTo>
                  <a:lnTo>
                    <a:pt x="1120" y="1239"/>
                  </a:lnTo>
                  <a:lnTo>
                    <a:pt x="418" y="821"/>
                  </a:lnTo>
                  <a:lnTo>
                    <a:pt x="0" y="711"/>
                  </a:lnTo>
                  <a:lnTo>
                    <a:pt x="325" y="595"/>
                  </a:lnTo>
                  <a:lnTo>
                    <a:pt x="114" y="425"/>
                  </a:lnTo>
                  <a:lnTo>
                    <a:pt x="373" y="420"/>
                  </a:lnTo>
                  <a:lnTo>
                    <a:pt x="325" y="340"/>
                  </a:lnTo>
                  <a:lnTo>
                    <a:pt x="154" y="201"/>
                  </a:lnTo>
                  <a:lnTo>
                    <a:pt x="458" y="239"/>
                  </a:lnTo>
                  <a:lnTo>
                    <a:pt x="342" y="7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3" name="Freeform 6"/>
            <p:cNvSpPr>
              <a:spLocks/>
            </p:cNvSpPr>
            <p:nvPr/>
          </p:nvSpPr>
          <p:spPr bwMode="auto">
            <a:xfrm>
              <a:off x="2661" y="2486"/>
              <a:ext cx="1242" cy="933"/>
            </a:xfrm>
            <a:custGeom>
              <a:avLst/>
              <a:gdLst>
                <a:gd name="T0" fmla="*/ 78 w 2483"/>
                <a:gd name="T1" fmla="*/ 59 h 1864"/>
                <a:gd name="T2" fmla="*/ 71 w 2483"/>
                <a:gd name="T3" fmla="*/ 46 h 1864"/>
                <a:gd name="T4" fmla="*/ 62 w 2483"/>
                <a:gd name="T5" fmla="*/ 38 h 1864"/>
                <a:gd name="T6" fmla="*/ 48 w 2483"/>
                <a:gd name="T7" fmla="*/ 29 h 1864"/>
                <a:gd name="T8" fmla="*/ 38 w 2483"/>
                <a:gd name="T9" fmla="*/ 35 h 1864"/>
                <a:gd name="T10" fmla="*/ 33 w 2483"/>
                <a:gd name="T11" fmla="*/ 27 h 1864"/>
                <a:gd name="T12" fmla="*/ 26 w 2483"/>
                <a:gd name="T13" fmla="*/ 22 h 1864"/>
                <a:gd name="T14" fmla="*/ 16 w 2483"/>
                <a:gd name="T15" fmla="*/ 20 h 1864"/>
                <a:gd name="T16" fmla="*/ 6 w 2483"/>
                <a:gd name="T17" fmla="*/ 20 h 1864"/>
                <a:gd name="T18" fmla="*/ 5 w 2483"/>
                <a:gd name="T19" fmla="*/ 9 h 1864"/>
                <a:gd name="T20" fmla="*/ 0 w 2483"/>
                <a:gd name="T21" fmla="*/ 0 h 1864"/>
                <a:gd name="T22" fmla="*/ 21 w 2483"/>
                <a:gd name="T23" fmla="*/ 16 h 1864"/>
                <a:gd name="T24" fmla="*/ 34 w 2483"/>
                <a:gd name="T25" fmla="*/ 15 h 1864"/>
                <a:gd name="T26" fmla="*/ 46 w 2483"/>
                <a:gd name="T27" fmla="*/ 18 h 1864"/>
                <a:gd name="T28" fmla="*/ 65 w 2483"/>
                <a:gd name="T29" fmla="*/ 29 h 1864"/>
                <a:gd name="T30" fmla="*/ 75 w 2483"/>
                <a:gd name="T31" fmla="*/ 47 h 1864"/>
                <a:gd name="T32" fmla="*/ 78 w 2483"/>
                <a:gd name="T33" fmla="*/ 59 h 1864"/>
                <a:gd name="T34" fmla="*/ 78 w 2483"/>
                <a:gd name="T35" fmla="*/ 59 h 1864"/>
                <a:gd name="T36" fmla="*/ 78 w 2483"/>
                <a:gd name="T37" fmla="*/ 59 h 18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83" h="1864">
                  <a:moveTo>
                    <a:pt x="2483" y="1864"/>
                  </a:moveTo>
                  <a:lnTo>
                    <a:pt x="2259" y="1461"/>
                  </a:lnTo>
                  <a:lnTo>
                    <a:pt x="1953" y="1212"/>
                  </a:lnTo>
                  <a:lnTo>
                    <a:pt x="1534" y="920"/>
                  </a:lnTo>
                  <a:lnTo>
                    <a:pt x="1192" y="1106"/>
                  </a:lnTo>
                  <a:lnTo>
                    <a:pt x="1038" y="834"/>
                  </a:lnTo>
                  <a:lnTo>
                    <a:pt x="818" y="680"/>
                  </a:lnTo>
                  <a:lnTo>
                    <a:pt x="506" y="633"/>
                  </a:lnTo>
                  <a:lnTo>
                    <a:pt x="169" y="625"/>
                  </a:lnTo>
                  <a:lnTo>
                    <a:pt x="141" y="277"/>
                  </a:lnTo>
                  <a:lnTo>
                    <a:pt x="0" y="0"/>
                  </a:lnTo>
                  <a:lnTo>
                    <a:pt x="664" y="486"/>
                  </a:lnTo>
                  <a:lnTo>
                    <a:pt x="1074" y="479"/>
                  </a:lnTo>
                  <a:lnTo>
                    <a:pt x="1454" y="564"/>
                  </a:lnTo>
                  <a:lnTo>
                    <a:pt x="2050" y="920"/>
                  </a:lnTo>
                  <a:lnTo>
                    <a:pt x="2392" y="1478"/>
                  </a:lnTo>
                  <a:lnTo>
                    <a:pt x="2483" y="1864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4" name="Freeform 7"/>
            <p:cNvSpPr>
              <a:spLocks/>
            </p:cNvSpPr>
            <p:nvPr/>
          </p:nvSpPr>
          <p:spPr bwMode="auto">
            <a:xfrm>
              <a:off x="2959" y="1919"/>
              <a:ext cx="1553" cy="1309"/>
            </a:xfrm>
            <a:custGeom>
              <a:avLst/>
              <a:gdLst>
                <a:gd name="T0" fmla="*/ 0 w 3107"/>
                <a:gd name="T1" fmla="*/ 50 h 2617"/>
                <a:gd name="T2" fmla="*/ 0 w 3107"/>
                <a:gd name="T3" fmla="*/ 40 h 2617"/>
                <a:gd name="T4" fmla="*/ 5 w 3107"/>
                <a:gd name="T5" fmla="*/ 36 h 2617"/>
                <a:gd name="T6" fmla="*/ 11 w 3107"/>
                <a:gd name="T7" fmla="*/ 28 h 2617"/>
                <a:gd name="T8" fmla="*/ 81 w 3107"/>
                <a:gd name="T9" fmla="*/ 0 h 2617"/>
                <a:gd name="T10" fmla="*/ 84 w 3107"/>
                <a:gd name="T11" fmla="*/ 1 h 2617"/>
                <a:gd name="T12" fmla="*/ 87 w 3107"/>
                <a:gd name="T13" fmla="*/ 8 h 2617"/>
                <a:gd name="T14" fmla="*/ 88 w 3107"/>
                <a:gd name="T15" fmla="*/ 19 h 2617"/>
                <a:gd name="T16" fmla="*/ 94 w 3107"/>
                <a:gd name="T17" fmla="*/ 50 h 2617"/>
                <a:gd name="T18" fmla="*/ 97 w 3107"/>
                <a:gd name="T19" fmla="*/ 66 h 2617"/>
                <a:gd name="T20" fmla="*/ 96 w 3107"/>
                <a:gd name="T21" fmla="*/ 73 h 2617"/>
                <a:gd name="T22" fmla="*/ 76 w 3107"/>
                <a:gd name="T23" fmla="*/ 80 h 2617"/>
                <a:gd name="T24" fmla="*/ 56 w 3107"/>
                <a:gd name="T25" fmla="*/ 82 h 2617"/>
                <a:gd name="T26" fmla="*/ 51 w 3107"/>
                <a:gd name="T27" fmla="*/ 74 h 2617"/>
                <a:gd name="T28" fmla="*/ 44 w 3107"/>
                <a:gd name="T29" fmla="*/ 66 h 2617"/>
                <a:gd name="T30" fmla="*/ 33 w 3107"/>
                <a:gd name="T31" fmla="*/ 57 h 2617"/>
                <a:gd name="T32" fmla="*/ 25 w 3107"/>
                <a:gd name="T33" fmla="*/ 53 h 2617"/>
                <a:gd name="T34" fmla="*/ 13 w 3107"/>
                <a:gd name="T35" fmla="*/ 51 h 2617"/>
                <a:gd name="T36" fmla="*/ 5 w 3107"/>
                <a:gd name="T37" fmla="*/ 50 h 2617"/>
                <a:gd name="T38" fmla="*/ 0 w 3107"/>
                <a:gd name="T39" fmla="*/ 50 h 2617"/>
                <a:gd name="T40" fmla="*/ 0 w 3107"/>
                <a:gd name="T41" fmla="*/ 50 h 2617"/>
                <a:gd name="T42" fmla="*/ 0 w 3107"/>
                <a:gd name="T43" fmla="*/ 50 h 26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7" h="2617">
                  <a:moveTo>
                    <a:pt x="0" y="1597"/>
                  </a:moveTo>
                  <a:lnTo>
                    <a:pt x="10" y="1279"/>
                  </a:lnTo>
                  <a:lnTo>
                    <a:pt x="175" y="1150"/>
                  </a:lnTo>
                  <a:lnTo>
                    <a:pt x="382" y="893"/>
                  </a:lnTo>
                  <a:lnTo>
                    <a:pt x="2597" y="0"/>
                  </a:lnTo>
                  <a:lnTo>
                    <a:pt x="2688" y="23"/>
                  </a:lnTo>
                  <a:lnTo>
                    <a:pt x="2808" y="249"/>
                  </a:lnTo>
                  <a:lnTo>
                    <a:pt x="2831" y="583"/>
                  </a:lnTo>
                  <a:lnTo>
                    <a:pt x="3021" y="1583"/>
                  </a:lnTo>
                  <a:lnTo>
                    <a:pt x="3107" y="2081"/>
                  </a:lnTo>
                  <a:lnTo>
                    <a:pt x="3099" y="2309"/>
                  </a:lnTo>
                  <a:lnTo>
                    <a:pt x="2443" y="2536"/>
                  </a:lnTo>
                  <a:lnTo>
                    <a:pt x="1806" y="2617"/>
                  </a:lnTo>
                  <a:lnTo>
                    <a:pt x="1643" y="2368"/>
                  </a:lnTo>
                  <a:lnTo>
                    <a:pt x="1439" y="2087"/>
                  </a:lnTo>
                  <a:lnTo>
                    <a:pt x="1074" y="1823"/>
                  </a:lnTo>
                  <a:lnTo>
                    <a:pt x="814" y="1682"/>
                  </a:lnTo>
                  <a:lnTo>
                    <a:pt x="428" y="1604"/>
                  </a:lnTo>
                  <a:lnTo>
                    <a:pt x="190" y="1583"/>
                  </a:lnTo>
                  <a:lnTo>
                    <a:pt x="0" y="1597"/>
                  </a:lnTo>
                  <a:close/>
                </a:path>
              </a:pathLst>
            </a:custGeom>
            <a:solidFill>
              <a:srgbClr val="7A7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5" name="Freeform 8"/>
            <p:cNvSpPr>
              <a:spLocks/>
            </p:cNvSpPr>
            <p:nvPr/>
          </p:nvSpPr>
          <p:spPr bwMode="auto">
            <a:xfrm>
              <a:off x="2746" y="2584"/>
              <a:ext cx="69" cy="85"/>
            </a:xfrm>
            <a:custGeom>
              <a:avLst/>
              <a:gdLst>
                <a:gd name="T0" fmla="*/ 0 w 139"/>
                <a:gd name="T1" fmla="*/ 0 h 170"/>
                <a:gd name="T2" fmla="*/ 0 w 139"/>
                <a:gd name="T3" fmla="*/ 6 h 170"/>
                <a:gd name="T4" fmla="*/ 4 w 139"/>
                <a:gd name="T5" fmla="*/ 3 h 170"/>
                <a:gd name="T6" fmla="*/ 0 w 139"/>
                <a:gd name="T7" fmla="*/ 0 h 170"/>
                <a:gd name="T8" fmla="*/ 0 w 139"/>
                <a:gd name="T9" fmla="*/ 0 h 170"/>
                <a:gd name="T10" fmla="*/ 0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70">
                  <a:moveTo>
                    <a:pt x="31" y="0"/>
                  </a:moveTo>
                  <a:lnTo>
                    <a:pt x="0" y="170"/>
                  </a:lnTo>
                  <a:lnTo>
                    <a:pt x="139" y="8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6" name="Freeform 9"/>
            <p:cNvSpPr>
              <a:spLocks/>
            </p:cNvSpPr>
            <p:nvPr/>
          </p:nvSpPr>
          <p:spPr bwMode="auto">
            <a:xfrm>
              <a:off x="3587" y="2952"/>
              <a:ext cx="84" cy="71"/>
            </a:xfrm>
            <a:custGeom>
              <a:avLst/>
              <a:gdLst>
                <a:gd name="T0" fmla="*/ 3 w 167"/>
                <a:gd name="T1" fmla="*/ 0 h 143"/>
                <a:gd name="T2" fmla="*/ 0 w 167"/>
                <a:gd name="T3" fmla="*/ 4 h 143"/>
                <a:gd name="T4" fmla="*/ 4 w 167"/>
                <a:gd name="T5" fmla="*/ 3 h 143"/>
                <a:gd name="T6" fmla="*/ 6 w 167"/>
                <a:gd name="T7" fmla="*/ 1 h 143"/>
                <a:gd name="T8" fmla="*/ 3 w 167"/>
                <a:gd name="T9" fmla="*/ 0 h 143"/>
                <a:gd name="T10" fmla="*/ 3 w 167"/>
                <a:gd name="T11" fmla="*/ 0 h 143"/>
                <a:gd name="T12" fmla="*/ 3 w 167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43">
                  <a:moveTo>
                    <a:pt x="78" y="0"/>
                  </a:moveTo>
                  <a:lnTo>
                    <a:pt x="0" y="143"/>
                  </a:lnTo>
                  <a:lnTo>
                    <a:pt x="127" y="105"/>
                  </a:lnTo>
                  <a:lnTo>
                    <a:pt x="167" y="4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7" name="Freeform 10"/>
            <p:cNvSpPr>
              <a:spLocks/>
            </p:cNvSpPr>
            <p:nvPr/>
          </p:nvSpPr>
          <p:spPr bwMode="auto">
            <a:xfrm>
              <a:off x="3643" y="3036"/>
              <a:ext cx="104" cy="56"/>
            </a:xfrm>
            <a:custGeom>
              <a:avLst/>
              <a:gdLst>
                <a:gd name="T0" fmla="*/ 2 w 207"/>
                <a:gd name="T1" fmla="*/ 1 h 112"/>
                <a:gd name="T2" fmla="*/ 0 w 207"/>
                <a:gd name="T3" fmla="*/ 4 h 112"/>
                <a:gd name="T4" fmla="*/ 5 w 207"/>
                <a:gd name="T5" fmla="*/ 4 h 112"/>
                <a:gd name="T6" fmla="*/ 7 w 207"/>
                <a:gd name="T7" fmla="*/ 3 h 112"/>
                <a:gd name="T8" fmla="*/ 5 w 207"/>
                <a:gd name="T9" fmla="*/ 0 h 112"/>
                <a:gd name="T10" fmla="*/ 2 w 207"/>
                <a:gd name="T11" fmla="*/ 1 h 112"/>
                <a:gd name="T12" fmla="*/ 2 w 207"/>
                <a:gd name="T13" fmla="*/ 1 h 112"/>
                <a:gd name="T14" fmla="*/ 2 w 207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112">
                  <a:moveTo>
                    <a:pt x="55" y="14"/>
                  </a:moveTo>
                  <a:lnTo>
                    <a:pt x="0" y="112"/>
                  </a:lnTo>
                  <a:lnTo>
                    <a:pt x="146" y="105"/>
                  </a:lnTo>
                  <a:lnTo>
                    <a:pt x="207" y="67"/>
                  </a:lnTo>
                  <a:lnTo>
                    <a:pt x="131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8" name="Freeform 11"/>
            <p:cNvSpPr>
              <a:spLocks/>
            </p:cNvSpPr>
            <p:nvPr/>
          </p:nvSpPr>
          <p:spPr bwMode="auto">
            <a:xfrm>
              <a:off x="3717" y="3103"/>
              <a:ext cx="95" cy="46"/>
            </a:xfrm>
            <a:custGeom>
              <a:avLst/>
              <a:gdLst>
                <a:gd name="T0" fmla="*/ 1 w 191"/>
                <a:gd name="T1" fmla="*/ 0 h 92"/>
                <a:gd name="T2" fmla="*/ 0 w 191"/>
                <a:gd name="T3" fmla="*/ 3 h 92"/>
                <a:gd name="T4" fmla="*/ 5 w 191"/>
                <a:gd name="T5" fmla="*/ 2 h 92"/>
                <a:gd name="T6" fmla="*/ 4 w 191"/>
                <a:gd name="T7" fmla="*/ 1 h 92"/>
                <a:gd name="T8" fmla="*/ 1 w 191"/>
                <a:gd name="T9" fmla="*/ 0 h 92"/>
                <a:gd name="T10" fmla="*/ 1 w 191"/>
                <a:gd name="T11" fmla="*/ 0 h 92"/>
                <a:gd name="T12" fmla="*/ 1 w 191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92">
                  <a:moveTo>
                    <a:pt x="54" y="0"/>
                  </a:moveTo>
                  <a:lnTo>
                    <a:pt x="0" y="92"/>
                  </a:lnTo>
                  <a:lnTo>
                    <a:pt x="191" y="59"/>
                  </a:lnTo>
                  <a:lnTo>
                    <a:pt x="128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1999" name="Freeform 12"/>
            <p:cNvSpPr>
              <a:spLocks/>
            </p:cNvSpPr>
            <p:nvPr/>
          </p:nvSpPr>
          <p:spPr bwMode="auto">
            <a:xfrm>
              <a:off x="3740" y="2732"/>
              <a:ext cx="324" cy="272"/>
            </a:xfrm>
            <a:custGeom>
              <a:avLst/>
              <a:gdLst>
                <a:gd name="T0" fmla="*/ 0 w 648"/>
                <a:gd name="T1" fmla="*/ 3 h 544"/>
                <a:gd name="T2" fmla="*/ 4 w 648"/>
                <a:gd name="T3" fmla="*/ 0 h 544"/>
                <a:gd name="T4" fmla="*/ 13 w 648"/>
                <a:gd name="T5" fmla="*/ 3 h 544"/>
                <a:gd name="T6" fmla="*/ 19 w 648"/>
                <a:gd name="T7" fmla="*/ 9 h 544"/>
                <a:gd name="T8" fmla="*/ 21 w 648"/>
                <a:gd name="T9" fmla="*/ 13 h 544"/>
                <a:gd name="T10" fmla="*/ 17 w 648"/>
                <a:gd name="T11" fmla="*/ 17 h 544"/>
                <a:gd name="T12" fmla="*/ 12 w 648"/>
                <a:gd name="T13" fmla="*/ 17 h 544"/>
                <a:gd name="T14" fmla="*/ 0 w 648"/>
                <a:gd name="T15" fmla="*/ 3 h 544"/>
                <a:gd name="T16" fmla="*/ 0 w 648"/>
                <a:gd name="T17" fmla="*/ 3 h 544"/>
                <a:gd name="T18" fmla="*/ 0 w 648"/>
                <a:gd name="T19" fmla="*/ 3 h 5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8" h="544">
                  <a:moveTo>
                    <a:pt x="0" y="76"/>
                  </a:moveTo>
                  <a:lnTo>
                    <a:pt x="108" y="0"/>
                  </a:lnTo>
                  <a:lnTo>
                    <a:pt x="388" y="76"/>
                  </a:lnTo>
                  <a:lnTo>
                    <a:pt x="586" y="257"/>
                  </a:lnTo>
                  <a:lnTo>
                    <a:pt x="648" y="386"/>
                  </a:lnTo>
                  <a:lnTo>
                    <a:pt x="515" y="544"/>
                  </a:lnTo>
                  <a:lnTo>
                    <a:pt x="357" y="51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0" name="Freeform 13"/>
            <p:cNvSpPr>
              <a:spLocks/>
            </p:cNvSpPr>
            <p:nvPr/>
          </p:nvSpPr>
          <p:spPr bwMode="auto">
            <a:xfrm>
              <a:off x="3210" y="2056"/>
              <a:ext cx="552" cy="657"/>
            </a:xfrm>
            <a:custGeom>
              <a:avLst/>
              <a:gdLst>
                <a:gd name="T0" fmla="*/ 34 w 1105"/>
                <a:gd name="T1" fmla="*/ 0 h 1313"/>
                <a:gd name="T2" fmla="*/ 23 w 1105"/>
                <a:gd name="T3" fmla="*/ 33 h 1313"/>
                <a:gd name="T4" fmla="*/ 9 w 1105"/>
                <a:gd name="T5" fmla="*/ 42 h 1313"/>
                <a:gd name="T6" fmla="*/ 5 w 1105"/>
                <a:gd name="T7" fmla="*/ 38 h 1313"/>
                <a:gd name="T8" fmla="*/ 0 w 1105"/>
                <a:gd name="T9" fmla="*/ 22 h 1313"/>
                <a:gd name="T10" fmla="*/ 31 w 1105"/>
                <a:gd name="T11" fmla="*/ 0 h 1313"/>
                <a:gd name="T12" fmla="*/ 34 w 1105"/>
                <a:gd name="T13" fmla="*/ 0 h 1313"/>
                <a:gd name="T14" fmla="*/ 34 w 1105"/>
                <a:gd name="T15" fmla="*/ 0 h 1313"/>
                <a:gd name="T16" fmla="*/ 34 w 1105"/>
                <a:gd name="T17" fmla="*/ 0 h 1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5" h="1313">
                  <a:moveTo>
                    <a:pt x="1105" y="0"/>
                  </a:moveTo>
                  <a:lnTo>
                    <a:pt x="747" y="1043"/>
                  </a:lnTo>
                  <a:lnTo>
                    <a:pt x="293" y="1313"/>
                  </a:lnTo>
                  <a:lnTo>
                    <a:pt x="177" y="1195"/>
                  </a:lnTo>
                  <a:lnTo>
                    <a:pt x="0" y="680"/>
                  </a:lnTo>
                  <a:lnTo>
                    <a:pt x="998" y="0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1" name="Freeform 14"/>
            <p:cNvSpPr>
              <a:spLocks/>
            </p:cNvSpPr>
            <p:nvPr/>
          </p:nvSpPr>
          <p:spPr bwMode="auto">
            <a:xfrm>
              <a:off x="3298" y="2390"/>
              <a:ext cx="160" cy="327"/>
            </a:xfrm>
            <a:custGeom>
              <a:avLst/>
              <a:gdLst>
                <a:gd name="T0" fmla="*/ 3 w 319"/>
                <a:gd name="T1" fmla="*/ 3 h 654"/>
                <a:gd name="T2" fmla="*/ 4 w 319"/>
                <a:gd name="T3" fmla="*/ 9 h 654"/>
                <a:gd name="T4" fmla="*/ 0 w 319"/>
                <a:gd name="T5" fmla="*/ 16 h 654"/>
                <a:gd name="T6" fmla="*/ 4 w 319"/>
                <a:gd name="T7" fmla="*/ 21 h 654"/>
                <a:gd name="T8" fmla="*/ 8 w 319"/>
                <a:gd name="T9" fmla="*/ 18 h 654"/>
                <a:gd name="T10" fmla="*/ 8 w 319"/>
                <a:gd name="T11" fmla="*/ 8 h 654"/>
                <a:gd name="T12" fmla="*/ 10 w 319"/>
                <a:gd name="T13" fmla="*/ 4 h 654"/>
                <a:gd name="T14" fmla="*/ 6 w 319"/>
                <a:gd name="T15" fmla="*/ 0 h 654"/>
                <a:gd name="T16" fmla="*/ 3 w 319"/>
                <a:gd name="T17" fmla="*/ 3 h 654"/>
                <a:gd name="T18" fmla="*/ 3 w 319"/>
                <a:gd name="T19" fmla="*/ 3 h 654"/>
                <a:gd name="T20" fmla="*/ 3 w 319"/>
                <a:gd name="T21" fmla="*/ 3 h 6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9" h="654">
                  <a:moveTo>
                    <a:pt x="91" y="85"/>
                  </a:moveTo>
                  <a:lnTo>
                    <a:pt x="106" y="275"/>
                  </a:lnTo>
                  <a:lnTo>
                    <a:pt x="0" y="502"/>
                  </a:lnTo>
                  <a:lnTo>
                    <a:pt x="116" y="654"/>
                  </a:lnTo>
                  <a:lnTo>
                    <a:pt x="251" y="564"/>
                  </a:lnTo>
                  <a:lnTo>
                    <a:pt x="228" y="245"/>
                  </a:lnTo>
                  <a:lnTo>
                    <a:pt x="319" y="118"/>
                  </a:lnTo>
                  <a:lnTo>
                    <a:pt x="173" y="0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2" name="Freeform 15"/>
            <p:cNvSpPr>
              <a:spLocks/>
            </p:cNvSpPr>
            <p:nvPr/>
          </p:nvSpPr>
          <p:spPr bwMode="auto">
            <a:xfrm>
              <a:off x="2603" y="1387"/>
              <a:ext cx="1201" cy="1018"/>
            </a:xfrm>
            <a:custGeom>
              <a:avLst/>
              <a:gdLst>
                <a:gd name="T0" fmla="*/ 1 w 2401"/>
                <a:gd name="T1" fmla="*/ 46 h 2035"/>
                <a:gd name="T2" fmla="*/ 6 w 2401"/>
                <a:gd name="T3" fmla="*/ 43 h 2035"/>
                <a:gd name="T4" fmla="*/ 14 w 2401"/>
                <a:gd name="T5" fmla="*/ 35 h 2035"/>
                <a:gd name="T6" fmla="*/ 20 w 2401"/>
                <a:gd name="T7" fmla="*/ 29 h 2035"/>
                <a:gd name="T8" fmla="*/ 24 w 2401"/>
                <a:gd name="T9" fmla="*/ 23 h 2035"/>
                <a:gd name="T10" fmla="*/ 28 w 2401"/>
                <a:gd name="T11" fmla="*/ 16 h 2035"/>
                <a:gd name="T12" fmla="*/ 30 w 2401"/>
                <a:gd name="T13" fmla="*/ 14 h 2035"/>
                <a:gd name="T14" fmla="*/ 33 w 2401"/>
                <a:gd name="T15" fmla="*/ 9 h 2035"/>
                <a:gd name="T16" fmla="*/ 34 w 2401"/>
                <a:gd name="T17" fmla="*/ 5 h 2035"/>
                <a:gd name="T18" fmla="*/ 36 w 2401"/>
                <a:gd name="T19" fmla="*/ 3 h 2035"/>
                <a:gd name="T20" fmla="*/ 37 w 2401"/>
                <a:gd name="T21" fmla="*/ 2 h 2035"/>
                <a:gd name="T22" fmla="*/ 38 w 2401"/>
                <a:gd name="T23" fmla="*/ 1 h 2035"/>
                <a:gd name="T24" fmla="*/ 39 w 2401"/>
                <a:gd name="T25" fmla="*/ 1 h 2035"/>
                <a:gd name="T26" fmla="*/ 42 w 2401"/>
                <a:gd name="T27" fmla="*/ 0 h 2035"/>
                <a:gd name="T28" fmla="*/ 44 w 2401"/>
                <a:gd name="T29" fmla="*/ 1 h 2035"/>
                <a:gd name="T30" fmla="*/ 46 w 2401"/>
                <a:gd name="T31" fmla="*/ 2 h 2035"/>
                <a:gd name="T32" fmla="*/ 45 w 2401"/>
                <a:gd name="T33" fmla="*/ 3 h 2035"/>
                <a:gd name="T34" fmla="*/ 48 w 2401"/>
                <a:gd name="T35" fmla="*/ 5 h 2035"/>
                <a:gd name="T36" fmla="*/ 47 w 2401"/>
                <a:gd name="T37" fmla="*/ 6 h 2035"/>
                <a:gd name="T38" fmla="*/ 49 w 2401"/>
                <a:gd name="T39" fmla="*/ 9 h 2035"/>
                <a:gd name="T40" fmla="*/ 53 w 2401"/>
                <a:gd name="T41" fmla="*/ 5 h 2035"/>
                <a:gd name="T42" fmla="*/ 55 w 2401"/>
                <a:gd name="T43" fmla="*/ 6 h 2035"/>
                <a:gd name="T44" fmla="*/ 60 w 2401"/>
                <a:gd name="T45" fmla="*/ 5 h 2035"/>
                <a:gd name="T46" fmla="*/ 67 w 2401"/>
                <a:gd name="T47" fmla="*/ 8 h 2035"/>
                <a:gd name="T48" fmla="*/ 68 w 2401"/>
                <a:gd name="T49" fmla="*/ 15 h 2035"/>
                <a:gd name="T50" fmla="*/ 69 w 2401"/>
                <a:gd name="T51" fmla="*/ 26 h 2035"/>
                <a:gd name="T52" fmla="*/ 76 w 2401"/>
                <a:gd name="T53" fmla="*/ 30 h 2035"/>
                <a:gd name="T54" fmla="*/ 64 w 2401"/>
                <a:gd name="T55" fmla="*/ 50 h 2035"/>
                <a:gd name="T56" fmla="*/ 56 w 2401"/>
                <a:gd name="T57" fmla="*/ 62 h 2035"/>
                <a:gd name="T58" fmla="*/ 46 w 2401"/>
                <a:gd name="T59" fmla="*/ 64 h 2035"/>
                <a:gd name="T60" fmla="*/ 38 w 2401"/>
                <a:gd name="T61" fmla="*/ 61 h 2035"/>
                <a:gd name="T62" fmla="*/ 23 w 2401"/>
                <a:gd name="T63" fmla="*/ 64 h 2035"/>
                <a:gd name="T64" fmla="*/ 12 w 2401"/>
                <a:gd name="T65" fmla="*/ 62 h 2035"/>
                <a:gd name="T66" fmla="*/ 0 w 2401"/>
                <a:gd name="T67" fmla="*/ 56 h 2035"/>
                <a:gd name="T68" fmla="*/ 1 w 2401"/>
                <a:gd name="T69" fmla="*/ 46 h 2035"/>
                <a:gd name="T70" fmla="*/ 1 w 2401"/>
                <a:gd name="T71" fmla="*/ 46 h 2035"/>
                <a:gd name="T72" fmla="*/ 1 w 2401"/>
                <a:gd name="T73" fmla="*/ 46 h 20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01" h="2035">
                  <a:moveTo>
                    <a:pt x="6" y="1467"/>
                  </a:moveTo>
                  <a:lnTo>
                    <a:pt x="162" y="1364"/>
                  </a:lnTo>
                  <a:lnTo>
                    <a:pt x="447" y="1117"/>
                  </a:lnTo>
                  <a:lnTo>
                    <a:pt x="612" y="918"/>
                  </a:lnTo>
                  <a:lnTo>
                    <a:pt x="745" y="714"/>
                  </a:lnTo>
                  <a:lnTo>
                    <a:pt x="873" y="494"/>
                  </a:lnTo>
                  <a:lnTo>
                    <a:pt x="958" y="442"/>
                  </a:lnTo>
                  <a:lnTo>
                    <a:pt x="1036" y="288"/>
                  </a:lnTo>
                  <a:lnTo>
                    <a:pt x="1074" y="150"/>
                  </a:lnTo>
                  <a:lnTo>
                    <a:pt x="1124" y="72"/>
                  </a:lnTo>
                  <a:lnTo>
                    <a:pt x="1160" y="60"/>
                  </a:lnTo>
                  <a:lnTo>
                    <a:pt x="1213" y="7"/>
                  </a:lnTo>
                  <a:lnTo>
                    <a:pt x="1238" y="13"/>
                  </a:lnTo>
                  <a:lnTo>
                    <a:pt x="1335" y="0"/>
                  </a:lnTo>
                  <a:lnTo>
                    <a:pt x="1380" y="13"/>
                  </a:lnTo>
                  <a:lnTo>
                    <a:pt x="1468" y="39"/>
                  </a:lnTo>
                  <a:lnTo>
                    <a:pt x="1428" y="89"/>
                  </a:lnTo>
                  <a:lnTo>
                    <a:pt x="1508" y="150"/>
                  </a:lnTo>
                  <a:lnTo>
                    <a:pt x="1481" y="163"/>
                  </a:lnTo>
                  <a:lnTo>
                    <a:pt x="1551" y="288"/>
                  </a:lnTo>
                  <a:lnTo>
                    <a:pt x="1696" y="144"/>
                  </a:lnTo>
                  <a:lnTo>
                    <a:pt x="1734" y="169"/>
                  </a:lnTo>
                  <a:lnTo>
                    <a:pt x="1909" y="138"/>
                  </a:lnTo>
                  <a:lnTo>
                    <a:pt x="2133" y="243"/>
                  </a:lnTo>
                  <a:lnTo>
                    <a:pt x="2152" y="475"/>
                  </a:lnTo>
                  <a:lnTo>
                    <a:pt x="2205" y="811"/>
                  </a:lnTo>
                  <a:lnTo>
                    <a:pt x="2401" y="937"/>
                  </a:lnTo>
                  <a:lnTo>
                    <a:pt x="2042" y="1596"/>
                  </a:lnTo>
                  <a:lnTo>
                    <a:pt x="1766" y="1959"/>
                  </a:lnTo>
                  <a:lnTo>
                    <a:pt x="1449" y="2030"/>
                  </a:lnTo>
                  <a:lnTo>
                    <a:pt x="1186" y="1948"/>
                  </a:lnTo>
                  <a:lnTo>
                    <a:pt x="730" y="2035"/>
                  </a:lnTo>
                  <a:lnTo>
                    <a:pt x="357" y="1959"/>
                  </a:lnTo>
                  <a:lnTo>
                    <a:pt x="0" y="1790"/>
                  </a:lnTo>
                  <a:lnTo>
                    <a:pt x="6" y="1467"/>
                  </a:lnTo>
                  <a:close/>
                </a:path>
              </a:pathLst>
            </a:custGeom>
            <a:solidFill>
              <a:srgbClr val="CE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3" name="Freeform 16"/>
            <p:cNvSpPr>
              <a:spLocks/>
            </p:cNvSpPr>
            <p:nvPr/>
          </p:nvSpPr>
          <p:spPr bwMode="auto">
            <a:xfrm>
              <a:off x="2724" y="1896"/>
              <a:ext cx="66" cy="101"/>
            </a:xfrm>
            <a:custGeom>
              <a:avLst/>
              <a:gdLst>
                <a:gd name="T0" fmla="*/ 0 w 132"/>
                <a:gd name="T1" fmla="*/ 1 h 202"/>
                <a:gd name="T2" fmla="*/ 1 w 132"/>
                <a:gd name="T3" fmla="*/ 5 h 202"/>
                <a:gd name="T4" fmla="*/ 2 w 132"/>
                <a:gd name="T5" fmla="*/ 7 h 202"/>
                <a:gd name="T6" fmla="*/ 5 w 132"/>
                <a:gd name="T7" fmla="*/ 5 h 202"/>
                <a:gd name="T8" fmla="*/ 3 w 132"/>
                <a:gd name="T9" fmla="*/ 4 h 202"/>
                <a:gd name="T10" fmla="*/ 1 w 132"/>
                <a:gd name="T11" fmla="*/ 0 h 202"/>
                <a:gd name="T12" fmla="*/ 0 w 132"/>
                <a:gd name="T13" fmla="*/ 1 h 202"/>
                <a:gd name="T14" fmla="*/ 0 w 132"/>
                <a:gd name="T15" fmla="*/ 1 h 202"/>
                <a:gd name="T16" fmla="*/ 0 w 132"/>
                <a:gd name="T17" fmla="*/ 1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202">
                  <a:moveTo>
                    <a:pt x="0" y="8"/>
                  </a:moveTo>
                  <a:lnTo>
                    <a:pt x="25" y="145"/>
                  </a:lnTo>
                  <a:lnTo>
                    <a:pt x="63" y="202"/>
                  </a:lnTo>
                  <a:lnTo>
                    <a:pt x="132" y="150"/>
                  </a:lnTo>
                  <a:lnTo>
                    <a:pt x="71" y="107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4" name="Freeform 17"/>
            <p:cNvSpPr>
              <a:spLocks/>
            </p:cNvSpPr>
            <p:nvPr/>
          </p:nvSpPr>
          <p:spPr bwMode="auto">
            <a:xfrm>
              <a:off x="3017" y="1887"/>
              <a:ext cx="157" cy="126"/>
            </a:xfrm>
            <a:custGeom>
              <a:avLst/>
              <a:gdLst>
                <a:gd name="T0" fmla="*/ 0 w 314"/>
                <a:gd name="T1" fmla="*/ 0 h 253"/>
                <a:gd name="T2" fmla="*/ 1 w 314"/>
                <a:gd name="T3" fmla="*/ 4 h 253"/>
                <a:gd name="T4" fmla="*/ 6 w 314"/>
                <a:gd name="T5" fmla="*/ 7 h 253"/>
                <a:gd name="T6" fmla="*/ 10 w 314"/>
                <a:gd name="T7" fmla="*/ 7 h 253"/>
                <a:gd name="T8" fmla="*/ 6 w 314"/>
                <a:gd name="T9" fmla="*/ 5 h 253"/>
                <a:gd name="T10" fmla="*/ 3 w 314"/>
                <a:gd name="T11" fmla="*/ 3 h 253"/>
                <a:gd name="T12" fmla="*/ 1 w 314"/>
                <a:gd name="T13" fmla="*/ 0 h 253"/>
                <a:gd name="T14" fmla="*/ 0 w 314"/>
                <a:gd name="T15" fmla="*/ 0 h 253"/>
                <a:gd name="T16" fmla="*/ 0 w 314"/>
                <a:gd name="T17" fmla="*/ 0 h 253"/>
                <a:gd name="T18" fmla="*/ 0 w 314"/>
                <a:gd name="T19" fmla="*/ 0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4" h="253">
                  <a:moveTo>
                    <a:pt x="0" y="14"/>
                  </a:moveTo>
                  <a:lnTo>
                    <a:pt x="32" y="152"/>
                  </a:lnTo>
                  <a:lnTo>
                    <a:pt x="177" y="253"/>
                  </a:lnTo>
                  <a:lnTo>
                    <a:pt x="314" y="227"/>
                  </a:lnTo>
                  <a:lnTo>
                    <a:pt x="169" y="164"/>
                  </a:lnTo>
                  <a:lnTo>
                    <a:pt x="95" y="99"/>
                  </a:lnTo>
                  <a:lnTo>
                    <a:pt x="3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5" name="Freeform 18"/>
            <p:cNvSpPr>
              <a:spLocks/>
            </p:cNvSpPr>
            <p:nvPr/>
          </p:nvSpPr>
          <p:spPr bwMode="auto">
            <a:xfrm>
              <a:off x="3095" y="1852"/>
              <a:ext cx="72" cy="35"/>
            </a:xfrm>
            <a:custGeom>
              <a:avLst/>
              <a:gdLst>
                <a:gd name="T0" fmla="*/ 0 w 144"/>
                <a:gd name="T1" fmla="*/ 2 h 68"/>
                <a:gd name="T2" fmla="*/ 2 w 144"/>
                <a:gd name="T3" fmla="*/ 3 h 68"/>
                <a:gd name="T4" fmla="*/ 5 w 144"/>
                <a:gd name="T5" fmla="*/ 1 h 68"/>
                <a:gd name="T6" fmla="*/ 2 w 144"/>
                <a:gd name="T7" fmla="*/ 0 h 68"/>
                <a:gd name="T8" fmla="*/ 0 w 144"/>
                <a:gd name="T9" fmla="*/ 1 h 68"/>
                <a:gd name="T10" fmla="*/ 0 w 144"/>
                <a:gd name="T11" fmla="*/ 2 h 68"/>
                <a:gd name="T12" fmla="*/ 0 w 144"/>
                <a:gd name="T13" fmla="*/ 2 h 68"/>
                <a:gd name="T14" fmla="*/ 0 w 144"/>
                <a:gd name="T15" fmla="*/ 2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68">
                  <a:moveTo>
                    <a:pt x="0" y="55"/>
                  </a:moveTo>
                  <a:lnTo>
                    <a:pt x="59" y="68"/>
                  </a:lnTo>
                  <a:lnTo>
                    <a:pt x="144" y="23"/>
                  </a:lnTo>
                  <a:lnTo>
                    <a:pt x="59" y="0"/>
                  </a:lnTo>
                  <a:lnTo>
                    <a:pt x="0" y="2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6" name="Freeform 19"/>
            <p:cNvSpPr>
              <a:spLocks/>
            </p:cNvSpPr>
            <p:nvPr/>
          </p:nvSpPr>
          <p:spPr bwMode="auto">
            <a:xfrm>
              <a:off x="2523" y="2114"/>
              <a:ext cx="227" cy="184"/>
            </a:xfrm>
            <a:custGeom>
              <a:avLst/>
              <a:gdLst>
                <a:gd name="T0" fmla="*/ 6 w 455"/>
                <a:gd name="T1" fmla="*/ 1 h 368"/>
                <a:gd name="T2" fmla="*/ 12 w 455"/>
                <a:gd name="T3" fmla="*/ 0 h 368"/>
                <a:gd name="T4" fmla="*/ 14 w 455"/>
                <a:gd name="T5" fmla="*/ 2 h 368"/>
                <a:gd name="T6" fmla="*/ 7 w 455"/>
                <a:gd name="T7" fmla="*/ 12 h 368"/>
                <a:gd name="T8" fmla="*/ 3 w 455"/>
                <a:gd name="T9" fmla="*/ 10 h 368"/>
                <a:gd name="T10" fmla="*/ 0 w 455"/>
                <a:gd name="T11" fmla="*/ 6 h 368"/>
                <a:gd name="T12" fmla="*/ 3 w 455"/>
                <a:gd name="T13" fmla="*/ 2 h 368"/>
                <a:gd name="T14" fmla="*/ 6 w 455"/>
                <a:gd name="T15" fmla="*/ 1 h 368"/>
                <a:gd name="T16" fmla="*/ 6 w 455"/>
                <a:gd name="T17" fmla="*/ 1 h 368"/>
                <a:gd name="T18" fmla="*/ 6 w 455"/>
                <a:gd name="T19" fmla="*/ 1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5" h="368">
                  <a:moveTo>
                    <a:pt x="194" y="13"/>
                  </a:moveTo>
                  <a:lnTo>
                    <a:pt x="392" y="0"/>
                  </a:lnTo>
                  <a:lnTo>
                    <a:pt x="455" y="40"/>
                  </a:lnTo>
                  <a:lnTo>
                    <a:pt x="229" y="368"/>
                  </a:lnTo>
                  <a:lnTo>
                    <a:pt x="109" y="311"/>
                  </a:lnTo>
                  <a:lnTo>
                    <a:pt x="0" y="176"/>
                  </a:lnTo>
                  <a:lnTo>
                    <a:pt x="122" y="45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A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7" name="Freeform 20"/>
            <p:cNvSpPr>
              <a:spLocks/>
            </p:cNvSpPr>
            <p:nvPr/>
          </p:nvSpPr>
          <p:spPr bwMode="auto">
            <a:xfrm>
              <a:off x="2651" y="1751"/>
              <a:ext cx="665" cy="267"/>
            </a:xfrm>
            <a:custGeom>
              <a:avLst/>
              <a:gdLst>
                <a:gd name="T0" fmla="*/ 5 w 1329"/>
                <a:gd name="T1" fmla="*/ 17 h 534"/>
                <a:gd name="T2" fmla="*/ 2 w 1329"/>
                <a:gd name="T3" fmla="*/ 13 h 534"/>
                <a:gd name="T4" fmla="*/ 0 w 1329"/>
                <a:gd name="T5" fmla="*/ 5 h 534"/>
                <a:gd name="T6" fmla="*/ 38 w 1329"/>
                <a:gd name="T7" fmla="*/ 0 h 534"/>
                <a:gd name="T8" fmla="*/ 42 w 1329"/>
                <a:gd name="T9" fmla="*/ 3 h 534"/>
                <a:gd name="T10" fmla="*/ 42 w 1329"/>
                <a:gd name="T11" fmla="*/ 17 h 534"/>
                <a:gd name="T12" fmla="*/ 40 w 1329"/>
                <a:gd name="T13" fmla="*/ 17 h 534"/>
                <a:gd name="T14" fmla="*/ 37 w 1329"/>
                <a:gd name="T15" fmla="*/ 3 h 534"/>
                <a:gd name="T16" fmla="*/ 2 w 1329"/>
                <a:gd name="T17" fmla="*/ 5 h 534"/>
                <a:gd name="T18" fmla="*/ 6 w 1329"/>
                <a:gd name="T19" fmla="*/ 17 h 534"/>
                <a:gd name="T20" fmla="*/ 5 w 1329"/>
                <a:gd name="T21" fmla="*/ 17 h 534"/>
                <a:gd name="T22" fmla="*/ 5 w 1329"/>
                <a:gd name="T23" fmla="*/ 17 h 534"/>
                <a:gd name="T24" fmla="*/ 5 w 1329"/>
                <a:gd name="T25" fmla="*/ 17 h 5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9" h="534">
                  <a:moveTo>
                    <a:pt x="148" y="522"/>
                  </a:moveTo>
                  <a:lnTo>
                    <a:pt x="57" y="393"/>
                  </a:lnTo>
                  <a:lnTo>
                    <a:pt x="0" y="129"/>
                  </a:lnTo>
                  <a:lnTo>
                    <a:pt x="1205" y="0"/>
                  </a:lnTo>
                  <a:lnTo>
                    <a:pt x="1323" y="76"/>
                  </a:lnTo>
                  <a:lnTo>
                    <a:pt x="1329" y="534"/>
                  </a:lnTo>
                  <a:lnTo>
                    <a:pt x="1276" y="534"/>
                  </a:lnTo>
                  <a:lnTo>
                    <a:pt x="1177" y="72"/>
                  </a:lnTo>
                  <a:lnTo>
                    <a:pt x="61" y="157"/>
                  </a:lnTo>
                  <a:lnTo>
                    <a:pt x="179" y="515"/>
                  </a:lnTo>
                  <a:lnTo>
                    <a:pt x="148" y="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8" name="Freeform 21"/>
            <p:cNvSpPr>
              <a:spLocks/>
            </p:cNvSpPr>
            <p:nvPr/>
          </p:nvSpPr>
          <p:spPr bwMode="auto">
            <a:xfrm>
              <a:off x="2820" y="1795"/>
              <a:ext cx="496" cy="256"/>
            </a:xfrm>
            <a:custGeom>
              <a:avLst/>
              <a:gdLst>
                <a:gd name="T0" fmla="*/ 0 w 991"/>
                <a:gd name="T1" fmla="*/ 2 h 511"/>
                <a:gd name="T2" fmla="*/ 3 w 991"/>
                <a:gd name="T3" fmla="*/ 7 h 511"/>
                <a:gd name="T4" fmla="*/ 4 w 991"/>
                <a:gd name="T5" fmla="*/ 6 h 511"/>
                <a:gd name="T6" fmla="*/ 4 w 991"/>
                <a:gd name="T7" fmla="*/ 5 h 511"/>
                <a:gd name="T8" fmla="*/ 8 w 991"/>
                <a:gd name="T9" fmla="*/ 5 h 511"/>
                <a:gd name="T10" fmla="*/ 11 w 991"/>
                <a:gd name="T11" fmla="*/ 12 h 511"/>
                <a:gd name="T12" fmla="*/ 17 w 991"/>
                <a:gd name="T13" fmla="*/ 16 h 511"/>
                <a:gd name="T14" fmla="*/ 31 w 991"/>
                <a:gd name="T15" fmla="*/ 15 h 511"/>
                <a:gd name="T16" fmla="*/ 31 w 991"/>
                <a:gd name="T17" fmla="*/ 14 h 511"/>
                <a:gd name="T18" fmla="*/ 18 w 991"/>
                <a:gd name="T19" fmla="*/ 15 h 511"/>
                <a:gd name="T20" fmla="*/ 13 w 991"/>
                <a:gd name="T21" fmla="*/ 12 h 511"/>
                <a:gd name="T22" fmla="*/ 11 w 991"/>
                <a:gd name="T23" fmla="*/ 8 h 511"/>
                <a:gd name="T24" fmla="*/ 11 w 991"/>
                <a:gd name="T25" fmla="*/ 0 h 511"/>
                <a:gd name="T26" fmla="*/ 8 w 991"/>
                <a:gd name="T27" fmla="*/ 1 h 511"/>
                <a:gd name="T28" fmla="*/ 8 w 991"/>
                <a:gd name="T29" fmla="*/ 3 h 511"/>
                <a:gd name="T30" fmla="*/ 4 w 991"/>
                <a:gd name="T31" fmla="*/ 3 h 511"/>
                <a:gd name="T32" fmla="*/ 2 w 991"/>
                <a:gd name="T33" fmla="*/ 1 h 511"/>
                <a:gd name="T34" fmla="*/ 0 w 991"/>
                <a:gd name="T35" fmla="*/ 2 h 511"/>
                <a:gd name="T36" fmla="*/ 0 w 991"/>
                <a:gd name="T37" fmla="*/ 2 h 511"/>
                <a:gd name="T38" fmla="*/ 0 w 991"/>
                <a:gd name="T39" fmla="*/ 2 h 5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91" h="511">
                  <a:moveTo>
                    <a:pt x="0" y="34"/>
                  </a:moveTo>
                  <a:lnTo>
                    <a:pt x="84" y="196"/>
                  </a:lnTo>
                  <a:lnTo>
                    <a:pt x="113" y="173"/>
                  </a:lnTo>
                  <a:lnTo>
                    <a:pt x="120" y="146"/>
                  </a:lnTo>
                  <a:lnTo>
                    <a:pt x="255" y="129"/>
                  </a:lnTo>
                  <a:lnTo>
                    <a:pt x="324" y="365"/>
                  </a:lnTo>
                  <a:lnTo>
                    <a:pt x="527" y="511"/>
                  </a:lnTo>
                  <a:lnTo>
                    <a:pt x="991" y="450"/>
                  </a:lnTo>
                  <a:lnTo>
                    <a:pt x="991" y="422"/>
                  </a:lnTo>
                  <a:lnTo>
                    <a:pt x="561" y="462"/>
                  </a:lnTo>
                  <a:lnTo>
                    <a:pt x="396" y="369"/>
                  </a:lnTo>
                  <a:lnTo>
                    <a:pt x="347" y="236"/>
                  </a:lnTo>
                  <a:lnTo>
                    <a:pt x="324" y="0"/>
                  </a:lnTo>
                  <a:lnTo>
                    <a:pt x="238" y="11"/>
                  </a:lnTo>
                  <a:lnTo>
                    <a:pt x="238" y="80"/>
                  </a:lnTo>
                  <a:lnTo>
                    <a:pt x="109" y="91"/>
                  </a:lnTo>
                  <a:lnTo>
                    <a:pt x="46" y="2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09" name="Freeform 22"/>
            <p:cNvSpPr>
              <a:spLocks/>
            </p:cNvSpPr>
            <p:nvPr/>
          </p:nvSpPr>
          <p:spPr bwMode="auto">
            <a:xfrm>
              <a:off x="2646" y="1362"/>
              <a:ext cx="728" cy="738"/>
            </a:xfrm>
            <a:custGeom>
              <a:avLst/>
              <a:gdLst>
                <a:gd name="T0" fmla="*/ 1 w 1456"/>
                <a:gd name="T1" fmla="*/ 46 h 1475"/>
                <a:gd name="T2" fmla="*/ 0 w 1456"/>
                <a:gd name="T3" fmla="*/ 47 h 1475"/>
                <a:gd name="T4" fmla="*/ 4 w 1456"/>
                <a:gd name="T5" fmla="*/ 46 h 1475"/>
                <a:gd name="T6" fmla="*/ 9 w 1456"/>
                <a:gd name="T7" fmla="*/ 41 h 1475"/>
                <a:gd name="T8" fmla="*/ 15 w 1456"/>
                <a:gd name="T9" fmla="*/ 35 h 1475"/>
                <a:gd name="T10" fmla="*/ 19 w 1456"/>
                <a:gd name="T11" fmla="*/ 29 h 1475"/>
                <a:gd name="T12" fmla="*/ 23 w 1456"/>
                <a:gd name="T13" fmla="*/ 22 h 1475"/>
                <a:gd name="T14" fmla="*/ 24 w 1456"/>
                <a:gd name="T15" fmla="*/ 23 h 1475"/>
                <a:gd name="T16" fmla="*/ 25 w 1456"/>
                <a:gd name="T17" fmla="*/ 18 h 1475"/>
                <a:gd name="T18" fmla="*/ 25 w 1456"/>
                <a:gd name="T19" fmla="*/ 20 h 1475"/>
                <a:gd name="T20" fmla="*/ 28 w 1456"/>
                <a:gd name="T21" fmla="*/ 17 h 1475"/>
                <a:gd name="T22" fmla="*/ 29 w 1456"/>
                <a:gd name="T23" fmla="*/ 17 h 1475"/>
                <a:gd name="T24" fmla="*/ 30 w 1456"/>
                <a:gd name="T25" fmla="*/ 13 h 1475"/>
                <a:gd name="T26" fmla="*/ 31 w 1456"/>
                <a:gd name="T27" fmla="*/ 14 h 1475"/>
                <a:gd name="T28" fmla="*/ 32 w 1456"/>
                <a:gd name="T29" fmla="*/ 7 h 1475"/>
                <a:gd name="T30" fmla="*/ 32 w 1456"/>
                <a:gd name="T31" fmla="*/ 8 h 1475"/>
                <a:gd name="T32" fmla="*/ 33 w 1456"/>
                <a:gd name="T33" fmla="*/ 5 h 1475"/>
                <a:gd name="T34" fmla="*/ 34 w 1456"/>
                <a:gd name="T35" fmla="*/ 6 h 1475"/>
                <a:gd name="T36" fmla="*/ 36 w 1456"/>
                <a:gd name="T37" fmla="*/ 2 h 1475"/>
                <a:gd name="T38" fmla="*/ 36 w 1456"/>
                <a:gd name="T39" fmla="*/ 3 h 1475"/>
                <a:gd name="T40" fmla="*/ 40 w 1456"/>
                <a:gd name="T41" fmla="*/ 2 h 1475"/>
                <a:gd name="T42" fmla="*/ 39 w 1456"/>
                <a:gd name="T43" fmla="*/ 3 h 1475"/>
                <a:gd name="T44" fmla="*/ 42 w 1456"/>
                <a:gd name="T45" fmla="*/ 4 h 1475"/>
                <a:gd name="T46" fmla="*/ 41 w 1456"/>
                <a:gd name="T47" fmla="*/ 4 h 1475"/>
                <a:gd name="T48" fmla="*/ 44 w 1456"/>
                <a:gd name="T49" fmla="*/ 6 h 1475"/>
                <a:gd name="T50" fmla="*/ 43 w 1456"/>
                <a:gd name="T51" fmla="*/ 7 h 1475"/>
                <a:gd name="T52" fmla="*/ 46 w 1456"/>
                <a:gd name="T53" fmla="*/ 10 h 1475"/>
                <a:gd name="T54" fmla="*/ 45 w 1456"/>
                <a:gd name="T55" fmla="*/ 7 h 1475"/>
                <a:gd name="T56" fmla="*/ 46 w 1456"/>
                <a:gd name="T57" fmla="*/ 7 h 1475"/>
                <a:gd name="T58" fmla="*/ 44 w 1456"/>
                <a:gd name="T59" fmla="*/ 4 h 1475"/>
                <a:gd name="T60" fmla="*/ 45 w 1456"/>
                <a:gd name="T61" fmla="*/ 3 h 1475"/>
                <a:gd name="T62" fmla="*/ 41 w 1456"/>
                <a:gd name="T63" fmla="*/ 2 h 1475"/>
                <a:gd name="T64" fmla="*/ 41 w 1456"/>
                <a:gd name="T65" fmla="*/ 0 h 1475"/>
                <a:gd name="T66" fmla="*/ 37 w 1456"/>
                <a:gd name="T67" fmla="*/ 2 h 1475"/>
                <a:gd name="T68" fmla="*/ 36 w 1456"/>
                <a:gd name="T69" fmla="*/ 0 h 1475"/>
                <a:gd name="T70" fmla="*/ 34 w 1456"/>
                <a:gd name="T71" fmla="*/ 4 h 1475"/>
                <a:gd name="T72" fmla="*/ 32 w 1456"/>
                <a:gd name="T73" fmla="*/ 3 h 1475"/>
                <a:gd name="T74" fmla="*/ 32 w 1456"/>
                <a:gd name="T75" fmla="*/ 6 h 1475"/>
                <a:gd name="T76" fmla="*/ 30 w 1456"/>
                <a:gd name="T77" fmla="*/ 6 h 1475"/>
                <a:gd name="T78" fmla="*/ 30 w 1456"/>
                <a:gd name="T79" fmla="*/ 12 h 1475"/>
                <a:gd name="T80" fmla="*/ 28 w 1456"/>
                <a:gd name="T81" fmla="*/ 11 h 1475"/>
                <a:gd name="T82" fmla="*/ 26 w 1456"/>
                <a:gd name="T83" fmla="*/ 17 h 1475"/>
                <a:gd name="T84" fmla="*/ 25 w 1456"/>
                <a:gd name="T85" fmla="*/ 16 h 1475"/>
                <a:gd name="T86" fmla="*/ 23 w 1456"/>
                <a:gd name="T87" fmla="*/ 20 h 1475"/>
                <a:gd name="T88" fmla="*/ 21 w 1456"/>
                <a:gd name="T89" fmla="*/ 19 h 1475"/>
                <a:gd name="T90" fmla="*/ 19 w 1456"/>
                <a:gd name="T91" fmla="*/ 26 h 1475"/>
                <a:gd name="T92" fmla="*/ 18 w 1456"/>
                <a:gd name="T93" fmla="*/ 26 h 1475"/>
                <a:gd name="T94" fmla="*/ 16 w 1456"/>
                <a:gd name="T95" fmla="*/ 31 h 1475"/>
                <a:gd name="T96" fmla="*/ 13 w 1456"/>
                <a:gd name="T97" fmla="*/ 35 h 1475"/>
                <a:gd name="T98" fmla="*/ 4 w 1456"/>
                <a:gd name="T99" fmla="*/ 43 h 1475"/>
                <a:gd name="T100" fmla="*/ 1 w 1456"/>
                <a:gd name="T101" fmla="*/ 46 h 1475"/>
                <a:gd name="T102" fmla="*/ 1 w 1456"/>
                <a:gd name="T103" fmla="*/ 46 h 1475"/>
                <a:gd name="T104" fmla="*/ 1 w 1456"/>
                <a:gd name="T105" fmla="*/ 46 h 14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56" h="1475">
                  <a:moveTo>
                    <a:pt x="1" y="1452"/>
                  </a:moveTo>
                  <a:lnTo>
                    <a:pt x="0" y="1475"/>
                  </a:lnTo>
                  <a:lnTo>
                    <a:pt x="100" y="1441"/>
                  </a:lnTo>
                  <a:lnTo>
                    <a:pt x="270" y="1283"/>
                  </a:lnTo>
                  <a:lnTo>
                    <a:pt x="456" y="1097"/>
                  </a:lnTo>
                  <a:lnTo>
                    <a:pt x="597" y="907"/>
                  </a:lnTo>
                  <a:lnTo>
                    <a:pt x="728" y="686"/>
                  </a:lnTo>
                  <a:lnTo>
                    <a:pt x="743" y="709"/>
                  </a:lnTo>
                  <a:lnTo>
                    <a:pt x="790" y="568"/>
                  </a:lnTo>
                  <a:lnTo>
                    <a:pt x="796" y="629"/>
                  </a:lnTo>
                  <a:lnTo>
                    <a:pt x="868" y="521"/>
                  </a:lnTo>
                  <a:lnTo>
                    <a:pt x="901" y="536"/>
                  </a:lnTo>
                  <a:lnTo>
                    <a:pt x="937" y="407"/>
                  </a:lnTo>
                  <a:lnTo>
                    <a:pt x="965" y="422"/>
                  </a:lnTo>
                  <a:lnTo>
                    <a:pt x="994" y="219"/>
                  </a:lnTo>
                  <a:lnTo>
                    <a:pt x="1022" y="230"/>
                  </a:lnTo>
                  <a:lnTo>
                    <a:pt x="1040" y="143"/>
                  </a:lnTo>
                  <a:lnTo>
                    <a:pt x="1062" y="175"/>
                  </a:lnTo>
                  <a:lnTo>
                    <a:pt x="1129" y="63"/>
                  </a:lnTo>
                  <a:lnTo>
                    <a:pt x="1140" y="89"/>
                  </a:lnTo>
                  <a:lnTo>
                    <a:pt x="1249" y="50"/>
                  </a:lnTo>
                  <a:lnTo>
                    <a:pt x="1241" y="89"/>
                  </a:lnTo>
                  <a:lnTo>
                    <a:pt x="1332" y="97"/>
                  </a:lnTo>
                  <a:lnTo>
                    <a:pt x="1292" y="126"/>
                  </a:lnTo>
                  <a:lnTo>
                    <a:pt x="1395" y="188"/>
                  </a:lnTo>
                  <a:lnTo>
                    <a:pt x="1363" y="198"/>
                  </a:lnTo>
                  <a:lnTo>
                    <a:pt x="1445" y="304"/>
                  </a:lnTo>
                  <a:lnTo>
                    <a:pt x="1424" y="219"/>
                  </a:lnTo>
                  <a:lnTo>
                    <a:pt x="1456" y="219"/>
                  </a:lnTo>
                  <a:lnTo>
                    <a:pt x="1384" y="118"/>
                  </a:lnTo>
                  <a:lnTo>
                    <a:pt x="1414" y="74"/>
                  </a:lnTo>
                  <a:lnTo>
                    <a:pt x="1298" y="50"/>
                  </a:lnTo>
                  <a:lnTo>
                    <a:pt x="1285" y="0"/>
                  </a:lnTo>
                  <a:lnTo>
                    <a:pt x="1169" y="40"/>
                  </a:lnTo>
                  <a:lnTo>
                    <a:pt x="1140" y="0"/>
                  </a:lnTo>
                  <a:lnTo>
                    <a:pt x="1062" y="101"/>
                  </a:lnTo>
                  <a:lnTo>
                    <a:pt x="1005" y="74"/>
                  </a:lnTo>
                  <a:lnTo>
                    <a:pt x="994" y="181"/>
                  </a:lnTo>
                  <a:lnTo>
                    <a:pt x="954" y="181"/>
                  </a:lnTo>
                  <a:lnTo>
                    <a:pt x="929" y="361"/>
                  </a:lnTo>
                  <a:lnTo>
                    <a:pt x="880" y="352"/>
                  </a:lnTo>
                  <a:lnTo>
                    <a:pt x="811" y="525"/>
                  </a:lnTo>
                  <a:lnTo>
                    <a:pt x="771" y="489"/>
                  </a:lnTo>
                  <a:lnTo>
                    <a:pt x="728" y="629"/>
                  </a:lnTo>
                  <a:lnTo>
                    <a:pt x="665" y="608"/>
                  </a:lnTo>
                  <a:lnTo>
                    <a:pt x="597" y="827"/>
                  </a:lnTo>
                  <a:lnTo>
                    <a:pt x="557" y="810"/>
                  </a:lnTo>
                  <a:lnTo>
                    <a:pt x="496" y="968"/>
                  </a:lnTo>
                  <a:lnTo>
                    <a:pt x="387" y="1108"/>
                  </a:lnTo>
                  <a:lnTo>
                    <a:pt x="112" y="1363"/>
                  </a:lnTo>
                  <a:lnTo>
                    <a:pt x="1" y="1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0" name="Freeform 23"/>
            <p:cNvSpPr>
              <a:spLocks/>
            </p:cNvSpPr>
            <p:nvPr/>
          </p:nvSpPr>
          <p:spPr bwMode="auto">
            <a:xfrm>
              <a:off x="2515" y="2100"/>
              <a:ext cx="280" cy="109"/>
            </a:xfrm>
            <a:custGeom>
              <a:avLst/>
              <a:gdLst>
                <a:gd name="T0" fmla="*/ 7 w 559"/>
                <a:gd name="T1" fmla="*/ 0 h 219"/>
                <a:gd name="T2" fmla="*/ 8 w 559"/>
                <a:gd name="T3" fmla="*/ 0 h 219"/>
                <a:gd name="T4" fmla="*/ 13 w 559"/>
                <a:gd name="T5" fmla="*/ 0 h 219"/>
                <a:gd name="T6" fmla="*/ 15 w 559"/>
                <a:gd name="T7" fmla="*/ 0 h 219"/>
                <a:gd name="T8" fmla="*/ 18 w 559"/>
                <a:gd name="T9" fmla="*/ 2 h 219"/>
                <a:gd name="T10" fmla="*/ 18 w 559"/>
                <a:gd name="T11" fmla="*/ 4 h 219"/>
                <a:gd name="T12" fmla="*/ 13 w 559"/>
                <a:gd name="T13" fmla="*/ 0 h 219"/>
                <a:gd name="T14" fmla="*/ 11 w 559"/>
                <a:gd name="T15" fmla="*/ 0 h 219"/>
                <a:gd name="T16" fmla="*/ 6 w 559"/>
                <a:gd name="T17" fmla="*/ 5 h 219"/>
                <a:gd name="T18" fmla="*/ 7 w 559"/>
                <a:gd name="T19" fmla="*/ 6 h 219"/>
                <a:gd name="T20" fmla="*/ 3 w 559"/>
                <a:gd name="T21" fmla="*/ 5 h 219"/>
                <a:gd name="T22" fmla="*/ 3 w 559"/>
                <a:gd name="T23" fmla="*/ 5 h 219"/>
                <a:gd name="T24" fmla="*/ 1 w 559"/>
                <a:gd name="T25" fmla="*/ 6 h 219"/>
                <a:gd name="T26" fmla="*/ 0 w 559"/>
                <a:gd name="T27" fmla="*/ 6 h 219"/>
                <a:gd name="T28" fmla="*/ 4 w 559"/>
                <a:gd name="T29" fmla="*/ 2 h 219"/>
                <a:gd name="T30" fmla="*/ 7 w 559"/>
                <a:gd name="T31" fmla="*/ 0 h 219"/>
                <a:gd name="T32" fmla="*/ 7 w 559"/>
                <a:gd name="T33" fmla="*/ 0 h 219"/>
                <a:gd name="T34" fmla="*/ 7 w 559"/>
                <a:gd name="T35" fmla="*/ 0 h 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9" h="219">
                  <a:moveTo>
                    <a:pt x="209" y="15"/>
                  </a:moveTo>
                  <a:lnTo>
                    <a:pt x="238" y="27"/>
                  </a:lnTo>
                  <a:lnTo>
                    <a:pt x="396" y="0"/>
                  </a:lnTo>
                  <a:lnTo>
                    <a:pt x="479" y="11"/>
                  </a:lnTo>
                  <a:lnTo>
                    <a:pt x="559" y="80"/>
                  </a:lnTo>
                  <a:lnTo>
                    <a:pt x="555" y="141"/>
                  </a:lnTo>
                  <a:lnTo>
                    <a:pt x="407" y="27"/>
                  </a:lnTo>
                  <a:lnTo>
                    <a:pt x="321" y="27"/>
                  </a:lnTo>
                  <a:lnTo>
                    <a:pt x="169" y="162"/>
                  </a:lnTo>
                  <a:lnTo>
                    <a:pt x="206" y="196"/>
                  </a:lnTo>
                  <a:lnTo>
                    <a:pt x="90" y="190"/>
                  </a:lnTo>
                  <a:lnTo>
                    <a:pt x="69" y="162"/>
                  </a:lnTo>
                  <a:lnTo>
                    <a:pt x="23" y="219"/>
                  </a:lnTo>
                  <a:lnTo>
                    <a:pt x="0" y="200"/>
                  </a:lnTo>
                  <a:lnTo>
                    <a:pt x="110" y="91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1" name="Freeform 24"/>
            <p:cNvSpPr>
              <a:spLocks/>
            </p:cNvSpPr>
            <p:nvPr/>
          </p:nvSpPr>
          <p:spPr bwMode="auto">
            <a:xfrm>
              <a:off x="2512" y="2113"/>
              <a:ext cx="784" cy="298"/>
            </a:xfrm>
            <a:custGeom>
              <a:avLst/>
              <a:gdLst>
                <a:gd name="T0" fmla="*/ 2 w 1567"/>
                <a:gd name="T1" fmla="*/ 5 h 597"/>
                <a:gd name="T2" fmla="*/ 2 w 1567"/>
                <a:gd name="T3" fmla="*/ 6 h 597"/>
                <a:gd name="T4" fmla="*/ 5 w 1567"/>
                <a:gd name="T5" fmla="*/ 7 h 597"/>
                <a:gd name="T6" fmla="*/ 8 w 1567"/>
                <a:gd name="T7" fmla="*/ 10 h 597"/>
                <a:gd name="T8" fmla="*/ 8 w 1567"/>
                <a:gd name="T9" fmla="*/ 9 h 597"/>
                <a:gd name="T10" fmla="*/ 7 w 1567"/>
                <a:gd name="T11" fmla="*/ 5 h 597"/>
                <a:gd name="T12" fmla="*/ 14 w 1567"/>
                <a:gd name="T13" fmla="*/ 0 h 597"/>
                <a:gd name="T14" fmla="*/ 18 w 1567"/>
                <a:gd name="T15" fmla="*/ 1 h 597"/>
                <a:gd name="T16" fmla="*/ 18 w 1567"/>
                <a:gd name="T17" fmla="*/ 8 h 597"/>
                <a:gd name="T18" fmla="*/ 11 w 1567"/>
                <a:gd name="T19" fmla="*/ 11 h 597"/>
                <a:gd name="T20" fmla="*/ 21 w 1567"/>
                <a:gd name="T21" fmla="*/ 16 h 597"/>
                <a:gd name="T22" fmla="*/ 23 w 1567"/>
                <a:gd name="T23" fmla="*/ 16 h 597"/>
                <a:gd name="T24" fmla="*/ 40 w 1567"/>
                <a:gd name="T25" fmla="*/ 11 h 597"/>
                <a:gd name="T26" fmla="*/ 44 w 1567"/>
                <a:gd name="T27" fmla="*/ 10 h 597"/>
                <a:gd name="T28" fmla="*/ 45 w 1567"/>
                <a:gd name="T29" fmla="*/ 11 h 597"/>
                <a:gd name="T30" fmla="*/ 43 w 1567"/>
                <a:gd name="T31" fmla="*/ 12 h 597"/>
                <a:gd name="T32" fmla="*/ 41 w 1567"/>
                <a:gd name="T33" fmla="*/ 12 h 597"/>
                <a:gd name="T34" fmla="*/ 27 w 1567"/>
                <a:gd name="T35" fmla="*/ 17 h 597"/>
                <a:gd name="T36" fmla="*/ 29 w 1567"/>
                <a:gd name="T37" fmla="*/ 18 h 597"/>
                <a:gd name="T38" fmla="*/ 45 w 1567"/>
                <a:gd name="T39" fmla="*/ 13 h 597"/>
                <a:gd name="T40" fmla="*/ 48 w 1567"/>
                <a:gd name="T41" fmla="*/ 11 h 597"/>
                <a:gd name="T42" fmla="*/ 49 w 1567"/>
                <a:gd name="T43" fmla="*/ 13 h 597"/>
                <a:gd name="T44" fmla="*/ 46 w 1567"/>
                <a:gd name="T45" fmla="*/ 15 h 597"/>
                <a:gd name="T46" fmla="*/ 29 w 1567"/>
                <a:gd name="T47" fmla="*/ 18 h 597"/>
                <a:gd name="T48" fmla="*/ 17 w 1567"/>
                <a:gd name="T49" fmla="*/ 16 h 597"/>
                <a:gd name="T50" fmla="*/ 4 w 1567"/>
                <a:gd name="T51" fmla="*/ 10 h 597"/>
                <a:gd name="T52" fmla="*/ 0 w 1567"/>
                <a:gd name="T53" fmla="*/ 5 h 597"/>
                <a:gd name="T54" fmla="*/ 2 w 1567"/>
                <a:gd name="T55" fmla="*/ 5 h 597"/>
                <a:gd name="T56" fmla="*/ 2 w 1567"/>
                <a:gd name="T57" fmla="*/ 5 h 597"/>
                <a:gd name="T58" fmla="*/ 2 w 1567"/>
                <a:gd name="T59" fmla="*/ 5 h 5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67" h="597">
                  <a:moveTo>
                    <a:pt x="40" y="180"/>
                  </a:moveTo>
                  <a:lnTo>
                    <a:pt x="63" y="201"/>
                  </a:lnTo>
                  <a:lnTo>
                    <a:pt x="158" y="226"/>
                  </a:lnTo>
                  <a:lnTo>
                    <a:pt x="231" y="323"/>
                  </a:lnTo>
                  <a:lnTo>
                    <a:pt x="251" y="310"/>
                  </a:lnTo>
                  <a:lnTo>
                    <a:pt x="198" y="169"/>
                  </a:lnTo>
                  <a:lnTo>
                    <a:pt x="438" y="0"/>
                  </a:lnTo>
                  <a:lnTo>
                    <a:pt x="565" y="57"/>
                  </a:lnTo>
                  <a:lnTo>
                    <a:pt x="556" y="266"/>
                  </a:lnTo>
                  <a:lnTo>
                    <a:pt x="350" y="370"/>
                  </a:lnTo>
                  <a:lnTo>
                    <a:pt x="656" y="519"/>
                  </a:lnTo>
                  <a:lnTo>
                    <a:pt x="729" y="524"/>
                  </a:lnTo>
                  <a:lnTo>
                    <a:pt x="1263" y="378"/>
                  </a:lnTo>
                  <a:lnTo>
                    <a:pt x="1387" y="349"/>
                  </a:lnTo>
                  <a:lnTo>
                    <a:pt x="1421" y="378"/>
                  </a:lnTo>
                  <a:lnTo>
                    <a:pt x="1358" y="412"/>
                  </a:lnTo>
                  <a:lnTo>
                    <a:pt x="1291" y="406"/>
                  </a:lnTo>
                  <a:lnTo>
                    <a:pt x="843" y="555"/>
                  </a:lnTo>
                  <a:lnTo>
                    <a:pt x="928" y="576"/>
                  </a:lnTo>
                  <a:lnTo>
                    <a:pt x="1413" y="427"/>
                  </a:lnTo>
                  <a:lnTo>
                    <a:pt x="1518" y="370"/>
                  </a:lnTo>
                  <a:lnTo>
                    <a:pt x="1567" y="446"/>
                  </a:lnTo>
                  <a:lnTo>
                    <a:pt x="1449" y="507"/>
                  </a:lnTo>
                  <a:lnTo>
                    <a:pt x="911" y="597"/>
                  </a:lnTo>
                  <a:lnTo>
                    <a:pt x="533" y="524"/>
                  </a:lnTo>
                  <a:lnTo>
                    <a:pt x="128" y="332"/>
                  </a:lnTo>
                  <a:lnTo>
                    <a:pt x="0" y="180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2" name="Freeform 25"/>
            <p:cNvSpPr>
              <a:spLocks/>
            </p:cNvSpPr>
            <p:nvPr/>
          </p:nvSpPr>
          <p:spPr bwMode="auto">
            <a:xfrm>
              <a:off x="3168" y="1427"/>
              <a:ext cx="504" cy="425"/>
            </a:xfrm>
            <a:custGeom>
              <a:avLst/>
              <a:gdLst>
                <a:gd name="T0" fmla="*/ 0 w 1008"/>
                <a:gd name="T1" fmla="*/ 19 h 852"/>
                <a:gd name="T2" fmla="*/ 1 w 1008"/>
                <a:gd name="T3" fmla="*/ 16 h 852"/>
                <a:gd name="T4" fmla="*/ 1 w 1008"/>
                <a:gd name="T5" fmla="*/ 18 h 852"/>
                <a:gd name="T6" fmla="*/ 3 w 1008"/>
                <a:gd name="T7" fmla="*/ 14 h 852"/>
                <a:gd name="T8" fmla="*/ 4 w 1008"/>
                <a:gd name="T9" fmla="*/ 17 h 852"/>
                <a:gd name="T10" fmla="*/ 6 w 1008"/>
                <a:gd name="T11" fmla="*/ 11 h 852"/>
                <a:gd name="T12" fmla="*/ 7 w 1008"/>
                <a:gd name="T13" fmla="*/ 15 h 852"/>
                <a:gd name="T14" fmla="*/ 9 w 1008"/>
                <a:gd name="T15" fmla="*/ 9 h 852"/>
                <a:gd name="T16" fmla="*/ 10 w 1008"/>
                <a:gd name="T17" fmla="*/ 10 h 852"/>
                <a:gd name="T18" fmla="*/ 12 w 1008"/>
                <a:gd name="T19" fmla="*/ 6 h 852"/>
                <a:gd name="T20" fmla="*/ 12 w 1008"/>
                <a:gd name="T21" fmla="*/ 8 h 852"/>
                <a:gd name="T22" fmla="*/ 15 w 1008"/>
                <a:gd name="T23" fmla="*/ 2 h 852"/>
                <a:gd name="T24" fmla="*/ 16 w 1008"/>
                <a:gd name="T25" fmla="*/ 3 h 852"/>
                <a:gd name="T26" fmla="*/ 20 w 1008"/>
                <a:gd name="T27" fmla="*/ 0 h 852"/>
                <a:gd name="T28" fmla="*/ 19 w 1008"/>
                <a:gd name="T29" fmla="*/ 1 h 852"/>
                <a:gd name="T30" fmla="*/ 26 w 1008"/>
                <a:gd name="T31" fmla="*/ 0 h 852"/>
                <a:gd name="T32" fmla="*/ 25 w 1008"/>
                <a:gd name="T33" fmla="*/ 1 h 852"/>
                <a:gd name="T34" fmla="*/ 30 w 1008"/>
                <a:gd name="T35" fmla="*/ 1 h 852"/>
                <a:gd name="T36" fmla="*/ 29 w 1008"/>
                <a:gd name="T37" fmla="*/ 2 h 852"/>
                <a:gd name="T38" fmla="*/ 32 w 1008"/>
                <a:gd name="T39" fmla="*/ 4 h 852"/>
                <a:gd name="T40" fmla="*/ 24 w 1008"/>
                <a:gd name="T41" fmla="*/ 2 h 852"/>
                <a:gd name="T42" fmla="*/ 18 w 1008"/>
                <a:gd name="T43" fmla="*/ 3 h 852"/>
                <a:gd name="T44" fmla="*/ 18 w 1008"/>
                <a:gd name="T45" fmla="*/ 2 h 852"/>
                <a:gd name="T46" fmla="*/ 14 w 1008"/>
                <a:gd name="T47" fmla="*/ 7 h 852"/>
                <a:gd name="T48" fmla="*/ 13 w 1008"/>
                <a:gd name="T49" fmla="*/ 11 h 852"/>
                <a:gd name="T50" fmla="*/ 13 w 1008"/>
                <a:gd name="T51" fmla="*/ 10 h 852"/>
                <a:gd name="T52" fmla="*/ 12 w 1008"/>
                <a:gd name="T53" fmla="*/ 13 h 852"/>
                <a:gd name="T54" fmla="*/ 11 w 1008"/>
                <a:gd name="T55" fmla="*/ 16 h 852"/>
                <a:gd name="T56" fmla="*/ 16 w 1008"/>
                <a:gd name="T57" fmla="*/ 11 h 852"/>
                <a:gd name="T58" fmla="*/ 16 w 1008"/>
                <a:gd name="T59" fmla="*/ 13 h 852"/>
                <a:gd name="T60" fmla="*/ 19 w 1008"/>
                <a:gd name="T61" fmla="*/ 10 h 852"/>
                <a:gd name="T62" fmla="*/ 21 w 1008"/>
                <a:gd name="T63" fmla="*/ 7 h 852"/>
                <a:gd name="T64" fmla="*/ 21 w 1008"/>
                <a:gd name="T65" fmla="*/ 8 h 852"/>
                <a:gd name="T66" fmla="*/ 23 w 1008"/>
                <a:gd name="T67" fmla="*/ 5 h 852"/>
                <a:gd name="T68" fmla="*/ 23 w 1008"/>
                <a:gd name="T69" fmla="*/ 7 h 852"/>
                <a:gd name="T70" fmla="*/ 26 w 1008"/>
                <a:gd name="T71" fmla="*/ 4 h 852"/>
                <a:gd name="T72" fmla="*/ 25 w 1008"/>
                <a:gd name="T73" fmla="*/ 6 h 852"/>
                <a:gd name="T74" fmla="*/ 28 w 1008"/>
                <a:gd name="T75" fmla="*/ 5 h 852"/>
                <a:gd name="T76" fmla="*/ 27 w 1008"/>
                <a:gd name="T77" fmla="*/ 8 h 852"/>
                <a:gd name="T78" fmla="*/ 30 w 1008"/>
                <a:gd name="T79" fmla="*/ 7 h 852"/>
                <a:gd name="T80" fmla="*/ 27 w 1008"/>
                <a:gd name="T81" fmla="*/ 10 h 852"/>
                <a:gd name="T82" fmla="*/ 30 w 1008"/>
                <a:gd name="T83" fmla="*/ 10 h 852"/>
                <a:gd name="T84" fmla="*/ 27 w 1008"/>
                <a:gd name="T85" fmla="*/ 13 h 852"/>
                <a:gd name="T86" fmla="*/ 29 w 1008"/>
                <a:gd name="T87" fmla="*/ 14 h 852"/>
                <a:gd name="T88" fmla="*/ 26 w 1008"/>
                <a:gd name="T89" fmla="*/ 15 h 852"/>
                <a:gd name="T90" fmla="*/ 26 w 1008"/>
                <a:gd name="T91" fmla="*/ 15 h 852"/>
                <a:gd name="T92" fmla="*/ 27 w 1008"/>
                <a:gd name="T93" fmla="*/ 17 h 852"/>
                <a:gd name="T94" fmla="*/ 23 w 1008"/>
                <a:gd name="T95" fmla="*/ 17 h 852"/>
                <a:gd name="T96" fmla="*/ 19 w 1008"/>
                <a:gd name="T97" fmla="*/ 19 h 852"/>
                <a:gd name="T98" fmla="*/ 27 w 1008"/>
                <a:gd name="T99" fmla="*/ 19 h 852"/>
                <a:gd name="T100" fmla="*/ 9 w 1008"/>
                <a:gd name="T101" fmla="*/ 26 h 852"/>
                <a:gd name="T102" fmla="*/ 8 w 1008"/>
                <a:gd name="T103" fmla="*/ 23 h 852"/>
                <a:gd name="T104" fmla="*/ 10 w 1008"/>
                <a:gd name="T105" fmla="*/ 21 h 852"/>
                <a:gd name="T106" fmla="*/ 8 w 1008"/>
                <a:gd name="T107" fmla="*/ 19 h 852"/>
                <a:gd name="T108" fmla="*/ 4 w 1008"/>
                <a:gd name="T109" fmla="*/ 18 h 852"/>
                <a:gd name="T110" fmla="*/ 5 w 1008"/>
                <a:gd name="T111" fmla="*/ 17 h 852"/>
                <a:gd name="T112" fmla="*/ 3 w 1008"/>
                <a:gd name="T113" fmla="*/ 18 h 852"/>
                <a:gd name="T114" fmla="*/ 3 w 1008"/>
                <a:gd name="T115" fmla="*/ 16 h 852"/>
                <a:gd name="T116" fmla="*/ 0 w 1008"/>
                <a:gd name="T117" fmla="*/ 19 h 852"/>
                <a:gd name="T118" fmla="*/ 0 w 1008"/>
                <a:gd name="T119" fmla="*/ 19 h 852"/>
                <a:gd name="T120" fmla="*/ 0 w 1008"/>
                <a:gd name="T121" fmla="*/ 19 h 8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8" h="852">
                  <a:moveTo>
                    <a:pt x="0" y="620"/>
                  </a:moveTo>
                  <a:lnTo>
                    <a:pt x="12" y="540"/>
                  </a:lnTo>
                  <a:lnTo>
                    <a:pt x="27" y="580"/>
                  </a:lnTo>
                  <a:lnTo>
                    <a:pt x="80" y="457"/>
                  </a:lnTo>
                  <a:lnTo>
                    <a:pt x="109" y="548"/>
                  </a:lnTo>
                  <a:lnTo>
                    <a:pt x="166" y="382"/>
                  </a:lnTo>
                  <a:lnTo>
                    <a:pt x="206" y="495"/>
                  </a:lnTo>
                  <a:lnTo>
                    <a:pt x="280" y="310"/>
                  </a:lnTo>
                  <a:lnTo>
                    <a:pt x="312" y="350"/>
                  </a:lnTo>
                  <a:lnTo>
                    <a:pt x="363" y="223"/>
                  </a:lnTo>
                  <a:lnTo>
                    <a:pt x="381" y="266"/>
                  </a:lnTo>
                  <a:lnTo>
                    <a:pt x="478" y="80"/>
                  </a:lnTo>
                  <a:lnTo>
                    <a:pt x="506" y="101"/>
                  </a:lnTo>
                  <a:lnTo>
                    <a:pt x="613" y="17"/>
                  </a:lnTo>
                  <a:lnTo>
                    <a:pt x="601" y="59"/>
                  </a:lnTo>
                  <a:lnTo>
                    <a:pt x="822" y="0"/>
                  </a:lnTo>
                  <a:lnTo>
                    <a:pt x="797" y="59"/>
                  </a:lnTo>
                  <a:lnTo>
                    <a:pt x="959" y="52"/>
                  </a:lnTo>
                  <a:lnTo>
                    <a:pt x="921" y="90"/>
                  </a:lnTo>
                  <a:lnTo>
                    <a:pt x="1008" y="154"/>
                  </a:lnTo>
                  <a:lnTo>
                    <a:pt x="759" y="73"/>
                  </a:lnTo>
                  <a:lnTo>
                    <a:pt x="563" y="126"/>
                  </a:lnTo>
                  <a:lnTo>
                    <a:pt x="563" y="90"/>
                  </a:lnTo>
                  <a:lnTo>
                    <a:pt x="432" y="255"/>
                  </a:lnTo>
                  <a:lnTo>
                    <a:pt x="413" y="381"/>
                  </a:lnTo>
                  <a:lnTo>
                    <a:pt x="386" y="339"/>
                  </a:lnTo>
                  <a:lnTo>
                    <a:pt x="377" y="436"/>
                  </a:lnTo>
                  <a:lnTo>
                    <a:pt x="341" y="519"/>
                  </a:lnTo>
                  <a:lnTo>
                    <a:pt x="498" y="381"/>
                  </a:lnTo>
                  <a:lnTo>
                    <a:pt x="489" y="445"/>
                  </a:lnTo>
                  <a:lnTo>
                    <a:pt x="607" y="331"/>
                  </a:lnTo>
                  <a:lnTo>
                    <a:pt x="647" y="227"/>
                  </a:lnTo>
                  <a:lnTo>
                    <a:pt x="647" y="282"/>
                  </a:lnTo>
                  <a:lnTo>
                    <a:pt x="710" y="175"/>
                  </a:lnTo>
                  <a:lnTo>
                    <a:pt x="710" y="244"/>
                  </a:lnTo>
                  <a:lnTo>
                    <a:pt x="805" y="130"/>
                  </a:lnTo>
                  <a:lnTo>
                    <a:pt x="787" y="223"/>
                  </a:lnTo>
                  <a:lnTo>
                    <a:pt x="873" y="166"/>
                  </a:lnTo>
                  <a:lnTo>
                    <a:pt x="846" y="261"/>
                  </a:lnTo>
                  <a:lnTo>
                    <a:pt x="934" y="247"/>
                  </a:lnTo>
                  <a:lnTo>
                    <a:pt x="862" y="327"/>
                  </a:lnTo>
                  <a:lnTo>
                    <a:pt x="940" y="344"/>
                  </a:lnTo>
                  <a:lnTo>
                    <a:pt x="835" y="424"/>
                  </a:lnTo>
                  <a:lnTo>
                    <a:pt x="913" y="451"/>
                  </a:lnTo>
                  <a:lnTo>
                    <a:pt x="818" y="500"/>
                  </a:lnTo>
                  <a:lnTo>
                    <a:pt x="826" y="508"/>
                  </a:lnTo>
                  <a:lnTo>
                    <a:pt x="858" y="548"/>
                  </a:lnTo>
                  <a:lnTo>
                    <a:pt x="721" y="569"/>
                  </a:lnTo>
                  <a:lnTo>
                    <a:pt x="590" y="626"/>
                  </a:lnTo>
                  <a:lnTo>
                    <a:pt x="835" y="616"/>
                  </a:lnTo>
                  <a:lnTo>
                    <a:pt x="280" y="852"/>
                  </a:lnTo>
                  <a:lnTo>
                    <a:pt x="249" y="749"/>
                  </a:lnTo>
                  <a:lnTo>
                    <a:pt x="295" y="698"/>
                  </a:lnTo>
                  <a:lnTo>
                    <a:pt x="238" y="620"/>
                  </a:lnTo>
                  <a:lnTo>
                    <a:pt x="126" y="597"/>
                  </a:lnTo>
                  <a:lnTo>
                    <a:pt x="130" y="548"/>
                  </a:lnTo>
                  <a:lnTo>
                    <a:pt x="86" y="597"/>
                  </a:lnTo>
                  <a:lnTo>
                    <a:pt x="75" y="529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3" name="Freeform 26"/>
            <p:cNvSpPr>
              <a:spLocks/>
            </p:cNvSpPr>
            <p:nvPr/>
          </p:nvSpPr>
          <p:spPr bwMode="auto">
            <a:xfrm>
              <a:off x="3061" y="1425"/>
              <a:ext cx="289" cy="286"/>
            </a:xfrm>
            <a:custGeom>
              <a:avLst/>
              <a:gdLst>
                <a:gd name="T0" fmla="*/ 0 w 577"/>
                <a:gd name="T1" fmla="*/ 18 h 572"/>
                <a:gd name="T2" fmla="*/ 2 w 577"/>
                <a:gd name="T3" fmla="*/ 16 h 572"/>
                <a:gd name="T4" fmla="*/ 2 w 577"/>
                <a:gd name="T5" fmla="*/ 17 h 572"/>
                <a:gd name="T6" fmla="*/ 4 w 577"/>
                <a:gd name="T7" fmla="*/ 13 h 572"/>
                <a:gd name="T8" fmla="*/ 4 w 577"/>
                <a:gd name="T9" fmla="*/ 14 h 572"/>
                <a:gd name="T10" fmla="*/ 6 w 577"/>
                <a:gd name="T11" fmla="*/ 11 h 572"/>
                <a:gd name="T12" fmla="*/ 7 w 577"/>
                <a:gd name="T13" fmla="*/ 12 h 572"/>
                <a:gd name="T14" fmla="*/ 9 w 577"/>
                <a:gd name="T15" fmla="*/ 9 h 572"/>
                <a:gd name="T16" fmla="*/ 9 w 577"/>
                <a:gd name="T17" fmla="*/ 10 h 572"/>
                <a:gd name="T18" fmla="*/ 11 w 577"/>
                <a:gd name="T19" fmla="*/ 8 h 572"/>
                <a:gd name="T20" fmla="*/ 11 w 577"/>
                <a:gd name="T21" fmla="*/ 5 h 572"/>
                <a:gd name="T22" fmla="*/ 11 w 577"/>
                <a:gd name="T23" fmla="*/ 2 h 572"/>
                <a:gd name="T24" fmla="*/ 9 w 577"/>
                <a:gd name="T25" fmla="*/ 3 h 572"/>
                <a:gd name="T26" fmla="*/ 10 w 577"/>
                <a:gd name="T27" fmla="*/ 1 h 572"/>
                <a:gd name="T28" fmla="*/ 13 w 577"/>
                <a:gd name="T29" fmla="*/ 0 h 572"/>
                <a:gd name="T30" fmla="*/ 16 w 577"/>
                <a:gd name="T31" fmla="*/ 3 h 572"/>
                <a:gd name="T32" fmla="*/ 18 w 577"/>
                <a:gd name="T33" fmla="*/ 7 h 572"/>
                <a:gd name="T34" fmla="*/ 19 w 577"/>
                <a:gd name="T35" fmla="*/ 9 h 572"/>
                <a:gd name="T36" fmla="*/ 18 w 577"/>
                <a:gd name="T37" fmla="*/ 11 h 572"/>
                <a:gd name="T38" fmla="*/ 13 w 577"/>
                <a:gd name="T39" fmla="*/ 12 h 572"/>
                <a:gd name="T40" fmla="*/ 14 w 577"/>
                <a:gd name="T41" fmla="*/ 10 h 572"/>
                <a:gd name="T42" fmla="*/ 7 w 577"/>
                <a:gd name="T43" fmla="*/ 14 h 572"/>
                <a:gd name="T44" fmla="*/ 6 w 577"/>
                <a:gd name="T45" fmla="*/ 13 h 572"/>
                <a:gd name="T46" fmla="*/ 2 w 577"/>
                <a:gd name="T47" fmla="*/ 18 h 572"/>
                <a:gd name="T48" fmla="*/ 2 w 577"/>
                <a:gd name="T49" fmla="*/ 17 h 572"/>
                <a:gd name="T50" fmla="*/ 0 w 577"/>
                <a:gd name="T51" fmla="*/ 18 h 572"/>
                <a:gd name="T52" fmla="*/ 0 w 577"/>
                <a:gd name="T53" fmla="*/ 18 h 572"/>
                <a:gd name="T54" fmla="*/ 0 w 577"/>
                <a:gd name="T55" fmla="*/ 18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7" h="572">
                  <a:moveTo>
                    <a:pt x="0" y="572"/>
                  </a:moveTo>
                  <a:lnTo>
                    <a:pt x="39" y="494"/>
                  </a:lnTo>
                  <a:lnTo>
                    <a:pt x="62" y="526"/>
                  </a:lnTo>
                  <a:lnTo>
                    <a:pt x="100" y="410"/>
                  </a:lnTo>
                  <a:lnTo>
                    <a:pt x="125" y="439"/>
                  </a:lnTo>
                  <a:lnTo>
                    <a:pt x="188" y="334"/>
                  </a:lnTo>
                  <a:lnTo>
                    <a:pt x="205" y="384"/>
                  </a:lnTo>
                  <a:lnTo>
                    <a:pt x="266" y="273"/>
                  </a:lnTo>
                  <a:lnTo>
                    <a:pt x="281" y="309"/>
                  </a:lnTo>
                  <a:lnTo>
                    <a:pt x="340" y="230"/>
                  </a:lnTo>
                  <a:lnTo>
                    <a:pt x="344" y="129"/>
                  </a:lnTo>
                  <a:lnTo>
                    <a:pt x="334" y="49"/>
                  </a:lnTo>
                  <a:lnTo>
                    <a:pt x="281" y="87"/>
                  </a:lnTo>
                  <a:lnTo>
                    <a:pt x="311" y="17"/>
                  </a:lnTo>
                  <a:lnTo>
                    <a:pt x="397" y="0"/>
                  </a:lnTo>
                  <a:lnTo>
                    <a:pt x="484" y="87"/>
                  </a:lnTo>
                  <a:lnTo>
                    <a:pt x="555" y="203"/>
                  </a:lnTo>
                  <a:lnTo>
                    <a:pt x="577" y="269"/>
                  </a:lnTo>
                  <a:lnTo>
                    <a:pt x="555" y="334"/>
                  </a:lnTo>
                  <a:lnTo>
                    <a:pt x="412" y="353"/>
                  </a:lnTo>
                  <a:lnTo>
                    <a:pt x="423" y="290"/>
                  </a:lnTo>
                  <a:lnTo>
                    <a:pt x="222" y="422"/>
                  </a:lnTo>
                  <a:lnTo>
                    <a:pt x="188" y="410"/>
                  </a:lnTo>
                  <a:lnTo>
                    <a:pt x="55" y="572"/>
                  </a:lnTo>
                  <a:lnTo>
                    <a:pt x="45" y="537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4" name="Freeform 27"/>
            <p:cNvSpPr>
              <a:spLocks/>
            </p:cNvSpPr>
            <p:nvPr/>
          </p:nvSpPr>
          <p:spPr bwMode="auto">
            <a:xfrm>
              <a:off x="2818" y="1926"/>
              <a:ext cx="184" cy="151"/>
            </a:xfrm>
            <a:custGeom>
              <a:avLst/>
              <a:gdLst>
                <a:gd name="T0" fmla="*/ 10 w 367"/>
                <a:gd name="T1" fmla="*/ 0 h 302"/>
                <a:gd name="T2" fmla="*/ 2 w 367"/>
                <a:gd name="T3" fmla="*/ 7 h 302"/>
                <a:gd name="T4" fmla="*/ 3 w 367"/>
                <a:gd name="T5" fmla="*/ 8 h 302"/>
                <a:gd name="T6" fmla="*/ 0 w 367"/>
                <a:gd name="T7" fmla="*/ 8 h 302"/>
                <a:gd name="T8" fmla="*/ 4 w 367"/>
                <a:gd name="T9" fmla="*/ 10 h 302"/>
                <a:gd name="T10" fmla="*/ 4 w 367"/>
                <a:gd name="T11" fmla="*/ 9 h 302"/>
                <a:gd name="T12" fmla="*/ 12 w 367"/>
                <a:gd name="T13" fmla="*/ 7 h 302"/>
                <a:gd name="T14" fmla="*/ 8 w 367"/>
                <a:gd name="T15" fmla="*/ 6 h 302"/>
                <a:gd name="T16" fmla="*/ 10 w 367"/>
                <a:gd name="T17" fmla="*/ 5 h 302"/>
                <a:gd name="T18" fmla="*/ 9 w 367"/>
                <a:gd name="T19" fmla="*/ 3 h 302"/>
                <a:gd name="T20" fmla="*/ 11 w 367"/>
                <a:gd name="T21" fmla="*/ 3 h 302"/>
                <a:gd name="T22" fmla="*/ 10 w 367"/>
                <a:gd name="T23" fmla="*/ 0 h 302"/>
                <a:gd name="T24" fmla="*/ 10 w 367"/>
                <a:gd name="T25" fmla="*/ 0 h 302"/>
                <a:gd name="T26" fmla="*/ 10 w 367"/>
                <a:gd name="T27" fmla="*/ 0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7" h="302">
                  <a:moveTo>
                    <a:pt x="292" y="0"/>
                  </a:moveTo>
                  <a:lnTo>
                    <a:pt x="62" y="202"/>
                  </a:lnTo>
                  <a:lnTo>
                    <a:pt x="72" y="226"/>
                  </a:lnTo>
                  <a:lnTo>
                    <a:pt x="0" y="251"/>
                  </a:lnTo>
                  <a:lnTo>
                    <a:pt x="116" y="302"/>
                  </a:lnTo>
                  <a:lnTo>
                    <a:pt x="106" y="259"/>
                  </a:lnTo>
                  <a:lnTo>
                    <a:pt x="367" y="213"/>
                  </a:lnTo>
                  <a:lnTo>
                    <a:pt x="235" y="166"/>
                  </a:lnTo>
                  <a:lnTo>
                    <a:pt x="298" y="145"/>
                  </a:lnTo>
                  <a:lnTo>
                    <a:pt x="264" y="78"/>
                  </a:lnTo>
                  <a:lnTo>
                    <a:pt x="327" y="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5" name="Freeform 28"/>
            <p:cNvSpPr>
              <a:spLocks/>
            </p:cNvSpPr>
            <p:nvPr/>
          </p:nvSpPr>
          <p:spPr bwMode="auto">
            <a:xfrm>
              <a:off x="3143" y="2055"/>
              <a:ext cx="295" cy="290"/>
            </a:xfrm>
            <a:custGeom>
              <a:avLst/>
              <a:gdLst>
                <a:gd name="T0" fmla="*/ 0 w 589"/>
                <a:gd name="T1" fmla="*/ 2 h 579"/>
                <a:gd name="T2" fmla="*/ 6 w 589"/>
                <a:gd name="T3" fmla="*/ 2 h 579"/>
                <a:gd name="T4" fmla="*/ 3 w 589"/>
                <a:gd name="T5" fmla="*/ 3 h 579"/>
                <a:gd name="T6" fmla="*/ 7 w 589"/>
                <a:gd name="T7" fmla="*/ 5 h 579"/>
                <a:gd name="T8" fmla="*/ 5 w 589"/>
                <a:gd name="T9" fmla="*/ 6 h 579"/>
                <a:gd name="T10" fmla="*/ 9 w 589"/>
                <a:gd name="T11" fmla="*/ 8 h 579"/>
                <a:gd name="T12" fmla="*/ 6 w 589"/>
                <a:gd name="T13" fmla="*/ 9 h 579"/>
                <a:gd name="T14" fmla="*/ 9 w 589"/>
                <a:gd name="T15" fmla="*/ 12 h 579"/>
                <a:gd name="T16" fmla="*/ 8 w 589"/>
                <a:gd name="T17" fmla="*/ 12 h 579"/>
                <a:gd name="T18" fmla="*/ 9 w 589"/>
                <a:gd name="T19" fmla="*/ 15 h 579"/>
                <a:gd name="T20" fmla="*/ 7 w 589"/>
                <a:gd name="T21" fmla="*/ 15 h 579"/>
                <a:gd name="T22" fmla="*/ 8 w 589"/>
                <a:gd name="T23" fmla="*/ 19 h 579"/>
                <a:gd name="T24" fmla="*/ 16 w 589"/>
                <a:gd name="T25" fmla="*/ 15 h 579"/>
                <a:gd name="T26" fmla="*/ 19 w 589"/>
                <a:gd name="T27" fmla="*/ 11 h 579"/>
                <a:gd name="T28" fmla="*/ 14 w 589"/>
                <a:gd name="T29" fmla="*/ 3 h 579"/>
                <a:gd name="T30" fmla="*/ 13 w 589"/>
                <a:gd name="T31" fmla="*/ 5 h 579"/>
                <a:gd name="T32" fmla="*/ 8 w 589"/>
                <a:gd name="T33" fmla="*/ 0 h 579"/>
                <a:gd name="T34" fmla="*/ 0 w 589"/>
                <a:gd name="T35" fmla="*/ 2 h 579"/>
                <a:gd name="T36" fmla="*/ 0 w 589"/>
                <a:gd name="T37" fmla="*/ 2 h 579"/>
                <a:gd name="T38" fmla="*/ 0 w 589"/>
                <a:gd name="T39" fmla="*/ 2 h 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9" h="579">
                  <a:moveTo>
                    <a:pt x="0" y="34"/>
                  </a:moveTo>
                  <a:lnTo>
                    <a:pt x="163" y="43"/>
                  </a:lnTo>
                  <a:lnTo>
                    <a:pt x="84" y="76"/>
                  </a:lnTo>
                  <a:lnTo>
                    <a:pt x="211" y="140"/>
                  </a:lnTo>
                  <a:lnTo>
                    <a:pt x="146" y="173"/>
                  </a:lnTo>
                  <a:lnTo>
                    <a:pt x="258" y="245"/>
                  </a:lnTo>
                  <a:lnTo>
                    <a:pt x="186" y="264"/>
                  </a:lnTo>
                  <a:lnTo>
                    <a:pt x="287" y="353"/>
                  </a:lnTo>
                  <a:lnTo>
                    <a:pt x="232" y="359"/>
                  </a:lnTo>
                  <a:lnTo>
                    <a:pt x="276" y="462"/>
                  </a:lnTo>
                  <a:lnTo>
                    <a:pt x="220" y="477"/>
                  </a:lnTo>
                  <a:lnTo>
                    <a:pt x="255" y="579"/>
                  </a:lnTo>
                  <a:lnTo>
                    <a:pt x="490" y="465"/>
                  </a:lnTo>
                  <a:lnTo>
                    <a:pt x="589" y="336"/>
                  </a:lnTo>
                  <a:lnTo>
                    <a:pt x="445" y="66"/>
                  </a:lnTo>
                  <a:lnTo>
                    <a:pt x="395" y="146"/>
                  </a:lnTo>
                  <a:lnTo>
                    <a:pt x="22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6" name="Freeform 29"/>
            <p:cNvSpPr>
              <a:spLocks/>
            </p:cNvSpPr>
            <p:nvPr/>
          </p:nvSpPr>
          <p:spPr bwMode="auto">
            <a:xfrm>
              <a:off x="3054" y="1841"/>
              <a:ext cx="127" cy="55"/>
            </a:xfrm>
            <a:custGeom>
              <a:avLst/>
              <a:gdLst>
                <a:gd name="T0" fmla="*/ 0 w 255"/>
                <a:gd name="T1" fmla="*/ 2 h 110"/>
                <a:gd name="T2" fmla="*/ 1 w 255"/>
                <a:gd name="T3" fmla="*/ 1 h 110"/>
                <a:gd name="T4" fmla="*/ 3 w 255"/>
                <a:gd name="T5" fmla="*/ 0 h 110"/>
                <a:gd name="T6" fmla="*/ 7 w 255"/>
                <a:gd name="T7" fmla="*/ 2 h 110"/>
                <a:gd name="T8" fmla="*/ 6 w 255"/>
                <a:gd name="T9" fmla="*/ 2 h 110"/>
                <a:gd name="T10" fmla="*/ 3 w 255"/>
                <a:gd name="T11" fmla="*/ 2 h 110"/>
                <a:gd name="T12" fmla="*/ 5 w 255"/>
                <a:gd name="T13" fmla="*/ 4 h 110"/>
                <a:gd name="T14" fmla="*/ 3 w 255"/>
                <a:gd name="T15" fmla="*/ 4 h 110"/>
                <a:gd name="T16" fmla="*/ 0 w 255"/>
                <a:gd name="T17" fmla="*/ 3 h 110"/>
                <a:gd name="T18" fmla="*/ 0 w 255"/>
                <a:gd name="T19" fmla="*/ 2 h 110"/>
                <a:gd name="T20" fmla="*/ 0 w 255"/>
                <a:gd name="T21" fmla="*/ 2 h 110"/>
                <a:gd name="T22" fmla="*/ 0 w 255"/>
                <a:gd name="T23" fmla="*/ 2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110">
                  <a:moveTo>
                    <a:pt x="0" y="51"/>
                  </a:moveTo>
                  <a:lnTo>
                    <a:pt x="53" y="10"/>
                  </a:lnTo>
                  <a:lnTo>
                    <a:pt x="105" y="0"/>
                  </a:lnTo>
                  <a:lnTo>
                    <a:pt x="255" y="34"/>
                  </a:lnTo>
                  <a:lnTo>
                    <a:pt x="207" y="34"/>
                  </a:lnTo>
                  <a:lnTo>
                    <a:pt x="122" y="51"/>
                  </a:lnTo>
                  <a:lnTo>
                    <a:pt x="179" y="105"/>
                  </a:lnTo>
                  <a:lnTo>
                    <a:pt x="105" y="110"/>
                  </a:lnTo>
                  <a:lnTo>
                    <a:pt x="25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7" name="Freeform 30"/>
            <p:cNvSpPr>
              <a:spLocks/>
            </p:cNvSpPr>
            <p:nvPr/>
          </p:nvSpPr>
          <p:spPr bwMode="auto">
            <a:xfrm>
              <a:off x="3121" y="1855"/>
              <a:ext cx="64" cy="38"/>
            </a:xfrm>
            <a:custGeom>
              <a:avLst/>
              <a:gdLst>
                <a:gd name="T0" fmla="*/ 2 w 130"/>
                <a:gd name="T1" fmla="*/ 0 h 76"/>
                <a:gd name="T2" fmla="*/ 0 w 130"/>
                <a:gd name="T3" fmla="*/ 2 h 76"/>
                <a:gd name="T4" fmla="*/ 0 w 130"/>
                <a:gd name="T5" fmla="*/ 3 h 76"/>
                <a:gd name="T6" fmla="*/ 4 w 130"/>
                <a:gd name="T7" fmla="*/ 1 h 76"/>
                <a:gd name="T8" fmla="*/ 2 w 130"/>
                <a:gd name="T9" fmla="*/ 0 h 76"/>
                <a:gd name="T10" fmla="*/ 2 w 130"/>
                <a:gd name="T11" fmla="*/ 0 h 76"/>
                <a:gd name="T12" fmla="*/ 2 w 130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76">
                  <a:moveTo>
                    <a:pt x="92" y="0"/>
                  </a:moveTo>
                  <a:lnTo>
                    <a:pt x="0" y="47"/>
                  </a:lnTo>
                  <a:lnTo>
                    <a:pt x="17" y="76"/>
                  </a:lnTo>
                  <a:lnTo>
                    <a:pt x="130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8" name="Freeform 31"/>
            <p:cNvSpPr>
              <a:spLocks/>
            </p:cNvSpPr>
            <p:nvPr/>
          </p:nvSpPr>
          <p:spPr bwMode="auto">
            <a:xfrm>
              <a:off x="3344" y="1528"/>
              <a:ext cx="555" cy="655"/>
            </a:xfrm>
            <a:custGeom>
              <a:avLst/>
              <a:gdLst>
                <a:gd name="T0" fmla="*/ 0 w 1110"/>
                <a:gd name="T1" fmla="*/ 20 h 1309"/>
                <a:gd name="T2" fmla="*/ 1 w 1110"/>
                <a:gd name="T3" fmla="*/ 21 h 1309"/>
                <a:gd name="T4" fmla="*/ 6 w 1110"/>
                <a:gd name="T5" fmla="*/ 20 h 1309"/>
                <a:gd name="T6" fmla="*/ 2 w 1110"/>
                <a:gd name="T7" fmla="*/ 22 h 1309"/>
                <a:gd name="T8" fmla="*/ 10 w 1110"/>
                <a:gd name="T9" fmla="*/ 21 h 1309"/>
                <a:gd name="T10" fmla="*/ 7 w 1110"/>
                <a:gd name="T11" fmla="*/ 23 h 1309"/>
                <a:gd name="T12" fmla="*/ 10 w 1110"/>
                <a:gd name="T13" fmla="*/ 25 h 1309"/>
                <a:gd name="T14" fmla="*/ 7 w 1110"/>
                <a:gd name="T15" fmla="*/ 25 h 1309"/>
                <a:gd name="T16" fmla="*/ 10 w 1110"/>
                <a:gd name="T17" fmla="*/ 28 h 1309"/>
                <a:gd name="T18" fmla="*/ 6 w 1110"/>
                <a:gd name="T19" fmla="*/ 27 h 1309"/>
                <a:gd name="T20" fmla="*/ 8 w 1110"/>
                <a:gd name="T21" fmla="*/ 31 h 1309"/>
                <a:gd name="T22" fmla="*/ 5 w 1110"/>
                <a:gd name="T23" fmla="*/ 29 h 1309"/>
                <a:gd name="T24" fmla="*/ 7 w 1110"/>
                <a:gd name="T25" fmla="*/ 34 h 1309"/>
                <a:gd name="T26" fmla="*/ 4 w 1110"/>
                <a:gd name="T27" fmla="*/ 32 h 1309"/>
                <a:gd name="T28" fmla="*/ 5 w 1110"/>
                <a:gd name="T29" fmla="*/ 39 h 1309"/>
                <a:gd name="T30" fmla="*/ 8 w 1110"/>
                <a:gd name="T31" fmla="*/ 41 h 1309"/>
                <a:gd name="T32" fmla="*/ 8 w 1110"/>
                <a:gd name="T33" fmla="*/ 36 h 1309"/>
                <a:gd name="T34" fmla="*/ 10 w 1110"/>
                <a:gd name="T35" fmla="*/ 38 h 1309"/>
                <a:gd name="T36" fmla="*/ 9 w 1110"/>
                <a:gd name="T37" fmla="*/ 33 h 1309"/>
                <a:gd name="T38" fmla="*/ 13 w 1110"/>
                <a:gd name="T39" fmla="*/ 32 h 1309"/>
                <a:gd name="T40" fmla="*/ 11 w 1110"/>
                <a:gd name="T41" fmla="*/ 29 h 1309"/>
                <a:gd name="T42" fmla="*/ 17 w 1110"/>
                <a:gd name="T43" fmla="*/ 28 h 1309"/>
                <a:gd name="T44" fmla="*/ 13 w 1110"/>
                <a:gd name="T45" fmla="*/ 25 h 1309"/>
                <a:gd name="T46" fmla="*/ 20 w 1110"/>
                <a:gd name="T47" fmla="*/ 23 h 1309"/>
                <a:gd name="T48" fmla="*/ 14 w 1110"/>
                <a:gd name="T49" fmla="*/ 21 h 1309"/>
                <a:gd name="T50" fmla="*/ 20 w 1110"/>
                <a:gd name="T51" fmla="*/ 19 h 1309"/>
                <a:gd name="T52" fmla="*/ 24 w 1110"/>
                <a:gd name="T53" fmla="*/ 19 h 1309"/>
                <a:gd name="T54" fmla="*/ 28 w 1110"/>
                <a:gd name="T55" fmla="*/ 21 h 1309"/>
                <a:gd name="T56" fmla="*/ 24 w 1110"/>
                <a:gd name="T57" fmla="*/ 21 h 1309"/>
                <a:gd name="T58" fmla="*/ 21 w 1110"/>
                <a:gd name="T59" fmla="*/ 21 h 1309"/>
                <a:gd name="T60" fmla="*/ 25 w 1110"/>
                <a:gd name="T61" fmla="*/ 23 h 1309"/>
                <a:gd name="T62" fmla="*/ 35 w 1110"/>
                <a:gd name="T63" fmla="*/ 23 h 1309"/>
                <a:gd name="T64" fmla="*/ 31 w 1110"/>
                <a:gd name="T65" fmla="*/ 19 h 1309"/>
                <a:gd name="T66" fmla="*/ 27 w 1110"/>
                <a:gd name="T67" fmla="*/ 17 h 1309"/>
                <a:gd name="T68" fmla="*/ 27 w 1110"/>
                <a:gd name="T69" fmla="*/ 16 h 1309"/>
                <a:gd name="T70" fmla="*/ 25 w 1110"/>
                <a:gd name="T71" fmla="*/ 14 h 1309"/>
                <a:gd name="T72" fmla="*/ 26 w 1110"/>
                <a:gd name="T73" fmla="*/ 13 h 1309"/>
                <a:gd name="T74" fmla="*/ 22 w 1110"/>
                <a:gd name="T75" fmla="*/ 9 h 1309"/>
                <a:gd name="T76" fmla="*/ 21 w 1110"/>
                <a:gd name="T77" fmla="*/ 0 h 1309"/>
                <a:gd name="T78" fmla="*/ 20 w 1110"/>
                <a:gd name="T79" fmla="*/ 9 h 1309"/>
                <a:gd name="T80" fmla="*/ 13 w 1110"/>
                <a:gd name="T81" fmla="*/ 14 h 1309"/>
                <a:gd name="T82" fmla="*/ 0 w 1110"/>
                <a:gd name="T83" fmla="*/ 20 h 1309"/>
                <a:gd name="T84" fmla="*/ 0 w 1110"/>
                <a:gd name="T85" fmla="*/ 20 h 1309"/>
                <a:gd name="T86" fmla="*/ 0 w 1110"/>
                <a:gd name="T87" fmla="*/ 20 h 13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10" h="1309">
                  <a:moveTo>
                    <a:pt x="0" y="614"/>
                  </a:moveTo>
                  <a:lnTo>
                    <a:pt x="19" y="659"/>
                  </a:lnTo>
                  <a:lnTo>
                    <a:pt x="166" y="619"/>
                  </a:lnTo>
                  <a:lnTo>
                    <a:pt x="61" y="701"/>
                  </a:lnTo>
                  <a:lnTo>
                    <a:pt x="304" y="659"/>
                  </a:lnTo>
                  <a:lnTo>
                    <a:pt x="194" y="726"/>
                  </a:lnTo>
                  <a:lnTo>
                    <a:pt x="304" y="787"/>
                  </a:lnTo>
                  <a:lnTo>
                    <a:pt x="204" y="794"/>
                  </a:lnTo>
                  <a:lnTo>
                    <a:pt x="300" y="882"/>
                  </a:lnTo>
                  <a:lnTo>
                    <a:pt x="166" y="861"/>
                  </a:lnTo>
                  <a:lnTo>
                    <a:pt x="242" y="971"/>
                  </a:lnTo>
                  <a:lnTo>
                    <a:pt x="154" y="927"/>
                  </a:lnTo>
                  <a:lnTo>
                    <a:pt x="194" y="1074"/>
                  </a:lnTo>
                  <a:lnTo>
                    <a:pt x="112" y="996"/>
                  </a:lnTo>
                  <a:lnTo>
                    <a:pt x="154" y="1222"/>
                  </a:lnTo>
                  <a:lnTo>
                    <a:pt x="242" y="1309"/>
                  </a:lnTo>
                  <a:lnTo>
                    <a:pt x="226" y="1136"/>
                  </a:lnTo>
                  <a:lnTo>
                    <a:pt x="300" y="1186"/>
                  </a:lnTo>
                  <a:lnTo>
                    <a:pt x="287" y="1030"/>
                  </a:lnTo>
                  <a:lnTo>
                    <a:pt x="407" y="1013"/>
                  </a:lnTo>
                  <a:lnTo>
                    <a:pt x="352" y="916"/>
                  </a:lnTo>
                  <a:lnTo>
                    <a:pt x="544" y="878"/>
                  </a:lnTo>
                  <a:lnTo>
                    <a:pt x="407" y="794"/>
                  </a:lnTo>
                  <a:lnTo>
                    <a:pt x="622" y="713"/>
                  </a:lnTo>
                  <a:lnTo>
                    <a:pt x="441" y="663"/>
                  </a:lnTo>
                  <a:lnTo>
                    <a:pt x="616" y="578"/>
                  </a:lnTo>
                  <a:lnTo>
                    <a:pt x="749" y="585"/>
                  </a:lnTo>
                  <a:lnTo>
                    <a:pt x="882" y="648"/>
                  </a:lnTo>
                  <a:lnTo>
                    <a:pt x="738" y="642"/>
                  </a:lnTo>
                  <a:lnTo>
                    <a:pt x="656" y="663"/>
                  </a:lnTo>
                  <a:lnTo>
                    <a:pt x="776" y="735"/>
                  </a:lnTo>
                  <a:lnTo>
                    <a:pt x="1110" y="718"/>
                  </a:lnTo>
                  <a:lnTo>
                    <a:pt x="968" y="608"/>
                  </a:lnTo>
                  <a:lnTo>
                    <a:pt x="837" y="534"/>
                  </a:lnTo>
                  <a:lnTo>
                    <a:pt x="859" y="500"/>
                  </a:lnTo>
                  <a:lnTo>
                    <a:pt x="785" y="422"/>
                  </a:lnTo>
                  <a:lnTo>
                    <a:pt x="821" y="387"/>
                  </a:lnTo>
                  <a:lnTo>
                    <a:pt x="696" y="266"/>
                  </a:lnTo>
                  <a:lnTo>
                    <a:pt x="664" y="0"/>
                  </a:lnTo>
                  <a:lnTo>
                    <a:pt x="628" y="279"/>
                  </a:lnTo>
                  <a:lnTo>
                    <a:pt x="397" y="437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19" name="Freeform 32"/>
            <p:cNvSpPr>
              <a:spLocks/>
            </p:cNvSpPr>
            <p:nvPr/>
          </p:nvSpPr>
          <p:spPr bwMode="auto">
            <a:xfrm>
              <a:off x="3161" y="1879"/>
              <a:ext cx="655" cy="608"/>
            </a:xfrm>
            <a:custGeom>
              <a:avLst/>
              <a:gdLst>
                <a:gd name="T0" fmla="*/ 35 w 1310"/>
                <a:gd name="T1" fmla="*/ 0 h 1217"/>
                <a:gd name="T2" fmla="*/ 31 w 1310"/>
                <a:gd name="T3" fmla="*/ 3 h 1217"/>
                <a:gd name="T4" fmla="*/ 33 w 1310"/>
                <a:gd name="T5" fmla="*/ 5 h 1217"/>
                <a:gd name="T6" fmla="*/ 30 w 1310"/>
                <a:gd name="T7" fmla="*/ 6 h 1217"/>
                <a:gd name="T8" fmla="*/ 32 w 1310"/>
                <a:gd name="T9" fmla="*/ 7 h 1217"/>
                <a:gd name="T10" fmla="*/ 29 w 1310"/>
                <a:gd name="T11" fmla="*/ 9 h 1217"/>
                <a:gd name="T12" fmla="*/ 31 w 1310"/>
                <a:gd name="T13" fmla="*/ 11 h 1217"/>
                <a:gd name="T14" fmla="*/ 27 w 1310"/>
                <a:gd name="T15" fmla="*/ 12 h 1217"/>
                <a:gd name="T16" fmla="*/ 30 w 1310"/>
                <a:gd name="T17" fmla="*/ 14 h 1217"/>
                <a:gd name="T18" fmla="*/ 25 w 1310"/>
                <a:gd name="T19" fmla="*/ 15 h 1217"/>
                <a:gd name="T20" fmla="*/ 27 w 1310"/>
                <a:gd name="T21" fmla="*/ 18 h 1217"/>
                <a:gd name="T22" fmla="*/ 23 w 1310"/>
                <a:gd name="T23" fmla="*/ 19 h 1217"/>
                <a:gd name="T24" fmla="*/ 24 w 1310"/>
                <a:gd name="T25" fmla="*/ 23 h 1217"/>
                <a:gd name="T26" fmla="*/ 21 w 1310"/>
                <a:gd name="T27" fmla="*/ 22 h 1217"/>
                <a:gd name="T28" fmla="*/ 22 w 1310"/>
                <a:gd name="T29" fmla="*/ 26 h 1217"/>
                <a:gd name="T30" fmla="*/ 20 w 1310"/>
                <a:gd name="T31" fmla="*/ 25 h 1217"/>
                <a:gd name="T32" fmla="*/ 19 w 1310"/>
                <a:gd name="T33" fmla="*/ 28 h 1217"/>
                <a:gd name="T34" fmla="*/ 18 w 1310"/>
                <a:gd name="T35" fmla="*/ 26 h 1217"/>
                <a:gd name="T36" fmla="*/ 16 w 1310"/>
                <a:gd name="T37" fmla="*/ 31 h 1217"/>
                <a:gd name="T38" fmla="*/ 16 w 1310"/>
                <a:gd name="T39" fmla="*/ 27 h 1217"/>
                <a:gd name="T40" fmla="*/ 13 w 1310"/>
                <a:gd name="T41" fmla="*/ 31 h 1217"/>
                <a:gd name="T42" fmla="*/ 14 w 1310"/>
                <a:gd name="T43" fmla="*/ 27 h 1217"/>
                <a:gd name="T44" fmla="*/ 10 w 1310"/>
                <a:gd name="T45" fmla="*/ 31 h 1217"/>
                <a:gd name="T46" fmla="*/ 12 w 1310"/>
                <a:gd name="T47" fmla="*/ 27 h 1217"/>
                <a:gd name="T48" fmla="*/ 7 w 1310"/>
                <a:gd name="T49" fmla="*/ 29 h 1217"/>
                <a:gd name="T50" fmla="*/ 0 w 1310"/>
                <a:gd name="T51" fmla="*/ 31 h 1217"/>
                <a:gd name="T52" fmla="*/ 5 w 1310"/>
                <a:gd name="T53" fmla="*/ 33 h 1217"/>
                <a:gd name="T54" fmla="*/ 6 w 1310"/>
                <a:gd name="T55" fmla="*/ 32 h 1217"/>
                <a:gd name="T56" fmla="*/ 6 w 1310"/>
                <a:gd name="T57" fmla="*/ 36 h 1217"/>
                <a:gd name="T58" fmla="*/ 9 w 1310"/>
                <a:gd name="T59" fmla="*/ 33 h 1217"/>
                <a:gd name="T60" fmla="*/ 8 w 1310"/>
                <a:gd name="T61" fmla="*/ 36 h 1217"/>
                <a:gd name="T62" fmla="*/ 11 w 1310"/>
                <a:gd name="T63" fmla="*/ 34 h 1217"/>
                <a:gd name="T64" fmla="*/ 12 w 1310"/>
                <a:gd name="T65" fmla="*/ 38 h 1217"/>
                <a:gd name="T66" fmla="*/ 13 w 1310"/>
                <a:gd name="T67" fmla="*/ 34 h 1217"/>
                <a:gd name="T68" fmla="*/ 15 w 1310"/>
                <a:gd name="T69" fmla="*/ 37 h 1217"/>
                <a:gd name="T70" fmla="*/ 16 w 1310"/>
                <a:gd name="T71" fmla="*/ 34 h 1217"/>
                <a:gd name="T72" fmla="*/ 19 w 1310"/>
                <a:gd name="T73" fmla="*/ 37 h 1217"/>
                <a:gd name="T74" fmla="*/ 20 w 1310"/>
                <a:gd name="T75" fmla="*/ 35 h 1217"/>
                <a:gd name="T76" fmla="*/ 21 w 1310"/>
                <a:gd name="T77" fmla="*/ 31 h 1217"/>
                <a:gd name="T78" fmla="*/ 24 w 1310"/>
                <a:gd name="T79" fmla="*/ 34 h 1217"/>
                <a:gd name="T80" fmla="*/ 25 w 1310"/>
                <a:gd name="T81" fmla="*/ 28 h 1217"/>
                <a:gd name="T82" fmla="*/ 26 w 1310"/>
                <a:gd name="T83" fmla="*/ 30 h 1217"/>
                <a:gd name="T84" fmla="*/ 27 w 1310"/>
                <a:gd name="T85" fmla="*/ 26 h 1217"/>
                <a:gd name="T86" fmla="*/ 29 w 1310"/>
                <a:gd name="T87" fmla="*/ 27 h 1217"/>
                <a:gd name="T88" fmla="*/ 30 w 1310"/>
                <a:gd name="T89" fmla="*/ 22 h 1217"/>
                <a:gd name="T90" fmla="*/ 31 w 1310"/>
                <a:gd name="T91" fmla="*/ 23 h 1217"/>
                <a:gd name="T92" fmla="*/ 33 w 1310"/>
                <a:gd name="T93" fmla="*/ 15 h 1217"/>
                <a:gd name="T94" fmla="*/ 37 w 1310"/>
                <a:gd name="T95" fmla="*/ 12 h 1217"/>
                <a:gd name="T96" fmla="*/ 40 w 1310"/>
                <a:gd name="T97" fmla="*/ 6 h 1217"/>
                <a:gd name="T98" fmla="*/ 40 w 1310"/>
                <a:gd name="T99" fmla="*/ 3 h 1217"/>
                <a:gd name="T100" fmla="*/ 41 w 1310"/>
                <a:gd name="T101" fmla="*/ 3 h 1217"/>
                <a:gd name="T102" fmla="*/ 40 w 1310"/>
                <a:gd name="T103" fmla="*/ 0 h 1217"/>
                <a:gd name="T104" fmla="*/ 35 w 1310"/>
                <a:gd name="T105" fmla="*/ 0 h 1217"/>
                <a:gd name="T106" fmla="*/ 35 w 1310"/>
                <a:gd name="T107" fmla="*/ 0 h 1217"/>
                <a:gd name="T108" fmla="*/ 35 w 1310"/>
                <a:gd name="T109" fmla="*/ 0 h 12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0" h="1217">
                  <a:moveTo>
                    <a:pt x="1116" y="12"/>
                  </a:moveTo>
                  <a:lnTo>
                    <a:pt x="983" y="103"/>
                  </a:lnTo>
                  <a:lnTo>
                    <a:pt x="1040" y="177"/>
                  </a:lnTo>
                  <a:lnTo>
                    <a:pt x="949" y="209"/>
                  </a:lnTo>
                  <a:lnTo>
                    <a:pt x="1002" y="255"/>
                  </a:lnTo>
                  <a:lnTo>
                    <a:pt x="917" y="289"/>
                  </a:lnTo>
                  <a:lnTo>
                    <a:pt x="989" y="363"/>
                  </a:lnTo>
                  <a:lnTo>
                    <a:pt x="850" y="386"/>
                  </a:lnTo>
                  <a:lnTo>
                    <a:pt x="945" y="464"/>
                  </a:lnTo>
                  <a:lnTo>
                    <a:pt x="797" y="492"/>
                  </a:lnTo>
                  <a:lnTo>
                    <a:pt x="854" y="597"/>
                  </a:lnTo>
                  <a:lnTo>
                    <a:pt x="707" y="637"/>
                  </a:lnTo>
                  <a:lnTo>
                    <a:pt x="766" y="740"/>
                  </a:lnTo>
                  <a:lnTo>
                    <a:pt x="654" y="726"/>
                  </a:lnTo>
                  <a:lnTo>
                    <a:pt x="690" y="846"/>
                  </a:lnTo>
                  <a:lnTo>
                    <a:pt x="628" y="800"/>
                  </a:lnTo>
                  <a:lnTo>
                    <a:pt x="605" y="920"/>
                  </a:lnTo>
                  <a:lnTo>
                    <a:pt x="561" y="857"/>
                  </a:lnTo>
                  <a:lnTo>
                    <a:pt x="498" y="992"/>
                  </a:lnTo>
                  <a:lnTo>
                    <a:pt x="493" y="874"/>
                  </a:lnTo>
                  <a:lnTo>
                    <a:pt x="396" y="1023"/>
                  </a:lnTo>
                  <a:lnTo>
                    <a:pt x="422" y="895"/>
                  </a:lnTo>
                  <a:lnTo>
                    <a:pt x="304" y="1002"/>
                  </a:lnTo>
                  <a:lnTo>
                    <a:pt x="356" y="890"/>
                  </a:lnTo>
                  <a:lnTo>
                    <a:pt x="224" y="931"/>
                  </a:lnTo>
                  <a:lnTo>
                    <a:pt x="0" y="992"/>
                  </a:lnTo>
                  <a:lnTo>
                    <a:pt x="141" y="1087"/>
                  </a:lnTo>
                  <a:lnTo>
                    <a:pt x="192" y="1047"/>
                  </a:lnTo>
                  <a:lnTo>
                    <a:pt x="169" y="1173"/>
                  </a:lnTo>
                  <a:lnTo>
                    <a:pt x="257" y="1087"/>
                  </a:lnTo>
                  <a:lnTo>
                    <a:pt x="249" y="1177"/>
                  </a:lnTo>
                  <a:lnTo>
                    <a:pt x="346" y="1104"/>
                  </a:lnTo>
                  <a:lnTo>
                    <a:pt x="356" y="1217"/>
                  </a:lnTo>
                  <a:lnTo>
                    <a:pt x="411" y="1116"/>
                  </a:lnTo>
                  <a:lnTo>
                    <a:pt x="468" y="1213"/>
                  </a:lnTo>
                  <a:lnTo>
                    <a:pt x="493" y="1104"/>
                  </a:lnTo>
                  <a:lnTo>
                    <a:pt x="593" y="1194"/>
                  </a:lnTo>
                  <a:lnTo>
                    <a:pt x="609" y="1122"/>
                  </a:lnTo>
                  <a:lnTo>
                    <a:pt x="667" y="1015"/>
                  </a:lnTo>
                  <a:lnTo>
                    <a:pt x="761" y="1093"/>
                  </a:lnTo>
                  <a:lnTo>
                    <a:pt x="780" y="920"/>
                  </a:lnTo>
                  <a:lnTo>
                    <a:pt x="820" y="981"/>
                  </a:lnTo>
                  <a:lnTo>
                    <a:pt x="861" y="833"/>
                  </a:lnTo>
                  <a:lnTo>
                    <a:pt x="917" y="890"/>
                  </a:lnTo>
                  <a:lnTo>
                    <a:pt x="939" y="734"/>
                  </a:lnTo>
                  <a:lnTo>
                    <a:pt x="983" y="747"/>
                  </a:lnTo>
                  <a:lnTo>
                    <a:pt x="1055" y="485"/>
                  </a:lnTo>
                  <a:lnTo>
                    <a:pt x="1183" y="390"/>
                  </a:lnTo>
                  <a:lnTo>
                    <a:pt x="1249" y="202"/>
                  </a:lnTo>
                  <a:lnTo>
                    <a:pt x="1249" y="126"/>
                  </a:lnTo>
                  <a:lnTo>
                    <a:pt x="1310" y="114"/>
                  </a:lnTo>
                  <a:lnTo>
                    <a:pt x="1266" y="0"/>
                  </a:lnTo>
                  <a:lnTo>
                    <a:pt x="1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0" name="Freeform 33"/>
            <p:cNvSpPr>
              <a:spLocks/>
            </p:cNvSpPr>
            <p:nvPr/>
          </p:nvSpPr>
          <p:spPr bwMode="auto">
            <a:xfrm>
              <a:off x="3344" y="1876"/>
              <a:ext cx="919" cy="986"/>
            </a:xfrm>
            <a:custGeom>
              <a:avLst/>
              <a:gdLst>
                <a:gd name="T0" fmla="*/ 5 w 1839"/>
                <a:gd name="T1" fmla="*/ 33 h 1971"/>
                <a:gd name="T2" fmla="*/ 10 w 1839"/>
                <a:gd name="T3" fmla="*/ 40 h 1971"/>
                <a:gd name="T4" fmla="*/ 18 w 1839"/>
                <a:gd name="T5" fmla="*/ 28 h 1971"/>
                <a:gd name="T6" fmla="*/ 25 w 1839"/>
                <a:gd name="T7" fmla="*/ 10 h 1971"/>
                <a:gd name="T8" fmla="*/ 28 w 1839"/>
                <a:gd name="T9" fmla="*/ 1 h 1971"/>
                <a:gd name="T10" fmla="*/ 38 w 1839"/>
                <a:gd name="T11" fmla="*/ 0 h 1971"/>
                <a:gd name="T12" fmla="*/ 57 w 1839"/>
                <a:gd name="T13" fmla="*/ 3 h 1971"/>
                <a:gd name="T14" fmla="*/ 46 w 1839"/>
                <a:gd name="T15" fmla="*/ 12 h 1971"/>
                <a:gd name="T16" fmla="*/ 40 w 1839"/>
                <a:gd name="T17" fmla="*/ 24 h 1971"/>
                <a:gd name="T18" fmla="*/ 44 w 1839"/>
                <a:gd name="T19" fmla="*/ 12 h 1971"/>
                <a:gd name="T20" fmla="*/ 32 w 1839"/>
                <a:gd name="T21" fmla="*/ 16 h 1971"/>
                <a:gd name="T22" fmla="*/ 32 w 1839"/>
                <a:gd name="T23" fmla="*/ 27 h 1971"/>
                <a:gd name="T24" fmla="*/ 31 w 1839"/>
                <a:gd name="T25" fmla="*/ 26 h 1971"/>
                <a:gd name="T26" fmla="*/ 30 w 1839"/>
                <a:gd name="T27" fmla="*/ 20 h 1971"/>
                <a:gd name="T28" fmla="*/ 23 w 1839"/>
                <a:gd name="T29" fmla="*/ 23 h 1971"/>
                <a:gd name="T30" fmla="*/ 15 w 1839"/>
                <a:gd name="T31" fmla="*/ 47 h 1971"/>
                <a:gd name="T32" fmla="*/ 12 w 1839"/>
                <a:gd name="T33" fmla="*/ 62 h 1971"/>
                <a:gd name="T34" fmla="*/ 10 w 1839"/>
                <a:gd name="T35" fmla="*/ 62 h 1971"/>
                <a:gd name="T36" fmla="*/ 16 w 1839"/>
                <a:gd name="T37" fmla="*/ 34 h 1971"/>
                <a:gd name="T38" fmla="*/ 10 w 1839"/>
                <a:gd name="T39" fmla="*/ 44 h 1971"/>
                <a:gd name="T40" fmla="*/ 7 w 1839"/>
                <a:gd name="T41" fmla="*/ 38 h 1971"/>
                <a:gd name="T42" fmla="*/ 5 w 1839"/>
                <a:gd name="T43" fmla="*/ 41 h 1971"/>
                <a:gd name="T44" fmla="*/ 5 w 1839"/>
                <a:gd name="T45" fmla="*/ 42 h 1971"/>
                <a:gd name="T46" fmla="*/ 5 w 1839"/>
                <a:gd name="T47" fmla="*/ 47 h 1971"/>
                <a:gd name="T48" fmla="*/ 6 w 1839"/>
                <a:gd name="T49" fmla="*/ 50 h 1971"/>
                <a:gd name="T50" fmla="*/ 4 w 1839"/>
                <a:gd name="T51" fmla="*/ 51 h 1971"/>
                <a:gd name="T52" fmla="*/ 3 w 1839"/>
                <a:gd name="T53" fmla="*/ 45 h 1971"/>
                <a:gd name="T54" fmla="*/ 3 w 1839"/>
                <a:gd name="T55" fmla="*/ 43 h 1971"/>
                <a:gd name="T56" fmla="*/ 3 w 1839"/>
                <a:gd name="T57" fmla="*/ 42 h 1971"/>
                <a:gd name="T58" fmla="*/ 0 w 1839"/>
                <a:gd name="T59" fmla="*/ 42 h 1971"/>
                <a:gd name="T60" fmla="*/ 0 w 1839"/>
                <a:gd name="T61" fmla="*/ 41 h 1971"/>
                <a:gd name="T62" fmla="*/ 3 w 1839"/>
                <a:gd name="T63" fmla="*/ 40 h 1971"/>
                <a:gd name="T64" fmla="*/ 5 w 1839"/>
                <a:gd name="T65" fmla="*/ 37 h 1971"/>
                <a:gd name="T66" fmla="*/ 3 w 1839"/>
                <a:gd name="T67" fmla="*/ 34 h 1971"/>
                <a:gd name="T68" fmla="*/ 5 w 1839"/>
                <a:gd name="T69" fmla="*/ 33 h 1971"/>
                <a:gd name="T70" fmla="*/ 5 w 1839"/>
                <a:gd name="T71" fmla="*/ 33 h 1971"/>
                <a:gd name="T72" fmla="*/ 5 w 1839"/>
                <a:gd name="T73" fmla="*/ 33 h 19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9" h="1971">
                  <a:moveTo>
                    <a:pt x="190" y="1046"/>
                  </a:moveTo>
                  <a:lnTo>
                    <a:pt x="333" y="1268"/>
                  </a:lnTo>
                  <a:lnTo>
                    <a:pt x="607" y="877"/>
                  </a:lnTo>
                  <a:lnTo>
                    <a:pt x="806" y="320"/>
                  </a:lnTo>
                  <a:lnTo>
                    <a:pt x="909" y="18"/>
                  </a:lnTo>
                  <a:lnTo>
                    <a:pt x="1228" y="0"/>
                  </a:lnTo>
                  <a:lnTo>
                    <a:pt x="1839" y="78"/>
                  </a:lnTo>
                  <a:lnTo>
                    <a:pt x="1481" y="360"/>
                  </a:lnTo>
                  <a:lnTo>
                    <a:pt x="1306" y="740"/>
                  </a:lnTo>
                  <a:lnTo>
                    <a:pt x="1415" y="354"/>
                  </a:lnTo>
                  <a:lnTo>
                    <a:pt x="1038" y="510"/>
                  </a:lnTo>
                  <a:lnTo>
                    <a:pt x="1025" y="835"/>
                  </a:lnTo>
                  <a:lnTo>
                    <a:pt x="993" y="822"/>
                  </a:lnTo>
                  <a:lnTo>
                    <a:pt x="977" y="611"/>
                  </a:lnTo>
                  <a:lnTo>
                    <a:pt x="745" y="727"/>
                  </a:lnTo>
                  <a:lnTo>
                    <a:pt x="485" y="1494"/>
                  </a:lnTo>
                  <a:lnTo>
                    <a:pt x="384" y="1971"/>
                  </a:lnTo>
                  <a:lnTo>
                    <a:pt x="340" y="1956"/>
                  </a:lnTo>
                  <a:lnTo>
                    <a:pt x="532" y="1067"/>
                  </a:lnTo>
                  <a:lnTo>
                    <a:pt x="346" y="1392"/>
                  </a:lnTo>
                  <a:lnTo>
                    <a:pt x="224" y="1213"/>
                  </a:lnTo>
                  <a:lnTo>
                    <a:pt x="162" y="1291"/>
                  </a:lnTo>
                  <a:lnTo>
                    <a:pt x="190" y="1339"/>
                  </a:lnTo>
                  <a:lnTo>
                    <a:pt x="185" y="1494"/>
                  </a:lnTo>
                  <a:lnTo>
                    <a:pt x="204" y="1582"/>
                  </a:lnTo>
                  <a:lnTo>
                    <a:pt x="148" y="1612"/>
                  </a:lnTo>
                  <a:lnTo>
                    <a:pt x="124" y="1432"/>
                  </a:lnTo>
                  <a:lnTo>
                    <a:pt x="124" y="1352"/>
                  </a:lnTo>
                  <a:lnTo>
                    <a:pt x="101" y="1318"/>
                  </a:lnTo>
                  <a:lnTo>
                    <a:pt x="0" y="1339"/>
                  </a:lnTo>
                  <a:lnTo>
                    <a:pt x="0" y="1291"/>
                  </a:lnTo>
                  <a:lnTo>
                    <a:pt x="101" y="1255"/>
                  </a:lnTo>
                  <a:lnTo>
                    <a:pt x="162" y="1162"/>
                  </a:lnTo>
                  <a:lnTo>
                    <a:pt x="101" y="1080"/>
                  </a:lnTo>
                  <a:lnTo>
                    <a:pt x="19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1" name="Freeform 34"/>
            <p:cNvSpPr>
              <a:spLocks/>
            </p:cNvSpPr>
            <p:nvPr/>
          </p:nvSpPr>
          <p:spPr bwMode="auto">
            <a:xfrm>
              <a:off x="3210" y="2392"/>
              <a:ext cx="378" cy="340"/>
            </a:xfrm>
            <a:custGeom>
              <a:avLst/>
              <a:gdLst>
                <a:gd name="T0" fmla="*/ 8 w 757"/>
                <a:gd name="T1" fmla="*/ 4 h 680"/>
                <a:gd name="T2" fmla="*/ 9 w 757"/>
                <a:gd name="T3" fmla="*/ 9 h 680"/>
                <a:gd name="T4" fmla="*/ 7 w 757"/>
                <a:gd name="T5" fmla="*/ 16 h 680"/>
                <a:gd name="T6" fmla="*/ 9 w 757"/>
                <a:gd name="T7" fmla="*/ 19 h 680"/>
                <a:gd name="T8" fmla="*/ 14 w 757"/>
                <a:gd name="T9" fmla="*/ 17 h 680"/>
                <a:gd name="T10" fmla="*/ 23 w 757"/>
                <a:gd name="T11" fmla="*/ 11 h 680"/>
                <a:gd name="T12" fmla="*/ 22 w 757"/>
                <a:gd name="T13" fmla="*/ 13 h 680"/>
                <a:gd name="T14" fmla="*/ 9 w 757"/>
                <a:gd name="T15" fmla="*/ 22 h 680"/>
                <a:gd name="T16" fmla="*/ 4 w 757"/>
                <a:gd name="T17" fmla="*/ 18 h 680"/>
                <a:gd name="T18" fmla="*/ 0 w 757"/>
                <a:gd name="T19" fmla="*/ 0 h 680"/>
                <a:gd name="T20" fmla="*/ 5 w 757"/>
                <a:gd name="T21" fmla="*/ 14 h 680"/>
                <a:gd name="T22" fmla="*/ 7 w 757"/>
                <a:gd name="T23" fmla="*/ 9 h 680"/>
                <a:gd name="T24" fmla="*/ 7 w 757"/>
                <a:gd name="T25" fmla="*/ 2 h 680"/>
                <a:gd name="T26" fmla="*/ 8 w 757"/>
                <a:gd name="T27" fmla="*/ 4 h 680"/>
                <a:gd name="T28" fmla="*/ 8 w 757"/>
                <a:gd name="T29" fmla="*/ 4 h 680"/>
                <a:gd name="T30" fmla="*/ 8 w 757"/>
                <a:gd name="T31" fmla="*/ 4 h 6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57" h="680">
                  <a:moveTo>
                    <a:pt x="281" y="115"/>
                  </a:moveTo>
                  <a:lnTo>
                    <a:pt x="297" y="285"/>
                  </a:lnTo>
                  <a:lnTo>
                    <a:pt x="226" y="496"/>
                  </a:lnTo>
                  <a:lnTo>
                    <a:pt x="297" y="596"/>
                  </a:lnTo>
                  <a:lnTo>
                    <a:pt x="472" y="517"/>
                  </a:lnTo>
                  <a:lnTo>
                    <a:pt x="757" y="326"/>
                  </a:lnTo>
                  <a:lnTo>
                    <a:pt x="734" y="391"/>
                  </a:lnTo>
                  <a:lnTo>
                    <a:pt x="302" y="680"/>
                  </a:lnTo>
                  <a:lnTo>
                    <a:pt x="150" y="549"/>
                  </a:lnTo>
                  <a:lnTo>
                    <a:pt x="0" y="0"/>
                  </a:lnTo>
                  <a:lnTo>
                    <a:pt x="179" y="433"/>
                  </a:lnTo>
                  <a:lnTo>
                    <a:pt x="249" y="264"/>
                  </a:lnTo>
                  <a:lnTo>
                    <a:pt x="226" y="47"/>
                  </a:lnTo>
                  <a:lnTo>
                    <a:pt x="28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2" name="Freeform 35"/>
            <p:cNvSpPr>
              <a:spLocks/>
            </p:cNvSpPr>
            <p:nvPr/>
          </p:nvSpPr>
          <p:spPr bwMode="auto">
            <a:xfrm>
              <a:off x="3206" y="2399"/>
              <a:ext cx="135" cy="146"/>
            </a:xfrm>
            <a:custGeom>
              <a:avLst/>
              <a:gdLst>
                <a:gd name="T0" fmla="*/ 9 w 270"/>
                <a:gd name="T1" fmla="*/ 2 h 293"/>
                <a:gd name="T2" fmla="*/ 6 w 270"/>
                <a:gd name="T3" fmla="*/ 9 h 293"/>
                <a:gd name="T4" fmla="*/ 0 w 270"/>
                <a:gd name="T5" fmla="*/ 0 h 293"/>
                <a:gd name="T6" fmla="*/ 6 w 270"/>
                <a:gd name="T7" fmla="*/ 6 h 293"/>
                <a:gd name="T8" fmla="*/ 9 w 270"/>
                <a:gd name="T9" fmla="*/ 1 h 293"/>
                <a:gd name="T10" fmla="*/ 9 w 270"/>
                <a:gd name="T11" fmla="*/ 2 h 293"/>
                <a:gd name="T12" fmla="*/ 9 w 270"/>
                <a:gd name="T13" fmla="*/ 2 h 293"/>
                <a:gd name="T14" fmla="*/ 9 w 270"/>
                <a:gd name="T15" fmla="*/ 2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" h="293">
                  <a:moveTo>
                    <a:pt x="270" y="95"/>
                  </a:moveTo>
                  <a:lnTo>
                    <a:pt x="179" y="293"/>
                  </a:lnTo>
                  <a:lnTo>
                    <a:pt x="0" y="0"/>
                  </a:lnTo>
                  <a:lnTo>
                    <a:pt x="166" y="196"/>
                  </a:lnTo>
                  <a:lnTo>
                    <a:pt x="261" y="63"/>
                  </a:lnTo>
                  <a:lnTo>
                    <a:pt x="27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3" name="Freeform 36"/>
            <p:cNvSpPr>
              <a:spLocks/>
            </p:cNvSpPr>
            <p:nvPr/>
          </p:nvSpPr>
          <p:spPr bwMode="auto">
            <a:xfrm>
              <a:off x="3525" y="2317"/>
              <a:ext cx="724" cy="530"/>
            </a:xfrm>
            <a:custGeom>
              <a:avLst/>
              <a:gdLst>
                <a:gd name="T0" fmla="*/ 20 w 1449"/>
                <a:gd name="T1" fmla="*/ 0 h 1061"/>
                <a:gd name="T2" fmla="*/ 13 w 1449"/>
                <a:gd name="T3" fmla="*/ 6 h 1061"/>
                <a:gd name="T4" fmla="*/ 10 w 1449"/>
                <a:gd name="T5" fmla="*/ 6 h 1061"/>
                <a:gd name="T6" fmla="*/ 16 w 1449"/>
                <a:gd name="T7" fmla="*/ 12 h 1061"/>
                <a:gd name="T8" fmla="*/ 7 w 1449"/>
                <a:gd name="T9" fmla="*/ 27 h 1061"/>
                <a:gd name="T10" fmla="*/ 0 w 1449"/>
                <a:gd name="T11" fmla="*/ 33 h 1061"/>
                <a:gd name="T12" fmla="*/ 8 w 1449"/>
                <a:gd name="T13" fmla="*/ 29 h 1061"/>
                <a:gd name="T14" fmla="*/ 16 w 1449"/>
                <a:gd name="T15" fmla="*/ 27 h 1061"/>
                <a:gd name="T16" fmla="*/ 24 w 1449"/>
                <a:gd name="T17" fmla="*/ 16 h 1061"/>
                <a:gd name="T18" fmla="*/ 33 w 1449"/>
                <a:gd name="T19" fmla="*/ 10 h 1061"/>
                <a:gd name="T20" fmla="*/ 45 w 1449"/>
                <a:gd name="T21" fmla="*/ 12 h 1061"/>
                <a:gd name="T22" fmla="*/ 38 w 1449"/>
                <a:gd name="T23" fmla="*/ 10 h 1061"/>
                <a:gd name="T24" fmla="*/ 38 w 1449"/>
                <a:gd name="T25" fmla="*/ 7 h 1061"/>
                <a:gd name="T26" fmla="*/ 27 w 1449"/>
                <a:gd name="T27" fmla="*/ 10 h 1061"/>
                <a:gd name="T28" fmla="*/ 30 w 1449"/>
                <a:gd name="T29" fmla="*/ 0 h 1061"/>
                <a:gd name="T30" fmla="*/ 28 w 1449"/>
                <a:gd name="T31" fmla="*/ 1 h 1061"/>
                <a:gd name="T32" fmla="*/ 22 w 1449"/>
                <a:gd name="T33" fmla="*/ 18 h 1061"/>
                <a:gd name="T34" fmla="*/ 18 w 1449"/>
                <a:gd name="T35" fmla="*/ 19 h 1061"/>
                <a:gd name="T36" fmla="*/ 19 w 1449"/>
                <a:gd name="T37" fmla="*/ 16 h 1061"/>
                <a:gd name="T38" fmla="*/ 16 w 1449"/>
                <a:gd name="T39" fmla="*/ 8 h 1061"/>
                <a:gd name="T40" fmla="*/ 20 w 1449"/>
                <a:gd name="T41" fmla="*/ 4 h 1061"/>
                <a:gd name="T42" fmla="*/ 20 w 1449"/>
                <a:gd name="T43" fmla="*/ 0 h 1061"/>
                <a:gd name="T44" fmla="*/ 20 w 1449"/>
                <a:gd name="T45" fmla="*/ 0 h 1061"/>
                <a:gd name="T46" fmla="*/ 20 w 1449"/>
                <a:gd name="T47" fmla="*/ 0 h 1061"/>
                <a:gd name="T48" fmla="*/ 20 w 1449"/>
                <a:gd name="T49" fmla="*/ 0 h 10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9" h="1061">
                  <a:moveTo>
                    <a:pt x="643" y="0"/>
                  </a:moveTo>
                  <a:lnTo>
                    <a:pt x="422" y="217"/>
                  </a:lnTo>
                  <a:lnTo>
                    <a:pt x="335" y="198"/>
                  </a:lnTo>
                  <a:lnTo>
                    <a:pt x="527" y="386"/>
                  </a:lnTo>
                  <a:lnTo>
                    <a:pt x="246" y="879"/>
                  </a:lnTo>
                  <a:lnTo>
                    <a:pt x="0" y="1061"/>
                  </a:lnTo>
                  <a:lnTo>
                    <a:pt x="261" y="932"/>
                  </a:lnTo>
                  <a:lnTo>
                    <a:pt x="512" y="879"/>
                  </a:lnTo>
                  <a:lnTo>
                    <a:pt x="780" y="542"/>
                  </a:lnTo>
                  <a:lnTo>
                    <a:pt x="1080" y="348"/>
                  </a:lnTo>
                  <a:lnTo>
                    <a:pt x="1449" y="396"/>
                  </a:lnTo>
                  <a:lnTo>
                    <a:pt x="1217" y="348"/>
                  </a:lnTo>
                  <a:lnTo>
                    <a:pt x="1223" y="246"/>
                  </a:lnTo>
                  <a:lnTo>
                    <a:pt x="877" y="331"/>
                  </a:lnTo>
                  <a:lnTo>
                    <a:pt x="972" y="14"/>
                  </a:lnTo>
                  <a:lnTo>
                    <a:pt x="903" y="61"/>
                  </a:lnTo>
                  <a:lnTo>
                    <a:pt x="711" y="599"/>
                  </a:lnTo>
                  <a:lnTo>
                    <a:pt x="607" y="633"/>
                  </a:lnTo>
                  <a:lnTo>
                    <a:pt x="632" y="519"/>
                  </a:lnTo>
                  <a:lnTo>
                    <a:pt x="512" y="259"/>
                  </a:lnTo>
                  <a:lnTo>
                    <a:pt x="671" y="158"/>
                  </a:lnTo>
                  <a:lnTo>
                    <a:pt x="671" y="8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4" name="Freeform 37"/>
            <p:cNvSpPr>
              <a:spLocks/>
            </p:cNvSpPr>
            <p:nvPr/>
          </p:nvSpPr>
          <p:spPr bwMode="auto">
            <a:xfrm>
              <a:off x="3514" y="2763"/>
              <a:ext cx="473" cy="397"/>
            </a:xfrm>
            <a:custGeom>
              <a:avLst/>
              <a:gdLst>
                <a:gd name="T0" fmla="*/ 7 w 945"/>
                <a:gd name="T1" fmla="*/ 12 h 794"/>
                <a:gd name="T2" fmla="*/ 6 w 945"/>
                <a:gd name="T3" fmla="*/ 14 h 794"/>
                <a:gd name="T4" fmla="*/ 3 w 945"/>
                <a:gd name="T5" fmla="*/ 17 h 794"/>
                <a:gd name="T6" fmla="*/ 6 w 945"/>
                <a:gd name="T7" fmla="*/ 16 h 794"/>
                <a:gd name="T8" fmla="*/ 8 w 945"/>
                <a:gd name="T9" fmla="*/ 13 h 794"/>
                <a:gd name="T10" fmla="*/ 9 w 945"/>
                <a:gd name="T11" fmla="*/ 14 h 794"/>
                <a:gd name="T12" fmla="*/ 7 w 945"/>
                <a:gd name="T13" fmla="*/ 16 h 794"/>
                <a:gd name="T14" fmla="*/ 8 w 945"/>
                <a:gd name="T15" fmla="*/ 18 h 794"/>
                <a:gd name="T16" fmla="*/ 9 w 945"/>
                <a:gd name="T17" fmla="*/ 19 h 794"/>
                <a:gd name="T18" fmla="*/ 8 w 945"/>
                <a:gd name="T19" fmla="*/ 22 h 794"/>
                <a:gd name="T20" fmla="*/ 10 w 945"/>
                <a:gd name="T21" fmla="*/ 21 h 794"/>
                <a:gd name="T22" fmla="*/ 11 w 945"/>
                <a:gd name="T23" fmla="*/ 19 h 794"/>
                <a:gd name="T24" fmla="*/ 13 w 945"/>
                <a:gd name="T25" fmla="*/ 18 h 794"/>
                <a:gd name="T26" fmla="*/ 15 w 945"/>
                <a:gd name="T27" fmla="*/ 20 h 794"/>
                <a:gd name="T28" fmla="*/ 11 w 945"/>
                <a:gd name="T29" fmla="*/ 21 h 794"/>
                <a:gd name="T30" fmla="*/ 13 w 945"/>
                <a:gd name="T31" fmla="*/ 23 h 794"/>
                <a:gd name="T32" fmla="*/ 12 w 945"/>
                <a:gd name="T33" fmla="*/ 25 h 794"/>
                <a:gd name="T34" fmla="*/ 14 w 945"/>
                <a:gd name="T35" fmla="*/ 24 h 794"/>
                <a:gd name="T36" fmla="*/ 15 w 945"/>
                <a:gd name="T37" fmla="*/ 22 h 794"/>
                <a:gd name="T38" fmla="*/ 19 w 945"/>
                <a:gd name="T39" fmla="*/ 23 h 794"/>
                <a:gd name="T40" fmla="*/ 16 w 945"/>
                <a:gd name="T41" fmla="*/ 24 h 794"/>
                <a:gd name="T42" fmla="*/ 20 w 945"/>
                <a:gd name="T43" fmla="*/ 24 h 794"/>
                <a:gd name="T44" fmla="*/ 24 w 945"/>
                <a:gd name="T45" fmla="*/ 21 h 794"/>
                <a:gd name="T46" fmla="*/ 30 w 945"/>
                <a:gd name="T47" fmla="*/ 12 h 794"/>
                <a:gd name="T48" fmla="*/ 28 w 945"/>
                <a:gd name="T49" fmla="*/ 7 h 794"/>
                <a:gd name="T50" fmla="*/ 23 w 945"/>
                <a:gd name="T51" fmla="*/ 2 h 794"/>
                <a:gd name="T52" fmla="*/ 16 w 945"/>
                <a:gd name="T53" fmla="*/ 0 h 794"/>
                <a:gd name="T54" fmla="*/ 8 w 945"/>
                <a:gd name="T55" fmla="*/ 2 h 794"/>
                <a:gd name="T56" fmla="*/ 1 w 945"/>
                <a:gd name="T57" fmla="*/ 5 h 794"/>
                <a:gd name="T58" fmla="*/ 0 w 945"/>
                <a:gd name="T59" fmla="*/ 6 h 794"/>
                <a:gd name="T60" fmla="*/ 5 w 945"/>
                <a:gd name="T61" fmla="*/ 10 h 794"/>
                <a:gd name="T62" fmla="*/ 7 w 945"/>
                <a:gd name="T63" fmla="*/ 12 h 794"/>
                <a:gd name="T64" fmla="*/ 7 w 945"/>
                <a:gd name="T65" fmla="*/ 12 h 794"/>
                <a:gd name="T66" fmla="*/ 7 w 945"/>
                <a:gd name="T67" fmla="*/ 12 h 7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5" h="794">
                  <a:moveTo>
                    <a:pt x="206" y="374"/>
                  </a:moveTo>
                  <a:lnTo>
                    <a:pt x="166" y="446"/>
                  </a:lnTo>
                  <a:lnTo>
                    <a:pt x="82" y="536"/>
                  </a:lnTo>
                  <a:lnTo>
                    <a:pt x="177" y="507"/>
                  </a:lnTo>
                  <a:lnTo>
                    <a:pt x="232" y="412"/>
                  </a:lnTo>
                  <a:lnTo>
                    <a:pt x="288" y="446"/>
                  </a:lnTo>
                  <a:lnTo>
                    <a:pt x="213" y="494"/>
                  </a:lnTo>
                  <a:lnTo>
                    <a:pt x="253" y="549"/>
                  </a:lnTo>
                  <a:lnTo>
                    <a:pt x="282" y="578"/>
                  </a:lnTo>
                  <a:lnTo>
                    <a:pt x="229" y="676"/>
                  </a:lnTo>
                  <a:lnTo>
                    <a:pt x="303" y="650"/>
                  </a:lnTo>
                  <a:lnTo>
                    <a:pt x="324" y="591"/>
                  </a:lnTo>
                  <a:lnTo>
                    <a:pt x="390" y="568"/>
                  </a:lnTo>
                  <a:lnTo>
                    <a:pt x="451" y="619"/>
                  </a:lnTo>
                  <a:lnTo>
                    <a:pt x="348" y="663"/>
                  </a:lnTo>
                  <a:lnTo>
                    <a:pt x="413" y="711"/>
                  </a:lnTo>
                  <a:lnTo>
                    <a:pt x="356" y="794"/>
                  </a:lnTo>
                  <a:lnTo>
                    <a:pt x="438" y="760"/>
                  </a:lnTo>
                  <a:lnTo>
                    <a:pt x="472" y="692"/>
                  </a:lnTo>
                  <a:lnTo>
                    <a:pt x="577" y="734"/>
                  </a:lnTo>
                  <a:lnTo>
                    <a:pt x="499" y="760"/>
                  </a:lnTo>
                  <a:lnTo>
                    <a:pt x="615" y="739"/>
                  </a:lnTo>
                  <a:lnTo>
                    <a:pt x="742" y="650"/>
                  </a:lnTo>
                  <a:lnTo>
                    <a:pt x="945" y="367"/>
                  </a:lnTo>
                  <a:lnTo>
                    <a:pt x="875" y="197"/>
                  </a:lnTo>
                  <a:lnTo>
                    <a:pt x="732" y="59"/>
                  </a:lnTo>
                  <a:lnTo>
                    <a:pt x="499" y="0"/>
                  </a:lnTo>
                  <a:lnTo>
                    <a:pt x="229" y="40"/>
                  </a:lnTo>
                  <a:lnTo>
                    <a:pt x="31" y="156"/>
                  </a:lnTo>
                  <a:lnTo>
                    <a:pt x="0" y="182"/>
                  </a:lnTo>
                  <a:lnTo>
                    <a:pt x="130" y="291"/>
                  </a:lnTo>
                  <a:lnTo>
                    <a:pt x="206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5" name="Freeform 38"/>
            <p:cNvSpPr>
              <a:spLocks/>
            </p:cNvSpPr>
            <p:nvPr/>
          </p:nvSpPr>
          <p:spPr bwMode="auto">
            <a:xfrm>
              <a:off x="3788" y="2059"/>
              <a:ext cx="732" cy="999"/>
            </a:xfrm>
            <a:custGeom>
              <a:avLst/>
              <a:gdLst>
                <a:gd name="T0" fmla="*/ 1 w 1464"/>
                <a:gd name="T1" fmla="*/ 42 h 2000"/>
                <a:gd name="T2" fmla="*/ 7 w 1464"/>
                <a:gd name="T3" fmla="*/ 44 h 2000"/>
                <a:gd name="T4" fmla="*/ 15 w 1464"/>
                <a:gd name="T5" fmla="*/ 49 h 2000"/>
                <a:gd name="T6" fmla="*/ 17 w 1464"/>
                <a:gd name="T7" fmla="*/ 53 h 2000"/>
                <a:gd name="T8" fmla="*/ 12 w 1464"/>
                <a:gd name="T9" fmla="*/ 59 h 2000"/>
                <a:gd name="T10" fmla="*/ 20 w 1464"/>
                <a:gd name="T11" fmla="*/ 60 h 2000"/>
                <a:gd name="T12" fmla="*/ 24 w 1464"/>
                <a:gd name="T13" fmla="*/ 57 h 2000"/>
                <a:gd name="T14" fmla="*/ 32 w 1464"/>
                <a:gd name="T15" fmla="*/ 44 h 2000"/>
                <a:gd name="T16" fmla="*/ 39 w 1464"/>
                <a:gd name="T17" fmla="*/ 39 h 2000"/>
                <a:gd name="T18" fmla="*/ 42 w 1464"/>
                <a:gd name="T19" fmla="*/ 39 h 2000"/>
                <a:gd name="T20" fmla="*/ 46 w 1464"/>
                <a:gd name="T21" fmla="*/ 57 h 2000"/>
                <a:gd name="T22" fmla="*/ 46 w 1464"/>
                <a:gd name="T23" fmla="*/ 62 h 2000"/>
                <a:gd name="T24" fmla="*/ 46 w 1464"/>
                <a:gd name="T25" fmla="*/ 56 h 2000"/>
                <a:gd name="T26" fmla="*/ 38 w 1464"/>
                <a:gd name="T27" fmla="*/ 8 h 2000"/>
                <a:gd name="T28" fmla="*/ 37 w 1464"/>
                <a:gd name="T29" fmla="*/ 0 h 2000"/>
                <a:gd name="T30" fmla="*/ 35 w 1464"/>
                <a:gd name="T31" fmla="*/ 2 h 2000"/>
                <a:gd name="T32" fmla="*/ 29 w 1464"/>
                <a:gd name="T33" fmla="*/ 2 h 2000"/>
                <a:gd name="T34" fmla="*/ 21 w 1464"/>
                <a:gd name="T35" fmla="*/ 7 h 2000"/>
                <a:gd name="T36" fmla="*/ 16 w 1464"/>
                <a:gd name="T37" fmla="*/ 16 h 2000"/>
                <a:gd name="T38" fmla="*/ 22 w 1464"/>
                <a:gd name="T39" fmla="*/ 7 h 2000"/>
                <a:gd name="T40" fmla="*/ 34 w 1464"/>
                <a:gd name="T41" fmla="*/ 3 h 2000"/>
                <a:gd name="T42" fmla="*/ 35 w 1464"/>
                <a:gd name="T43" fmla="*/ 31 h 2000"/>
                <a:gd name="T44" fmla="*/ 33 w 1464"/>
                <a:gd name="T45" fmla="*/ 37 h 2000"/>
                <a:gd name="T46" fmla="*/ 18 w 1464"/>
                <a:gd name="T47" fmla="*/ 52 h 2000"/>
                <a:gd name="T48" fmla="*/ 16 w 1464"/>
                <a:gd name="T49" fmla="*/ 49 h 2000"/>
                <a:gd name="T50" fmla="*/ 10 w 1464"/>
                <a:gd name="T51" fmla="*/ 44 h 2000"/>
                <a:gd name="T52" fmla="*/ 0 w 1464"/>
                <a:gd name="T53" fmla="*/ 41 h 2000"/>
                <a:gd name="T54" fmla="*/ 1 w 1464"/>
                <a:gd name="T55" fmla="*/ 42 h 2000"/>
                <a:gd name="T56" fmla="*/ 1 w 1464"/>
                <a:gd name="T57" fmla="*/ 42 h 2000"/>
                <a:gd name="T58" fmla="*/ 1 w 1464"/>
                <a:gd name="T59" fmla="*/ 42 h 2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64" h="2000">
                  <a:moveTo>
                    <a:pt x="8" y="1367"/>
                  </a:moveTo>
                  <a:lnTo>
                    <a:pt x="224" y="1416"/>
                  </a:lnTo>
                  <a:lnTo>
                    <a:pt x="470" y="1597"/>
                  </a:lnTo>
                  <a:lnTo>
                    <a:pt x="527" y="1700"/>
                  </a:lnTo>
                  <a:lnTo>
                    <a:pt x="384" y="1916"/>
                  </a:lnTo>
                  <a:lnTo>
                    <a:pt x="614" y="1932"/>
                  </a:lnTo>
                  <a:lnTo>
                    <a:pt x="766" y="1836"/>
                  </a:lnTo>
                  <a:lnTo>
                    <a:pt x="1004" y="1437"/>
                  </a:lnTo>
                  <a:lnTo>
                    <a:pt x="1238" y="1270"/>
                  </a:lnTo>
                  <a:lnTo>
                    <a:pt x="1340" y="1278"/>
                  </a:lnTo>
                  <a:lnTo>
                    <a:pt x="1443" y="1831"/>
                  </a:lnTo>
                  <a:lnTo>
                    <a:pt x="1443" y="2000"/>
                  </a:lnTo>
                  <a:lnTo>
                    <a:pt x="1464" y="1802"/>
                  </a:lnTo>
                  <a:lnTo>
                    <a:pt x="1190" y="272"/>
                  </a:lnTo>
                  <a:lnTo>
                    <a:pt x="1169" y="0"/>
                  </a:lnTo>
                  <a:lnTo>
                    <a:pt x="1108" y="69"/>
                  </a:lnTo>
                  <a:lnTo>
                    <a:pt x="909" y="95"/>
                  </a:lnTo>
                  <a:lnTo>
                    <a:pt x="664" y="246"/>
                  </a:lnTo>
                  <a:lnTo>
                    <a:pt x="483" y="531"/>
                  </a:lnTo>
                  <a:lnTo>
                    <a:pt x="690" y="251"/>
                  </a:lnTo>
                  <a:lnTo>
                    <a:pt x="1088" y="122"/>
                  </a:lnTo>
                  <a:lnTo>
                    <a:pt x="1108" y="1013"/>
                  </a:lnTo>
                  <a:lnTo>
                    <a:pt x="1048" y="1198"/>
                  </a:lnTo>
                  <a:lnTo>
                    <a:pt x="568" y="1694"/>
                  </a:lnTo>
                  <a:lnTo>
                    <a:pt x="511" y="1591"/>
                  </a:lnTo>
                  <a:lnTo>
                    <a:pt x="316" y="1422"/>
                  </a:lnTo>
                  <a:lnTo>
                    <a:pt x="0" y="1338"/>
                  </a:lnTo>
                  <a:lnTo>
                    <a:pt x="8" y="1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6" name="Freeform 39"/>
            <p:cNvSpPr>
              <a:spLocks/>
            </p:cNvSpPr>
            <p:nvPr/>
          </p:nvSpPr>
          <p:spPr bwMode="auto">
            <a:xfrm>
              <a:off x="4088" y="1980"/>
              <a:ext cx="210" cy="204"/>
            </a:xfrm>
            <a:custGeom>
              <a:avLst/>
              <a:gdLst>
                <a:gd name="T0" fmla="*/ 12 w 418"/>
                <a:gd name="T1" fmla="*/ 0 h 408"/>
                <a:gd name="T2" fmla="*/ 11 w 418"/>
                <a:gd name="T3" fmla="*/ 4 h 408"/>
                <a:gd name="T4" fmla="*/ 14 w 418"/>
                <a:gd name="T5" fmla="*/ 5 h 408"/>
                <a:gd name="T6" fmla="*/ 4 w 418"/>
                <a:gd name="T7" fmla="*/ 8 h 408"/>
                <a:gd name="T8" fmla="*/ 0 w 418"/>
                <a:gd name="T9" fmla="*/ 13 h 408"/>
                <a:gd name="T10" fmla="*/ 5 w 418"/>
                <a:gd name="T11" fmla="*/ 6 h 408"/>
                <a:gd name="T12" fmla="*/ 12 w 418"/>
                <a:gd name="T13" fmla="*/ 0 h 408"/>
                <a:gd name="T14" fmla="*/ 12 w 418"/>
                <a:gd name="T15" fmla="*/ 0 h 408"/>
                <a:gd name="T16" fmla="*/ 12 w 418"/>
                <a:gd name="T17" fmla="*/ 0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8" h="408">
                  <a:moveTo>
                    <a:pt x="371" y="0"/>
                  </a:moveTo>
                  <a:lnTo>
                    <a:pt x="344" y="106"/>
                  </a:lnTo>
                  <a:lnTo>
                    <a:pt x="418" y="138"/>
                  </a:lnTo>
                  <a:lnTo>
                    <a:pt x="110" y="252"/>
                  </a:lnTo>
                  <a:lnTo>
                    <a:pt x="0" y="408"/>
                  </a:lnTo>
                  <a:lnTo>
                    <a:pt x="137" y="171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7" name="Freeform 40"/>
            <p:cNvSpPr>
              <a:spLocks/>
            </p:cNvSpPr>
            <p:nvPr/>
          </p:nvSpPr>
          <p:spPr bwMode="auto">
            <a:xfrm>
              <a:off x="4290" y="1927"/>
              <a:ext cx="75" cy="116"/>
            </a:xfrm>
            <a:custGeom>
              <a:avLst/>
              <a:gdLst>
                <a:gd name="T0" fmla="*/ 0 w 150"/>
                <a:gd name="T1" fmla="*/ 0 h 232"/>
                <a:gd name="T2" fmla="*/ 2 w 150"/>
                <a:gd name="T3" fmla="*/ 6 h 232"/>
                <a:gd name="T4" fmla="*/ 5 w 150"/>
                <a:gd name="T5" fmla="*/ 8 h 232"/>
                <a:gd name="T6" fmla="*/ 2 w 150"/>
                <a:gd name="T7" fmla="*/ 2 h 232"/>
                <a:gd name="T8" fmla="*/ 0 w 150"/>
                <a:gd name="T9" fmla="*/ 0 h 232"/>
                <a:gd name="T10" fmla="*/ 0 w 150"/>
                <a:gd name="T11" fmla="*/ 0 h 232"/>
                <a:gd name="T12" fmla="*/ 0 w 150"/>
                <a:gd name="T13" fmla="*/ 0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32">
                  <a:moveTo>
                    <a:pt x="0" y="0"/>
                  </a:moveTo>
                  <a:lnTo>
                    <a:pt x="34" y="164"/>
                  </a:lnTo>
                  <a:lnTo>
                    <a:pt x="150" y="232"/>
                  </a:lnTo>
                  <a:lnTo>
                    <a:pt x="6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8" name="Freeform 41"/>
            <p:cNvSpPr>
              <a:spLocks/>
            </p:cNvSpPr>
            <p:nvPr/>
          </p:nvSpPr>
          <p:spPr bwMode="auto">
            <a:xfrm>
              <a:off x="2235" y="2072"/>
              <a:ext cx="1351" cy="874"/>
            </a:xfrm>
            <a:custGeom>
              <a:avLst/>
              <a:gdLst>
                <a:gd name="T0" fmla="*/ 82 w 2702"/>
                <a:gd name="T1" fmla="*/ 50 h 1749"/>
                <a:gd name="T2" fmla="*/ 71 w 2702"/>
                <a:gd name="T3" fmla="*/ 44 h 1749"/>
                <a:gd name="T4" fmla="*/ 60 w 2702"/>
                <a:gd name="T5" fmla="*/ 41 h 1749"/>
                <a:gd name="T6" fmla="*/ 66 w 2702"/>
                <a:gd name="T7" fmla="*/ 49 h 1749"/>
                <a:gd name="T8" fmla="*/ 67 w 2702"/>
                <a:gd name="T9" fmla="*/ 54 h 1749"/>
                <a:gd name="T10" fmla="*/ 65 w 2702"/>
                <a:gd name="T11" fmla="*/ 50 h 1749"/>
                <a:gd name="T12" fmla="*/ 62 w 2702"/>
                <a:gd name="T13" fmla="*/ 51 h 1749"/>
                <a:gd name="T14" fmla="*/ 58 w 2702"/>
                <a:gd name="T15" fmla="*/ 47 h 1749"/>
                <a:gd name="T16" fmla="*/ 53 w 2702"/>
                <a:gd name="T17" fmla="*/ 44 h 1749"/>
                <a:gd name="T18" fmla="*/ 46 w 2702"/>
                <a:gd name="T19" fmla="*/ 43 h 1749"/>
                <a:gd name="T20" fmla="*/ 40 w 2702"/>
                <a:gd name="T21" fmla="*/ 43 h 1749"/>
                <a:gd name="T22" fmla="*/ 37 w 2702"/>
                <a:gd name="T23" fmla="*/ 44 h 1749"/>
                <a:gd name="T24" fmla="*/ 25 w 2702"/>
                <a:gd name="T25" fmla="*/ 48 h 1749"/>
                <a:gd name="T26" fmla="*/ 45 w 2702"/>
                <a:gd name="T27" fmla="*/ 39 h 1749"/>
                <a:gd name="T28" fmla="*/ 37 w 2702"/>
                <a:gd name="T29" fmla="*/ 35 h 1749"/>
                <a:gd name="T30" fmla="*/ 33 w 2702"/>
                <a:gd name="T31" fmla="*/ 37 h 1749"/>
                <a:gd name="T32" fmla="*/ 36 w 2702"/>
                <a:gd name="T33" fmla="*/ 34 h 1749"/>
                <a:gd name="T34" fmla="*/ 34 w 2702"/>
                <a:gd name="T35" fmla="*/ 33 h 1749"/>
                <a:gd name="T36" fmla="*/ 33 w 2702"/>
                <a:gd name="T37" fmla="*/ 36 h 1749"/>
                <a:gd name="T38" fmla="*/ 33 w 2702"/>
                <a:gd name="T39" fmla="*/ 32 h 1749"/>
                <a:gd name="T40" fmla="*/ 27 w 2702"/>
                <a:gd name="T41" fmla="*/ 26 h 1749"/>
                <a:gd name="T42" fmla="*/ 16 w 2702"/>
                <a:gd name="T43" fmla="*/ 14 h 1749"/>
                <a:gd name="T44" fmla="*/ 8 w 2702"/>
                <a:gd name="T45" fmla="*/ 7 h 1749"/>
                <a:gd name="T46" fmla="*/ 0 w 2702"/>
                <a:gd name="T47" fmla="*/ 1 h 1749"/>
                <a:gd name="T48" fmla="*/ 2 w 2702"/>
                <a:gd name="T49" fmla="*/ 0 h 1749"/>
                <a:gd name="T50" fmla="*/ 11 w 2702"/>
                <a:gd name="T51" fmla="*/ 8 h 1749"/>
                <a:gd name="T52" fmla="*/ 22 w 2702"/>
                <a:gd name="T53" fmla="*/ 18 h 1749"/>
                <a:gd name="T54" fmla="*/ 28 w 2702"/>
                <a:gd name="T55" fmla="*/ 25 h 1749"/>
                <a:gd name="T56" fmla="*/ 39 w 2702"/>
                <a:gd name="T57" fmla="*/ 24 h 1749"/>
                <a:gd name="T58" fmla="*/ 45 w 2702"/>
                <a:gd name="T59" fmla="*/ 29 h 1749"/>
                <a:gd name="T60" fmla="*/ 48 w 2702"/>
                <a:gd name="T61" fmla="*/ 35 h 1749"/>
                <a:gd name="T62" fmla="*/ 46 w 2702"/>
                <a:gd name="T63" fmla="*/ 39 h 1749"/>
                <a:gd name="T64" fmla="*/ 53 w 2702"/>
                <a:gd name="T65" fmla="*/ 39 h 1749"/>
                <a:gd name="T66" fmla="*/ 61 w 2702"/>
                <a:gd name="T67" fmla="*/ 40 h 1749"/>
                <a:gd name="T68" fmla="*/ 73 w 2702"/>
                <a:gd name="T69" fmla="*/ 42 h 1749"/>
                <a:gd name="T70" fmla="*/ 80 w 2702"/>
                <a:gd name="T71" fmla="*/ 46 h 1749"/>
                <a:gd name="T72" fmla="*/ 85 w 2702"/>
                <a:gd name="T73" fmla="*/ 50 h 1749"/>
                <a:gd name="T74" fmla="*/ 82 w 2702"/>
                <a:gd name="T75" fmla="*/ 50 h 1749"/>
                <a:gd name="T76" fmla="*/ 82 w 2702"/>
                <a:gd name="T77" fmla="*/ 50 h 1749"/>
                <a:gd name="T78" fmla="*/ 82 w 2702"/>
                <a:gd name="T79" fmla="*/ 50 h 1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02" h="1749">
                  <a:moveTo>
                    <a:pt x="2607" y="1604"/>
                  </a:moveTo>
                  <a:lnTo>
                    <a:pt x="2272" y="1410"/>
                  </a:lnTo>
                  <a:lnTo>
                    <a:pt x="1915" y="1321"/>
                  </a:lnTo>
                  <a:lnTo>
                    <a:pt x="2092" y="1579"/>
                  </a:lnTo>
                  <a:lnTo>
                    <a:pt x="2135" y="1749"/>
                  </a:lnTo>
                  <a:lnTo>
                    <a:pt x="2071" y="1608"/>
                  </a:lnTo>
                  <a:lnTo>
                    <a:pt x="1981" y="1637"/>
                  </a:lnTo>
                  <a:lnTo>
                    <a:pt x="1841" y="1505"/>
                  </a:lnTo>
                  <a:lnTo>
                    <a:pt x="1677" y="1439"/>
                  </a:lnTo>
                  <a:lnTo>
                    <a:pt x="1470" y="1405"/>
                  </a:lnTo>
                  <a:lnTo>
                    <a:pt x="1263" y="1395"/>
                  </a:lnTo>
                  <a:lnTo>
                    <a:pt x="1160" y="1410"/>
                  </a:lnTo>
                  <a:lnTo>
                    <a:pt x="780" y="1564"/>
                  </a:lnTo>
                  <a:lnTo>
                    <a:pt x="1432" y="1277"/>
                  </a:lnTo>
                  <a:lnTo>
                    <a:pt x="1173" y="1129"/>
                  </a:lnTo>
                  <a:lnTo>
                    <a:pt x="1033" y="1197"/>
                  </a:lnTo>
                  <a:lnTo>
                    <a:pt x="1122" y="1108"/>
                  </a:lnTo>
                  <a:lnTo>
                    <a:pt x="1076" y="1085"/>
                  </a:lnTo>
                  <a:lnTo>
                    <a:pt x="1033" y="1173"/>
                  </a:lnTo>
                  <a:lnTo>
                    <a:pt x="1033" y="1045"/>
                  </a:lnTo>
                  <a:lnTo>
                    <a:pt x="862" y="857"/>
                  </a:lnTo>
                  <a:lnTo>
                    <a:pt x="497" y="466"/>
                  </a:lnTo>
                  <a:lnTo>
                    <a:pt x="238" y="230"/>
                  </a:lnTo>
                  <a:lnTo>
                    <a:pt x="0" y="46"/>
                  </a:lnTo>
                  <a:lnTo>
                    <a:pt x="38" y="0"/>
                  </a:lnTo>
                  <a:lnTo>
                    <a:pt x="343" y="260"/>
                  </a:lnTo>
                  <a:lnTo>
                    <a:pt x="675" y="593"/>
                  </a:lnTo>
                  <a:lnTo>
                    <a:pt x="867" y="800"/>
                  </a:lnTo>
                  <a:lnTo>
                    <a:pt x="1248" y="791"/>
                  </a:lnTo>
                  <a:lnTo>
                    <a:pt x="1440" y="931"/>
                  </a:lnTo>
                  <a:lnTo>
                    <a:pt x="1514" y="1123"/>
                  </a:lnTo>
                  <a:lnTo>
                    <a:pt x="1470" y="1264"/>
                  </a:lnTo>
                  <a:lnTo>
                    <a:pt x="1677" y="1254"/>
                  </a:lnTo>
                  <a:lnTo>
                    <a:pt x="1951" y="1292"/>
                  </a:lnTo>
                  <a:lnTo>
                    <a:pt x="2308" y="1374"/>
                  </a:lnTo>
                  <a:lnTo>
                    <a:pt x="2540" y="1498"/>
                  </a:lnTo>
                  <a:lnTo>
                    <a:pt x="2702" y="1608"/>
                  </a:lnTo>
                  <a:lnTo>
                    <a:pt x="2607" y="1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29" name="Freeform 42"/>
            <p:cNvSpPr>
              <a:spLocks/>
            </p:cNvSpPr>
            <p:nvPr/>
          </p:nvSpPr>
          <p:spPr bwMode="auto">
            <a:xfrm>
              <a:off x="2944" y="2375"/>
              <a:ext cx="208" cy="343"/>
            </a:xfrm>
            <a:custGeom>
              <a:avLst/>
              <a:gdLst>
                <a:gd name="T0" fmla="*/ 2 w 416"/>
                <a:gd name="T1" fmla="*/ 13 h 686"/>
                <a:gd name="T2" fmla="*/ 4 w 416"/>
                <a:gd name="T3" fmla="*/ 12 h 686"/>
                <a:gd name="T4" fmla="*/ 6 w 416"/>
                <a:gd name="T5" fmla="*/ 16 h 686"/>
                <a:gd name="T6" fmla="*/ 8 w 416"/>
                <a:gd name="T7" fmla="*/ 22 h 686"/>
                <a:gd name="T8" fmla="*/ 6 w 416"/>
                <a:gd name="T9" fmla="*/ 9 h 686"/>
                <a:gd name="T10" fmla="*/ 9 w 416"/>
                <a:gd name="T11" fmla="*/ 9 h 686"/>
                <a:gd name="T12" fmla="*/ 13 w 416"/>
                <a:gd name="T13" fmla="*/ 1 h 686"/>
                <a:gd name="T14" fmla="*/ 11 w 416"/>
                <a:gd name="T15" fmla="*/ 0 h 686"/>
                <a:gd name="T16" fmla="*/ 6 w 416"/>
                <a:gd name="T17" fmla="*/ 8 h 686"/>
                <a:gd name="T18" fmla="*/ 0 w 416"/>
                <a:gd name="T19" fmla="*/ 12 h 686"/>
                <a:gd name="T20" fmla="*/ 2 w 416"/>
                <a:gd name="T21" fmla="*/ 13 h 686"/>
                <a:gd name="T22" fmla="*/ 2 w 416"/>
                <a:gd name="T23" fmla="*/ 13 h 686"/>
                <a:gd name="T24" fmla="*/ 2 w 416"/>
                <a:gd name="T25" fmla="*/ 13 h 6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6" h="686">
                  <a:moveTo>
                    <a:pt x="36" y="392"/>
                  </a:moveTo>
                  <a:lnTo>
                    <a:pt x="104" y="377"/>
                  </a:lnTo>
                  <a:lnTo>
                    <a:pt x="192" y="508"/>
                  </a:lnTo>
                  <a:lnTo>
                    <a:pt x="230" y="686"/>
                  </a:lnTo>
                  <a:lnTo>
                    <a:pt x="171" y="280"/>
                  </a:lnTo>
                  <a:lnTo>
                    <a:pt x="268" y="257"/>
                  </a:lnTo>
                  <a:lnTo>
                    <a:pt x="416" y="6"/>
                  </a:lnTo>
                  <a:lnTo>
                    <a:pt x="348" y="0"/>
                  </a:lnTo>
                  <a:lnTo>
                    <a:pt x="163" y="244"/>
                  </a:lnTo>
                  <a:lnTo>
                    <a:pt x="0" y="367"/>
                  </a:lnTo>
                  <a:lnTo>
                    <a:pt x="36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30" name="Freeform 43"/>
            <p:cNvSpPr>
              <a:spLocks/>
            </p:cNvSpPr>
            <p:nvPr/>
          </p:nvSpPr>
          <p:spPr bwMode="auto">
            <a:xfrm>
              <a:off x="3155" y="2393"/>
              <a:ext cx="78" cy="332"/>
            </a:xfrm>
            <a:custGeom>
              <a:avLst/>
              <a:gdLst>
                <a:gd name="T0" fmla="*/ 3 w 156"/>
                <a:gd name="T1" fmla="*/ 0 h 664"/>
                <a:gd name="T2" fmla="*/ 0 w 156"/>
                <a:gd name="T3" fmla="*/ 21 h 664"/>
                <a:gd name="T4" fmla="*/ 1 w 156"/>
                <a:gd name="T5" fmla="*/ 21 h 664"/>
                <a:gd name="T6" fmla="*/ 5 w 156"/>
                <a:gd name="T7" fmla="*/ 0 h 664"/>
                <a:gd name="T8" fmla="*/ 3 w 156"/>
                <a:gd name="T9" fmla="*/ 0 h 664"/>
                <a:gd name="T10" fmla="*/ 3 w 156"/>
                <a:gd name="T11" fmla="*/ 0 h 664"/>
                <a:gd name="T12" fmla="*/ 3 w 156"/>
                <a:gd name="T13" fmla="*/ 0 h 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664">
                  <a:moveTo>
                    <a:pt x="95" y="0"/>
                  </a:moveTo>
                  <a:lnTo>
                    <a:pt x="0" y="664"/>
                  </a:lnTo>
                  <a:lnTo>
                    <a:pt x="32" y="650"/>
                  </a:lnTo>
                  <a:lnTo>
                    <a:pt x="156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31" name="Freeform 44"/>
            <p:cNvSpPr>
              <a:spLocks/>
            </p:cNvSpPr>
            <p:nvPr/>
          </p:nvSpPr>
          <p:spPr bwMode="auto">
            <a:xfrm>
              <a:off x="3114" y="2369"/>
              <a:ext cx="101" cy="352"/>
            </a:xfrm>
            <a:custGeom>
              <a:avLst/>
              <a:gdLst>
                <a:gd name="T0" fmla="*/ 0 w 202"/>
                <a:gd name="T1" fmla="*/ 22 h 705"/>
                <a:gd name="T2" fmla="*/ 1 w 202"/>
                <a:gd name="T3" fmla="*/ 4 h 705"/>
                <a:gd name="T4" fmla="*/ 4 w 202"/>
                <a:gd name="T5" fmla="*/ 2 h 705"/>
                <a:gd name="T6" fmla="*/ 4 w 202"/>
                <a:gd name="T7" fmla="*/ 0 h 705"/>
                <a:gd name="T8" fmla="*/ 7 w 202"/>
                <a:gd name="T9" fmla="*/ 2 h 705"/>
                <a:gd name="T10" fmla="*/ 3 w 202"/>
                <a:gd name="T11" fmla="*/ 5 h 705"/>
                <a:gd name="T12" fmla="*/ 1 w 202"/>
                <a:gd name="T13" fmla="*/ 22 h 705"/>
                <a:gd name="T14" fmla="*/ 0 w 202"/>
                <a:gd name="T15" fmla="*/ 22 h 705"/>
                <a:gd name="T16" fmla="*/ 0 w 202"/>
                <a:gd name="T17" fmla="*/ 22 h 705"/>
                <a:gd name="T18" fmla="*/ 0 w 202"/>
                <a:gd name="T19" fmla="*/ 22 h 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705">
                  <a:moveTo>
                    <a:pt x="0" y="705"/>
                  </a:moveTo>
                  <a:lnTo>
                    <a:pt x="21" y="154"/>
                  </a:lnTo>
                  <a:lnTo>
                    <a:pt x="120" y="80"/>
                  </a:lnTo>
                  <a:lnTo>
                    <a:pt x="105" y="0"/>
                  </a:lnTo>
                  <a:lnTo>
                    <a:pt x="202" y="72"/>
                  </a:lnTo>
                  <a:lnTo>
                    <a:pt x="67" y="167"/>
                  </a:lnTo>
                  <a:lnTo>
                    <a:pt x="21" y="705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32" name="Freeform 45"/>
            <p:cNvSpPr>
              <a:spLocks/>
            </p:cNvSpPr>
            <p:nvPr/>
          </p:nvSpPr>
          <p:spPr bwMode="auto">
            <a:xfrm>
              <a:off x="2031" y="2091"/>
              <a:ext cx="1866" cy="1398"/>
            </a:xfrm>
            <a:custGeom>
              <a:avLst/>
              <a:gdLst>
                <a:gd name="T0" fmla="*/ 108 w 3733"/>
                <a:gd name="T1" fmla="*/ 77 h 2796"/>
                <a:gd name="T2" fmla="*/ 91 w 3733"/>
                <a:gd name="T3" fmla="*/ 71 h 2796"/>
                <a:gd name="T4" fmla="*/ 77 w 3733"/>
                <a:gd name="T5" fmla="*/ 70 h 2796"/>
                <a:gd name="T6" fmla="*/ 66 w 3733"/>
                <a:gd name="T7" fmla="*/ 60 h 2796"/>
                <a:gd name="T8" fmla="*/ 48 w 3733"/>
                <a:gd name="T9" fmla="*/ 53 h 2796"/>
                <a:gd name="T10" fmla="*/ 32 w 3733"/>
                <a:gd name="T11" fmla="*/ 37 h 2796"/>
                <a:gd name="T12" fmla="*/ 23 w 3733"/>
                <a:gd name="T13" fmla="*/ 14 h 2796"/>
                <a:gd name="T14" fmla="*/ 14 w 3733"/>
                <a:gd name="T15" fmla="*/ 1 h 2796"/>
                <a:gd name="T16" fmla="*/ 17 w 3733"/>
                <a:gd name="T17" fmla="*/ 7 h 2796"/>
                <a:gd name="T18" fmla="*/ 18 w 3733"/>
                <a:gd name="T19" fmla="*/ 11 h 2796"/>
                <a:gd name="T20" fmla="*/ 29 w 3733"/>
                <a:gd name="T21" fmla="*/ 32 h 2796"/>
                <a:gd name="T22" fmla="*/ 18 w 3733"/>
                <a:gd name="T23" fmla="*/ 15 h 2796"/>
                <a:gd name="T24" fmla="*/ 11 w 3733"/>
                <a:gd name="T25" fmla="*/ 5 h 2796"/>
                <a:gd name="T26" fmla="*/ 12 w 3733"/>
                <a:gd name="T27" fmla="*/ 10 h 2796"/>
                <a:gd name="T28" fmla="*/ 8 w 3733"/>
                <a:gd name="T29" fmla="*/ 13 h 2796"/>
                <a:gd name="T30" fmla="*/ 11 w 3733"/>
                <a:gd name="T31" fmla="*/ 11 h 2796"/>
                <a:gd name="T32" fmla="*/ 25 w 3733"/>
                <a:gd name="T33" fmla="*/ 33 h 2796"/>
                <a:gd name="T34" fmla="*/ 10 w 3733"/>
                <a:gd name="T35" fmla="*/ 16 h 2796"/>
                <a:gd name="T36" fmla="*/ 6 w 3733"/>
                <a:gd name="T37" fmla="*/ 20 h 2796"/>
                <a:gd name="T38" fmla="*/ 9 w 3733"/>
                <a:gd name="T39" fmla="*/ 18 h 2796"/>
                <a:gd name="T40" fmla="*/ 20 w 3733"/>
                <a:gd name="T41" fmla="*/ 30 h 2796"/>
                <a:gd name="T42" fmla="*/ 3 w 3733"/>
                <a:gd name="T43" fmla="*/ 24 h 2796"/>
                <a:gd name="T44" fmla="*/ 11 w 3733"/>
                <a:gd name="T45" fmla="*/ 24 h 2796"/>
                <a:gd name="T46" fmla="*/ 12 w 3733"/>
                <a:gd name="T47" fmla="*/ 30 h 2796"/>
                <a:gd name="T48" fmla="*/ 30 w 3733"/>
                <a:gd name="T49" fmla="*/ 43 h 2796"/>
                <a:gd name="T50" fmla="*/ 55 w 3733"/>
                <a:gd name="T51" fmla="*/ 57 h 2796"/>
                <a:gd name="T52" fmla="*/ 9 w 3733"/>
                <a:gd name="T53" fmla="*/ 71 h 2796"/>
                <a:gd name="T54" fmla="*/ 32 w 3733"/>
                <a:gd name="T55" fmla="*/ 80 h 2796"/>
                <a:gd name="T56" fmla="*/ 60 w 3733"/>
                <a:gd name="T57" fmla="*/ 84 h 2796"/>
                <a:gd name="T58" fmla="*/ 83 w 3733"/>
                <a:gd name="T59" fmla="*/ 85 h 2796"/>
                <a:gd name="T60" fmla="*/ 105 w 3733"/>
                <a:gd name="T61" fmla="*/ 80 h 2796"/>
                <a:gd name="T62" fmla="*/ 116 w 3733"/>
                <a:gd name="T63" fmla="*/ 83 h 2796"/>
                <a:gd name="T64" fmla="*/ 114 w 3733"/>
                <a:gd name="T65" fmla="*/ 82 h 27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3" h="2796">
                  <a:moveTo>
                    <a:pt x="3674" y="2604"/>
                  </a:moveTo>
                  <a:lnTo>
                    <a:pt x="3465" y="2448"/>
                  </a:lnTo>
                  <a:lnTo>
                    <a:pt x="3242" y="2338"/>
                  </a:lnTo>
                  <a:lnTo>
                    <a:pt x="2923" y="2258"/>
                  </a:lnTo>
                  <a:lnTo>
                    <a:pt x="2651" y="2228"/>
                  </a:lnTo>
                  <a:lnTo>
                    <a:pt x="2478" y="2228"/>
                  </a:lnTo>
                  <a:lnTo>
                    <a:pt x="2337" y="2064"/>
                  </a:lnTo>
                  <a:lnTo>
                    <a:pt x="2115" y="1910"/>
                  </a:lnTo>
                  <a:lnTo>
                    <a:pt x="1847" y="1790"/>
                  </a:lnTo>
                  <a:lnTo>
                    <a:pt x="1539" y="1682"/>
                  </a:lnTo>
                  <a:lnTo>
                    <a:pt x="1174" y="1551"/>
                  </a:lnTo>
                  <a:lnTo>
                    <a:pt x="1046" y="1159"/>
                  </a:lnTo>
                  <a:lnTo>
                    <a:pt x="904" y="804"/>
                  </a:lnTo>
                  <a:lnTo>
                    <a:pt x="742" y="428"/>
                  </a:lnTo>
                  <a:lnTo>
                    <a:pt x="630" y="207"/>
                  </a:lnTo>
                  <a:lnTo>
                    <a:pt x="476" y="8"/>
                  </a:lnTo>
                  <a:lnTo>
                    <a:pt x="417" y="0"/>
                  </a:lnTo>
                  <a:lnTo>
                    <a:pt x="571" y="207"/>
                  </a:lnTo>
                  <a:lnTo>
                    <a:pt x="432" y="160"/>
                  </a:lnTo>
                  <a:lnTo>
                    <a:pt x="592" y="331"/>
                  </a:lnTo>
                  <a:lnTo>
                    <a:pt x="742" y="582"/>
                  </a:lnTo>
                  <a:lnTo>
                    <a:pt x="928" y="1017"/>
                  </a:lnTo>
                  <a:lnTo>
                    <a:pt x="964" y="1152"/>
                  </a:lnTo>
                  <a:lnTo>
                    <a:pt x="601" y="450"/>
                  </a:lnTo>
                  <a:lnTo>
                    <a:pt x="326" y="169"/>
                  </a:lnTo>
                  <a:lnTo>
                    <a:pt x="362" y="141"/>
                  </a:lnTo>
                  <a:lnTo>
                    <a:pt x="177" y="87"/>
                  </a:lnTo>
                  <a:lnTo>
                    <a:pt x="400" y="310"/>
                  </a:lnTo>
                  <a:lnTo>
                    <a:pt x="46" y="272"/>
                  </a:lnTo>
                  <a:lnTo>
                    <a:pt x="267" y="412"/>
                  </a:lnTo>
                  <a:lnTo>
                    <a:pt x="156" y="325"/>
                  </a:lnTo>
                  <a:lnTo>
                    <a:pt x="354" y="340"/>
                  </a:lnTo>
                  <a:lnTo>
                    <a:pt x="630" y="694"/>
                  </a:lnTo>
                  <a:lnTo>
                    <a:pt x="824" y="1055"/>
                  </a:lnTo>
                  <a:lnTo>
                    <a:pt x="533" y="679"/>
                  </a:lnTo>
                  <a:lnTo>
                    <a:pt x="348" y="487"/>
                  </a:lnTo>
                  <a:lnTo>
                    <a:pt x="0" y="509"/>
                  </a:lnTo>
                  <a:lnTo>
                    <a:pt x="221" y="635"/>
                  </a:lnTo>
                  <a:lnTo>
                    <a:pt x="120" y="547"/>
                  </a:lnTo>
                  <a:lnTo>
                    <a:pt x="289" y="555"/>
                  </a:lnTo>
                  <a:lnTo>
                    <a:pt x="548" y="781"/>
                  </a:lnTo>
                  <a:lnTo>
                    <a:pt x="651" y="931"/>
                  </a:lnTo>
                  <a:lnTo>
                    <a:pt x="297" y="684"/>
                  </a:lnTo>
                  <a:lnTo>
                    <a:pt x="111" y="745"/>
                  </a:lnTo>
                  <a:lnTo>
                    <a:pt x="289" y="701"/>
                  </a:lnTo>
                  <a:lnTo>
                    <a:pt x="371" y="766"/>
                  </a:lnTo>
                  <a:lnTo>
                    <a:pt x="37" y="833"/>
                  </a:lnTo>
                  <a:lnTo>
                    <a:pt x="407" y="960"/>
                  </a:lnTo>
                  <a:lnTo>
                    <a:pt x="732" y="1165"/>
                  </a:lnTo>
                  <a:lnTo>
                    <a:pt x="972" y="1357"/>
                  </a:lnTo>
                  <a:lnTo>
                    <a:pt x="1174" y="1587"/>
                  </a:lnTo>
                  <a:lnTo>
                    <a:pt x="1782" y="1808"/>
                  </a:lnTo>
                  <a:lnTo>
                    <a:pt x="2033" y="1903"/>
                  </a:lnTo>
                  <a:lnTo>
                    <a:pt x="312" y="2264"/>
                  </a:lnTo>
                  <a:lnTo>
                    <a:pt x="683" y="2338"/>
                  </a:lnTo>
                  <a:lnTo>
                    <a:pt x="1025" y="2530"/>
                  </a:lnTo>
                  <a:lnTo>
                    <a:pt x="1559" y="2604"/>
                  </a:lnTo>
                  <a:lnTo>
                    <a:pt x="1921" y="2671"/>
                  </a:lnTo>
                  <a:lnTo>
                    <a:pt x="2358" y="2796"/>
                  </a:lnTo>
                  <a:lnTo>
                    <a:pt x="2670" y="2693"/>
                  </a:lnTo>
                  <a:lnTo>
                    <a:pt x="3014" y="2604"/>
                  </a:lnTo>
                  <a:lnTo>
                    <a:pt x="3383" y="2560"/>
                  </a:lnTo>
                  <a:lnTo>
                    <a:pt x="3533" y="2555"/>
                  </a:lnTo>
                  <a:lnTo>
                    <a:pt x="3733" y="2646"/>
                  </a:lnTo>
                  <a:lnTo>
                    <a:pt x="3674" y="2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33" name="Freeform 46"/>
            <p:cNvSpPr>
              <a:spLocks/>
            </p:cNvSpPr>
            <p:nvPr/>
          </p:nvSpPr>
          <p:spPr bwMode="auto">
            <a:xfrm>
              <a:off x="3334" y="2840"/>
              <a:ext cx="296" cy="111"/>
            </a:xfrm>
            <a:custGeom>
              <a:avLst/>
              <a:gdLst>
                <a:gd name="T0" fmla="*/ 0 w 593"/>
                <a:gd name="T1" fmla="*/ 7 h 222"/>
                <a:gd name="T2" fmla="*/ 10 w 593"/>
                <a:gd name="T3" fmla="*/ 0 h 222"/>
                <a:gd name="T4" fmla="*/ 15 w 593"/>
                <a:gd name="T5" fmla="*/ 4 h 222"/>
                <a:gd name="T6" fmla="*/ 18 w 593"/>
                <a:gd name="T7" fmla="*/ 7 h 222"/>
                <a:gd name="T8" fmla="*/ 9 w 593"/>
                <a:gd name="T9" fmla="*/ 3 h 222"/>
                <a:gd name="T10" fmla="*/ 0 w 593"/>
                <a:gd name="T11" fmla="*/ 7 h 222"/>
                <a:gd name="T12" fmla="*/ 0 w 593"/>
                <a:gd name="T13" fmla="*/ 7 h 222"/>
                <a:gd name="T14" fmla="*/ 0 w 593"/>
                <a:gd name="T15" fmla="*/ 7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3" h="222">
                  <a:moveTo>
                    <a:pt x="0" y="222"/>
                  </a:moveTo>
                  <a:lnTo>
                    <a:pt x="333" y="0"/>
                  </a:lnTo>
                  <a:lnTo>
                    <a:pt x="504" y="97"/>
                  </a:lnTo>
                  <a:lnTo>
                    <a:pt x="593" y="222"/>
                  </a:lnTo>
                  <a:lnTo>
                    <a:pt x="295" y="8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2034" name="Freeform 47"/>
            <p:cNvSpPr>
              <a:spLocks/>
            </p:cNvSpPr>
            <p:nvPr/>
          </p:nvSpPr>
          <p:spPr bwMode="auto">
            <a:xfrm>
              <a:off x="3787" y="3076"/>
              <a:ext cx="723" cy="335"/>
            </a:xfrm>
            <a:custGeom>
              <a:avLst/>
              <a:gdLst>
                <a:gd name="T0" fmla="*/ 0 w 1445"/>
                <a:gd name="T1" fmla="*/ 4 h 671"/>
                <a:gd name="T2" fmla="*/ 3 w 1445"/>
                <a:gd name="T3" fmla="*/ 9 h 671"/>
                <a:gd name="T4" fmla="*/ 7 w 1445"/>
                <a:gd name="T5" fmla="*/ 20 h 671"/>
                <a:gd name="T6" fmla="*/ 6 w 1445"/>
                <a:gd name="T7" fmla="*/ 11 h 671"/>
                <a:gd name="T8" fmla="*/ 43 w 1445"/>
                <a:gd name="T9" fmla="*/ 3 h 671"/>
                <a:gd name="T10" fmla="*/ 46 w 1445"/>
                <a:gd name="T11" fmla="*/ 0 h 671"/>
                <a:gd name="T12" fmla="*/ 24 w 1445"/>
                <a:gd name="T13" fmla="*/ 6 h 671"/>
                <a:gd name="T14" fmla="*/ 5 w 1445"/>
                <a:gd name="T15" fmla="*/ 7 h 671"/>
                <a:gd name="T16" fmla="*/ 2 w 1445"/>
                <a:gd name="T17" fmla="*/ 3 h 671"/>
                <a:gd name="T18" fmla="*/ 0 w 1445"/>
                <a:gd name="T19" fmla="*/ 4 h 671"/>
                <a:gd name="T20" fmla="*/ 0 w 1445"/>
                <a:gd name="T21" fmla="*/ 4 h 671"/>
                <a:gd name="T22" fmla="*/ 0 w 1445"/>
                <a:gd name="T23" fmla="*/ 4 h 6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5" h="671">
                  <a:moveTo>
                    <a:pt x="0" y="128"/>
                  </a:moveTo>
                  <a:lnTo>
                    <a:pt x="95" y="300"/>
                  </a:lnTo>
                  <a:lnTo>
                    <a:pt x="224" y="671"/>
                  </a:lnTo>
                  <a:lnTo>
                    <a:pt x="179" y="377"/>
                  </a:lnTo>
                  <a:lnTo>
                    <a:pt x="1348" y="118"/>
                  </a:lnTo>
                  <a:lnTo>
                    <a:pt x="1445" y="0"/>
                  </a:lnTo>
                  <a:lnTo>
                    <a:pt x="749" y="211"/>
                  </a:lnTo>
                  <a:lnTo>
                    <a:pt x="141" y="253"/>
                  </a:lnTo>
                  <a:lnTo>
                    <a:pt x="44" y="12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1989" name="AutoShape 4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943600"/>
            <a:ext cx="762000" cy="609600"/>
          </a:xfrm>
          <a:prstGeom prst="actionButtonBlank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Text Box 49"/>
          <p:cNvSpPr txBox="1">
            <a:spLocks noChangeArrowheads="1"/>
          </p:cNvSpPr>
          <p:nvPr/>
        </p:nvSpPr>
        <p:spPr bwMode="auto">
          <a:xfrm>
            <a:off x="2590800" y="60198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Click button to return to question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84A939-04FE-4B51-86CE-136434A8E12A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 flipH="1">
            <a:off x="1219200" y="990600"/>
            <a:ext cx="2895600" cy="1524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Incorrect!</a:t>
            </a:r>
          </a:p>
        </p:txBody>
      </p:sp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3200400" y="2162175"/>
            <a:ext cx="3975100" cy="3376613"/>
            <a:chOff x="2016" y="1362"/>
            <a:chExt cx="2504" cy="2127"/>
          </a:xfrm>
        </p:grpSpPr>
        <p:sp>
          <p:nvSpPr>
            <p:cNvPr id="43015" name="Freeform 4"/>
            <p:cNvSpPr>
              <a:spLocks/>
            </p:cNvSpPr>
            <p:nvPr/>
          </p:nvSpPr>
          <p:spPr bwMode="auto">
            <a:xfrm>
              <a:off x="2286" y="2141"/>
              <a:ext cx="1610" cy="1273"/>
            </a:xfrm>
            <a:custGeom>
              <a:avLst/>
              <a:gdLst>
                <a:gd name="T0" fmla="*/ 0 w 3221"/>
                <a:gd name="T1" fmla="*/ 0 h 2545"/>
                <a:gd name="T2" fmla="*/ 4 w 3221"/>
                <a:gd name="T3" fmla="*/ 6 h 2545"/>
                <a:gd name="T4" fmla="*/ 20 w 3221"/>
                <a:gd name="T5" fmla="*/ 46 h 2545"/>
                <a:gd name="T6" fmla="*/ 44 w 3221"/>
                <a:gd name="T7" fmla="*/ 54 h 2545"/>
                <a:gd name="T8" fmla="*/ 61 w 3221"/>
                <a:gd name="T9" fmla="*/ 68 h 2545"/>
                <a:gd name="T10" fmla="*/ 90 w 3221"/>
                <a:gd name="T11" fmla="*/ 74 h 2545"/>
                <a:gd name="T12" fmla="*/ 100 w 3221"/>
                <a:gd name="T13" fmla="*/ 80 h 2545"/>
                <a:gd name="T14" fmla="*/ 96 w 3221"/>
                <a:gd name="T15" fmla="*/ 66 h 2545"/>
                <a:gd name="T16" fmla="*/ 88 w 3221"/>
                <a:gd name="T17" fmla="*/ 54 h 2545"/>
                <a:gd name="T18" fmla="*/ 72 w 3221"/>
                <a:gd name="T19" fmla="*/ 42 h 2545"/>
                <a:gd name="T20" fmla="*/ 41 w 3221"/>
                <a:gd name="T21" fmla="*/ 37 h 2545"/>
                <a:gd name="T22" fmla="*/ 24 w 3221"/>
                <a:gd name="T23" fmla="*/ 23 h 2545"/>
                <a:gd name="T24" fmla="*/ 5 w 3221"/>
                <a:gd name="T25" fmla="*/ 4 h 2545"/>
                <a:gd name="T26" fmla="*/ 0 w 3221"/>
                <a:gd name="T27" fmla="*/ 0 h 2545"/>
                <a:gd name="T28" fmla="*/ 0 w 3221"/>
                <a:gd name="T29" fmla="*/ 0 h 2545"/>
                <a:gd name="T30" fmla="*/ 0 w 3221"/>
                <a:gd name="T31" fmla="*/ 0 h 25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21" h="2545">
                  <a:moveTo>
                    <a:pt x="0" y="0"/>
                  </a:moveTo>
                  <a:lnTo>
                    <a:pt x="135" y="178"/>
                  </a:lnTo>
                  <a:lnTo>
                    <a:pt x="665" y="1471"/>
                  </a:lnTo>
                  <a:lnTo>
                    <a:pt x="1415" y="1726"/>
                  </a:lnTo>
                  <a:lnTo>
                    <a:pt x="1958" y="2168"/>
                  </a:lnTo>
                  <a:lnTo>
                    <a:pt x="2899" y="2353"/>
                  </a:lnTo>
                  <a:lnTo>
                    <a:pt x="3221" y="2545"/>
                  </a:lnTo>
                  <a:lnTo>
                    <a:pt x="3095" y="2106"/>
                  </a:lnTo>
                  <a:lnTo>
                    <a:pt x="2816" y="1708"/>
                  </a:lnTo>
                  <a:lnTo>
                    <a:pt x="2331" y="1330"/>
                  </a:lnTo>
                  <a:lnTo>
                    <a:pt x="1335" y="1169"/>
                  </a:lnTo>
                  <a:lnTo>
                    <a:pt x="781" y="711"/>
                  </a:lnTo>
                  <a:lnTo>
                    <a:pt x="181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16" name="Freeform 5"/>
            <p:cNvSpPr>
              <a:spLocks/>
            </p:cNvSpPr>
            <p:nvPr/>
          </p:nvSpPr>
          <p:spPr bwMode="auto">
            <a:xfrm>
              <a:off x="2016" y="2141"/>
              <a:ext cx="560" cy="620"/>
            </a:xfrm>
            <a:custGeom>
              <a:avLst/>
              <a:gdLst>
                <a:gd name="T0" fmla="*/ 9 w 1120"/>
                <a:gd name="T1" fmla="*/ 0 h 1239"/>
                <a:gd name="T2" fmla="*/ 18 w 1120"/>
                <a:gd name="T3" fmla="*/ 4 h 1239"/>
                <a:gd name="T4" fmla="*/ 25 w 1120"/>
                <a:gd name="T5" fmla="*/ 14 h 1239"/>
                <a:gd name="T6" fmla="*/ 35 w 1120"/>
                <a:gd name="T7" fmla="*/ 39 h 1239"/>
                <a:gd name="T8" fmla="*/ 14 w 1120"/>
                <a:gd name="T9" fmla="*/ 26 h 1239"/>
                <a:gd name="T10" fmla="*/ 0 w 1120"/>
                <a:gd name="T11" fmla="*/ 23 h 1239"/>
                <a:gd name="T12" fmla="*/ 11 w 1120"/>
                <a:gd name="T13" fmla="*/ 19 h 1239"/>
                <a:gd name="T14" fmla="*/ 4 w 1120"/>
                <a:gd name="T15" fmla="*/ 14 h 1239"/>
                <a:gd name="T16" fmla="*/ 12 w 1120"/>
                <a:gd name="T17" fmla="*/ 14 h 1239"/>
                <a:gd name="T18" fmla="*/ 11 w 1120"/>
                <a:gd name="T19" fmla="*/ 11 h 1239"/>
                <a:gd name="T20" fmla="*/ 5 w 1120"/>
                <a:gd name="T21" fmla="*/ 7 h 1239"/>
                <a:gd name="T22" fmla="*/ 15 w 1120"/>
                <a:gd name="T23" fmla="*/ 8 h 1239"/>
                <a:gd name="T24" fmla="*/ 11 w 1120"/>
                <a:gd name="T25" fmla="*/ 3 h 1239"/>
                <a:gd name="T26" fmla="*/ 9 w 1120"/>
                <a:gd name="T27" fmla="*/ 0 h 1239"/>
                <a:gd name="T28" fmla="*/ 9 w 1120"/>
                <a:gd name="T29" fmla="*/ 0 h 1239"/>
                <a:gd name="T30" fmla="*/ 9 w 1120"/>
                <a:gd name="T31" fmla="*/ 0 h 1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20" h="1239">
                  <a:moveTo>
                    <a:pt x="270" y="0"/>
                  </a:moveTo>
                  <a:lnTo>
                    <a:pt x="574" y="100"/>
                  </a:lnTo>
                  <a:lnTo>
                    <a:pt x="776" y="425"/>
                  </a:lnTo>
                  <a:lnTo>
                    <a:pt x="1120" y="1239"/>
                  </a:lnTo>
                  <a:lnTo>
                    <a:pt x="418" y="821"/>
                  </a:lnTo>
                  <a:lnTo>
                    <a:pt x="0" y="711"/>
                  </a:lnTo>
                  <a:lnTo>
                    <a:pt x="325" y="595"/>
                  </a:lnTo>
                  <a:lnTo>
                    <a:pt x="114" y="425"/>
                  </a:lnTo>
                  <a:lnTo>
                    <a:pt x="373" y="420"/>
                  </a:lnTo>
                  <a:lnTo>
                    <a:pt x="325" y="340"/>
                  </a:lnTo>
                  <a:lnTo>
                    <a:pt x="154" y="201"/>
                  </a:lnTo>
                  <a:lnTo>
                    <a:pt x="458" y="239"/>
                  </a:lnTo>
                  <a:lnTo>
                    <a:pt x="342" y="7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17" name="Freeform 6"/>
            <p:cNvSpPr>
              <a:spLocks/>
            </p:cNvSpPr>
            <p:nvPr/>
          </p:nvSpPr>
          <p:spPr bwMode="auto">
            <a:xfrm>
              <a:off x="2661" y="2486"/>
              <a:ext cx="1242" cy="933"/>
            </a:xfrm>
            <a:custGeom>
              <a:avLst/>
              <a:gdLst>
                <a:gd name="T0" fmla="*/ 78 w 2483"/>
                <a:gd name="T1" fmla="*/ 59 h 1864"/>
                <a:gd name="T2" fmla="*/ 71 w 2483"/>
                <a:gd name="T3" fmla="*/ 46 h 1864"/>
                <a:gd name="T4" fmla="*/ 62 w 2483"/>
                <a:gd name="T5" fmla="*/ 38 h 1864"/>
                <a:gd name="T6" fmla="*/ 48 w 2483"/>
                <a:gd name="T7" fmla="*/ 29 h 1864"/>
                <a:gd name="T8" fmla="*/ 38 w 2483"/>
                <a:gd name="T9" fmla="*/ 35 h 1864"/>
                <a:gd name="T10" fmla="*/ 33 w 2483"/>
                <a:gd name="T11" fmla="*/ 27 h 1864"/>
                <a:gd name="T12" fmla="*/ 26 w 2483"/>
                <a:gd name="T13" fmla="*/ 22 h 1864"/>
                <a:gd name="T14" fmla="*/ 16 w 2483"/>
                <a:gd name="T15" fmla="*/ 20 h 1864"/>
                <a:gd name="T16" fmla="*/ 6 w 2483"/>
                <a:gd name="T17" fmla="*/ 20 h 1864"/>
                <a:gd name="T18" fmla="*/ 5 w 2483"/>
                <a:gd name="T19" fmla="*/ 9 h 1864"/>
                <a:gd name="T20" fmla="*/ 0 w 2483"/>
                <a:gd name="T21" fmla="*/ 0 h 1864"/>
                <a:gd name="T22" fmla="*/ 21 w 2483"/>
                <a:gd name="T23" fmla="*/ 16 h 1864"/>
                <a:gd name="T24" fmla="*/ 34 w 2483"/>
                <a:gd name="T25" fmla="*/ 15 h 1864"/>
                <a:gd name="T26" fmla="*/ 46 w 2483"/>
                <a:gd name="T27" fmla="*/ 18 h 1864"/>
                <a:gd name="T28" fmla="*/ 65 w 2483"/>
                <a:gd name="T29" fmla="*/ 29 h 1864"/>
                <a:gd name="T30" fmla="*/ 75 w 2483"/>
                <a:gd name="T31" fmla="*/ 47 h 1864"/>
                <a:gd name="T32" fmla="*/ 78 w 2483"/>
                <a:gd name="T33" fmla="*/ 59 h 1864"/>
                <a:gd name="T34" fmla="*/ 78 w 2483"/>
                <a:gd name="T35" fmla="*/ 59 h 1864"/>
                <a:gd name="T36" fmla="*/ 78 w 2483"/>
                <a:gd name="T37" fmla="*/ 59 h 18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83" h="1864">
                  <a:moveTo>
                    <a:pt x="2483" y="1864"/>
                  </a:moveTo>
                  <a:lnTo>
                    <a:pt x="2259" y="1461"/>
                  </a:lnTo>
                  <a:lnTo>
                    <a:pt x="1953" y="1212"/>
                  </a:lnTo>
                  <a:lnTo>
                    <a:pt x="1534" y="920"/>
                  </a:lnTo>
                  <a:lnTo>
                    <a:pt x="1192" y="1106"/>
                  </a:lnTo>
                  <a:lnTo>
                    <a:pt x="1038" y="834"/>
                  </a:lnTo>
                  <a:lnTo>
                    <a:pt x="818" y="680"/>
                  </a:lnTo>
                  <a:lnTo>
                    <a:pt x="506" y="633"/>
                  </a:lnTo>
                  <a:lnTo>
                    <a:pt x="169" y="625"/>
                  </a:lnTo>
                  <a:lnTo>
                    <a:pt x="141" y="277"/>
                  </a:lnTo>
                  <a:lnTo>
                    <a:pt x="0" y="0"/>
                  </a:lnTo>
                  <a:lnTo>
                    <a:pt x="664" y="486"/>
                  </a:lnTo>
                  <a:lnTo>
                    <a:pt x="1074" y="479"/>
                  </a:lnTo>
                  <a:lnTo>
                    <a:pt x="1454" y="564"/>
                  </a:lnTo>
                  <a:lnTo>
                    <a:pt x="2050" y="920"/>
                  </a:lnTo>
                  <a:lnTo>
                    <a:pt x="2392" y="1478"/>
                  </a:lnTo>
                  <a:lnTo>
                    <a:pt x="2483" y="1864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18" name="Freeform 7"/>
            <p:cNvSpPr>
              <a:spLocks/>
            </p:cNvSpPr>
            <p:nvPr/>
          </p:nvSpPr>
          <p:spPr bwMode="auto">
            <a:xfrm>
              <a:off x="2959" y="1919"/>
              <a:ext cx="1553" cy="1309"/>
            </a:xfrm>
            <a:custGeom>
              <a:avLst/>
              <a:gdLst>
                <a:gd name="T0" fmla="*/ 0 w 3107"/>
                <a:gd name="T1" fmla="*/ 50 h 2617"/>
                <a:gd name="T2" fmla="*/ 0 w 3107"/>
                <a:gd name="T3" fmla="*/ 40 h 2617"/>
                <a:gd name="T4" fmla="*/ 5 w 3107"/>
                <a:gd name="T5" fmla="*/ 36 h 2617"/>
                <a:gd name="T6" fmla="*/ 11 w 3107"/>
                <a:gd name="T7" fmla="*/ 28 h 2617"/>
                <a:gd name="T8" fmla="*/ 81 w 3107"/>
                <a:gd name="T9" fmla="*/ 0 h 2617"/>
                <a:gd name="T10" fmla="*/ 84 w 3107"/>
                <a:gd name="T11" fmla="*/ 1 h 2617"/>
                <a:gd name="T12" fmla="*/ 87 w 3107"/>
                <a:gd name="T13" fmla="*/ 8 h 2617"/>
                <a:gd name="T14" fmla="*/ 88 w 3107"/>
                <a:gd name="T15" fmla="*/ 19 h 2617"/>
                <a:gd name="T16" fmla="*/ 94 w 3107"/>
                <a:gd name="T17" fmla="*/ 50 h 2617"/>
                <a:gd name="T18" fmla="*/ 97 w 3107"/>
                <a:gd name="T19" fmla="*/ 66 h 2617"/>
                <a:gd name="T20" fmla="*/ 96 w 3107"/>
                <a:gd name="T21" fmla="*/ 73 h 2617"/>
                <a:gd name="T22" fmla="*/ 76 w 3107"/>
                <a:gd name="T23" fmla="*/ 80 h 2617"/>
                <a:gd name="T24" fmla="*/ 56 w 3107"/>
                <a:gd name="T25" fmla="*/ 82 h 2617"/>
                <a:gd name="T26" fmla="*/ 51 w 3107"/>
                <a:gd name="T27" fmla="*/ 74 h 2617"/>
                <a:gd name="T28" fmla="*/ 44 w 3107"/>
                <a:gd name="T29" fmla="*/ 66 h 2617"/>
                <a:gd name="T30" fmla="*/ 33 w 3107"/>
                <a:gd name="T31" fmla="*/ 57 h 2617"/>
                <a:gd name="T32" fmla="*/ 25 w 3107"/>
                <a:gd name="T33" fmla="*/ 53 h 2617"/>
                <a:gd name="T34" fmla="*/ 13 w 3107"/>
                <a:gd name="T35" fmla="*/ 51 h 2617"/>
                <a:gd name="T36" fmla="*/ 5 w 3107"/>
                <a:gd name="T37" fmla="*/ 50 h 2617"/>
                <a:gd name="T38" fmla="*/ 0 w 3107"/>
                <a:gd name="T39" fmla="*/ 50 h 2617"/>
                <a:gd name="T40" fmla="*/ 0 w 3107"/>
                <a:gd name="T41" fmla="*/ 50 h 2617"/>
                <a:gd name="T42" fmla="*/ 0 w 3107"/>
                <a:gd name="T43" fmla="*/ 50 h 26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07" h="2617">
                  <a:moveTo>
                    <a:pt x="0" y="1597"/>
                  </a:moveTo>
                  <a:lnTo>
                    <a:pt x="10" y="1279"/>
                  </a:lnTo>
                  <a:lnTo>
                    <a:pt x="175" y="1150"/>
                  </a:lnTo>
                  <a:lnTo>
                    <a:pt x="382" y="893"/>
                  </a:lnTo>
                  <a:lnTo>
                    <a:pt x="2597" y="0"/>
                  </a:lnTo>
                  <a:lnTo>
                    <a:pt x="2688" y="23"/>
                  </a:lnTo>
                  <a:lnTo>
                    <a:pt x="2808" y="249"/>
                  </a:lnTo>
                  <a:lnTo>
                    <a:pt x="2831" y="583"/>
                  </a:lnTo>
                  <a:lnTo>
                    <a:pt x="3021" y="1583"/>
                  </a:lnTo>
                  <a:lnTo>
                    <a:pt x="3107" y="2081"/>
                  </a:lnTo>
                  <a:lnTo>
                    <a:pt x="3099" y="2309"/>
                  </a:lnTo>
                  <a:lnTo>
                    <a:pt x="2443" y="2536"/>
                  </a:lnTo>
                  <a:lnTo>
                    <a:pt x="1806" y="2617"/>
                  </a:lnTo>
                  <a:lnTo>
                    <a:pt x="1643" y="2368"/>
                  </a:lnTo>
                  <a:lnTo>
                    <a:pt x="1439" y="2087"/>
                  </a:lnTo>
                  <a:lnTo>
                    <a:pt x="1074" y="1823"/>
                  </a:lnTo>
                  <a:lnTo>
                    <a:pt x="814" y="1682"/>
                  </a:lnTo>
                  <a:lnTo>
                    <a:pt x="428" y="1604"/>
                  </a:lnTo>
                  <a:lnTo>
                    <a:pt x="190" y="1583"/>
                  </a:lnTo>
                  <a:lnTo>
                    <a:pt x="0" y="1597"/>
                  </a:lnTo>
                  <a:close/>
                </a:path>
              </a:pathLst>
            </a:custGeom>
            <a:solidFill>
              <a:srgbClr val="7A7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19" name="Freeform 8"/>
            <p:cNvSpPr>
              <a:spLocks/>
            </p:cNvSpPr>
            <p:nvPr/>
          </p:nvSpPr>
          <p:spPr bwMode="auto">
            <a:xfrm>
              <a:off x="2746" y="2584"/>
              <a:ext cx="69" cy="85"/>
            </a:xfrm>
            <a:custGeom>
              <a:avLst/>
              <a:gdLst>
                <a:gd name="T0" fmla="*/ 0 w 139"/>
                <a:gd name="T1" fmla="*/ 0 h 170"/>
                <a:gd name="T2" fmla="*/ 0 w 139"/>
                <a:gd name="T3" fmla="*/ 6 h 170"/>
                <a:gd name="T4" fmla="*/ 4 w 139"/>
                <a:gd name="T5" fmla="*/ 3 h 170"/>
                <a:gd name="T6" fmla="*/ 0 w 139"/>
                <a:gd name="T7" fmla="*/ 0 h 170"/>
                <a:gd name="T8" fmla="*/ 0 w 139"/>
                <a:gd name="T9" fmla="*/ 0 h 170"/>
                <a:gd name="T10" fmla="*/ 0 w 139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170">
                  <a:moveTo>
                    <a:pt x="31" y="0"/>
                  </a:moveTo>
                  <a:lnTo>
                    <a:pt x="0" y="170"/>
                  </a:lnTo>
                  <a:lnTo>
                    <a:pt x="139" y="8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0" name="Freeform 9"/>
            <p:cNvSpPr>
              <a:spLocks/>
            </p:cNvSpPr>
            <p:nvPr/>
          </p:nvSpPr>
          <p:spPr bwMode="auto">
            <a:xfrm>
              <a:off x="3587" y="2952"/>
              <a:ext cx="84" cy="71"/>
            </a:xfrm>
            <a:custGeom>
              <a:avLst/>
              <a:gdLst>
                <a:gd name="T0" fmla="*/ 3 w 167"/>
                <a:gd name="T1" fmla="*/ 0 h 143"/>
                <a:gd name="T2" fmla="*/ 0 w 167"/>
                <a:gd name="T3" fmla="*/ 4 h 143"/>
                <a:gd name="T4" fmla="*/ 4 w 167"/>
                <a:gd name="T5" fmla="*/ 3 h 143"/>
                <a:gd name="T6" fmla="*/ 6 w 167"/>
                <a:gd name="T7" fmla="*/ 1 h 143"/>
                <a:gd name="T8" fmla="*/ 3 w 167"/>
                <a:gd name="T9" fmla="*/ 0 h 143"/>
                <a:gd name="T10" fmla="*/ 3 w 167"/>
                <a:gd name="T11" fmla="*/ 0 h 143"/>
                <a:gd name="T12" fmla="*/ 3 w 167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43">
                  <a:moveTo>
                    <a:pt x="78" y="0"/>
                  </a:moveTo>
                  <a:lnTo>
                    <a:pt x="0" y="143"/>
                  </a:lnTo>
                  <a:lnTo>
                    <a:pt x="127" y="105"/>
                  </a:lnTo>
                  <a:lnTo>
                    <a:pt x="167" y="4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1" name="Freeform 10"/>
            <p:cNvSpPr>
              <a:spLocks/>
            </p:cNvSpPr>
            <p:nvPr/>
          </p:nvSpPr>
          <p:spPr bwMode="auto">
            <a:xfrm>
              <a:off x="3643" y="3036"/>
              <a:ext cx="104" cy="56"/>
            </a:xfrm>
            <a:custGeom>
              <a:avLst/>
              <a:gdLst>
                <a:gd name="T0" fmla="*/ 2 w 207"/>
                <a:gd name="T1" fmla="*/ 1 h 112"/>
                <a:gd name="T2" fmla="*/ 0 w 207"/>
                <a:gd name="T3" fmla="*/ 4 h 112"/>
                <a:gd name="T4" fmla="*/ 5 w 207"/>
                <a:gd name="T5" fmla="*/ 4 h 112"/>
                <a:gd name="T6" fmla="*/ 7 w 207"/>
                <a:gd name="T7" fmla="*/ 3 h 112"/>
                <a:gd name="T8" fmla="*/ 5 w 207"/>
                <a:gd name="T9" fmla="*/ 0 h 112"/>
                <a:gd name="T10" fmla="*/ 2 w 207"/>
                <a:gd name="T11" fmla="*/ 1 h 112"/>
                <a:gd name="T12" fmla="*/ 2 w 207"/>
                <a:gd name="T13" fmla="*/ 1 h 112"/>
                <a:gd name="T14" fmla="*/ 2 w 207"/>
                <a:gd name="T15" fmla="*/ 1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112">
                  <a:moveTo>
                    <a:pt x="55" y="14"/>
                  </a:moveTo>
                  <a:lnTo>
                    <a:pt x="0" y="112"/>
                  </a:lnTo>
                  <a:lnTo>
                    <a:pt x="146" y="105"/>
                  </a:lnTo>
                  <a:lnTo>
                    <a:pt x="207" y="67"/>
                  </a:lnTo>
                  <a:lnTo>
                    <a:pt x="131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2" name="Freeform 11"/>
            <p:cNvSpPr>
              <a:spLocks/>
            </p:cNvSpPr>
            <p:nvPr/>
          </p:nvSpPr>
          <p:spPr bwMode="auto">
            <a:xfrm>
              <a:off x="3717" y="3103"/>
              <a:ext cx="95" cy="46"/>
            </a:xfrm>
            <a:custGeom>
              <a:avLst/>
              <a:gdLst>
                <a:gd name="T0" fmla="*/ 1 w 191"/>
                <a:gd name="T1" fmla="*/ 0 h 92"/>
                <a:gd name="T2" fmla="*/ 0 w 191"/>
                <a:gd name="T3" fmla="*/ 3 h 92"/>
                <a:gd name="T4" fmla="*/ 5 w 191"/>
                <a:gd name="T5" fmla="*/ 2 h 92"/>
                <a:gd name="T6" fmla="*/ 4 w 191"/>
                <a:gd name="T7" fmla="*/ 1 h 92"/>
                <a:gd name="T8" fmla="*/ 1 w 191"/>
                <a:gd name="T9" fmla="*/ 0 h 92"/>
                <a:gd name="T10" fmla="*/ 1 w 191"/>
                <a:gd name="T11" fmla="*/ 0 h 92"/>
                <a:gd name="T12" fmla="*/ 1 w 191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92">
                  <a:moveTo>
                    <a:pt x="54" y="0"/>
                  </a:moveTo>
                  <a:lnTo>
                    <a:pt x="0" y="92"/>
                  </a:lnTo>
                  <a:lnTo>
                    <a:pt x="191" y="59"/>
                  </a:lnTo>
                  <a:lnTo>
                    <a:pt x="128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3" name="Freeform 12"/>
            <p:cNvSpPr>
              <a:spLocks/>
            </p:cNvSpPr>
            <p:nvPr/>
          </p:nvSpPr>
          <p:spPr bwMode="auto">
            <a:xfrm>
              <a:off x="3740" y="2732"/>
              <a:ext cx="324" cy="272"/>
            </a:xfrm>
            <a:custGeom>
              <a:avLst/>
              <a:gdLst>
                <a:gd name="T0" fmla="*/ 0 w 648"/>
                <a:gd name="T1" fmla="*/ 3 h 544"/>
                <a:gd name="T2" fmla="*/ 4 w 648"/>
                <a:gd name="T3" fmla="*/ 0 h 544"/>
                <a:gd name="T4" fmla="*/ 13 w 648"/>
                <a:gd name="T5" fmla="*/ 3 h 544"/>
                <a:gd name="T6" fmla="*/ 19 w 648"/>
                <a:gd name="T7" fmla="*/ 9 h 544"/>
                <a:gd name="T8" fmla="*/ 21 w 648"/>
                <a:gd name="T9" fmla="*/ 13 h 544"/>
                <a:gd name="T10" fmla="*/ 17 w 648"/>
                <a:gd name="T11" fmla="*/ 17 h 544"/>
                <a:gd name="T12" fmla="*/ 12 w 648"/>
                <a:gd name="T13" fmla="*/ 17 h 544"/>
                <a:gd name="T14" fmla="*/ 0 w 648"/>
                <a:gd name="T15" fmla="*/ 3 h 544"/>
                <a:gd name="T16" fmla="*/ 0 w 648"/>
                <a:gd name="T17" fmla="*/ 3 h 544"/>
                <a:gd name="T18" fmla="*/ 0 w 648"/>
                <a:gd name="T19" fmla="*/ 3 h 5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8" h="544">
                  <a:moveTo>
                    <a:pt x="0" y="76"/>
                  </a:moveTo>
                  <a:lnTo>
                    <a:pt x="108" y="0"/>
                  </a:lnTo>
                  <a:lnTo>
                    <a:pt x="388" y="76"/>
                  </a:lnTo>
                  <a:lnTo>
                    <a:pt x="586" y="257"/>
                  </a:lnTo>
                  <a:lnTo>
                    <a:pt x="648" y="386"/>
                  </a:lnTo>
                  <a:lnTo>
                    <a:pt x="515" y="544"/>
                  </a:lnTo>
                  <a:lnTo>
                    <a:pt x="357" y="51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4" name="Freeform 13"/>
            <p:cNvSpPr>
              <a:spLocks/>
            </p:cNvSpPr>
            <p:nvPr/>
          </p:nvSpPr>
          <p:spPr bwMode="auto">
            <a:xfrm>
              <a:off x="3210" y="2056"/>
              <a:ext cx="552" cy="657"/>
            </a:xfrm>
            <a:custGeom>
              <a:avLst/>
              <a:gdLst>
                <a:gd name="T0" fmla="*/ 34 w 1105"/>
                <a:gd name="T1" fmla="*/ 0 h 1313"/>
                <a:gd name="T2" fmla="*/ 23 w 1105"/>
                <a:gd name="T3" fmla="*/ 33 h 1313"/>
                <a:gd name="T4" fmla="*/ 9 w 1105"/>
                <a:gd name="T5" fmla="*/ 42 h 1313"/>
                <a:gd name="T6" fmla="*/ 5 w 1105"/>
                <a:gd name="T7" fmla="*/ 38 h 1313"/>
                <a:gd name="T8" fmla="*/ 0 w 1105"/>
                <a:gd name="T9" fmla="*/ 22 h 1313"/>
                <a:gd name="T10" fmla="*/ 31 w 1105"/>
                <a:gd name="T11" fmla="*/ 0 h 1313"/>
                <a:gd name="T12" fmla="*/ 34 w 1105"/>
                <a:gd name="T13" fmla="*/ 0 h 1313"/>
                <a:gd name="T14" fmla="*/ 34 w 1105"/>
                <a:gd name="T15" fmla="*/ 0 h 1313"/>
                <a:gd name="T16" fmla="*/ 34 w 1105"/>
                <a:gd name="T17" fmla="*/ 0 h 1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5" h="1313">
                  <a:moveTo>
                    <a:pt x="1105" y="0"/>
                  </a:moveTo>
                  <a:lnTo>
                    <a:pt x="747" y="1043"/>
                  </a:lnTo>
                  <a:lnTo>
                    <a:pt x="293" y="1313"/>
                  </a:lnTo>
                  <a:lnTo>
                    <a:pt x="177" y="1195"/>
                  </a:lnTo>
                  <a:lnTo>
                    <a:pt x="0" y="680"/>
                  </a:lnTo>
                  <a:lnTo>
                    <a:pt x="998" y="0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5" name="Freeform 14"/>
            <p:cNvSpPr>
              <a:spLocks/>
            </p:cNvSpPr>
            <p:nvPr/>
          </p:nvSpPr>
          <p:spPr bwMode="auto">
            <a:xfrm>
              <a:off x="3298" y="2390"/>
              <a:ext cx="160" cy="327"/>
            </a:xfrm>
            <a:custGeom>
              <a:avLst/>
              <a:gdLst>
                <a:gd name="T0" fmla="*/ 3 w 319"/>
                <a:gd name="T1" fmla="*/ 3 h 654"/>
                <a:gd name="T2" fmla="*/ 4 w 319"/>
                <a:gd name="T3" fmla="*/ 9 h 654"/>
                <a:gd name="T4" fmla="*/ 0 w 319"/>
                <a:gd name="T5" fmla="*/ 16 h 654"/>
                <a:gd name="T6" fmla="*/ 4 w 319"/>
                <a:gd name="T7" fmla="*/ 21 h 654"/>
                <a:gd name="T8" fmla="*/ 8 w 319"/>
                <a:gd name="T9" fmla="*/ 18 h 654"/>
                <a:gd name="T10" fmla="*/ 8 w 319"/>
                <a:gd name="T11" fmla="*/ 8 h 654"/>
                <a:gd name="T12" fmla="*/ 10 w 319"/>
                <a:gd name="T13" fmla="*/ 4 h 654"/>
                <a:gd name="T14" fmla="*/ 6 w 319"/>
                <a:gd name="T15" fmla="*/ 0 h 654"/>
                <a:gd name="T16" fmla="*/ 3 w 319"/>
                <a:gd name="T17" fmla="*/ 3 h 654"/>
                <a:gd name="T18" fmla="*/ 3 w 319"/>
                <a:gd name="T19" fmla="*/ 3 h 654"/>
                <a:gd name="T20" fmla="*/ 3 w 319"/>
                <a:gd name="T21" fmla="*/ 3 h 6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9" h="654">
                  <a:moveTo>
                    <a:pt x="91" y="85"/>
                  </a:moveTo>
                  <a:lnTo>
                    <a:pt x="106" y="275"/>
                  </a:lnTo>
                  <a:lnTo>
                    <a:pt x="0" y="502"/>
                  </a:lnTo>
                  <a:lnTo>
                    <a:pt x="116" y="654"/>
                  </a:lnTo>
                  <a:lnTo>
                    <a:pt x="251" y="564"/>
                  </a:lnTo>
                  <a:lnTo>
                    <a:pt x="228" y="245"/>
                  </a:lnTo>
                  <a:lnTo>
                    <a:pt x="319" y="118"/>
                  </a:lnTo>
                  <a:lnTo>
                    <a:pt x="173" y="0"/>
                  </a:lnTo>
                  <a:lnTo>
                    <a:pt x="91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6" name="Freeform 15"/>
            <p:cNvSpPr>
              <a:spLocks/>
            </p:cNvSpPr>
            <p:nvPr/>
          </p:nvSpPr>
          <p:spPr bwMode="auto">
            <a:xfrm>
              <a:off x="2603" y="1387"/>
              <a:ext cx="1201" cy="1018"/>
            </a:xfrm>
            <a:custGeom>
              <a:avLst/>
              <a:gdLst>
                <a:gd name="T0" fmla="*/ 1 w 2401"/>
                <a:gd name="T1" fmla="*/ 46 h 2035"/>
                <a:gd name="T2" fmla="*/ 6 w 2401"/>
                <a:gd name="T3" fmla="*/ 43 h 2035"/>
                <a:gd name="T4" fmla="*/ 14 w 2401"/>
                <a:gd name="T5" fmla="*/ 35 h 2035"/>
                <a:gd name="T6" fmla="*/ 20 w 2401"/>
                <a:gd name="T7" fmla="*/ 29 h 2035"/>
                <a:gd name="T8" fmla="*/ 24 w 2401"/>
                <a:gd name="T9" fmla="*/ 23 h 2035"/>
                <a:gd name="T10" fmla="*/ 28 w 2401"/>
                <a:gd name="T11" fmla="*/ 16 h 2035"/>
                <a:gd name="T12" fmla="*/ 30 w 2401"/>
                <a:gd name="T13" fmla="*/ 14 h 2035"/>
                <a:gd name="T14" fmla="*/ 33 w 2401"/>
                <a:gd name="T15" fmla="*/ 9 h 2035"/>
                <a:gd name="T16" fmla="*/ 34 w 2401"/>
                <a:gd name="T17" fmla="*/ 5 h 2035"/>
                <a:gd name="T18" fmla="*/ 36 w 2401"/>
                <a:gd name="T19" fmla="*/ 3 h 2035"/>
                <a:gd name="T20" fmla="*/ 37 w 2401"/>
                <a:gd name="T21" fmla="*/ 2 h 2035"/>
                <a:gd name="T22" fmla="*/ 38 w 2401"/>
                <a:gd name="T23" fmla="*/ 1 h 2035"/>
                <a:gd name="T24" fmla="*/ 39 w 2401"/>
                <a:gd name="T25" fmla="*/ 1 h 2035"/>
                <a:gd name="T26" fmla="*/ 42 w 2401"/>
                <a:gd name="T27" fmla="*/ 0 h 2035"/>
                <a:gd name="T28" fmla="*/ 44 w 2401"/>
                <a:gd name="T29" fmla="*/ 1 h 2035"/>
                <a:gd name="T30" fmla="*/ 46 w 2401"/>
                <a:gd name="T31" fmla="*/ 2 h 2035"/>
                <a:gd name="T32" fmla="*/ 45 w 2401"/>
                <a:gd name="T33" fmla="*/ 3 h 2035"/>
                <a:gd name="T34" fmla="*/ 48 w 2401"/>
                <a:gd name="T35" fmla="*/ 5 h 2035"/>
                <a:gd name="T36" fmla="*/ 47 w 2401"/>
                <a:gd name="T37" fmla="*/ 6 h 2035"/>
                <a:gd name="T38" fmla="*/ 49 w 2401"/>
                <a:gd name="T39" fmla="*/ 9 h 2035"/>
                <a:gd name="T40" fmla="*/ 53 w 2401"/>
                <a:gd name="T41" fmla="*/ 5 h 2035"/>
                <a:gd name="T42" fmla="*/ 55 w 2401"/>
                <a:gd name="T43" fmla="*/ 6 h 2035"/>
                <a:gd name="T44" fmla="*/ 60 w 2401"/>
                <a:gd name="T45" fmla="*/ 5 h 2035"/>
                <a:gd name="T46" fmla="*/ 67 w 2401"/>
                <a:gd name="T47" fmla="*/ 8 h 2035"/>
                <a:gd name="T48" fmla="*/ 68 w 2401"/>
                <a:gd name="T49" fmla="*/ 15 h 2035"/>
                <a:gd name="T50" fmla="*/ 69 w 2401"/>
                <a:gd name="T51" fmla="*/ 26 h 2035"/>
                <a:gd name="T52" fmla="*/ 76 w 2401"/>
                <a:gd name="T53" fmla="*/ 30 h 2035"/>
                <a:gd name="T54" fmla="*/ 64 w 2401"/>
                <a:gd name="T55" fmla="*/ 50 h 2035"/>
                <a:gd name="T56" fmla="*/ 56 w 2401"/>
                <a:gd name="T57" fmla="*/ 62 h 2035"/>
                <a:gd name="T58" fmla="*/ 46 w 2401"/>
                <a:gd name="T59" fmla="*/ 64 h 2035"/>
                <a:gd name="T60" fmla="*/ 38 w 2401"/>
                <a:gd name="T61" fmla="*/ 61 h 2035"/>
                <a:gd name="T62" fmla="*/ 23 w 2401"/>
                <a:gd name="T63" fmla="*/ 64 h 2035"/>
                <a:gd name="T64" fmla="*/ 12 w 2401"/>
                <a:gd name="T65" fmla="*/ 62 h 2035"/>
                <a:gd name="T66" fmla="*/ 0 w 2401"/>
                <a:gd name="T67" fmla="*/ 56 h 2035"/>
                <a:gd name="T68" fmla="*/ 1 w 2401"/>
                <a:gd name="T69" fmla="*/ 46 h 2035"/>
                <a:gd name="T70" fmla="*/ 1 w 2401"/>
                <a:gd name="T71" fmla="*/ 46 h 2035"/>
                <a:gd name="T72" fmla="*/ 1 w 2401"/>
                <a:gd name="T73" fmla="*/ 46 h 20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01" h="2035">
                  <a:moveTo>
                    <a:pt x="6" y="1467"/>
                  </a:moveTo>
                  <a:lnTo>
                    <a:pt x="162" y="1364"/>
                  </a:lnTo>
                  <a:lnTo>
                    <a:pt x="447" y="1117"/>
                  </a:lnTo>
                  <a:lnTo>
                    <a:pt x="612" y="918"/>
                  </a:lnTo>
                  <a:lnTo>
                    <a:pt x="745" y="714"/>
                  </a:lnTo>
                  <a:lnTo>
                    <a:pt x="873" y="494"/>
                  </a:lnTo>
                  <a:lnTo>
                    <a:pt x="958" y="442"/>
                  </a:lnTo>
                  <a:lnTo>
                    <a:pt x="1036" y="288"/>
                  </a:lnTo>
                  <a:lnTo>
                    <a:pt x="1074" y="150"/>
                  </a:lnTo>
                  <a:lnTo>
                    <a:pt x="1124" y="72"/>
                  </a:lnTo>
                  <a:lnTo>
                    <a:pt x="1160" y="60"/>
                  </a:lnTo>
                  <a:lnTo>
                    <a:pt x="1213" y="7"/>
                  </a:lnTo>
                  <a:lnTo>
                    <a:pt x="1238" y="13"/>
                  </a:lnTo>
                  <a:lnTo>
                    <a:pt x="1335" y="0"/>
                  </a:lnTo>
                  <a:lnTo>
                    <a:pt x="1380" y="13"/>
                  </a:lnTo>
                  <a:lnTo>
                    <a:pt x="1468" y="39"/>
                  </a:lnTo>
                  <a:lnTo>
                    <a:pt x="1428" y="89"/>
                  </a:lnTo>
                  <a:lnTo>
                    <a:pt x="1508" y="150"/>
                  </a:lnTo>
                  <a:lnTo>
                    <a:pt x="1481" y="163"/>
                  </a:lnTo>
                  <a:lnTo>
                    <a:pt x="1551" y="288"/>
                  </a:lnTo>
                  <a:lnTo>
                    <a:pt x="1696" y="144"/>
                  </a:lnTo>
                  <a:lnTo>
                    <a:pt x="1734" y="169"/>
                  </a:lnTo>
                  <a:lnTo>
                    <a:pt x="1909" y="138"/>
                  </a:lnTo>
                  <a:lnTo>
                    <a:pt x="2133" y="243"/>
                  </a:lnTo>
                  <a:lnTo>
                    <a:pt x="2152" y="475"/>
                  </a:lnTo>
                  <a:lnTo>
                    <a:pt x="2205" y="811"/>
                  </a:lnTo>
                  <a:lnTo>
                    <a:pt x="2401" y="937"/>
                  </a:lnTo>
                  <a:lnTo>
                    <a:pt x="2042" y="1596"/>
                  </a:lnTo>
                  <a:lnTo>
                    <a:pt x="1766" y="1959"/>
                  </a:lnTo>
                  <a:lnTo>
                    <a:pt x="1449" y="2030"/>
                  </a:lnTo>
                  <a:lnTo>
                    <a:pt x="1186" y="1948"/>
                  </a:lnTo>
                  <a:lnTo>
                    <a:pt x="730" y="2035"/>
                  </a:lnTo>
                  <a:lnTo>
                    <a:pt x="357" y="1959"/>
                  </a:lnTo>
                  <a:lnTo>
                    <a:pt x="0" y="1790"/>
                  </a:lnTo>
                  <a:lnTo>
                    <a:pt x="6" y="1467"/>
                  </a:lnTo>
                  <a:close/>
                </a:path>
              </a:pathLst>
            </a:custGeom>
            <a:solidFill>
              <a:srgbClr val="CE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7" name="Freeform 16"/>
            <p:cNvSpPr>
              <a:spLocks/>
            </p:cNvSpPr>
            <p:nvPr/>
          </p:nvSpPr>
          <p:spPr bwMode="auto">
            <a:xfrm>
              <a:off x="2724" y="1896"/>
              <a:ext cx="66" cy="101"/>
            </a:xfrm>
            <a:custGeom>
              <a:avLst/>
              <a:gdLst>
                <a:gd name="T0" fmla="*/ 0 w 132"/>
                <a:gd name="T1" fmla="*/ 1 h 202"/>
                <a:gd name="T2" fmla="*/ 1 w 132"/>
                <a:gd name="T3" fmla="*/ 5 h 202"/>
                <a:gd name="T4" fmla="*/ 2 w 132"/>
                <a:gd name="T5" fmla="*/ 7 h 202"/>
                <a:gd name="T6" fmla="*/ 5 w 132"/>
                <a:gd name="T7" fmla="*/ 5 h 202"/>
                <a:gd name="T8" fmla="*/ 3 w 132"/>
                <a:gd name="T9" fmla="*/ 4 h 202"/>
                <a:gd name="T10" fmla="*/ 1 w 132"/>
                <a:gd name="T11" fmla="*/ 0 h 202"/>
                <a:gd name="T12" fmla="*/ 0 w 132"/>
                <a:gd name="T13" fmla="*/ 1 h 202"/>
                <a:gd name="T14" fmla="*/ 0 w 132"/>
                <a:gd name="T15" fmla="*/ 1 h 202"/>
                <a:gd name="T16" fmla="*/ 0 w 132"/>
                <a:gd name="T17" fmla="*/ 1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202">
                  <a:moveTo>
                    <a:pt x="0" y="8"/>
                  </a:moveTo>
                  <a:lnTo>
                    <a:pt x="25" y="145"/>
                  </a:lnTo>
                  <a:lnTo>
                    <a:pt x="63" y="202"/>
                  </a:lnTo>
                  <a:lnTo>
                    <a:pt x="132" y="150"/>
                  </a:lnTo>
                  <a:lnTo>
                    <a:pt x="71" y="107"/>
                  </a:lnTo>
                  <a:lnTo>
                    <a:pt x="2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8" name="Freeform 17"/>
            <p:cNvSpPr>
              <a:spLocks/>
            </p:cNvSpPr>
            <p:nvPr/>
          </p:nvSpPr>
          <p:spPr bwMode="auto">
            <a:xfrm>
              <a:off x="3017" y="1887"/>
              <a:ext cx="157" cy="126"/>
            </a:xfrm>
            <a:custGeom>
              <a:avLst/>
              <a:gdLst>
                <a:gd name="T0" fmla="*/ 0 w 314"/>
                <a:gd name="T1" fmla="*/ 0 h 253"/>
                <a:gd name="T2" fmla="*/ 1 w 314"/>
                <a:gd name="T3" fmla="*/ 4 h 253"/>
                <a:gd name="T4" fmla="*/ 6 w 314"/>
                <a:gd name="T5" fmla="*/ 7 h 253"/>
                <a:gd name="T6" fmla="*/ 10 w 314"/>
                <a:gd name="T7" fmla="*/ 7 h 253"/>
                <a:gd name="T8" fmla="*/ 6 w 314"/>
                <a:gd name="T9" fmla="*/ 5 h 253"/>
                <a:gd name="T10" fmla="*/ 3 w 314"/>
                <a:gd name="T11" fmla="*/ 3 h 253"/>
                <a:gd name="T12" fmla="*/ 1 w 314"/>
                <a:gd name="T13" fmla="*/ 0 h 253"/>
                <a:gd name="T14" fmla="*/ 0 w 314"/>
                <a:gd name="T15" fmla="*/ 0 h 253"/>
                <a:gd name="T16" fmla="*/ 0 w 314"/>
                <a:gd name="T17" fmla="*/ 0 h 253"/>
                <a:gd name="T18" fmla="*/ 0 w 314"/>
                <a:gd name="T19" fmla="*/ 0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4" h="253">
                  <a:moveTo>
                    <a:pt x="0" y="14"/>
                  </a:moveTo>
                  <a:lnTo>
                    <a:pt x="32" y="152"/>
                  </a:lnTo>
                  <a:lnTo>
                    <a:pt x="177" y="253"/>
                  </a:lnTo>
                  <a:lnTo>
                    <a:pt x="314" y="227"/>
                  </a:lnTo>
                  <a:lnTo>
                    <a:pt x="169" y="164"/>
                  </a:lnTo>
                  <a:lnTo>
                    <a:pt x="95" y="99"/>
                  </a:lnTo>
                  <a:lnTo>
                    <a:pt x="3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29" name="Freeform 18"/>
            <p:cNvSpPr>
              <a:spLocks/>
            </p:cNvSpPr>
            <p:nvPr/>
          </p:nvSpPr>
          <p:spPr bwMode="auto">
            <a:xfrm>
              <a:off x="3095" y="1852"/>
              <a:ext cx="72" cy="35"/>
            </a:xfrm>
            <a:custGeom>
              <a:avLst/>
              <a:gdLst>
                <a:gd name="T0" fmla="*/ 0 w 144"/>
                <a:gd name="T1" fmla="*/ 2 h 68"/>
                <a:gd name="T2" fmla="*/ 2 w 144"/>
                <a:gd name="T3" fmla="*/ 3 h 68"/>
                <a:gd name="T4" fmla="*/ 5 w 144"/>
                <a:gd name="T5" fmla="*/ 1 h 68"/>
                <a:gd name="T6" fmla="*/ 2 w 144"/>
                <a:gd name="T7" fmla="*/ 0 h 68"/>
                <a:gd name="T8" fmla="*/ 0 w 144"/>
                <a:gd name="T9" fmla="*/ 1 h 68"/>
                <a:gd name="T10" fmla="*/ 0 w 144"/>
                <a:gd name="T11" fmla="*/ 2 h 68"/>
                <a:gd name="T12" fmla="*/ 0 w 144"/>
                <a:gd name="T13" fmla="*/ 2 h 68"/>
                <a:gd name="T14" fmla="*/ 0 w 144"/>
                <a:gd name="T15" fmla="*/ 2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68">
                  <a:moveTo>
                    <a:pt x="0" y="55"/>
                  </a:moveTo>
                  <a:lnTo>
                    <a:pt x="59" y="68"/>
                  </a:lnTo>
                  <a:lnTo>
                    <a:pt x="144" y="23"/>
                  </a:lnTo>
                  <a:lnTo>
                    <a:pt x="59" y="0"/>
                  </a:lnTo>
                  <a:lnTo>
                    <a:pt x="0" y="2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0" name="Freeform 19"/>
            <p:cNvSpPr>
              <a:spLocks/>
            </p:cNvSpPr>
            <p:nvPr/>
          </p:nvSpPr>
          <p:spPr bwMode="auto">
            <a:xfrm>
              <a:off x="2523" y="2114"/>
              <a:ext cx="227" cy="184"/>
            </a:xfrm>
            <a:custGeom>
              <a:avLst/>
              <a:gdLst>
                <a:gd name="T0" fmla="*/ 6 w 455"/>
                <a:gd name="T1" fmla="*/ 1 h 368"/>
                <a:gd name="T2" fmla="*/ 12 w 455"/>
                <a:gd name="T3" fmla="*/ 0 h 368"/>
                <a:gd name="T4" fmla="*/ 14 w 455"/>
                <a:gd name="T5" fmla="*/ 2 h 368"/>
                <a:gd name="T6" fmla="*/ 7 w 455"/>
                <a:gd name="T7" fmla="*/ 12 h 368"/>
                <a:gd name="T8" fmla="*/ 3 w 455"/>
                <a:gd name="T9" fmla="*/ 10 h 368"/>
                <a:gd name="T10" fmla="*/ 0 w 455"/>
                <a:gd name="T11" fmla="*/ 6 h 368"/>
                <a:gd name="T12" fmla="*/ 3 w 455"/>
                <a:gd name="T13" fmla="*/ 2 h 368"/>
                <a:gd name="T14" fmla="*/ 6 w 455"/>
                <a:gd name="T15" fmla="*/ 1 h 368"/>
                <a:gd name="T16" fmla="*/ 6 w 455"/>
                <a:gd name="T17" fmla="*/ 1 h 368"/>
                <a:gd name="T18" fmla="*/ 6 w 455"/>
                <a:gd name="T19" fmla="*/ 1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5" h="368">
                  <a:moveTo>
                    <a:pt x="194" y="13"/>
                  </a:moveTo>
                  <a:lnTo>
                    <a:pt x="392" y="0"/>
                  </a:lnTo>
                  <a:lnTo>
                    <a:pt x="455" y="40"/>
                  </a:lnTo>
                  <a:lnTo>
                    <a:pt x="229" y="368"/>
                  </a:lnTo>
                  <a:lnTo>
                    <a:pt x="109" y="311"/>
                  </a:lnTo>
                  <a:lnTo>
                    <a:pt x="0" y="176"/>
                  </a:lnTo>
                  <a:lnTo>
                    <a:pt x="122" y="45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A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1" name="Freeform 20"/>
            <p:cNvSpPr>
              <a:spLocks/>
            </p:cNvSpPr>
            <p:nvPr/>
          </p:nvSpPr>
          <p:spPr bwMode="auto">
            <a:xfrm>
              <a:off x="2651" y="1751"/>
              <a:ext cx="665" cy="267"/>
            </a:xfrm>
            <a:custGeom>
              <a:avLst/>
              <a:gdLst>
                <a:gd name="T0" fmla="*/ 5 w 1329"/>
                <a:gd name="T1" fmla="*/ 17 h 534"/>
                <a:gd name="T2" fmla="*/ 2 w 1329"/>
                <a:gd name="T3" fmla="*/ 13 h 534"/>
                <a:gd name="T4" fmla="*/ 0 w 1329"/>
                <a:gd name="T5" fmla="*/ 5 h 534"/>
                <a:gd name="T6" fmla="*/ 38 w 1329"/>
                <a:gd name="T7" fmla="*/ 0 h 534"/>
                <a:gd name="T8" fmla="*/ 42 w 1329"/>
                <a:gd name="T9" fmla="*/ 3 h 534"/>
                <a:gd name="T10" fmla="*/ 42 w 1329"/>
                <a:gd name="T11" fmla="*/ 17 h 534"/>
                <a:gd name="T12" fmla="*/ 40 w 1329"/>
                <a:gd name="T13" fmla="*/ 17 h 534"/>
                <a:gd name="T14" fmla="*/ 37 w 1329"/>
                <a:gd name="T15" fmla="*/ 3 h 534"/>
                <a:gd name="T16" fmla="*/ 2 w 1329"/>
                <a:gd name="T17" fmla="*/ 5 h 534"/>
                <a:gd name="T18" fmla="*/ 6 w 1329"/>
                <a:gd name="T19" fmla="*/ 17 h 534"/>
                <a:gd name="T20" fmla="*/ 5 w 1329"/>
                <a:gd name="T21" fmla="*/ 17 h 534"/>
                <a:gd name="T22" fmla="*/ 5 w 1329"/>
                <a:gd name="T23" fmla="*/ 17 h 534"/>
                <a:gd name="T24" fmla="*/ 5 w 1329"/>
                <a:gd name="T25" fmla="*/ 17 h 5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9" h="534">
                  <a:moveTo>
                    <a:pt x="148" y="522"/>
                  </a:moveTo>
                  <a:lnTo>
                    <a:pt x="57" y="393"/>
                  </a:lnTo>
                  <a:lnTo>
                    <a:pt x="0" y="129"/>
                  </a:lnTo>
                  <a:lnTo>
                    <a:pt x="1205" y="0"/>
                  </a:lnTo>
                  <a:lnTo>
                    <a:pt x="1323" y="76"/>
                  </a:lnTo>
                  <a:lnTo>
                    <a:pt x="1329" y="534"/>
                  </a:lnTo>
                  <a:lnTo>
                    <a:pt x="1276" y="534"/>
                  </a:lnTo>
                  <a:lnTo>
                    <a:pt x="1177" y="72"/>
                  </a:lnTo>
                  <a:lnTo>
                    <a:pt x="61" y="157"/>
                  </a:lnTo>
                  <a:lnTo>
                    <a:pt x="179" y="515"/>
                  </a:lnTo>
                  <a:lnTo>
                    <a:pt x="148" y="5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2" name="Freeform 21"/>
            <p:cNvSpPr>
              <a:spLocks/>
            </p:cNvSpPr>
            <p:nvPr/>
          </p:nvSpPr>
          <p:spPr bwMode="auto">
            <a:xfrm>
              <a:off x="2820" y="1795"/>
              <a:ext cx="496" cy="256"/>
            </a:xfrm>
            <a:custGeom>
              <a:avLst/>
              <a:gdLst>
                <a:gd name="T0" fmla="*/ 0 w 991"/>
                <a:gd name="T1" fmla="*/ 2 h 511"/>
                <a:gd name="T2" fmla="*/ 3 w 991"/>
                <a:gd name="T3" fmla="*/ 7 h 511"/>
                <a:gd name="T4" fmla="*/ 4 w 991"/>
                <a:gd name="T5" fmla="*/ 6 h 511"/>
                <a:gd name="T6" fmla="*/ 4 w 991"/>
                <a:gd name="T7" fmla="*/ 5 h 511"/>
                <a:gd name="T8" fmla="*/ 8 w 991"/>
                <a:gd name="T9" fmla="*/ 5 h 511"/>
                <a:gd name="T10" fmla="*/ 11 w 991"/>
                <a:gd name="T11" fmla="*/ 12 h 511"/>
                <a:gd name="T12" fmla="*/ 17 w 991"/>
                <a:gd name="T13" fmla="*/ 16 h 511"/>
                <a:gd name="T14" fmla="*/ 31 w 991"/>
                <a:gd name="T15" fmla="*/ 15 h 511"/>
                <a:gd name="T16" fmla="*/ 31 w 991"/>
                <a:gd name="T17" fmla="*/ 14 h 511"/>
                <a:gd name="T18" fmla="*/ 18 w 991"/>
                <a:gd name="T19" fmla="*/ 15 h 511"/>
                <a:gd name="T20" fmla="*/ 13 w 991"/>
                <a:gd name="T21" fmla="*/ 12 h 511"/>
                <a:gd name="T22" fmla="*/ 11 w 991"/>
                <a:gd name="T23" fmla="*/ 8 h 511"/>
                <a:gd name="T24" fmla="*/ 11 w 991"/>
                <a:gd name="T25" fmla="*/ 0 h 511"/>
                <a:gd name="T26" fmla="*/ 8 w 991"/>
                <a:gd name="T27" fmla="*/ 1 h 511"/>
                <a:gd name="T28" fmla="*/ 8 w 991"/>
                <a:gd name="T29" fmla="*/ 3 h 511"/>
                <a:gd name="T30" fmla="*/ 4 w 991"/>
                <a:gd name="T31" fmla="*/ 3 h 511"/>
                <a:gd name="T32" fmla="*/ 2 w 991"/>
                <a:gd name="T33" fmla="*/ 1 h 511"/>
                <a:gd name="T34" fmla="*/ 0 w 991"/>
                <a:gd name="T35" fmla="*/ 2 h 511"/>
                <a:gd name="T36" fmla="*/ 0 w 991"/>
                <a:gd name="T37" fmla="*/ 2 h 511"/>
                <a:gd name="T38" fmla="*/ 0 w 991"/>
                <a:gd name="T39" fmla="*/ 2 h 5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91" h="511">
                  <a:moveTo>
                    <a:pt x="0" y="34"/>
                  </a:moveTo>
                  <a:lnTo>
                    <a:pt x="84" y="196"/>
                  </a:lnTo>
                  <a:lnTo>
                    <a:pt x="113" y="173"/>
                  </a:lnTo>
                  <a:lnTo>
                    <a:pt x="120" y="146"/>
                  </a:lnTo>
                  <a:lnTo>
                    <a:pt x="255" y="129"/>
                  </a:lnTo>
                  <a:lnTo>
                    <a:pt x="324" y="365"/>
                  </a:lnTo>
                  <a:lnTo>
                    <a:pt x="527" y="511"/>
                  </a:lnTo>
                  <a:lnTo>
                    <a:pt x="991" y="450"/>
                  </a:lnTo>
                  <a:lnTo>
                    <a:pt x="991" y="422"/>
                  </a:lnTo>
                  <a:lnTo>
                    <a:pt x="561" y="462"/>
                  </a:lnTo>
                  <a:lnTo>
                    <a:pt x="396" y="369"/>
                  </a:lnTo>
                  <a:lnTo>
                    <a:pt x="347" y="236"/>
                  </a:lnTo>
                  <a:lnTo>
                    <a:pt x="324" y="0"/>
                  </a:lnTo>
                  <a:lnTo>
                    <a:pt x="238" y="11"/>
                  </a:lnTo>
                  <a:lnTo>
                    <a:pt x="238" y="80"/>
                  </a:lnTo>
                  <a:lnTo>
                    <a:pt x="109" y="91"/>
                  </a:lnTo>
                  <a:lnTo>
                    <a:pt x="46" y="2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3" name="Freeform 22"/>
            <p:cNvSpPr>
              <a:spLocks/>
            </p:cNvSpPr>
            <p:nvPr/>
          </p:nvSpPr>
          <p:spPr bwMode="auto">
            <a:xfrm>
              <a:off x="2646" y="1362"/>
              <a:ext cx="728" cy="738"/>
            </a:xfrm>
            <a:custGeom>
              <a:avLst/>
              <a:gdLst>
                <a:gd name="T0" fmla="*/ 1 w 1456"/>
                <a:gd name="T1" fmla="*/ 46 h 1475"/>
                <a:gd name="T2" fmla="*/ 0 w 1456"/>
                <a:gd name="T3" fmla="*/ 47 h 1475"/>
                <a:gd name="T4" fmla="*/ 4 w 1456"/>
                <a:gd name="T5" fmla="*/ 46 h 1475"/>
                <a:gd name="T6" fmla="*/ 9 w 1456"/>
                <a:gd name="T7" fmla="*/ 41 h 1475"/>
                <a:gd name="T8" fmla="*/ 15 w 1456"/>
                <a:gd name="T9" fmla="*/ 35 h 1475"/>
                <a:gd name="T10" fmla="*/ 19 w 1456"/>
                <a:gd name="T11" fmla="*/ 29 h 1475"/>
                <a:gd name="T12" fmla="*/ 23 w 1456"/>
                <a:gd name="T13" fmla="*/ 22 h 1475"/>
                <a:gd name="T14" fmla="*/ 24 w 1456"/>
                <a:gd name="T15" fmla="*/ 23 h 1475"/>
                <a:gd name="T16" fmla="*/ 25 w 1456"/>
                <a:gd name="T17" fmla="*/ 18 h 1475"/>
                <a:gd name="T18" fmla="*/ 25 w 1456"/>
                <a:gd name="T19" fmla="*/ 20 h 1475"/>
                <a:gd name="T20" fmla="*/ 28 w 1456"/>
                <a:gd name="T21" fmla="*/ 17 h 1475"/>
                <a:gd name="T22" fmla="*/ 29 w 1456"/>
                <a:gd name="T23" fmla="*/ 17 h 1475"/>
                <a:gd name="T24" fmla="*/ 30 w 1456"/>
                <a:gd name="T25" fmla="*/ 13 h 1475"/>
                <a:gd name="T26" fmla="*/ 31 w 1456"/>
                <a:gd name="T27" fmla="*/ 14 h 1475"/>
                <a:gd name="T28" fmla="*/ 32 w 1456"/>
                <a:gd name="T29" fmla="*/ 7 h 1475"/>
                <a:gd name="T30" fmla="*/ 32 w 1456"/>
                <a:gd name="T31" fmla="*/ 8 h 1475"/>
                <a:gd name="T32" fmla="*/ 33 w 1456"/>
                <a:gd name="T33" fmla="*/ 5 h 1475"/>
                <a:gd name="T34" fmla="*/ 34 w 1456"/>
                <a:gd name="T35" fmla="*/ 6 h 1475"/>
                <a:gd name="T36" fmla="*/ 36 w 1456"/>
                <a:gd name="T37" fmla="*/ 2 h 1475"/>
                <a:gd name="T38" fmla="*/ 36 w 1456"/>
                <a:gd name="T39" fmla="*/ 3 h 1475"/>
                <a:gd name="T40" fmla="*/ 40 w 1456"/>
                <a:gd name="T41" fmla="*/ 2 h 1475"/>
                <a:gd name="T42" fmla="*/ 39 w 1456"/>
                <a:gd name="T43" fmla="*/ 3 h 1475"/>
                <a:gd name="T44" fmla="*/ 42 w 1456"/>
                <a:gd name="T45" fmla="*/ 4 h 1475"/>
                <a:gd name="T46" fmla="*/ 41 w 1456"/>
                <a:gd name="T47" fmla="*/ 4 h 1475"/>
                <a:gd name="T48" fmla="*/ 44 w 1456"/>
                <a:gd name="T49" fmla="*/ 6 h 1475"/>
                <a:gd name="T50" fmla="*/ 43 w 1456"/>
                <a:gd name="T51" fmla="*/ 7 h 1475"/>
                <a:gd name="T52" fmla="*/ 46 w 1456"/>
                <a:gd name="T53" fmla="*/ 10 h 1475"/>
                <a:gd name="T54" fmla="*/ 45 w 1456"/>
                <a:gd name="T55" fmla="*/ 7 h 1475"/>
                <a:gd name="T56" fmla="*/ 46 w 1456"/>
                <a:gd name="T57" fmla="*/ 7 h 1475"/>
                <a:gd name="T58" fmla="*/ 44 w 1456"/>
                <a:gd name="T59" fmla="*/ 4 h 1475"/>
                <a:gd name="T60" fmla="*/ 45 w 1456"/>
                <a:gd name="T61" fmla="*/ 3 h 1475"/>
                <a:gd name="T62" fmla="*/ 41 w 1456"/>
                <a:gd name="T63" fmla="*/ 2 h 1475"/>
                <a:gd name="T64" fmla="*/ 41 w 1456"/>
                <a:gd name="T65" fmla="*/ 0 h 1475"/>
                <a:gd name="T66" fmla="*/ 37 w 1456"/>
                <a:gd name="T67" fmla="*/ 2 h 1475"/>
                <a:gd name="T68" fmla="*/ 36 w 1456"/>
                <a:gd name="T69" fmla="*/ 0 h 1475"/>
                <a:gd name="T70" fmla="*/ 34 w 1456"/>
                <a:gd name="T71" fmla="*/ 4 h 1475"/>
                <a:gd name="T72" fmla="*/ 32 w 1456"/>
                <a:gd name="T73" fmla="*/ 3 h 1475"/>
                <a:gd name="T74" fmla="*/ 32 w 1456"/>
                <a:gd name="T75" fmla="*/ 6 h 1475"/>
                <a:gd name="T76" fmla="*/ 30 w 1456"/>
                <a:gd name="T77" fmla="*/ 6 h 1475"/>
                <a:gd name="T78" fmla="*/ 30 w 1456"/>
                <a:gd name="T79" fmla="*/ 12 h 1475"/>
                <a:gd name="T80" fmla="*/ 28 w 1456"/>
                <a:gd name="T81" fmla="*/ 11 h 1475"/>
                <a:gd name="T82" fmla="*/ 26 w 1456"/>
                <a:gd name="T83" fmla="*/ 17 h 1475"/>
                <a:gd name="T84" fmla="*/ 25 w 1456"/>
                <a:gd name="T85" fmla="*/ 16 h 1475"/>
                <a:gd name="T86" fmla="*/ 23 w 1456"/>
                <a:gd name="T87" fmla="*/ 20 h 1475"/>
                <a:gd name="T88" fmla="*/ 21 w 1456"/>
                <a:gd name="T89" fmla="*/ 19 h 1475"/>
                <a:gd name="T90" fmla="*/ 19 w 1456"/>
                <a:gd name="T91" fmla="*/ 26 h 1475"/>
                <a:gd name="T92" fmla="*/ 18 w 1456"/>
                <a:gd name="T93" fmla="*/ 26 h 1475"/>
                <a:gd name="T94" fmla="*/ 16 w 1456"/>
                <a:gd name="T95" fmla="*/ 31 h 1475"/>
                <a:gd name="T96" fmla="*/ 13 w 1456"/>
                <a:gd name="T97" fmla="*/ 35 h 1475"/>
                <a:gd name="T98" fmla="*/ 4 w 1456"/>
                <a:gd name="T99" fmla="*/ 43 h 1475"/>
                <a:gd name="T100" fmla="*/ 1 w 1456"/>
                <a:gd name="T101" fmla="*/ 46 h 1475"/>
                <a:gd name="T102" fmla="*/ 1 w 1456"/>
                <a:gd name="T103" fmla="*/ 46 h 1475"/>
                <a:gd name="T104" fmla="*/ 1 w 1456"/>
                <a:gd name="T105" fmla="*/ 46 h 14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56" h="1475">
                  <a:moveTo>
                    <a:pt x="1" y="1452"/>
                  </a:moveTo>
                  <a:lnTo>
                    <a:pt x="0" y="1475"/>
                  </a:lnTo>
                  <a:lnTo>
                    <a:pt x="100" y="1441"/>
                  </a:lnTo>
                  <a:lnTo>
                    <a:pt x="270" y="1283"/>
                  </a:lnTo>
                  <a:lnTo>
                    <a:pt x="456" y="1097"/>
                  </a:lnTo>
                  <a:lnTo>
                    <a:pt x="597" y="907"/>
                  </a:lnTo>
                  <a:lnTo>
                    <a:pt x="728" y="686"/>
                  </a:lnTo>
                  <a:lnTo>
                    <a:pt x="743" y="709"/>
                  </a:lnTo>
                  <a:lnTo>
                    <a:pt x="790" y="568"/>
                  </a:lnTo>
                  <a:lnTo>
                    <a:pt x="796" y="629"/>
                  </a:lnTo>
                  <a:lnTo>
                    <a:pt x="868" y="521"/>
                  </a:lnTo>
                  <a:lnTo>
                    <a:pt x="901" y="536"/>
                  </a:lnTo>
                  <a:lnTo>
                    <a:pt x="937" y="407"/>
                  </a:lnTo>
                  <a:lnTo>
                    <a:pt x="965" y="422"/>
                  </a:lnTo>
                  <a:lnTo>
                    <a:pt x="994" y="219"/>
                  </a:lnTo>
                  <a:lnTo>
                    <a:pt x="1022" y="230"/>
                  </a:lnTo>
                  <a:lnTo>
                    <a:pt x="1040" y="143"/>
                  </a:lnTo>
                  <a:lnTo>
                    <a:pt x="1062" y="175"/>
                  </a:lnTo>
                  <a:lnTo>
                    <a:pt x="1129" y="63"/>
                  </a:lnTo>
                  <a:lnTo>
                    <a:pt x="1140" y="89"/>
                  </a:lnTo>
                  <a:lnTo>
                    <a:pt x="1249" y="50"/>
                  </a:lnTo>
                  <a:lnTo>
                    <a:pt x="1241" y="89"/>
                  </a:lnTo>
                  <a:lnTo>
                    <a:pt x="1332" y="97"/>
                  </a:lnTo>
                  <a:lnTo>
                    <a:pt x="1292" y="126"/>
                  </a:lnTo>
                  <a:lnTo>
                    <a:pt x="1395" y="188"/>
                  </a:lnTo>
                  <a:lnTo>
                    <a:pt x="1363" y="198"/>
                  </a:lnTo>
                  <a:lnTo>
                    <a:pt x="1445" y="304"/>
                  </a:lnTo>
                  <a:lnTo>
                    <a:pt x="1424" y="219"/>
                  </a:lnTo>
                  <a:lnTo>
                    <a:pt x="1456" y="219"/>
                  </a:lnTo>
                  <a:lnTo>
                    <a:pt x="1384" y="118"/>
                  </a:lnTo>
                  <a:lnTo>
                    <a:pt x="1414" y="74"/>
                  </a:lnTo>
                  <a:lnTo>
                    <a:pt x="1298" y="50"/>
                  </a:lnTo>
                  <a:lnTo>
                    <a:pt x="1285" y="0"/>
                  </a:lnTo>
                  <a:lnTo>
                    <a:pt x="1169" y="40"/>
                  </a:lnTo>
                  <a:lnTo>
                    <a:pt x="1140" y="0"/>
                  </a:lnTo>
                  <a:lnTo>
                    <a:pt x="1062" y="101"/>
                  </a:lnTo>
                  <a:lnTo>
                    <a:pt x="1005" y="74"/>
                  </a:lnTo>
                  <a:lnTo>
                    <a:pt x="994" y="181"/>
                  </a:lnTo>
                  <a:lnTo>
                    <a:pt x="954" y="181"/>
                  </a:lnTo>
                  <a:lnTo>
                    <a:pt x="929" y="361"/>
                  </a:lnTo>
                  <a:lnTo>
                    <a:pt x="880" y="352"/>
                  </a:lnTo>
                  <a:lnTo>
                    <a:pt x="811" y="525"/>
                  </a:lnTo>
                  <a:lnTo>
                    <a:pt x="771" y="489"/>
                  </a:lnTo>
                  <a:lnTo>
                    <a:pt x="728" y="629"/>
                  </a:lnTo>
                  <a:lnTo>
                    <a:pt x="665" y="608"/>
                  </a:lnTo>
                  <a:lnTo>
                    <a:pt x="597" y="827"/>
                  </a:lnTo>
                  <a:lnTo>
                    <a:pt x="557" y="810"/>
                  </a:lnTo>
                  <a:lnTo>
                    <a:pt x="496" y="968"/>
                  </a:lnTo>
                  <a:lnTo>
                    <a:pt x="387" y="1108"/>
                  </a:lnTo>
                  <a:lnTo>
                    <a:pt x="112" y="1363"/>
                  </a:lnTo>
                  <a:lnTo>
                    <a:pt x="1" y="1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4" name="Freeform 23"/>
            <p:cNvSpPr>
              <a:spLocks/>
            </p:cNvSpPr>
            <p:nvPr/>
          </p:nvSpPr>
          <p:spPr bwMode="auto">
            <a:xfrm>
              <a:off x="2515" y="2100"/>
              <a:ext cx="280" cy="109"/>
            </a:xfrm>
            <a:custGeom>
              <a:avLst/>
              <a:gdLst>
                <a:gd name="T0" fmla="*/ 7 w 559"/>
                <a:gd name="T1" fmla="*/ 0 h 219"/>
                <a:gd name="T2" fmla="*/ 8 w 559"/>
                <a:gd name="T3" fmla="*/ 0 h 219"/>
                <a:gd name="T4" fmla="*/ 13 w 559"/>
                <a:gd name="T5" fmla="*/ 0 h 219"/>
                <a:gd name="T6" fmla="*/ 15 w 559"/>
                <a:gd name="T7" fmla="*/ 0 h 219"/>
                <a:gd name="T8" fmla="*/ 18 w 559"/>
                <a:gd name="T9" fmla="*/ 2 h 219"/>
                <a:gd name="T10" fmla="*/ 18 w 559"/>
                <a:gd name="T11" fmla="*/ 4 h 219"/>
                <a:gd name="T12" fmla="*/ 13 w 559"/>
                <a:gd name="T13" fmla="*/ 0 h 219"/>
                <a:gd name="T14" fmla="*/ 11 w 559"/>
                <a:gd name="T15" fmla="*/ 0 h 219"/>
                <a:gd name="T16" fmla="*/ 6 w 559"/>
                <a:gd name="T17" fmla="*/ 5 h 219"/>
                <a:gd name="T18" fmla="*/ 7 w 559"/>
                <a:gd name="T19" fmla="*/ 6 h 219"/>
                <a:gd name="T20" fmla="*/ 3 w 559"/>
                <a:gd name="T21" fmla="*/ 5 h 219"/>
                <a:gd name="T22" fmla="*/ 3 w 559"/>
                <a:gd name="T23" fmla="*/ 5 h 219"/>
                <a:gd name="T24" fmla="*/ 1 w 559"/>
                <a:gd name="T25" fmla="*/ 6 h 219"/>
                <a:gd name="T26" fmla="*/ 0 w 559"/>
                <a:gd name="T27" fmla="*/ 6 h 219"/>
                <a:gd name="T28" fmla="*/ 4 w 559"/>
                <a:gd name="T29" fmla="*/ 2 h 219"/>
                <a:gd name="T30" fmla="*/ 7 w 559"/>
                <a:gd name="T31" fmla="*/ 0 h 219"/>
                <a:gd name="T32" fmla="*/ 7 w 559"/>
                <a:gd name="T33" fmla="*/ 0 h 219"/>
                <a:gd name="T34" fmla="*/ 7 w 559"/>
                <a:gd name="T35" fmla="*/ 0 h 2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59" h="219">
                  <a:moveTo>
                    <a:pt x="209" y="15"/>
                  </a:moveTo>
                  <a:lnTo>
                    <a:pt x="238" y="27"/>
                  </a:lnTo>
                  <a:lnTo>
                    <a:pt x="396" y="0"/>
                  </a:lnTo>
                  <a:lnTo>
                    <a:pt x="479" y="11"/>
                  </a:lnTo>
                  <a:lnTo>
                    <a:pt x="559" y="80"/>
                  </a:lnTo>
                  <a:lnTo>
                    <a:pt x="555" y="141"/>
                  </a:lnTo>
                  <a:lnTo>
                    <a:pt x="407" y="27"/>
                  </a:lnTo>
                  <a:lnTo>
                    <a:pt x="321" y="27"/>
                  </a:lnTo>
                  <a:lnTo>
                    <a:pt x="169" y="162"/>
                  </a:lnTo>
                  <a:lnTo>
                    <a:pt x="206" y="196"/>
                  </a:lnTo>
                  <a:lnTo>
                    <a:pt x="90" y="190"/>
                  </a:lnTo>
                  <a:lnTo>
                    <a:pt x="69" y="162"/>
                  </a:lnTo>
                  <a:lnTo>
                    <a:pt x="23" y="219"/>
                  </a:lnTo>
                  <a:lnTo>
                    <a:pt x="0" y="200"/>
                  </a:lnTo>
                  <a:lnTo>
                    <a:pt x="110" y="91"/>
                  </a:lnTo>
                  <a:lnTo>
                    <a:pt x="20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5" name="Freeform 24"/>
            <p:cNvSpPr>
              <a:spLocks/>
            </p:cNvSpPr>
            <p:nvPr/>
          </p:nvSpPr>
          <p:spPr bwMode="auto">
            <a:xfrm>
              <a:off x="2512" y="2113"/>
              <a:ext cx="784" cy="298"/>
            </a:xfrm>
            <a:custGeom>
              <a:avLst/>
              <a:gdLst>
                <a:gd name="T0" fmla="*/ 2 w 1567"/>
                <a:gd name="T1" fmla="*/ 5 h 597"/>
                <a:gd name="T2" fmla="*/ 2 w 1567"/>
                <a:gd name="T3" fmla="*/ 6 h 597"/>
                <a:gd name="T4" fmla="*/ 5 w 1567"/>
                <a:gd name="T5" fmla="*/ 7 h 597"/>
                <a:gd name="T6" fmla="*/ 8 w 1567"/>
                <a:gd name="T7" fmla="*/ 10 h 597"/>
                <a:gd name="T8" fmla="*/ 8 w 1567"/>
                <a:gd name="T9" fmla="*/ 9 h 597"/>
                <a:gd name="T10" fmla="*/ 7 w 1567"/>
                <a:gd name="T11" fmla="*/ 5 h 597"/>
                <a:gd name="T12" fmla="*/ 14 w 1567"/>
                <a:gd name="T13" fmla="*/ 0 h 597"/>
                <a:gd name="T14" fmla="*/ 18 w 1567"/>
                <a:gd name="T15" fmla="*/ 1 h 597"/>
                <a:gd name="T16" fmla="*/ 18 w 1567"/>
                <a:gd name="T17" fmla="*/ 8 h 597"/>
                <a:gd name="T18" fmla="*/ 11 w 1567"/>
                <a:gd name="T19" fmla="*/ 11 h 597"/>
                <a:gd name="T20" fmla="*/ 21 w 1567"/>
                <a:gd name="T21" fmla="*/ 16 h 597"/>
                <a:gd name="T22" fmla="*/ 23 w 1567"/>
                <a:gd name="T23" fmla="*/ 16 h 597"/>
                <a:gd name="T24" fmla="*/ 40 w 1567"/>
                <a:gd name="T25" fmla="*/ 11 h 597"/>
                <a:gd name="T26" fmla="*/ 44 w 1567"/>
                <a:gd name="T27" fmla="*/ 10 h 597"/>
                <a:gd name="T28" fmla="*/ 45 w 1567"/>
                <a:gd name="T29" fmla="*/ 11 h 597"/>
                <a:gd name="T30" fmla="*/ 43 w 1567"/>
                <a:gd name="T31" fmla="*/ 12 h 597"/>
                <a:gd name="T32" fmla="*/ 41 w 1567"/>
                <a:gd name="T33" fmla="*/ 12 h 597"/>
                <a:gd name="T34" fmla="*/ 27 w 1567"/>
                <a:gd name="T35" fmla="*/ 17 h 597"/>
                <a:gd name="T36" fmla="*/ 29 w 1567"/>
                <a:gd name="T37" fmla="*/ 18 h 597"/>
                <a:gd name="T38" fmla="*/ 45 w 1567"/>
                <a:gd name="T39" fmla="*/ 13 h 597"/>
                <a:gd name="T40" fmla="*/ 48 w 1567"/>
                <a:gd name="T41" fmla="*/ 11 h 597"/>
                <a:gd name="T42" fmla="*/ 49 w 1567"/>
                <a:gd name="T43" fmla="*/ 13 h 597"/>
                <a:gd name="T44" fmla="*/ 46 w 1567"/>
                <a:gd name="T45" fmla="*/ 15 h 597"/>
                <a:gd name="T46" fmla="*/ 29 w 1567"/>
                <a:gd name="T47" fmla="*/ 18 h 597"/>
                <a:gd name="T48" fmla="*/ 17 w 1567"/>
                <a:gd name="T49" fmla="*/ 16 h 597"/>
                <a:gd name="T50" fmla="*/ 4 w 1567"/>
                <a:gd name="T51" fmla="*/ 10 h 597"/>
                <a:gd name="T52" fmla="*/ 0 w 1567"/>
                <a:gd name="T53" fmla="*/ 5 h 597"/>
                <a:gd name="T54" fmla="*/ 2 w 1567"/>
                <a:gd name="T55" fmla="*/ 5 h 597"/>
                <a:gd name="T56" fmla="*/ 2 w 1567"/>
                <a:gd name="T57" fmla="*/ 5 h 597"/>
                <a:gd name="T58" fmla="*/ 2 w 1567"/>
                <a:gd name="T59" fmla="*/ 5 h 5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67" h="597">
                  <a:moveTo>
                    <a:pt x="40" y="180"/>
                  </a:moveTo>
                  <a:lnTo>
                    <a:pt x="63" y="201"/>
                  </a:lnTo>
                  <a:lnTo>
                    <a:pt x="158" y="226"/>
                  </a:lnTo>
                  <a:lnTo>
                    <a:pt x="231" y="323"/>
                  </a:lnTo>
                  <a:lnTo>
                    <a:pt x="251" y="310"/>
                  </a:lnTo>
                  <a:lnTo>
                    <a:pt x="198" y="169"/>
                  </a:lnTo>
                  <a:lnTo>
                    <a:pt x="438" y="0"/>
                  </a:lnTo>
                  <a:lnTo>
                    <a:pt x="565" y="57"/>
                  </a:lnTo>
                  <a:lnTo>
                    <a:pt x="556" y="266"/>
                  </a:lnTo>
                  <a:lnTo>
                    <a:pt x="350" y="370"/>
                  </a:lnTo>
                  <a:lnTo>
                    <a:pt x="656" y="519"/>
                  </a:lnTo>
                  <a:lnTo>
                    <a:pt x="729" y="524"/>
                  </a:lnTo>
                  <a:lnTo>
                    <a:pt x="1263" y="378"/>
                  </a:lnTo>
                  <a:lnTo>
                    <a:pt x="1387" y="349"/>
                  </a:lnTo>
                  <a:lnTo>
                    <a:pt x="1421" y="378"/>
                  </a:lnTo>
                  <a:lnTo>
                    <a:pt x="1358" y="412"/>
                  </a:lnTo>
                  <a:lnTo>
                    <a:pt x="1291" y="406"/>
                  </a:lnTo>
                  <a:lnTo>
                    <a:pt x="843" y="555"/>
                  </a:lnTo>
                  <a:lnTo>
                    <a:pt x="928" y="576"/>
                  </a:lnTo>
                  <a:lnTo>
                    <a:pt x="1413" y="427"/>
                  </a:lnTo>
                  <a:lnTo>
                    <a:pt x="1518" y="370"/>
                  </a:lnTo>
                  <a:lnTo>
                    <a:pt x="1567" y="446"/>
                  </a:lnTo>
                  <a:lnTo>
                    <a:pt x="1449" y="507"/>
                  </a:lnTo>
                  <a:lnTo>
                    <a:pt x="911" y="597"/>
                  </a:lnTo>
                  <a:lnTo>
                    <a:pt x="533" y="524"/>
                  </a:lnTo>
                  <a:lnTo>
                    <a:pt x="128" y="332"/>
                  </a:lnTo>
                  <a:lnTo>
                    <a:pt x="0" y="180"/>
                  </a:lnTo>
                  <a:lnTo>
                    <a:pt x="40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6" name="Freeform 25"/>
            <p:cNvSpPr>
              <a:spLocks/>
            </p:cNvSpPr>
            <p:nvPr/>
          </p:nvSpPr>
          <p:spPr bwMode="auto">
            <a:xfrm>
              <a:off x="3168" y="1427"/>
              <a:ext cx="504" cy="425"/>
            </a:xfrm>
            <a:custGeom>
              <a:avLst/>
              <a:gdLst>
                <a:gd name="T0" fmla="*/ 0 w 1008"/>
                <a:gd name="T1" fmla="*/ 19 h 852"/>
                <a:gd name="T2" fmla="*/ 1 w 1008"/>
                <a:gd name="T3" fmla="*/ 16 h 852"/>
                <a:gd name="T4" fmla="*/ 1 w 1008"/>
                <a:gd name="T5" fmla="*/ 18 h 852"/>
                <a:gd name="T6" fmla="*/ 3 w 1008"/>
                <a:gd name="T7" fmla="*/ 14 h 852"/>
                <a:gd name="T8" fmla="*/ 4 w 1008"/>
                <a:gd name="T9" fmla="*/ 17 h 852"/>
                <a:gd name="T10" fmla="*/ 6 w 1008"/>
                <a:gd name="T11" fmla="*/ 11 h 852"/>
                <a:gd name="T12" fmla="*/ 7 w 1008"/>
                <a:gd name="T13" fmla="*/ 15 h 852"/>
                <a:gd name="T14" fmla="*/ 9 w 1008"/>
                <a:gd name="T15" fmla="*/ 9 h 852"/>
                <a:gd name="T16" fmla="*/ 10 w 1008"/>
                <a:gd name="T17" fmla="*/ 10 h 852"/>
                <a:gd name="T18" fmla="*/ 12 w 1008"/>
                <a:gd name="T19" fmla="*/ 6 h 852"/>
                <a:gd name="T20" fmla="*/ 12 w 1008"/>
                <a:gd name="T21" fmla="*/ 8 h 852"/>
                <a:gd name="T22" fmla="*/ 15 w 1008"/>
                <a:gd name="T23" fmla="*/ 2 h 852"/>
                <a:gd name="T24" fmla="*/ 16 w 1008"/>
                <a:gd name="T25" fmla="*/ 3 h 852"/>
                <a:gd name="T26" fmla="*/ 20 w 1008"/>
                <a:gd name="T27" fmla="*/ 0 h 852"/>
                <a:gd name="T28" fmla="*/ 19 w 1008"/>
                <a:gd name="T29" fmla="*/ 1 h 852"/>
                <a:gd name="T30" fmla="*/ 26 w 1008"/>
                <a:gd name="T31" fmla="*/ 0 h 852"/>
                <a:gd name="T32" fmla="*/ 25 w 1008"/>
                <a:gd name="T33" fmla="*/ 1 h 852"/>
                <a:gd name="T34" fmla="*/ 30 w 1008"/>
                <a:gd name="T35" fmla="*/ 1 h 852"/>
                <a:gd name="T36" fmla="*/ 29 w 1008"/>
                <a:gd name="T37" fmla="*/ 2 h 852"/>
                <a:gd name="T38" fmla="*/ 32 w 1008"/>
                <a:gd name="T39" fmla="*/ 4 h 852"/>
                <a:gd name="T40" fmla="*/ 24 w 1008"/>
                <a:gd name="T41" fmla="*/ 2 h 852"/>
                <a:gd name="T42" fmla="*/ 18 w 1008"/>
                <a:gd name="T43" fmla="*/ 3 h 852"/>
                <a:gd name="T44" fmla="*/ 18 w 1008"/>
                <a:gd name="T45" fmla="*/ 2 h 852"/>
                <a:gd name="T46" fmla="*/ 14 w 1008"/>
                <a:gd name="T47" fmla="*/ 7 h 852"/>
                <a:gd name="T48" fmla="*/ 13 w 1008"/>
                <a:gd name="T49" fmla="*/ 11 h 852"/>
                <a:gd name="T50" fmla="*/ 13 w 1008"/>
                <a:gd name="T51" fmla="*/ 10 h 852"/>
                <a:gd name="T52" fmla="*/ 12 w 1008"/>
                <a:gd name="T53" fmla="*/ 13 h 852"/>
                <a:gd name="T54" fmla="*/ 11 w 1008"/>
                <a:gd name="T55" fmla="*/ 16 h 852"/>
                <a:gd name="T56" fmla="*/ 16 w 1008"/>
                <a:gd name="T57" fmla="*/ 11 h 852"/>
                <a:gd name="T58" fmla="*/ 16 w 1008"/>
                <a:gd name="T59" fmla="*/ 13 h 852"/>
                <a:gd name="T60" fmla="*/ 19 w 1008"/>
                <a:gd name="T61" fmla="*/ 10 h 852"/>
                <a:gd name="T62" fmla="*/ 21 w 1008"/>
                <a:gd name="T63" fmla="*/ 7 h 852"/>
                <a:gd name="T64" fmla="*/ 21 w 1008"/>
                <a:gd name="T65" fmla="*/ 8 h 852"/>
                <a:gd name="T66" fmla="*/ 23 w 1008"/>
                <a:gd name="T67" fmla="*/ 5 h 852"/>
                <a:gd name="T68" fmla="*/ 23 w 1008"/>
                <a:gd name="T69" fmla="*/ 7 h 852"/>
                <a:gd name="T70" fmla="*/ 26 w 1008"/>
                <a:gd name="T71" fmla="*/ 4 h 852"/>
                <a:gd name="T72" fmla="*/ 25 w 1008"/>
                <a:gd name="T73" fmla="*/ 6 h 852"/>
                <a:gd name="T74" fmla="*/ 28 w 1008"/>
                <a:gd name="T75" fmla="*/ 5 h 852"/>
                <a:gd name="T76" fmla="*/ 27 w 1008"/>
                <a:gd name="T77" fmla="*/ 8 h 852"/>
                <a:gd name="T78" fmla="*/ 30 w 1008"/>
                <a:gd name="T79" fmla="*/ 7 h 852"/>
                <a:gd name="T80" fmla="*/ 27 w 1008"/>
                <a:gd name="T81" fmla="*/ 10 h 852"/>
                <a:gd name="T82" fmla="*/ 30 w 1008"/>
                <a:gd name="T83" fmla="*/ 10 h 852"/>
                <a:gd name="T84" fmla="*/ 27 w 1008"/>
                <a:gd name="T85" fmla="*/ 13 h 852"/>
                <a:gd name="T86" fmla="*/ 29 w 1008"/>
                <a:gd name="T87" fmla="*/ 14 h 852"/>
                <a:gd name="T88" fmla="*/ 26 w 1008"/>
                <a:gd name="T89" fmla="*/ 15 h 852"/>
                <a:gd name="T90" fmla="*/ 26 w 1008"/>
                <a:gd name="T91" fmla="*/ 15 h 852"/>
                <a:gd name="T92" fmla="*/ 27 w 1008"/>
                <a:gd name="T93" fmla="*/ 17 h 852"/>
                <a:gd name="T94" fmla="*/ 23 w 1008"/>
                <a:gd name="T95" fmla="*/ 17 h 852"/>
                <a:gd name="T96" fmla="*/ 19 w 1008"/>
                <a:gd name="T97" fmla="*/ 19 h 852"/>
                <a:gd name="T98" fmla="*/ 27 w 1008"/>
                <a:gd name="T99" fmla="*/ 19 h 852"/>
                <a:gd name="T100" fmla="*/ 9 w 1008"/>
                <a:gd name="T101" fmla="*/ 26 h 852"/>
                <a:gd name="T102" fmla="*/ 8 w 1008"/>
                <a:gd name="T103" fmla="*/ 23 h 852"/>
                <a:gd name="T104" fmla="*/ 10 w 1008"/>
                <a:gd name="T105" fmla="*/ 21 h 852"/>
                <a:gd name="T106" fmla="*/ 8 w 1008"/>
                <a:gd name="T107" fmla="*/ 19 h 852"/>
                <a:gd name="T108" fmla="*/ 4 w 1008"/>
                <a:gd name="T109" fmla="*/ 18 h 852"/>
                <a:gd name="T110" fmla="*/ 5 w 1008"/>
                <a:gd name="T111" fmla="*/ 17 h 852"/>
                <a:gd name="T112" fmla="*/ 3 w 1008"/>
                <a:gd name="T113" fmla="*/ 18 h 852"/>
                <a:gd name="T114" fmla="*/ 3 w 1008"/>
                <a:gd name="T115" fmla="*/ 16 h 852"/>
                <a:gd name="T116" fmla="*/ 0 w 1008"/>
                <a:gd name="T117" fmla="*/ 19 h 852"/>
                <a:gd name="T118" fmla="*/ 0 w 1008"/>
                <a:gd name="T119" fmla="*/ 19 h 852"/>
                <a:gd name="T120" fmla="*/ 0 w 1008"/>
                <a:gd name="T121" fmla="*/ 19 h 8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8" h="852">
                  <a:moveTo>
                    <a:pt x="0" y="620"/>
                  </a:moveTo>
                  <a:lnTo>
                    <a:pt x="12" y="540"/>
                  </a:lnTo>
                  <a:lnTo>
                    <a:pt x="27" y="580"/>
                  </a:lnTo>
                  <a:lnTo>
                    <a:pt x="80" y="457"/>
                  </a:lnTo>
                  <a:lnTo>
                    <a:pt x="109" y="548"/>
                  </a:lnTo>
                  <a:lnTo>
                    <a:pt x="166" y="382"/>
                  </a:lnTo>
                  <a:lnTo>
                    <a:pt x="206" y="495"/>
                  </a:lnTo>
                  <a:lnTo>
                    <a:pt x="280" y="310"/>
                  </a:lnTo>
                  <a:lnTo>
                    <a:pt x="312" y="350"/>
                  </a:lnTo>
                  <a:lnTo>
                    <a:pt x="363" y="223"/>
                  </a:lnTo>
                  <a:lnTo>
                    <a:pt x="381" y="266"/>
                  </a:lnTo>
                  <a:lnTo>
                    <a:pt x="478" y="80"/>
                  </a:lnTo>
                  <a:lnTo>
                    <a:pt x="506" y="101"/>
                  </a:lnTo>
                  <a:lnTo>
                    <a:pt x="613" y="17"/>
                  </a:lnTo>
                  <a:lnTo>
                    <a:pt x="601" y="59"/>
                  </a:lnTo>
                  <a:lnTo>
                    <a:pt x="822" y="0"/>
                  </a:lnTo>
                  <a:lnTo>
                    <a:pt x="797" y="59"/>
                  </a:lnTo>
                  <a:lnTo>
                    <a:pt x="959" y="52"/>
                  </a:lnTo>
                  <a:lnTo>
                    <a:pt x="921" y="90"/>
                  </a:lnTo>
                  <a:lnTo>
                    <a:pt x="1008" y="154"/>
                  </a:lnTo>
                  <a:lnTo>
                    <a:pt x="759" y="73"/>
                  </a:lnTo>
                  <a:lnTo>
                    <a:pt x="563" y="126"/>
                  </a:lnTo>
                  <a:lnTo>
                    <a:pt x="563" y="90"/>
                  </a:lnTo>
                  <a:lnTo>
                    <a:pt x="432" y="255"/>
                  </a:lnTo>
                  <a:lnTo>
                    <a:pt x="413" y="381"/>
                  </a:lnTo>
                  <a:lnTo>
                    <a:pt x="386" y="339"/>
                  </a:lnTo>
                  <a:lnTo>
                    <a:pt x="377" y="436"/>
                  </a:lnTo>
                  <a:lnTo>
                    <a:pt x="341" y="519"/>
                  </a:lnTo>
                  <a:lnTo>
                    <a:pt x="498" y="381"/>
                  </a:lnTo>
                  <a:lnTo>
                    <a:pt x="489" y="445"/>
                  </a:lnTo>
                  <a:lnTo>
                    <a:pt x="607" y="331"/>
                  </a:lnTo>
                  <a:lnTo>
                    <a:pt x="647" y="227"/>
                  </a:lnTo>
                  <a:lnTo>
                    <a:pt x="647" y="282"/>
                  </a:lnTo>
                  <a:lnTo>
                    <a:pt x="710" y="175"/>
                  </a:lnTo>
                  <a:lnTo>
                    <a:pt x="710" y="244"/>
                  </a:lnTo>
                  <a:lnTo>
                    <a:pt x="805" y="130"/>
                  </a:lnTo>
                  <a:lnTo>
                    <a:pt x="787" y="223"/>
                  </a:lnTo>
                  <a:lnTo>
                    <a:pt x="873" y="166"/>
                  </a:lnTo>
                  <a:lnTo>
                    <a:pt x="846" y="261"/>
                  </a:lnTo>
                  <a:lnTo>
                    <a:pt x="934" y="247"/>
                  </a:lnTo>
                  <a:lnTo>
                    <a:pt x="862" y="327"/>
                  </a:lnTo>
                  <a:lnTo>
                    <a:pt x="940" y="344"/>
                  </a:lnTo>
                  <a:lnTo>
                    <a:pt x="835" y="424"/>
                  </a:lnTo>
                  <a:lnTo>
                    <a:pt x="913" y="451"/>
                  </a:lnTo>
                  <a:lnTo>
                    <a:pt x="818" y="500"/>
                  </a:lnTo>
                  <a:lnTo>
                    <a:pt x="826" y="508"/>
                  </a:lnTo>
                  <a:lnTo>
                    <a:pt x="858" y="548"/>
                  </a:lnTo>
                  <a:lnTo>
                    <a:pt x="721" y="569"/>
                  </a:lnTo>
                  <a:lnTo>
                    <a:pt x="590" y="626"/>
                  </a:lnTo>
                  <a:lnTo>
                    <a:pt x="835" y="616"/>
                  </a:lnTo>
                  <a:lnTo>
                    <a:pt x="280" y="852"/>
                  </a:lnTo>
                  <a:lnTo>
                    <a:pt x="249" y="749"/>
                  </a:lnTo>
                  <a:lnTo>
                    <a:pt x="295" y="698"/>
                  </a:lnTo>
                  <a:lnTo>
                    <a:pt x="238" y="620"/>
                  </a:lnTo>
                  <a:lnTo>
                    <a:pt x="126" y="597"/>
                  </a:lnTo>
                  <a:lnTo>
                    <a:pt x="130" y="548"/>
                  </a:lnTo>
                  <a:lnTo>
                    <a:pt x="86" y="597"/>
                  </a:lnTo>
                  <a:lnTo>
                    <a:pt x="75" y="529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7" name="Freeform 26"/>
            <p:cNvSpPr>
              <a:spLocks/>
            </p:cNvSpPr>
            <p:nvPr/>
          </p:nvSpPr>
          <p:spPr bwMode="auto">
            <a:xfrm>
              <a:off x="3061" y="1425"/>
              <a:ext cx="289" cy="286"/>
            </a:xfrm>
            <a:custGeom>
              <a:avLst/>
              <a:gdLst>
                <a:gd name="T0" fmla="*/ 0 w 577"/>
                <a:gd name="T1" fmla="*/ 18 h 572"/>
                <a:gd name="T2" fmla="*/ 2 w 577"/>
                <a:gd name="T3" fmla="*/ 16 h 572"/>
                <a:gd name="T4" fmla="*/ 2 w 577"/>
                <a:gd name="T5" fmla="*/ 17 h 572"/>
                <a:gd name="T6" fmla="*/ 4 w 577"/>
                <a:gd name="T7" fmla="*/ 13 h 572"/>
                <a:gd name="T8" fmla="*/ 4 w 577"/>
                <a:gd name="T9" fmla="*/ 14 h 572"/>
                <a:gd name="T10" fmla="*/ 6 w 577"/>
                <a:gd name="T11" fmla="*/ 11 h 572"/>
                <a:gd name="T12" fmla="*/ 7 w 577"/>
                <a:gd name="T13" fmla="*/ 12 h 572"/>
                <a:gd name="T14" fmla="*/ 9 w 577"/>
                <a:gd name="T15" fmla="*/ 9 h 572"/>
                <a:gd name="T16" fmla="*/ 9 w 577"/>
                <a:gd name="T17" fmla="*/ 10 h 572"/>
                <a:gd name="T18" fmla="*/ 11 w 577"/>
                <a:gd name="T19" fmla="*/ 8 h 572"/>
                <a:gd name="T20" fmla="*/ 11 w 577"/>
                <a:gd name="T21" fmla="*/ 5 h 572"/>
                <a:gd name="T22" fmla="*/ 11 w 577"/>
                <a:gd name="T23" fmla="*/ 2 h 572"/>
                <a:gd name="T24" fmla="*/ 9 w 577"/>
                <a:gd name="T25" fmla="*/ 3 h 572"/>
                <a:gd name="T26" fmla="*/ 10 w 577"/>
                <a:gd name="T27" fmla="*/ 1 h 572"/>
                <a:gd name="T28" fmla="*/ 13 w 577"/>
                <a:gd name="T29" fmla="*/ 0 h 572"/>
                <a:gd name="T30" fmla="*/ 16 w 577"/>
                <a:gd name="T31" fmla="*/ 3 h 572"/>
                <a:gd name="T32" fmla="*/ 18 w 577"/>
                <a:gd name="T33" fmla="*/ 7 h 572"/>
                <a:gd name="T34" fmla="*/ 19 w 577"/>
                <a:gd name="T35" fmla="*/ 9 h 572"/>
                <a:gd name="T36" fmla="*/ 18 w 577"/>
                <a:gd name="T37" fmla="*/ 11 h 572"/>
                <a:gd name="T38" fmla="*/ 13 w 577"/>
                <a:gd name="T39" fmla="*/ 12 h 572"/>
                <a:gd name="T40" fmla="*/ 14 w 577"/>
                <a:gd name="T41" fmla="*/ 10 h 572"/>
                <a:gd name="T42" fmla="*/ 7 w 577"/>
                <a:gd name="T43" fmla="*/ 14 h 572"/>
                <a:gd name="T44" fmla="*/ 6 w 577"/>
                <a:gd name="T45" fmla="*/ 13 h 572"/>
                <a:gd name="T46" fmla="*/ 2 w 577"/>
                <a:gd name="T47" fmla="*/ 18 h 572"/>
                <a:gd name="T48" fmla="*/ 2 w 577"/>
                <a:gd name="T49" fmla="*/ 17 h 572"/>
                <a:gd name="T50" fmla="*/ 0 w 577"/>
                <a:gd name="T51" fmla="*/ 18 h 572"/>
                <a:gd name="T52" fmla="*/ 0 w 577"/>
                <a:gd name="T53" fmla="*/ 18 h 572"/>
                <a:gd name="T54" fmla="*/ 0 w 577"/>
                <a:gd name="T55" fmla="*/ 18 h 5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7" h="572">
                  <a:moveTo>
                    <a:pt x="0" y="572"/>
                  </a:moveTo>
                  <a:lnTo>
                    <a:pt x="39" y="494"/>
                  </a:lnTo>
                  <a:lnTo>
                    <a:pt x="62" y="526"/>
                  </a:lnTo>
                  <a:lnTo>
                    <a:pt x="100" y="410"/>
                  </a:lnTo>
                  <a:lnTo>
                    <a:pt x="125" y="439"/>
                  </a:lnTo>
                  <a:lnTo>
                    <a:pt x="188" y="334"/>
                  </a:lnTo>
                  <a:lnTo>
                    <a:pt x="205" y="384"/>
                  </a:lnTo>
                  <a:lnTo>
                    <a:pt x="266" y="273"/>
                  </a:lnTo>
                  <a:lnTo>
                    <a:pt x="281" y="309"/>
                  </a:lnTo>
                  <a:lnTo>
                    <a:pt x="340" y="230"/>
                  </a:lnTo>
                  <a:lnTo>
                    <a:pt x="344" y="129"/>
                  </a:lnTo>
                  <a:lnTo>
                    <a:pt x="334" y="49"/>
                  </a:lnTo>
                  <a:lnTo>
                    <a:pt x="281" y="87"/>
                  </a:lnTo>
                  <a:lnTo>
                    <a:pt x="311" y="17"/>
                  </a:lnTo>
                  <a:lnTo>
                    <a:pt x="397" y="0"/>
                  </a:lnTo>
                  <a:lnTo>
                    <a:pt x="484" y="87"/>
                  </a:lnTo>
                  <a:lnTo>
                    <a:pt x="555" y="203"/>
                  </a:lnTo>
                  <a:lnTo>
                    <a:pt x="577" y="269"/>
                  </a:lnTo>
                  <a:lnTo>
                    <a:pt x="555" y="334"/>
                  </a:lnTo>
                  <a:lnTo>
                    <a:pt x="412" y="353"/>
                  </a:lnTo>
                  <a:lnTo>
                    <a:pt x="423" y="290"/>
                  </a:lnTo>
                  <a:lnTo>
                    <a:pt x="222" y="422"/>
                  </a:lnTo>
                  <a:lnTo>
                    <a:pt x="188" y="410"/>
                  </a:lnTo>
                  <a:lnTo>
                    <a:pt x="55" y="572"/>
                  </a:lnTo>
                  <a:lnTo>
                    <a:pt x="45" y="537"/>
                  </a:lnTo>
                  <a:lnTo>
                    <a:pt x="0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8" name="Freeform 27"/>
            <p:cNvSpPr>
              <a:spLocks/>
            </p:cNvSpPr>
            <p:nvPr/>
          </p:nvSpPr>
          <p:spPr bwMode="auto">
            <a:xfrm>
              <a:off x="2818" y="1926"/>
              <a:ext cx="184" cy="151"/>
            </a:xfrm>
            <a:custGeom>
              <a:avLst/>
              <a:gdLst>
                <a:gd name="T0" fmla="*/ 10 w 367"/>
                <a:gd name="T1" fmla="*/ 0 h 302"/>
                <a:gd name="T2" fmla="*/ 2 w 367"/>
                <a:gd name="T3" fmla="*/ 7 h 302"/>
                <a:gd name="T4" fmla="*/ 3 w 367"/>
                <a:gd name="T5" fmla="*/ 8 h 302"/>
                <a:gd name="T6" fmla="*/ 0 w 367"/>
                <a:gd name="T7" fmla="*/ 8 h 302"/>
                <a:gd name="T8" fmla="*/ 4 w 367"/>
                <a:gd name="T9" fmla="*/ 10 h 302"/>
                <a:gd name="T10" fmla="*/ 4 w 367"/>
                <a:gd name="T11" fmla="*/ 9 h 302"/>
                <a:gd name="T12" fmla="*/ 12 w 367"/>
                <a:gd name="T13" fmla="*/ 7 h 302"/>
                <a:gd name="T14" fmla="*/ 8 w 367"/>
                <a:gd name="T15" fmla="*/ 6 h 302"/>
                <a:gd name="T16" fmla="*/ 10 w 367"/>
                <a:gd name="T17" fmla="*/ 5 h 302"/>
                <a:gd name="T18" fmla="*/ 9 w 367"/>
                <a:gd name="T19" fmla="*/ 3 h 302"/>
                <a:gd name="T20" fmla="*/ 11 w 367"/>
                <a:gd name="T21" fmla="*/ 3 h 302"/>
                <a:gd name="T22" fmla="*/ 10 w 367"/>
                <a:gd name="T23" fmla="*/ 0 h 302"/>
                <a:gd name="T24" fmla="*/ 10 w 367"/>
                <a:gd name="T25" fmla="*/ 0 h 302"/>
                <a:gd name="T26" fmla="*/ 10 w 367"/>
                <a:gd name="T27" fmla="*/ 0 h 3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7" h="302">
                  <a:moveTo>
                    <a:pt x="292" y="0"/>
                  </a:moveTo>
                  <a:lnTo>
                    <a:pt x="62" y="202"/>
                  </a:lnTo>
                  <a:lnTo>
                    <a:pt x="72" y="226"/>
                  </a:lnTo>
                  <a:lnTo>
                    <a:pt x="0" y="251"/>
                  </a:lnTo>
                  <a:lnTo>
                    <a:pt x="116" y="302"/>
                  </a:lnTo>
                  <a:lnTo>
                    <a:pt x="106" y="259"/>
                  </a:lnTo>
                  <a:lnTo>
                    <a:pt x="367" y="213"/>
                  </a:lnTo>
                  <a:lnTo>
                    <a:pt x="235" y="166"/>
                  </a:lnTo>
                  <a:lnTo>
                    <a:pt x="298" y="145"/>
                  </a:lnTo>
                  <a:lnTo>
                    <a:pt x="264" y="78"/>
                  </a:lnTo>
                  <a:lnTo>
                    <a:pt x="327" y="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39" name="Freeform 28"/>
            <p:cNvSpPr>
              <a:spLocks/>
            </p:cNvSpPr>
            <p:nvPr/>
          </p:nvSpPr>
          <p:spPr bwMode="auto">
            <a:xfrm>
              <a:off x="3143" y="2055"/>
              <a:ext cx="295" cy="290"/>
            </a:xfrm>
            <a:custGeom>
              <a:avLst/>
              <a:gdLst>
                <a:gd name="T0" fmla="*/ 0 w 589"/>
                <a:gd name="T1" fmla="*/ 2 h 579"/>
                <a:gd name="T2" fmla="*/ 6 w 589"/>
                <a:gd name="T3" fmla="*/ 2 h 579"/>
                <a:gd name="T4" fmla="*/ 3 w 589"/>
                <a:gd name="T5" fmla="*/ 3 h 579"/>
                <a:gd name="T6" fmla="*/ 7 w 589"/>
                <a:gd name="T7" fmla="*/ 5 h 579"/>
                <a:gd name="T8" fmla="*/ 5 w 589"/>
                <a:gd name="T9" fmla="*/ 6 h 579"/>
                <a:gd name="T10" fmla="*/ 9 w 589"/>
                <a:gd name="T11" fmla="*/ 8 h 579"/>
                <a:gd name="T12" fmla="*/ 6 w 589"/>
                <a:gd name="T13" fmla="*/ 9 h 579"/>
                <a:gd name="T14" fmla="*/ 9 w 589"/>
                <a:gd name="T15" fmla="*/ 12 h 579"/>
                <a:gd name="T16" fmla="*/ 8 w 589"/>
                <a:gd name="T17" fmla="*/ 12 h 579"/>
                <a:gd name="T18" fmla="*/ 9 w 589"/>
                <a:gd name="T19" fmla="*/ 15 h 579"/>
                <a:gd name="T20" fmla="*/ 7 w 589"/>
                <a:gd name="T21" fmla="*/ 15 h 579"/>
                <a:gd name="T22" fmla="*/ 8 w 589"/>
                <a:gd name="T23" fmla="*/ 19 h 579"/>
                <a:gd name="T24" fmla="*/ 16 w 589"/>
                <a:gd name="T25" fmla="*/ 15 h 579"/>
                <a:gd name="T26" fmla="*/ 19 w 589"/>
                <a:gd name="T27" fmla="*/ 11 h 579"/>
                <a:gd name="T28" fmla="*/ 14 w 589"/>
                <a:gd name="T29" fmla="*/ 3 h 579"/>
                <a:gd name="T30" fmla="*/ 13 w 589"/>
                <a:gd name="T31" fmla="*/ 5 h 579"/>
                <a:gd name="T32" fmla="*/ 8 w 589"/>
                <a:gd name="T33" fmla="*/ 0 h 579"/>
                <a:gd name="T34" fmla="*/ 0 w 589"/>
                <a:gd name="T35" fmla="*/ 2 h 579"/>
                <a:gd name="T36" fmla="*/ 0 w 589"/>
                <a:gd name="T37" fmla="*/ 2 h 579"/>
                <a:gd name="T38" fmla="*/ 0 w 589"/>
                <a:gd name="T39" fmla="*/ 2 h 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9" h="579">
                  <a:moveTo>
                    <a:pt x="0" y="34"/>
                  </a:moveTo>
                  <a:lnTo>
                    <a:pt x="163" y="43"/>
                  </a:lnTo>
                  <a:lnTo>
                    <a:pt x="84" y="76"/>
                  </a:lnTo>
                  <a:lnTo>
                    <a:pt x="211" y="140"/>
                  </a:lnTo>
                  <a:lnTo>
                    <a:pt x="146" y="173"/>
                  </a:lnTo>
                  <a:lnTo>
                    <a:pt x="258" y="245"/>
                  </a:lnTo>
                  <a:lnTo>
                    <a:pt x="186" y="264"/>
                  </a:lnTo>
                  <a:lnTo>
                    <a:pt x="287" y="353"/>
                  </a:lnTo>
                  <a:lnTo>
                    <a:pt x="232" y="359"/>
                  </a:lnTo>
                  <a:lnTo>
                    <a:pt x="276" y="462"/>
                  </a:lnTo>
                  <a:lnTo>
                    <a:pt x="220" y="477"/>
                  </a:lnTo>
                  <a:lnTo>
                    <a:pt x="255" y="579"/>
                  </a:lnTo>
                  <a:lnTo>
                    <a:pt x="490" y="465"/>
                  </a:lnTo>
                  <a:lnTo>
                    <a:pt x="589" y="336"/>
                  </a:lnTo>
                  <a:lnTo>
                    <a:pt x="445" y="66"/>
                  </a:lnTo>
                  <a:lnTo>
                    <a:pt x="395" y="146"/>
                  </a:lnTo>
                  <a:lnTo>
                    <a:pt x="22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0" name="Freeform 29"/>
            <p:cNvSpPr>
              <a:spLocks/>
            </p:cNvSpPr>
            <p:nvPr/>
          </p:nvSpPr>
          <p:spPr bwMode="auto">
            <a:xfrm>
              <a:off x="3054" y="1841"/>
              <a:ext cx="127" cy="55"/>
            </a:xfrm>
            <a:custGeom>
              <a:avLst/>
              <a:gdLst>
                <a:gd name="T0" fmla="*/ 0 w 255"/>
                <a:gd name="T1" fmla="*/ 2 h 110"/>
                <a:gd name="T2" fmla="*/ 1 w 255"/>
                <a:gd name="T3" fmla="*/ 1 h 110"/>
                <a:gd name="T4" fmla="*/ 3 w 255"/>
                <a:gd name="T5" fmla="*/ 0 h 110"/>
                <a:gd name="T6" fmla="*/ 7 w 255"/>
                <a:gd name="T7" fmla="*/ 2 h 110"/>
                <a:gd name="T8" fmla="*/ 6 w 255"/>
                <a:gd name="T9" fmla="*/ 2 h 110"/>
                <a:gd name="T10" fmla="*/ 3 w 255"/>
                <a:gd name="T11" fmla="*/ 2 h 110"/>
                <a:gd name="T12" fmla="*/ 5 w 255"/>
                <a:gd name="T13" fmla="*/ 4 h 110"/>
                <a:gd name="T14" fmla="*/ 3 w 255"/>
                <a:gd name="T15" fmla="*/ 4 h 110"/>
                <a:gd name="T16" fmla="*/ 0 w 255"/>
                <a:gd name="T17" fmla="*/ 3 h 110"/>
                <a:gd name="T18" fmla="*/ 0 w 255"/>
                <a:gd name="T19" fmla="*/ 2 h 110"/>
                <a:gd name="T20" fmla="*/ 0 w 255"/>
                <a:gd name="T21" fmla="*/ 2 h 110"/>
                <a:gd name="T22" fmla="*/ 0 w 255"/>
                <a:gd name="T23" fmla="*/ 2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110">
                  <a:moveTo>
                    <a:pt x="0" y="51"/>
                  </a:moveTo>
                  <a:lnTo>
                    <a:pt x="53" y="10"/>
                  </a:lnTo>
                  <a:lnTo>
                    <a:pt x="105" y="0"/>
                  </a:lnTo>
                  <a:lnTo>
                    <a:pt x="255" y="34"/>
                  </a:lnTo>
                  <a:lnTo>
                    <a:pt x="207" y="34"/>
                  </a:lnTo>
                  <a:lnTo>
                    <a:pt x="122" y="51"/>
                  </a:lnTo>
                  <a:lnTo>
                    <a:pt x="179" y="105"/>
                  </a:lnTo>
                  <a:lnTo>
                    <a:pt x="105" y="110"/>
                  </a:lnTo>
                  <a:lnTo>
                    <a:pt x="25" y="7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1" name="Freeform 30"/>
            <p:cNvSpPr>
              <a:spLocks/>
            </p:cNvSpPr>
            <p:nvPr/>
          </p:nvSpPr>
          <p:spPr bwMode="auto">
            <a:xfrm>
              <a:off x="3121" y="1855"/>
              <a:ext cx="64" cy="38"/>
            </a:xfrm>
            <a:custGeom>
              <a:avLst/>
              <a:gdLst>
                <a:gd name="T0" fmla="*/ 2 w 130"/>
                <a:gd name="T1" fmla="*/ 0 h 76"/>
                <a:gd name="T2" fmla="*/ 0 w 130"/>
                <a:gd name="T3" fmla="*/ 2 h 76"/>
                <a:gd name="T4" fmla="*/ 0 w 130"/>
                <a:gd name="T5" fmla="*/ 3 h 76"/>
                <a:gd name="T6" fmla="*/ 4 w 130"/>
                <a:gd name="T7" fmla="*/ 1 h 76"/>
                <a:gd name="T8" fmla="*/ 2 w 130"/>
                <a:gd name="T9" fmla="*/ 0 h 76"/>
                <a:gd name="T10" fmla="*/ 2 w 130"/>
                <a:gd name="T11" fmla="*/ 0 h 76"/>
                <a:gd name="T12" fmla="*/ 2 w 130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" h="76">
                  <a:moveTo>
                    <a:pt x="92" y="0"/>
                  </a:moveTo>
                  <a:lnTo>
                    <a:pt x="0" y="47"/>
                  </a:lnTo>
                  <a:lnTo>
                    <a:pt x="17" y="76"/>
                  </a:lnTo>
                  <a:lnTo>
                    <a:pt x="130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2" name="Freeform 31"/>
            <p:cNvSpPr>
              <a:spLocks/>
            </p:cNvSpPr>
            <p:nvPr/>
          </p:nvSpPr>
          <p:spPr bwMode="auto">
            <a:xfrm>
              <a:off x="3344" y="1528"/>
              <a:ext cx="555" cy="655"/>
            </a:xfrm>
            <a:custGeom>
              <a:avLst/>
              <a:gdLst>
                <a:gd name="T0" fmla="*/ 0 w 1110"/>
                <a:gd name="T1" fmla="*/ 20 h 1309"/>
                <a:gd name="T2" fmla="*/ 1 w 1110"/>
                <a:gd name="T3" fmla="*/ 21 h 1309"/>
                <a:gd name="T4" fmla="*/ 6 w 1110"/>
                <a:gd name="T5" fmla="*/ 20 h 1309"/>
                <a:gd name="T6" fmla="*/ 2 w 1110"/>
                <a:gd name="T7" fmla="*/ 22 h 1309"/>
                <a:gd name="T8" fmla="*/ 10 w 1110"/>
                <a:gd name="T9" fmla="*/ 21 h 1309"/>
                <a:gd name="T10" fmla="*/ 7 w 1110"/>
                <a:gd name="T11" fmla="*/ 23 h 1309"/>
                <a:gd name="T12" fmla="*/ 10 w 1110"/>
                <a:gd name="T13" fmla="*/ 25 h 1309"/>
                <a:gd name="T14" fmla="*/ 7 w 1110"/>
                <a:gd name="T15" fmla="*/ 25 h 1309"/>
                <a:gd name="T16" fmla="*/ 10 w 1110"/>
                <a:gd name="T17" fmla="*/ 28 h 1309"/>
                <a:gd name="T18" fmla="*/ 6 w 1110"/>
                <a:gd name="T19" fmla="*/ 27 h 1309"/>
                <a:gd name="T20" fmla="*/ 8 w 1110"/>
                <a:gd name="T21" fmla="*/ 31 h 1309"/>
                <a:gd name="T22" fmla="*/ 5 w 1110"/>
                <a:gd name="T23" fmla="*/ 29 h 1309"/>
                <a:gd name="T24" fmla="*/ 7 w 1110"/>
                <a:gd name="T25" fmla="*/ 34 h 1309"/>
                <a:gd name="T26" fmla="*/ 4 w 1110"/>
                <a:gd name="T27" fmla="*/ 32 h 1309"/>
                <a:gd name="T28" fmla="*/ 5 w 1110"/>
                <a:gd name="T29" fmla="*/ 39 h 1309"/>
                <a:gd name="T30" fmla="*/ 8 w 1110"/>
                <a:gd name="T31" fmla="*/ 41 h 1309"/>
                <a:gd name="T32" fmla="*/ 8 w 1110"/>
                <a:gd name="T33" fmla="*/ 36 h 1309"/>
                <a:gd name="T34" fmla="*/ 10 w 1110"/>
                <a:gd name="T35" fmla="*/ 38 h 1309"/>
                <a:gd name="T36" fmla="*/ 9 w 1110"/>
                <a:gd name="T37" fmla="*/ 33 h 1309"/>
                <a:gd name="T38" fmla="*/ 13 w 1110"/>
                <a:gd name="T39" fmla="*/ 32 h 1309"/>
                <a:gd name="T40" fmla="*/ 11 w 1110"/>
                <a:gd name="T41" fmla="*/ 29 h 1309"/>
                <a:gd name="T42" fmla="*/ 17 w 1110"/>
                <a:gd name="T43" fmla="*/ 28 h 1309"/>
                <a:gd name="T44" fmla="*/ 13 w 1110"/>
                <a:gd name="T45" fmla="*/ 25 h 1309"/>
                <a:gd name="T46" fmla="*/ 20 w 1110"/>
                <a:gd name="T47" fmla="*/ 23 h 1309"/>
                <a:gd name="T48" fmla="*/ 14 w 1110"/>
                <a:gd name="T49" fmla="*/ 21 h 1309"/>
                <a:gd name="T50" fmla="*/ 20 w 1110"/>
                <a:gd name="T51" fmla="*/ 19 h 1309"/>
                <a:gd name="T52" fmla="*/ 24 w 1110"/>
                <a:gd name="T53" fmla="*/ 19 h 1309"/>
                <a:gd name="T54" fmla="*/ 28 w 1110"/>
                <a:gd name="T55" fmla="*/ 21 h 1309"/>
                <a:gd name="T56" fmla="*/ 24 w 1110"/>
                <a:gd name="T57" fmla="*/ 21 h 1309"/>
                <a:gd name="T58" fmla="*/ 21 w 1110"/>
                <a:gd name="T59" fmla="*/ 21 h 1309"/>
                <a:gd name="T60" fmla="*/ 25 w 1110"/>
                <a:gd name="T61" fmla="*/ 23 h 1309"/>
                <a:gd name="T62" fmla="*/ 35 w 1110"/>
                <a:gd name="T63" fmla="*/ 23 h 1309"/>
                <a:gd name="T64" fmla="*/ 31 w 1110"/>
                <a:gd name="T65" fmla="*/ 19 h 1309"/>
                <a:gd name="T66" fmla="*/ 27 w 1110"/>
                <a:gd name="T67" fmla="*/ 17 h 1309"/>
                <a:gd name="T68" fmla="*/ 27 w 1110"/>
                <a:gd name="T69" fmla="*/ 16 h 1309"/>
                <a:gd name="T70" fmla="*/ 25 w 1110"/>
                <a:gd name="T71" fmla="*/ 14 h 1309"/>
                <a:gd name="T72" fmla="*/ 26 w 1110"/>
                <a:gd name="T73" fmla="*/ 13 h 1309"/>
                <a:gd name="T74" fmla="*/ 22 w 1110"/>
                <a:gd name="T75" fmla="*/ 9 h 1309"/>
                <a:gd name="T76" fmla="*/ 21 w 1110"/>
                <a:gd name="T77" fmla="*/ 0 h 1309"/>
                <a:gd name="T78" fmla="*/ 20 w 1110"/>
                <a:gd name="T79" fmla="*/ 9 h 1309"/>
                <a:gd name="T80" fmla="*/ 13 w 1110"/>
                <a:gd name="T81" fmla="*/ 14 h 1309"/>
                <a:gd name="T82" fmla="*/ 0 w 1110"/>
                <a:gd name="T83" fmla="*/ 20 h 1309"/>
                <a:gd name="T84" fmla="*/ 0 w 1110"/>
                <a:gd name="T85" fmla="*/ 20 h 1309"/>
                <a:gd name="T86" fmla="*/ 0 w 1110"/>
                <a:gd name="T87" fmla="*/ 20 h 13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10" h="1309">
                  <a:moveTo>
                    <a:pt x="0" y="614"/>
                  </a:moveTo>
                  <a:lnTo>
                    <a:pt x="19" y="659"/>
                  </a:lnTo>
                  <a:lnTo>
                    <a:pt x="166" y="619"/>
                  </a:lnTo>
                  <a:lnTo>
                    <a:pt x="61" y="701"/>
                  </a:lnTo>
                  <a:lnTo>
                    <a:pt x="304" y="659"/>
                  </a:lnTo>
                  <a:lnTo>
                    <a:pt x="194" y="726"/>
                  </a:lnTo>
                  <a:lnTo>
                    <a:pt x="304" y="787"/>
                  </a:lnTo>
                  <a:lnTo>
                    <a:pt x="204" y="794"/>
                  </a:lnTo>
                  <a:lnTo>
                    <a:pt x="300" y="882"/>
                  </a:lnTo>
                  <a:lnTo>
                    <a:pt x="166" y="861"/>
                  </a:lnTo>
                  <a:lnTo>
                    <a:pt x="242" y="971"/>
                  </a:lnTo>
                  <a:lnTo>
                    <a:pt x="154" y="927"/>
                  </a:lnTo>
                  <a:lnTo>
                    <a:pt x="194" y="1074"/>
                  </a:lnTo>
                  <a:lnTo>
                    <a:pt x="112" y="996"/>
                  </a:lnTo>
                  <a:lnTo>
                    <a:pt x="154" y="1222"/>
                  </a:lnTo>
                  <a:lnTo>
                    <a:pt x="242" y="1309"/>
                  </a:lnTo>
                  <a:lnTo>
                    <a:pt x="226" y="1136"/>
                  </a:lnTo>
                  <a:lnTo>
                    <a:pt x="300" y="1186"/>
                  </a:lnTo>
                  <a:lnTo>
                    <a:pt x="287" y="1030"/>
                  </a:lnTo>
                  <a:lnTo>
                    <a:pt x="407" y="1013"/>
                  </a:lnTo>
                  <a:lnTo>
                    <a:pt x="352" y="916"/>
                  </a:lnTo>
                  <a:lnTo>
                    <a:pt x="544" y="878"/>
                  </a:lnTo>
                  <a:lnTo>
                    <a:pt x="407" y="794"/>
                  </a:lnTo>
                  <a:lnTo>
                    <a:pt x="622" y="713"/>
                  </a:lnTo>
                  <a:lnTo>
                    <a:pt x="441" y="663"/>
                  </a:lnTo>
                  <a:lnTo>
                    <a:pt x="616" y="578"/>
                  </a:lnTo>
                  <a:lnTo>
                    <a:pt x="749" y="585"/>
                  </a:lnTo>
                  <a:lnTo>
                    <a:pt x="882" y="648"/>
                  </a:lnTo>
                  <a:lnTo>
                    <a:pt x="738" y="642"/>
                  </a:lnTo>
                  <a:lnTo>
                    <a:pt x="656" y="663"/>
                  </a:lnTo>
                  <a:lnTo>
                    <a:pt x="776" y="735"/>
                  </a:lnTo>
                  <a:lnTo>
                    <a:pt x="1110" y="718"/>
                  </a:lnTo>
                  <a:lnTo>
                    <a:pt x="968" y="608"/>
                  </a:lnTo>
                  <a:lnTo>
                    <a:pt x="837" y="534"/>
                  </a:lnTo>
                  <a:lnTo>
                    <a:pt x="859" y="500"/>
                  </a:lnTo>
                  <a:lnTo>
                    <a:pt x="785" y="422"/>
                  </a:lnTo>
                  <a:lnTo>
                    <a:pt x="821" y="387"/>
                  </a:lnTo>
                  <a:lnTo>
                    <a:pt x="696" y="266"/>
                  </a:lnTo>
                  <a:lnTo>
                    <a:pt x="664" y="0"/>
                  </a:lnTo>
                  <a:lnTo>
                    <a:pt x="628" y="279"/>
                  </a:lnTo>
                  <a:lnTo>
                    <a:pt x="397" y="437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3" name="Freeform 32"/>
            <p:cNvSpPr>
              <a:spLocks/>
            </p:cNvSpPr>
            <p:nvPr/>
          </p:nvSpPr>
          <p:spPr bwMode="auto">
            <a:xfrm>
              <a:off x="3161" y="1879"/>
              <a:ext cx="655" cy="608"/>
            </a:xfrm>
            <a:custGeom>
              <a:avLst/>
              <a:gdLst>
                <a:gd name="T0" fmla="*/ 35 w 1310"/>
                <a:gd name="T1" fmla="*/ 0 h 1217"/>
                <a:gd name="T2" fmla="*/ 31 w 1310"/>
                <a:gd name="T3" fmla="*/ 3 h 1217"/>
                <a:gd name="T4" fmla="*/ 33 w 1310"/>
                <a:gd name="T5" fmla="*/ 5 h 1217"/>
                <a:gd name="T6" fmla="*/ 30 w 1310"/>
                <a:gd name="T7" fmla="*/ 6 h 1217"/>
                <a:gd name="T8" fmla="*/ 32 w 1310"/>
                <a:gd name="T9" fmla="*/ 7 h 1217"/>
                <a:gd name="T10" fmla="*/ 29 w 1310"/>
                <a:gd name="T11" fmla="*/ 9 h 1217"/>
                <a:gd name="T12" fmla="*/ 31 w 1310"/>
                <a:gd name="T13" fmla="*/ 11 h 1217"/>
                <a:gd name="T14" fmla="*/ 27 w 1310"/>
                <a:gd name="T15" fmla="*/ 12 h 1217"/>
                <a:gd name="T16" fmla="*/ 30 w 1310"/>
                <a:gd name="T17" fmla="*/ 14 h 1217"/>
                <a:gd name="T18" fmla="*/ 25 w 1310"/>
                <a:gd name="T19" fmla="*/ 15 h 1217"/>
                <a:gd name="T20" fmla="*/ 27 w 1310"/>
                <a:gd name="T21" fmla="*/ 18 h 1217"/>
                <a:gd name="T22" fmla="*/ 23 w 1310"/>
                <a:gd name="T23" fmla="*/ 19 h 1217"/>
                <a:gd name="T24" fmla="*/ 24 w 1310"/>
                <a:gd name="T25" fmla="*/ 23 h 1217"/>
                <a:gd name="T26" fmla="*/ 21 w 1310"/>
                <a:gd name="T27" fmla="*/ 22 h 1217"/>
                <a:gd name="T28" fmla="*/ 22 w 1310"/>
                <a:gd name="T29" fmla="*/ 26 h 1217"/>
                <a:gd name="T30" fmla="*/ 20 w 1310"/>
                <a:gd name="T31" fmla="*/ 25 h 1217"/>
                <a:gd name="T32" fmla="*/ 19 w 1310"/>
                <a:gd name="T33" fmla="*/ 28 h 1217"/>
                <a:gd name="T34" fmla="*/ 18 w 1310"/>
                <a:gd name="T35" fmla="*/ 26 h 1217"/>
                <a:gd name="T36" fmla="*/ 16 w 1310"/>
                <a:gd name="T37" fmla="*/ 31 h 1217"/>
                <a:gd name="T38" fmla="*/ 16 w 1310"/>
                <a:gd name="T39" fmla="*/ 27 h 1217"/>
                <a:gd name="T40" fmla="*/ 13 w 1310"/>
                <a:gd name="T41" fmla="*/ 31 h 1217"/>
                <a:gd name="T42" fmla="*/ 14 w 1310"/>
                <a:gd name="T43" fmla="*/ 27 h 1217"/>
                <a:gd name="T44" fmla="*/ 10 w 1310"/>
                <a:gd name="T45" fmla="*/ 31 h 1217"/>
                <a:gd name="T46" fmla="*/ 12 w 1310"/>
                <a:gd name="T47" fmla="*/ 27 h 1217"/>
                <a:gd name="T48" fmla="*/ 7 w 1310"/>
                <a:gd name="T49" fmla="*/ 29 h 1217"/>
                <a:gd name="T50" fmla="*/ 0 w 1310"/>
                <a:gd name="T51" fmla="*/ 31 h 1217"/>
                <a:gd name="T52" fmla="*/ 5 w 1310"/>
                <a:gd name="T53" fmla="*/ 33 h 1217"/>
                <a:gd name="T54" fmla="*/ 6 w 1310"/>
                <a:gd name="T55" fmla="*/ 32 h 1217"/>
                <a:gd name="T56" fmla="*/ 6 w 1310"/>
                <a:gd name="T57" fmla="*/ 36 h 1217"/>
                <a:gd name="T58" fmla="*/ 9 w 1310"/>
                <a:gd name="T59" fmla="*/ 33 h 1217"/>
                <a:gd name="T60" fmla="*/ 8 w 1310"/>
                <a:gd name="T61" fmla="*/ 36 h 1217"/>
                <a:gd name="T62" fmla="*/ 11 w 1310"/>
                <a:gd name="T63" fmla="*/ 34 h 1217"/>
                <a:gd name="T64" fmla="*/ 12 w 1310"/>
                <a:gd name="T65" fmla="*/ 38 h 1217"/>
                <a:gd name="T66" fmla="*/ 13 w 1310"/>
                <a:gd name="T67" fmla="*/ 34 h 1217"/>
                <a:gd name="T68" fmla="*/ 15 w 1310"/>
                <a:gd name="T69" fmla="*/ 37 h 1217"/>
                <a:gd name="T70" fmla="*/ 16 w 1310"/>
                <a:gd name="T71" fmla="*/ 34 h 1217"/>
                <a:gd name="T72" fmla="*/ 19 w 1310"/>
                <a:gd name="T73" fmla="*/ 37 h 1217"/>
                <a:gd name="T74" fmla="*/ 20 w 1310"/>
                <a:gd name="T75" fmla="*/ 35 h 1217"/>
                <a:gd name="T76" fmla="*/ 21 w 1310"/>
                <a:gd name="T77" fmla="*/ 31 h 1217"/>
                <a:gd name="T78" fmla="*/ 24 w 1310"/>
                <a:gd name="T79" fmla="*/ 34 h 1217"/>
                <a:gd name="T80" fmla="*/ 25 w 1310"/>
                <a:gd name="T81" fmla="*/ 28 h 1217"/>
                <a:gd name="T82" fmla="*/ 26 w 1310"/>
                <a:gd name="T83" fmla="*/ 30 h 1217"/>
                <a:gd name="T84" fmla="*/ 27 w 1310"/>
                <a:gd name="T85" fmla="*/ 26 h 1217"/>
                <a:gd name="T86" fmla="*/ 29 w 1310"/>
                <a:gd name="T87" fmla="*/ 27 h 1217"/>
                <a:gd name="T88" fmla="*/ 30 w 1310"/>
                <a:gd name="T89" fmla="*/ 22 h 1217"/>
                <a:gd name="T90" fmla="*/ 31 w 1310"/>
                <a:gd name="T91" fmla="*/ 23 h 1217"/>
                <a:gd name="T92" fmla="*/ 33 w 1310"/>
                <a:gd name="T93" fmla="*/ 15 h 1217"/>
                <a:gd name="T94" fmla="*/ 37 w 1310"/>
                <a:gd name="T95" fmla="*/ 12 h 1217"/>
                <a:gd name="T96" fmla="*/ 40 w 1310"/>
                <a:gd name="T97" fmla="*/ 6 h 1217"/>
                <a:gd name="T98" fmla="*/ 40 w 1310"/>
                <a:gd name="T99" fmla="*/ 3 h 1217"/>
                <a:gd name="T100" fmla="*/ 41 w 1310"/>
                <a:gd name="T101" fmla="*/ 3 h 1217"/>
                <a:gd name="T102" fmla="*/ 40 w 1310"/>
                <a:gd name="T103" fmla="*/ 0 h 1217"/>
                <a:gd name="T104" fmla="*/ 35 w 1310"/>
                <a:gd name="T105" fmla="*/ 0 h 1217"/>
                <a:gd name="T106" fmla="*/ 35 w 1310"/>
                <a:gd name="T107" fmla="*/ 0 h 1217"/>
                <a:gd name="T108" fmla="*/ 35 w 1310"/>
                <a:gd name="T109" fmla="*/ 0 h 12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0" h="1217">
                  <a:moveTo>
                    <a:pt x="1116" y="12"/>
                  </a:moveTo>
                  <a:lnTo>
                    <a:pt x="983" y="103"/>
                  </a:lnTo>
                  <a:lnTo>
                    <a:pt x="1040" y="177"/>
                  </a:lnTo>
                  <a:lnTo>
                    <a:pt x="949" y="209"/>
                  </a:lnTo>
                  <a:lnTo>
                    <a:pt x="1002" y="255"/>
                  </a:lnTo>
                  <a:lnTo>
                    <a:pt x="917" y="289"/>
                  </a:lnTo>
                  <a:lnTo>
                    <a:pt x="989" y="363"/>
                  </a:lnTo>
                  <a:lnTo>
                    <a:pt x="850" y="386"/>
                  </a:lnTo>
                  <a:lnTo>
                    <a:pt x="945" y="464"/>
                  </a:lnTo>
                  <a:lnTo>
                    <a:pt x="797" y="492"/>
                  </a:lnTo>
                  <a:lnTo>
                    <a:pt x="854" y="597"/>
                  </a:lnTo>
                  <a:lnTo>
                    <a:pt x="707" y="637"/>
                  </a:lnTo>
                  <a:lnTo>
                    <a:pt x="766" y="740"/>
                  </a:lnTo>
                  <a:lnTo>
                    <a:pt x="654" y="726"/>
                  </a:lnTo>
                  <a:lnTo>
                    <a:pt x="690" y="846"/>
                  </a:lnTo>
                  <a:lnTo>
                    <a:pt x="628" y="800"/>
                  </a:lnTo>
                  <a:lnTo>
                    <a:pt x="605" y="920"/>
                  </a:lnTo>
                  <a:lnTo>
                    <a:pt x="561" y="857"/>
                  </a:lnTo>
                  <a:lnTo>
                    <a:pt x="498" y="992"/>
                  </a:lnTo>
                  <a:lnTo>
                    <a:pt x="493" y="874"/>
                  </a:lnTo>
                  <a:lnTo>
                    <a:pt x="396" y="1023"/>
                  </a:lnTo>
                  <a:lnTo>
                    <a:pt x="422" y="895"/>
                  </a:lnTo>
                  <a:lnTo>
                    <a:pt x="304" y="1002"/>
                  </a:lnTo>
                  <a:lnTo>
                    <a:pt x="356" y="890"/>
                  </a:lnTo>
                  <a:lnTo>
                    <a:pt x="224" y="931"/>
                  </a:lnTo>
                  <a:lnTo>
                    <a:pt x="0" y="992"/>
                  </a:lnTo>
                  <a:lnTo>
                    <a:pt x="141" y="1087"/>
                  </a:lnTo>
                  <a:lnTo>
                    <a:pt x="192" y="1047"/>
                  </a:lnTo>
                  <a:lnTo>
                    <a:pt x="169" y="1173"/>
                  </a:lnTo>
                  <a:lnTo>
                    <a:pt x="257" y="1087"/>
                  </a:lnTo>
                  <a:lnTo>
                    <a:pt x="249" y="1177"/>
                  </a:lnTo>
                  <a:lnTo>
                    <a:pt x="346" y="1104"/>
                  </a:lnTo>
                  <a:lnTo>
                    <a:pt x="356" y="1217"/>
                  </a:lnTo>
                  <a:lnTo>
                    <a:pt x="411" y="1116"/>
                  </a:lnTo>
                  <a:lnTo>
                    <a:pt x="468" y="1213"/>
                  </a:lnTo>
                  <a:lnTo>
                    <a:pt x="493" y="1104"/>
                  </a:lnTo>
                  <a:lnTo>
                    <a:pt x="593" y="1194"/>
                  </a:lnTo>
                  <a:lnTo>
                    <a:pt x="609" y="1122"/>
                  </a:lnTo>
                  <a:lnTo>
                    <a:pt x="667" y="1015"/>
                  </a:lnTo>
                  <a:lnTo>
                    <a:pt x="761" y="1093"/>
                  </a:lnTo>
                  <a:lnTo>
                    <a:pt x="780" y="920"/>
                  </a:lnTo>
                  <a:lnTo>
                    <a:pt x="820" y="981"/>
                  </a:lnTo>
                  <a:lnTo>
                    <a:pt x="861" y="833"/>
                  </a:lnTo>
                  <a:lnTo>
                    <a:pt x="917" y="890"/>
                  </a:lnTo>
                  <a:lnTo>
                    <a:pt x="939" y="734"/>
                  </a:lnTo>
                  <a:lnTo>
                    <a:pt x="983" y="747"/>
                  </a:lnTo>
                  <a:lnTo>
                    <a:pt x="1055" y="485"/>
                  </a:lnTo>
                  <a:lnTo>
                    <a:pt x="1183" y="390"/>
                  </a:lnTo>
                  <a:lnTo>
                    <a:pt x="1249" y="202"/>
                  </a:lnTo>
                  <a:lnTo>
                    <a:pt x="1249" y="126"/>
                  </a:lnTo>
                  <a:lnTo>
                    <a:pt x="1310" y="114"/>
                  </a:lnTo>
                  <a:lnTo>
                    <a:pt x="1266" y="0"/>
                  </a:lnTo>
                  <a:lnTo>
                    <a:pt x="111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4" name="Freeform 33"/>
            <p:cNvSpPr>
              <a:spLocks/>
            </p:cNvSpPr>
            <p:nvPr/>
          </p:nvSpPr>
          <p:spPr bwMode="auto">
            <a:xfrm>
              <a:off x="3344" y="1876"/>
              <a:ext cx="919" cy="986"/>
            </a:xfrm>
            <a:custGeom>
              <a:avLst/>
              <a:gdLst>
                <a:gd name="T0" fmla="*/ 5 w 1839"/>
                <a:gd name="T1" fmla="*/ 33 h 1971"/>
                <a:gd name="T2" fmla="*/ 10 w 1839"/>
                <a:gd name="T3" fmla="*/ 40 h 1971"/>
                <a:gd name="T4" fmla="*/ 18 w 1839"/>
                <a:gd name="T5" fmla="*/ 28 h 1971"/>
                <a:gd name="T6" fmla="*/ 25 w 1839"/>
                <a:gd name="T7" fmla="*/ 10 h 1971"/>
                <a:gd name="T8" fmla="*/ 28 w 1839"/>
                <a:gd name="T9" fmla="*/ 1 h 1971"/>
                <a:gd name="T10" fmla="*/ 38 w 1839"/>
                <a:gd name="T11" fmla="*/ 0 h 1971"/>
                <a:gd name="T12" fmla="*/ 57 w 1839"/>
                <a:gd name="T13" fmla="*/ 3 h 1971"/>
                <a:gd name="T14" fmla="*/ 46 w 1839"/>
                <a:gd name="T15" fmla="*/ 12 h 1971"/>
                <a:gd name="T16" fmla="*/ 40 w 1839"/>
                <a:gd name="T17" fmla="*/ 24 h 1971"/>
                <a:gd name="T18" fmla="*/ 44 w 1839"/>
                <a:gd name="T19" fmla="*/ 12 h 1971"/>
                <a:gd name="T20" fmla="*/ 32 w 1839"/>
                <a:gd name="T21" fmla="*/ 16 h 1971"/>
                <a:gd name="T22" fmla="*/ 32 w 1839"/>
                <a:gd name="T23" fmla="*/ 27 h 1971"/>
                <a:gd name="T24" fmla="*/ 31 w 1839"/>
                <a:gd name="T25" fmla="*/ 26 h 1971"/>
                <a:gd name="T26" fmla="*/ 30 w 1839"/>
                <a:gd name="T27" fmla="*/ 20 h 1971"/>
                <a:gd name="T28" fmla="*/ 23 w 1839"/>
                <a:gd name="T29" fmla="*/ 23 h 1971"/>
                <a:gd name="T30" fmla="*/ 15 w 1839"/>
                <a:gd name="T31" fmla="*/ 47 h 1971"/>
                <a:gd name="T32" fmla="*/ 12 w 1839"/>
                <a:gd name="T33" fmla="*/ 62 h 1971"/>
                <a:gd name="T34" fmla="*/ 10 w 1839"/>
                <a:gd name="T35" fmla="*/ 62 h 1971"/>
                <a:gd name="T36" fmla="*/ 16 w 1839"/>
                <a:gd name="T37" fmla="*/ 34 h 1971"/>
                <a:gd name="T38" fmla="*/ 10 w 1839"/>
                <a:gd name="T39" fmla="*/ 44 h 1971"/>
                <a:gd name="T40" fmla="*/ 7 w 1839"/>
                <a:gd name="T41" fmla="*/ 38 h 1971"/>
                <a:gd name="T42" fmla="*/ 5 w 1839"/>
                <a:gd name="T43" fmla="*/ 41 h 1971"/>
                <a:gd name="T44" fmla="*/ 5 w 1839"/>
                <a:gd name="T45" fmla="*/ 42 h 1971"/>
                <a:gd name="T46" fmla="*/ 5 w 1839"/>
                <a:gd name="T47" fmla="*/ 47 h 1971"/>
                <a:gd name="T48" fmla="*/ 6 w 1839"/>
                <a:gd name="T49" fmla="*/ 50 h 1971"/>
                <a:gd name="T50" fmla="*/ 4 w 1839"/>
                <a:gd name="T51" fmla="*/ 51 h 1971"/>
                <a:gd name="T52" fmla="*/ 3 w 1839"/>
                <a:gd name="T53" fmla="*/ 45 h 1971"/>
                <a:gd name="T54" fmla="*/ 3 w 1839"/>
                <a:gd name="T55" fmla="*/ 43 h 1971"/>
                <a:gd name="T56" fmla="*/ 3 w 1839"/>
                <a:gd name="T57" fmla="*/ 42 h 1971"/>
                <a:gd name="T58" fmla="*/ 0 w 1839"/>
                <a:gd name="T59" fmla="*/ 42 h 1971"/>
                <a:gd name="T60" fmla="*/ 0 w 1839"/>
                <a:gd name="T61" fmla="*/ 41 h 1971"/>
                <a:gd name="T62" fmla="*/ 3 w 1839"/>
                <a:gd name="T63" fmla="*/ 40 h 1971"/>
                <a:gd name="T64" fmla="*/ 5 w 1839"/>
                <a:gd name="T65" fmla="*/ 37 h 1971"/>
                <a:gd name="T66" fmla="*/ 3 w 1839"/>
                <a:gd name="T67" fmla="*/ 34 h 1971"/>
                <a:gd name="T68" fmla="*/ 5 w 1839"/>
                <a:gd name="T69" fmla="*/ 33 h 1971"/>
                <a:gd name="T70" fmla="*/ 5 w 1839"/>
                <a:gd name="T71" fmla="*/ 33 h 1971"/>
                <a:gd name="T72" fmla="*/ 5 w 1839"/>
                <a:gd name="T73" fmla="*/ 33 h 19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39" h="1971">
                  <a:moveTo>
                    <a:pt x="190" y="1046"/>
                  </a:moveTo>
                  <a:lnTo>
                    <a:pt x="333" y="1268"/>
                  </a:lnTo>
                  <a:lnTo>
                    <a:pt x="607" y="877"/>
                  </a:lnTo>
                  <a:lnTo>
                    <a:pt x="806" y="320"/>
                  </a:lnTo>
                  <a:lnTo>
                    <a:pt x="909" y="18"/>
                  </a:lnTo>
                  <a:lnTo>
                    <a:pt x="1228" y="0"/>
                  </a:lnTo>
                  <a:lnTo>
                    <a:pt x="1839" y="78"/>
                  </a:lnTo>
                  <a:lnTo>
                    <a:pt x="1481" y="360"/>
                  </a:lnTo>
                  <a:lnTo>
                    <a:pt x="1306" y="740"/>
                  </a:lnTo>
                  <a:lnTo>
                    <a:pt x="1415" y="354"/>
                  </a:lnTo>
                  <a:lnTo>
                    <a:pt x="1038" y="510"/>
                  </a:lnTo>
                  <a:lnTo>
                    <a:pt x="1025" y="835"/>
                  </a:lnTo>
                  <a:lnTo>
                    <a:pt x="993" y="822"/>
                  </a:lnTo>
                  <a:lnTo>
                    <a:pt x="977" y="611"/>
                  </a:lnTo>
                  <a:lnTo>
                    <a:pt x="745" y="727"/>
                  </a:lnTo>
                  <a:lnTo>
                    <a:pt x="485" y="1494"/>
                  </a:lnTo>
                  <a:lnTo>
                    <a:pt x="384" y="1971"/>
                  </a:lnTo>
                  <a:lnTo>
                    <a:pt x="340" y="1956"/>
                  </a:lnTo>
                  <a:lnTo>
                    <a:pt x="532" y="1067"/>
                  </a:lnTo>
                  <a:lnTo>
                    <a:pt x="346" y="1392"/>
                  </a:lnTo>
                  <a:lnTo>
                    <a:pt x="224" y="1213"/>
                  </a:lnTo>
                  <a:lnTo>
                    <a:pt x="162" y="1291"/>
                  </a:lnTo>
                  <a:lnTo>
                    <a:pt x="190" y="1339"/>
                  </a:lnTo>
                  <a:lnTo>
                    <a:pt x="185" y="1494"/>
                  </a:lnTo>
                  <a:lnTo>
                    <a:pt x="204" y="1582"/>
                  </a:lnTo>
                  <a:lnTo>
                    <a:pt x="148" y="1612"/>
                  </a:lnTo>
                  <a:lnTo>
                    <a:pt x="124" y="1432"/>
                  </a:lnTo>
                  <a:lnTo>
                    <a:pt x="124" y="1352"/>
                  </a:lnTo>
                  <a:lnTo>
                    <a:pt x="101" y="1318"/>
                  </a:lnTo>
                  <a:lnTo>
                    <a:pt x="0" y="1339"/>
                  </a:lnTo>
                  <a:lnTo>
                    <a:pt x="0" y="1291"/>
                  </a:lnTo>
                  <a:lnTo>
                    <a:pt x="101" y="1255"/>
                  </a:lnTo>
                  <a:lnTo>
                    <a:pt x="162" y="1162"/>
                  </a:lnTo>
                  <a:lnTo>
                    <a:pt x="101" y="1080"/>
                  </a:lnTo>
                  <a:lnTo>
                    <a:pt x="19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5" name="Freeform 34"/>
            <p:cNvSpPr>
              <a:spLocks/>
            </p:cNvSpPr>
            <p:nvPr/>
          </p:nvSpPr>
          <p:spPr bwMode="auto">
            <a:xfrm>
              <a:off x="3210" y="2392"/>
              <a:ext cx="378" cy="340"/>
            </a:xfrm>
            <a:custGeom>
              <a:avLst/>
              <a:gdLst>
                <a:gd name="T0" fmla="*/ 8 w 757"/>
                <a:gd name="T1" fmla="*/ 4 h 680"/>
                <a:gd name="T2" fmla="*/ 9 w 757"/>
                <a:gd name="T3" fmla="*/ 9 h 680"/>
                <a:gd name="T4" fmla="*/ 7 w 757"/>
                <a:gd name="T5" fmla="*/ 16 h 680"/>
                <a:gd name="T6" fmla="*/ 9 w 757"/>
                <a:gd name="T7" fmla="*/ 19 h 680"/>
                <a:gd name="T8" fmla="*/ 14 w 757"/>
                <a:gd name="T9" fmla="*/ 17 h 680"/>
                <a:gd name="T10" fmla="*/ 23 w 757"/>
                <a:gd name="T11" fmla="*/ 11 h 680"/>
                <a:gd name="T12" fmla="*/ 22 w 757"/>
                <a:gd name="T13" fmla="*/ 13 h 680"/>
                <a:gd name="T14" fmla="*/ 9 w 757"/>
                <a:gd name="T15" fmla="*/ 22 h 680"/>
                <a:gd name="T16" fmla="*/ 4 w 757"/>
                <a:gd name="T17" fmla="*/ 18 h 680"/>
                <a:gd name="T18" fmla="*/ 0 w 757"/>
                <a:gd name="T19" fmla="*/ 0 h 680"/>
                <a:gd name="T20" fmla="*/ 5 w 757"/>
                <a:gd name="T21" fmla="*/ 14 h 680"/>
                <a:gd name="T22" fmla="*/ 7 w 757"/>
                <a:gd name="T23" fmla="*/ 9 h 680"/>
                <a:gd name="T24" fmla="*/ 7 w 757"/>
                <a:gd name="T25" fmla="*/ 2 h 680"/>
                <a:gd name="T26" fmla="*/ 8 w 757"/>
                <a:gd name="T27" fmla="*/ 4 h 680"/>
                <a:gd name="T28" fmla="*/ 8 w 757"/>
                <a:gd name="T29" fmla="*/ 4 h 680"/>
                <a:gd name="T30" fmla="*/ 8 w 757"/>
                <a:gd name="T31" fmla="*/ 4 h 6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57" h="680">
                  <a:moveTo>
                    <a:pt x="281" y="115"/>
                  </a:moveTo>
                  <a:lnTo>
                    <a:pt x="297" y="285"/>
                  </a:lnTo>
                  <a:lnTo>
                    <a:pt x="226" y="496"/>
                  </a:lnTo>
                  <a:lnTo>
                    <a:pt x="297" y="596"/>
                  </a:lnTo>
                  <a:lnTo>
                    <a:pt x="472" y="517"/>
                  </a:lnTo>
                  <a:lnTo>
                    <a:pt x="757" y="326"/>
                  </a:lnTo>
                  <a:lnTo>
                    <a:pt x="734" y="391"/>
                  </a:lnTo>
                  <a:lnTo>
                    <a:pt x="302" y="680"/>
                  </a:lnTo>
                  <a:lnTo>
                    <a:pt x="150" y="549"/>
                  </a:lnTo>
                  <a:lnTo>
                    <a:pt x="0" y="0"/>
                  </a:lnTo>
                  <a:lnTo>
                    <a:pt x="179" y="433"/>
                  </a:lnTo>
                  <a:lnTo>
                    <a:pt x="249" y="264"/>
                  </a:lnTo>
                  <a:lnTo>
                    <a:pt x="226" y="47"/>
                  </a:lnTo>
                  <a:lnTo>
                    <a:pt x="28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6" name="Freeform 35"/>
            <p:cNvSpPr>
              <a:spLocks/>
            </p:cNvSpPr>
            <p:nvPr/>
          </p:nvSpPr>
          <p:spPr bwMode="auto">
            <a:xfrm>
              <a:off x="3206" y="2399"/>
              <a:ext cx="135" cy="146"/>
            </a:xfrm>
            <a:custGeom>
              <a:avLst/>
              <a:gdLst>
                <a:gd name="T0" fmla="*/ 9 w 270"/>
                <a:gd name="T1" fmla="*/ 2 h 293"/>
                <a:gd name="T2" fmla="*/ 6 w 270"/>
                <a:gd name="T3" fmla="*/ 9 h 293"/>
                <a:gd name="T4" fmla="*/ 0 w 270"/>
                <a:gd name="T5" fmla="*/ 0 h 293"/>
                <a:gd name="T6" fmla="*/ 6 w 270"/>
                <a:gd name="T7" fmla="*/ 6 h 293"/>
                <a:gd name="T8" fmla="*/ 9 w 270"/>
                <a:gd name="T9" fmla="*/ 1 h 293"/>
                <a:gd name="T10" fmla="*/ 9 w 270"/>
                <a:gd name="T11" fmla="*/ 2 h 293"/>
                <a:gd name="T12" fmla="*/ 9 w 270"/>
                <a:gd name="T13" fmla="*/ 2 h 293"/>
                <a:gd name="T14" fmla="*/ 9 w 270"/>
                <a:gd name="T15" fmla="*/ 2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" h="293">
                  <a:moveTo>
                    <a:pt x="270" y="95"/>
                  </a:moveTo>
                  <a:lnTo>
                    <a:pt x="179" y="293"/>
                  </a:lnTo>
                  <a:lnTo>
                    <a:pt x="0" y="0"/>
                  </a:lnTo>
                  <a:lnTo>
                    <a:pt x="166" y="196"/>
                  </a:lnTo>
                  <a:lnTo>
                    <a:pt x="261" y="63"/>
                  </a:lnTo>
                  <a:lnTo>
                    <a:pt x="27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7" name="Freeform 36"/>
            <p:cNvSpPr>
              <a:spLocks/>
            </p:cNvSpPr>
            <p:nvPr/>
          </p:nvSpPr>
          <p:spPr bwMode="auto">
            <a:xfrm>
              <a:off x="3525" y="2317"/>
              <a:ext cx="724" cy="530"/>
            </a:xfrm>
            <a:custGeom>
              <a:avLst/>
              <a:gdLst>
                <a:gd name="T0" fmla="*/ 20 w 1449"/>
                <a:gd name="T1" fmla="*/ 0 h 1061"/>
                <a:gd name="T2" fmla="*/ 13 w 1449"/>
                <a:gd name="T3" fmla="*/ 6 h 1061"/>
                <a:gd name="T4" fmla="*/ 10 w 1449"/>
                <a:gd name="T5" fmla="*/ 6 h 1061"/>
                <a:gd name="T6" fmla="*/ 16 w 1449"/>
                <a:gd name="T7" fmla="*/ 12 h 1061"/>
                <a:gd name="T8" fmla="*/ 7 w 1449"/>
                <a:gd name="T9" fmla="*/ 27 h 1061"/>
                <a:gd name="T10" fmla="*/ 0 w 1449"/>
                <a:gd name="T11" fmla="*/ 33 h 1061"/>
                <a:gd name="T12" fmla="*/ 8 w 1449"/>
                <a:gd name="T13" fmla="*/ 29 h 1061"/>
                <a:gd name="T14" fmla="*/ 16 w 1449"/>
                <a:gd name="T15" fmla="*/ 27 h 1061"/>
                <a:gd name="T16" fmla="*/ 24 w 1449"/>
                <a:gd name="T17" fmla="*/ 16 h 1061"/>
                <a:gd name="T18" fmla="*/ 33 w 1449"/>
                <a:gd name="T19" fmla="*/ 10 h 1061"/>
                <a:gd name="T20" fmla="*/ 45 w 1449"/>
                <a:gd name="T21" fmla="*/ 12 h 1061"/>
                <a:gd name="T22" fmla="*/ 38 w 1449"/>
                <a:gd name="T23" fmla="*/ 10 h 1061"/>
                <a:gd name="T24" fmla="*/ 38 w 1449"/>
                <a:gd name="T25" fmla="*/ 7 h 1061"/>
                <a:gd name="T26" fmla="*/ 27 w 1449"/>
                <a:gd name="T27" fmla="*/ 10 h 1061"/>
                <a:gd name="T28" fmla="*/ 30 w 1449"/>
                <a:gd name="T29" fmla="*/ 0 h 1061"/>
                <a:gd name="T30" fmla="*/ 28 w 1449"/>
                <a:gd name="T31" fmla="*/ 1 h 1061"/>
                <a:gd name="T32" fmla="*/ 22 w 1449"/>
                <a:gd name="T33" fmla="*/ 18 h 1061"/>
                <a:gd name="T34" fmla="*/ 18 w 1449"/>
                <a:gd name="T35" fmla="*/ 19 h 1061"/>
                <a:gd name="T36" fmla="*/ 19 w 1449"/>
                <a:gd name="T37" fmla="*/ 16 h 1061"/>
                <a:gd name="T38" fmla="*/ 16 w 1449"/>
                <a:gd name="T39" fmla="*/ 8 h 1061"/>
                <a:gd name="T40" fmla="*/ 20 w 1449"/>
                <a:gd name="T41" fmla="*/ 4 h 1061"/>
                <a:gd name="T42" fmla="*/ 20 w 1449"/>
                <a:gd name="T43" fmla="*/ 0 h 1061"/>
                <a:gd name="T44" fmla="*/ 20 w 1449"/>
                <a:gd name="T45" fmla="*/ 0 h 1061"/>
                <a:gd name="T46" fmla="*/ 20 w 1449"/>
                <a:gd name="T47" fmla="*/ 0 h 1061"/>
                <a:gd name="T48" fmla="*/ 20 w 1449"/>
                <a:gd name="T49" fmla="*/ 0 h 10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9" h="1061">
                  <a:moveTo>
                    <a:pt x="643" y="0"/>
                  </a:moveTo>
                  <a:lnTo>
                    <a:pt x="422" y="217"/>
                  </a:lnTo>
                  <a:lnTo>
                    <a:pt x="335" y="198"/>
                  </a:lnTo>
                  <a:lnTo>
                    <a:pt x="527" y="386"/>
                  </a:lnTo>
                  <a:lnTo>
                    <a:pt x="246" y="879"/>
                  </a:lnTo>
                  <a:lnTo>
                    <a:pt x="0" y="1061"/>
                  </a:lnTo>
                  <a:lnTo>
                    <a:pt x="261" y="932"/>
                  </a:lnTo>
                  <a:lnTo>
                    <a:pt x="512" y="879"/>
                  </a:lnTo>
                  <a:lnTo>
                    <a:pt x="780" y="542"/>
                  </a:lnTo>
                  <a:lnTo>
                    <a:pt x="1080" y="348"/>
                  </a:lnTo>
                  <a:lnTo>
                    <a:pt x="1449" y="396"/>
                  </a:lnTo>
                  <a:lnTo>
                    <a:pt x="1217" y="348"/>
                  </a:lnTo>
                  <a:lnTo>
                    <a:pt x="1223" y="246"/>
                  </a:lnTo>
                  <a:lnTo>
                    <a:pt x="877" y="331"/>
                  </a:lnTo>
                  <a:lnTo>
                    <a:pt x="972" y="14"/>
                  </a:lnTo>
                  <a:lnTo>
                    <a:pt x="903" y="61"/>
                  </a:lnTo>
                  <a:lnTo>
                    <a:pt x="711" y="599"/>
                  </a:lnTo>
                  <a:lnTo>
                    <a:pt x="607" y="633"/>
                  </a:lnTo>
                  <a:lnTo>
                    <a:pt x="632" y="519"/>
                  </a:lnTo>
                  <a:lnTo>
                    <a:pt x="512" y="259"/>
                  </a:lnTo>
                  <a:lnTo>
                    <a:pt x="671" y="158"/>
                  </a:lnTo>
                  <a:lnTo>
                    <a:pt x="671" y="8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8" name="Freeform 37"/>
            <p:cNvSpPr>
              <a:spLocks/>
            </p:cNvSpPr>
            <p:nvPr/>
          </p:nvSpPr>
          <p:spPr bwMode="auto">
            <a:xfrm>
              <a:off x="3514" y="2763"/>
              <a:ext cx="473" cy="397"/>
            </a:xfrm>
            <a:custGeom>
              <a:avLst/>
              <a:gdLst>
                <a:gd name="T0" fmla="*/ 7 w 945"/>
                <a:gd name="T1" fmla="*/ 12 h 794"/>
                <a:gd name="T2" fmla="*/ 6 w 945"/>
                <a:gd name="T3" fmla="*/ 14 h 794"/>
                <a:gd name="T4" fmla="*/ 3 w 945"/>
                <a:gd name="T5" fmla="*/ 17 h 794"/>
                <a:gd name="T6" fmla="*/ 6 w 945"/>
                <a:gd name="T7" fmla="*/ 16 h 794"/>
                <a:gd name="T8" fmla="*/ 8 w 945"/>
                <a:gd name="T9" fmla="*/ 13 h 794"/>
                <a:gd name="T10" fmla="*/ 9 w 945"/>
                <a:gd name="T11" fmla="*/ 14 h 794"/>
                <a:gd name="T12" fmla="*/ 7 w 945"/>
                <a:gd name="T13" fmla="*/ 16 h 794"/>
                <a:gd name="T14" fmla="*/ 8 w 945"/>
                <a:gd name="T15" fmla="*/ 18 h 794"/>
                <a:gd name="T16" fmla="*/ 9 w 945"/>
                <a:gd name="T17" fmla="*/ 19 h 794"/>
                <a:gd name="T18" fmla="*/ 8 w 945"/>
                <a:gd name="T19" fmla="*/ 22 h 794"/>
                <a:gd name="T20" fmla="*/ 10 w 945"/>
                <a:gd name="T21" fmla="*/ 21 h 794"/>
                <a:gd name="T22" fmla="*/ 11 w 945"/>
                <a:gd name="T23" fmla="*/ 19 h 794"/>
                <a:gd name="T24" fmla="*/ 13 w 945"/>
                <a:gd name="T25" fmla="*/ 18 h 794"/>
                <a:gd name="T26" fmla="*/ 15 w 945"/>
                <a:gd name="T27" fmla="*/ 20 h 794"/>
                <a:gd name="T28" fmla="*/ 11 w 945"/>
                <a:gd name="T29" fmla="*/ 21 h 794"/>
                <a:gd name="T30" fmla="*/ 13 w 945"/>
                <a:gd name="T31" fmla="*/ 23 h 794"/>
                <a:gd name="T32" fmla="*/ 12 w 945"/>
                <a:gd name="T33" fmla="*/ 25 h 794"/>
                <a:gd name="T34" fmla="*/ 14 w 945"/>
                <a:gd name="T35" fmla="*/ 24 h 794"/>
                <a:gd name="T36" fmla="*/ 15 w 945"/>
                <a:gd name="T37" fmla="*/ 22 h 794"/>
                <a:gd name="T38" fmla="*/ 19 w 945"/>
                <a:gd name="T39" fmla="*/ 23 h 794"/>
                <a:gd name="T40" fmla="*/ 16 w 945"/>
                <a:gd name="T41" fmla="*/ 24 h 794"/>
                <a:gd name="T42" fmla="*/ 20 w 945"/>
                <a:gd name="T43" fmla="*/ 24 h 794"/>
                <a:gd name="T44" fmla="*/ 24 w 945"/>
                <a:gd name="T45" fmla="*/ 21 h 794"/>
                <a:gd name="T46" fmla="*/ 30 w 945"/>
                <a:gd name="T47" fmla="*/ 12 h 794"/>
                <a:gd name="T48" fmla="*/ 28 w 945"/>
                <a:gd name="T49" fmla="*/ 7 h 794"/>
                <a:gd name="T50" fmla="*/ 23 w 945"/>
                <a:gd name="T51" fmla="*/ 2 h 794"/>
                <a:gd name="T52" fmla="*/ 16 w 945"/>
                <a:gd name="T53" fmla="*/ 0 h 794"/>
                <a:gd name="T54" fmla="*/ 8 w 945"/>
                <a:gd name="T55" fmla="*/ 2 h 794"/>
                <a:gd name="T56" fmla="*/ 1 w 945"/>
                <a:gd name="T57" fmla="*/ 5 h 794"/>
                <a:gd name="T58" fmla="*/ 0 w 945"/>
                <a:gd name="T59" fmla="*/ 6 h 794"/>
                <a:gd name="T60" fmla="*/ 5 w 945"/>
                <a:gd name="T61" fmla="*/ 10 h 794"/>
                <a:gd name="T62" fmla="*/ 7 w 945"/>
                <a:gd name="T63" fmla="*/ 12 h 794"/>
                <a:gd name="T64" fmla="*/ 7 w 945"/>
                <a:gd name="T65" fmla="*/ 12 h 794"/>
                <a:gd name="T66" fmla="*/ 7 w 945"/>
                <a:gd name="T67" fmla="*/ 12 h 7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5" h="794">
                  <a:moveTo>
                    <a:pt x="206" y="374"/>
                  </a:moveTo>
                  <a:lnTo>
                    <a:pt x="166" y="446"/>
                  </a:lnTo>
                  <a:lnTo>
                    <a:pt x="82" y="536"/>
                  </a:lnTo>
                  <a:lnTo>
                    <a:pt x="177" y="507"/>
                  </a:lnTo>
                  <a:lnTo>
                    <a:pt x="232" y="412"/>
                  </a:lnTo>
                  <a:lnTo>
                    <a:pt x="288" y="446"/>
                  </a:lnTo>
                  <a:lnTo>
                    <a:pt x="213" y="494"/>
                  </a:lnTo>
                  <a:lnTo>
                    <a:pt x="253" y="549"/>
                  </a:lnTo>
                  <a:lnTo>
                    <a:pt x="282" y="578"/>
                  </a:lnTo>
                  <a:lnTo>
                    <a:pt x="229" y="676"/>
                  </a:lnTo>
                  <a:lnTo>
                    <a:pt x="303" y="650"/>
                  </a:lnTo>
                  <a:lnTo>
                    <a:pt x="324" y="591"/>
                  </a:lnTo>
                  <a:lnTo>
                    <a:pt x="390" y="568"/>
                  </a:lnTo>
                  <a:lnTo>
                    <a:pt x="451" y="619"/>
                  </a:lnTo>
                  <a:lnTo>
                    <a:pt x="348" y="663"/>
                  </a:lnTo>
                  <a:lnTo>
                    <a:pt x="413" y="711"/>
                  </a:lnTo>
                  <a:lnTo>
                    <a:pt x="356" y="794"/>
                  </a:lnTo>
                  <a:lnTo>
                    <a:pt x="438" y="760"/>
                  </a:lnTo>
                  <a:lnTo>
                    <a:pt x="472" y="692"/>
                  </a:lnTo>
                  <a:lnTo>
                    <a:pt x="577" y="734"/>
                  </a:lnTo>
                  <a:lnTo>
                    <a:pt x="499" y="760"/>
                  </a:lnTo>
                  <a:lnTo>
                    <a:pt x="615" y="739"/>
                  </a:lnTo>
                  <a:lnTo>
                    <a:pt x="742" y="650"/>
                  </a:lnTo>
                  <a:lnTo>
                    <a:pt x="945" y="367"/>
                  </a:lnTo>
                  <a:lnTo>
                    <a:pt x="875" y="197"/>
                  </a:lnTo>
                  <a:lnTo>
                    <a:pt x="732" y="59"/>
                  </a:lnTo>
                  <a:lnTo>
                    <a:pt x="499" y="0"/>
                  </a:lnTo>
                  <a:lnTo>
                    <a:pt x="229" y="40"/>
                  </a:lnTo>
                  <a:lnTo>
                    <a:pt x="31" y="156"/>
                  </a:lnTo>
                  <a:lnTo>
                    <a:pt x="0" y="182"/>
                  </a:lnTo>
                  <a:lnTo>
                    <a:pt x="130" y="291"/>
                  </a:lnTo>
                  <a:lnTo>
                    <a:pt x="206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49" name="Freeform 38"/>
            <p:cNvSpPr>
              <a:spLocks/>
            </p:cNvSpPr>
            <p:nvPr/>
          </p:nvSpPr>
          <p:spPr bwMode="auto">
            <a:xfrm>
              <a:off x="3788" y="2059"/>
              <a:ext cx="732" cy="999"/>
            </a:xfrm>
            <a:custGeom>
              <a:avLst/>
              <a:gdLst>
                <a:gd name="T0" fmla="*/ 1 w 1464"/>
                <a:gd name="T1" fmla="*/ 42 h 2000"/>
                <a:gd name="T2" fmla="*/ 7 w 1464"/>
                <a:gd name="T3" fmla="*/ 44 h 2000"/>
                <a:gd name="T4" fmla="*/ 15 w 1464"/>
                <a:gd name="T5" fmla="*/ 49 h 2000"/>
                <a:gd name="T6" fmla="*/ 17 w 1464"/>
                <a:gd name="T7" fmla="*/ 53 h 2000"/>
                <a:gd name="T8" fmla="*/ 12 w 1464"/>
                <a:gd name="T9" fmla="*/ 59 h 2000"/>
                <a:gd name="T10" fmla="*/ 20 w 1464"/>
                <a:gd name="T11" fmla="*/ 60 h 2000"/>
                <a:gd name="T12" fmla="*/ 24 w 1464"/>
                <a:gd name="T13" fmla="*/ 57 h 2000"/>
                <a:gd name="T14" fmla="*/ 32 w 1464"/>
                <a:gd name="T15" fmla="*/ 44 h 2000"/>
                <a:gd name="T16" fmla="*/ 39 w 1464"/>
                <a:gd name="T17" fmla="*/ 39 h 2000"/>
                <a:gd name="T18" fmla="*/ 42 w 1464"/>
                <a:gd name="T19" fmla="*/ 39 h 2000"/>
                <a:gd name="T20" fmla="*/ 46 w 1464"/>
                <a:gd name="T21" fmla="*/ 57 h 2000"/>
                <a:gd name="T22" fmla="*/ 46 w 1464"/>
                <a:gd name="T23" fmla="*/ 62 h 2000"/>
                <a:gd name="T24" fmla="*/ 46 w 1464"/>
                <a:gd name="T25" fmla="*/ 56 h 2000"/>
                <a:gd name="T26" fmla="*/ 38 w 1464"/>
                <a:gd name="T27" fmla="*/ 8 h 2000"/>
                <a:gd name="T28" fmla="*/ 37 w 1464"/>
                <a:gd name="T29" fmla="*/ 0 h 2000"/>
                <a:gd name="T30" fmla="*/ 35 w 1464"/>
                <a:gd name="T31" fmla="*/ 2 h 2000"/>
                <a:gd name="T32" fmla="*/ 29 w 1464"/>
                <a:gd name="T33" fmla="*/ 2 h 2000"/>
                <a:gd name="T34" fmla="*/ 21 w 1464"/>
                <a:gd name="T35" fmla="*/ 7 h 2000"/>
                <a:gd name="T36" fmla="*/ 16 w 1464"/>
                <a:gd name="T37" fmla="*/ 16 h 2000"/>
                <a:gd name="T38" fmla="*/ 22 w 1464"/>
                <a:gd name="T39" fmla="*/ 7 h 2000"/>
                <a:gd name="T40" fmla="*/ 34 w 1464"/>
                <a:gd name="T41" fmla="*/ 3 h 2000"/>
                <a:gd name="T42" fmla="*/ 35 w 1464"/>
                <a:gd name="T43" fmla="*/ 31 h 2000"/>
                <a:gd name="T44" fmla="*/ 33 w 1464"/>
                <a:gd name="T45" fmla="*/ 37 h 2000"/>
                <a:gd name="T46" fmla="*/ 18 w 1464"/>
                <a:gd name="T47" fmla="*/ 52 h 2000"/>
                <a:gd name="T48" fmla="*/ 16 w 1464"/>
                <a:gd name="T49" fmla="*/ 49 h 2000"/>
                <a:gd name="T50" fmla="*/ 10 w 1464"/>
                <a:gd name="T51" fmla="*/ 44 h 2000"/>
                <a:gd name="T52" fmla="*/ 0 w 1464"/>
                <a:gd name="T53" fmla="*/ 41 h 2000"/>
                <a:gd name="T54" fmla="*/ 1 w 1464"/>
                <a:gd name="T55" fmla="*/ 42 h 2000"/>
                <a:gd name="T56" fmla="*/ 1 w 1464"/>
                <a:gd name="T57" fmla="*/ 42 h 2000"/>
                <a:gd name="T58" fmla="*/ 1 w 1464"/>
                <a:gd name="T59" fmla="*/ 42 h 2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464" h="2000">
                  <a:moveTo>
                    <a:pt x="8" y="1367"/>
                  </a:moveTo>
                  <a:lnTo>
                    <a:pt x="224" y="1416"/>
                  </a:lnTo>
                  <a:lnTo>
                    <a:pt x="470" y="1597"/>
                  </a:lnTo>
                  <a:lnTo>
                    <a:pt x="527" y="1700"/>
                  </a:lnTo>
                  <a:lnTo>
                    <a:pt x="384" y="1916"/>
                  </a:lnTo>
                  <a:lnTo>
                    <a:pt x="614" y="1932"/>
                  </a:lnTo>
                  <a:lnTo>
                    <a:pt x="766" y="1836"/>
                  </a:lnTo>
                  <a:lnTo>
                    <a:pt x="1004" y="1437"/>
                  </a:lnTo>
                  <a:lnTo>
                    <a:pt x="1238" y="1270"/>
                  </a:lnTo>
                  <a:lnTo>
                    <a:pt x="1340" y="1278"/>
                  </a:lnTo>
                  <a:lnTo>
                    <a:pt x="1443" y="1831"/>
                  </a:lnTo>
                  <a:lnTo>
                    <a:pt x="1443" y="2000"/>
                  </a:lnTo>
                  <a:lnTo>
                    <a:pt x="1464" y="1802"/>
                  </a:lnTo>
                  <a:lnTo>
                    <a:pt x="1190" y="272"/>
                  </a:lnTo>
                  <a:lnTo>
                    <a:pt x="1169" y="0"/>
                  </a:lnTo>
                  <a:lnTo>
                    <a:pt x="1108" y="69"/>
                  </a:lnTo>
                  <a:lnTo>
                    <a:pt x="909" y="95"/>
                  </a:lnTo>
                  <a:lnTo>
                    <a:pt x="664" y="246"/>
                  </a:lnTo>
                  <a:lnTo>
                    <a:pt x="483" y="531"/>
                  </a:lnTo>
                  <a:lnTo>
                    <a:pt x="690" y="251"/>
                  </a:lnTo>
                  <a:lnTo>
                    <a:pt x="1088" y="122"/>
                  </a:lnTo>
                  <a:lnTo>
                    <a:pt x="1108" y="1013"/>
                  </a:lnTo>
                  <a:lnTo>
                    <a:pt x="1048" y="1198"/>
                  </a:lnTo>
                  <a:lnTo>
                    <a:pt x="568" y="1694"/>
                  </a:lnTo>
                  <a:lnTo>
                    <a:pt x="511" y="1591"/>
                  </a:lnTo>
                  <a:lnTo>
                    <a:pt x="316" y="1422"/>
                  </a:lnTo>
                  <a:lnTo>
                    <a:pt x="0" y="1338"/>
                  </a:lnTo>
                  <a:lnTo>
                    <a:pt x="8" y="13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0" name="Freeform 39"/>
            <p:cNvSpPr>
              <a:spLocks/>
            </p:cNvSpPr>
            <p:nvPr/>
          </p:nvSpPr>
          <p:spPr bwMode="auto">
            <a:xfrm>
              <a:off x="4088" y="1980"/>
              <a:ext cx="210" cy="204"/>
            </a:xfrm>
            <a:custGeom>
              <a:avLst/>
              <a:gdLst>
                <a:gd name="T0" fmla="*/ 12 w 418"/>
                <a:gd name="T1" fmla="*/ 0 h 408"/>
                <a:gd name="T2" fmla="*/ 11 w 418"/>
                <a:gd name="T3" fmla="*/ 4 h 408"/>
                <a:gd name="T4" fmla="*/ 14 w 418"/>
                <a:gd name="T5" fmla="*/ 5 h 408"/>
                <a:gd name="T6" fmla="*/ 4 w 418"/>
                <a:gd name="T7" fmla="*/ 8 h 408"/>
                <a:gd name="T8" fmla="*/ 0 w 418"/>
                <a:gd name="T9" fmla="*/ 13 h 408"/>
                <a:gd name="T10" fmla="*/ 5 w 418"/>
                <a:gd name="T11" fmla="*/ 6 h 408"/>
                <a:gd name="T12" fmla="*/ 12 w 418"/>
                <a:gd name="T13" fmla="*/ 0 h 408"/>
                <a:gd name="T14" fmla="*/ 12 w 418"/>
                <a:gd name="T15" fmla="*/ 0 h 408"/>
                <a:gd name="T16" fmla="*/ 12 w 418"/>
                <a:gd name="T17" fmla="*/ 0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8" h="408">
                  <a:moveTo>
                    <a:pt x="371" y="0"/>
                  </a:moveTo>
                  <a:lnTo>
                    <a:pt x="344" y="106"/>
                  </a:lnTo>
                  <a:lnTo>
                    <a:pt x="418" y="138"/>
                  </a:lnTo>
                  <a:lnTo>
                    <a:pt x="110" y="252"/>
                  </a:lnTo>
                  <a:lnTo>
                    <a:pt x="0" y="408"/>
                  </a:lnTo>
                  <a:lnTo>
                    <a:pt x="137" y="171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1" name="Freeform 40"/>
            <p:cNvSpPr>
              <a:spLocks/>
            </p:cNvSpPr>
            <p:nvPr/>
          </p:nvSpPr>
          <p:spPr bwMode="auto">
            <a:xfrm>
              <a:off x="4290" y="1927"/>
              <a:ext cx="75" cy="116"/>
            </a:xfrm>
            <a:custGeom>
              <a:avLst/>
              <a:gdLst>
                <a:gd name="T0" fmla="*/ 0 w 150"/>
                <a:gd name="T1" fmla="*/ 0 h 232"/>
                <a:gd name="T2" fmla="*/ 2 w 150"/>
                <a:gd name="T3" fmla="*/ 6 h 232"/>
                <a:gd name="T4" fmla="*/ 5 w 150"/>
                <a:gd name="T5" fmla="*/ 8 h 232"/>
                <a:gd name="T6" fmla="*/ 2 w 150"/>
                <a:gd name="T7" fmla="*/ 2 h 232"/>
                <a:gd name="T8" fmla="*/ 0 w 150"/>
                <a:gd name="T9" fmla="*/ 0 h 232"/>
                <a:gd name="T10" fmla="*/ 0 w 150"/>
                <a:gd name="T11" fmla="*/ 0 h 232"/>
                <a:gd name="T12" fmla="*/ 0 w 150"/>
                <a:gd name="T13" fmla="*/ 0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" h="232">
                  <a:moveTo>
                    <a:pt x="0" y="0"/>
                  </a:moveTo>
                  <a:lnTo>
                    <a:pt x="34" y="164"/>
                  </a:lnTo>
                  <a:lnTo>
                    <a:pt x="150" y="232"/>
                  </a:lnTo>
                  <a:lnTo>
                    <a:pt x="63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2" name="Freeform 41"/>
            <p:cNvSpPr>
              <a:spLocks/>
            </p:cNvSpPr>
            <p:nvPr/>
          </p:nvSpPr>
          <p:spPr bwMode="auto">
            <a:xfrm>
              <a:off x="2235" y="2072"/>
              <a:ext cx="1351" cy="874"/>
            </a:xfrm>
            <a:custGeom>
              <a:avLst/>
              <a:gdLst>
                <a:gd name="T0" fmla="*/ 82 w 2702"/>
                <a:gd name="T1" fmla="*/ 50 h 1749"/>
                <a:gd name="T2" fmla="*/ 71 w 2702"/>
                <a:gd name="T3" fmla="*/ 44 h 1749"/>
                <a:gd name="T4" fmla="*/ 60 w 2702"/>
                <a:gd name="T5" fmla="*/ 41 h 1749"/>
                <a:gd name="T6" fmla="*/ 66 w 2702"/>
                <a:gd name="T7" fmla="*/ 49 h 1749"/>
                <a:gd name="T8" fmla="*/ 67 w 2702"/>
                <a:gd name="T9" fmla="*/ 54 h 1749"/>
                <a:gd name="T10" fmla="*/ 65 w 2702"/>
                <a:gd name="T11" fmla="*/ 50 h 1749"/>
                <a:gd name="T12" fmla="*/ 62 w 2702"/>
                <a:gd name="T13" fmla="*/ 51 h 1749"/>
                <a:gd name="T14" fmla="*/ 58 w 2702"/>
                <a:gd name="T15" fmla="*/ 47 h 1749"/>
                <a:gd name="T16" fmla="*/ 53 w 2702"/>
                <a:gd name="T17" fmla="*/ 44 h 1749"/>
                <a:gd name="T18" fmla="*/ 46 w 2702"/>
                <a:gd name="T19" fmla="*/ 43 h 1749"/>
                <a:gd name="T20" fmla="*/ 40 w 2702"/>
                <a:gd name="T21" fmla="*/ 43 h 1749"/>
                <a:gd name="T22" fmla="*/ 37 w 2702"/>
                <a:gd name="T23" fmla="*/ 44 h 1749"/>
                <a:gd name="T24" fmla="*/ 25 w 2702"/>
                <a:gd name="T25" fmla="*/ 48 h 1749"/>
                <a:gd name="T26" fmla="*/ 45 w 2702"/>
                <a:gd name="T27" fmla="*/ 39 h 1749"/>
                <a:gd name="T28" fmla="*/ 37 w 2702"/>
                <a:gd name="T29" fmla="*/ 35 h 1749"/>
                <a:gd name="T30" fmla="*/ 33 w 2702"/>
                <a:gd name="T31" fmla="*/ 37 h 1749"/>
                <a:gd name="T32" fmla="*/ 36 w 2702"/>
                <a:gd name="T33" fmla="*/ 34 h 1749"/>
                <a:gd name="T34" fmla="*/ 34 w 2702"/>
                <a:gd name="T35" fmla="*/ 33 h 1749"/>
                <a:gd name="T36" fmla="*/ 33 w 2702"/>
                <a:gd name="T37" fmla="*/ 36 h 1749"/>
                <a:gd name="T38" fmla="*/ 33 w 2702"/>
                <a:gd name="T39" fmla="*/ 32 h 1749"/>
                <a:gd name="T40" fmla="*/ 27 w 2702"/>
                <a:gd name="T41" fmla="*/ 26 h 1749"/>
                <a:gd name="T42" fmla="*/ 16 w 2702"/>
                <a:gd name="T43" fmla="*/ 14 h 1749"/>
                <a:gd name="T44" fmla="*/ 8 w 2702"/>
                <a:gd name="T45" fmla="*/ 7 h 1749"/>
                <a:gd name="T46" fmla="*/ 0 w 2702"/>
                <a:gd name="T47" fmla="*/ 1 h 1749"/>
                <a:gd name="T48" fmla="*/ 2 w 2702"/>
                <a:gd name="T49" fmla="*/ 0 h 1749"/>
                <a:gd name="T50" fmla="*/ 11 w 2702"/>
                <a:gd name="T51" fmla="*/ 8 h 1749"/>
                <a:gd name="T52" fmla="*/ 22 w 2702"/>
                <a:gd name="T53" fmla="*/ 18 h 1749"/>
                <a:gd name="T54" fmla="*/ 28 w 2702"/>
                <a:gd name="T55" fmla="*/ 25 h 1749"/>
                <a:gd name="T56" fmla="*/ 39 w 2702"/>
                <a:gd name="T57" fmla="*/ 24 h 1749"/>
                <a:gd name="T58" fmla="*/ 45 w 2702"/>
                <a:gd name="T59" fmla="*/ 29 h 1749"/>
                <a:gd name="T60" fmla="*/ 48 w 2702"/>
                <a:gd name="T61" fmla="*/ 35 h 1749"/>
                <a:gd name="T62" fmla="*/ 46 w 2702"/>
                <a:gd name="T63" fmla="*/ 39 h 1749"/>
                <a:gd name="T64" fmla="*/ 53 w 2702"/>
                <a:gd name="T65" fmla="*/ 39 h 1749"/>
                <a:gd name="T66" fmla="*/ 61 w 2702"/>
                <a:gd name="T67" fmla="*/ 40 h 1749"/>
                <a:gd name="T68" fmla="*/ 73 w 2702"/>
                <a:gd name="T69" fmla="*/ 42 h 1749"/>
                <a:gd name="T70" fmla="*/ 80 w 2702"/>
                <a:gd name="T71" fmla="*/ 46 h 1749"/>
                <a:gd name="T72" fmla="*/ 85 w 2702"/>
                <a:gd name="T73" fmla="*/ 50 h 1749"/>
                <a:gd name="T74" fmla="*/ 82 w 2702"/>
                <a:gd name="T75" fmla="*/ 50 h 1749"/>
                <a:gd name="T76" fmla="*/ 82 w 2702"/>
                <a:gd name="T77" fmla="*/ 50 h 1749"/>
                <a:gd name="T78" fmla="*/ 82 w 2702"/>
                <a:gd name="T79" fmla="*/ 50 h 1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702" h="1749">
                  <a:moveTo>
                    <a:pt x="2607" y="1604"/>
                  </a:moveTo>
                  <a:lnTo>
                    <a:pt x="2272" y="1410"/>
                  </a:lnTo>
                  <a:lnTo>
                    <a:pt x="1915" y="1321"/>
                  </a:lnTo>
                  <a:lnTo>
                    <a:pt x="2092" y="1579"/>
                  </a:lnTo>
                  <a:lnTo>
                    <a:pt x="2135" y="1749"/>
                  </a:lnTo>
                  <a:lnTo>
                    <a:pt x="2071" y="1608"/>
                  </a:lnTo>
                  <a:lnTo>
                    <a:pt x="1981" y="1637"/>
                  </a:lnTo>
                  <a:lnTo>
                    <a:pt x="1841" y="1505"/>
                  </a:lnTo>
                  <a:lnTo>
                    <a:pt x="1677" y="1439"/>
                  </a:lnTo>
                  <a:lnTo>
                    <a:pt x="1470" y="1405"/>
                  </a:lnTo>
                  <a:lnTo>
                    <a:pt x="1263" y="1395"/>
                  </a:lnTo>
                  <a:lnTo>
                    <a:pt x="1160" y="1410"/>
                  </a:lnTo>
                  <a:lnTo>
                    <a:pt x="780" y="1564"/>
                  </a:lnTo>
                  <a:lnTo>
                    <a:pt x="1432" y="1277"/>
                  </a:lnTo>
                  <a:lnTo>
                    <a:pt x="1173" y="1129"/>
                  </a:lnTo>
                  <a:lnTo>
                    <a:pt x="1033" y="1197"/>
                  </a:lnTo>
                  <a:lnTo>
                    <a:pt x="1122" y="1108"/>
                  </a:lnTo>
                  <a:lnTo>
                    <a:pt x="1076" y="1085"/>
                  </a:lnTo>
                  <a:lnTo>
                    <a:pt x="1033" y="1173"/>
                  </a:lnTo>
                  <a:lnTo>
                    <a:pt x="1033" y="1045"/>
                  </a:lnTo>
                  <a:lnTo>
                    <a:pt x="862" y="857"/>
                  </a:lnTo>
                  <a:lnTo>
                    <a:pt x="497" y="466"/>
                  </a:lnTo>
                  <a:lnTo>
                    <a:pt x="238" y="230"/>
                  </a:lnTo>
                  <a:lnTo>
                    <a:pt x="0" y="46"/>
                  </a:lnTo>
                  <a:lnTo>
                    <a:pt x="38" y="0"/>
                  </a:lnTo>
                  <a:lnTo>
                    <a:pt x="343" y="260"/>
                  </a:lnTo>
                  <a:lnTo>
                    <a:pt x="675" y="593"/>
                  </a:lnTo>
                  <a:lnTo>
                    <a:pt x="867" y="800"/>
                  </a:lnTo>
                  <a:lnTo>
                    <a:pt x="1248" y="791"/>
                  </a:lnTo>
                  <a:lnTo>
                    <a:pt x="1440" y="931"/>
                  </a:lnTo>
                  <a:lnTo>
                    <a:pt x="1514" y="1123"/>
                  </a:lnTo>
                  <a:lnTo>
                    <a:pt x="1470" y="1264"/>
                  </a:lnTo>
                  <a:lnTo>
                    <a:pt x="1677" y="1254"/>
                  </a:lnTo>
                  <a:lnTo>
                    <a:pt x="1951" y="1292"/>
                  </a:lnTo>
                  <a:lnTo>
                    <a:pt x="2308" y="1374"/>
                  </a:lnTo>
                  <a:lnTo>
                    <a:pt x="2540" y="1498"/>
                  </a:lnTo>
                  <a:lnTo>
                    <a:pt x="2702" y="1608"/>
                  </a:lnTo>
                  <a:lnTo>
                    <a:pt x="2607" y="1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3" name="Freeform 42"/>
            <p:cNvSpPr>
              <a:spLocks/>
            </p:cNvSpPr>
            <p:nvPr/>
          </p:nvSpPr>
          <p:spPr bwMode="auto">
            <a:xfrm>
              <a:off x="2944" y="2375"/>
              <a:ext cx="208" cy="343"/>
            </a:xfrm>
            <a:custGeom>
              <a:avLst/>
              <a:gdLst>
                <a:gd name="T0" fmla="*/ 2 w 416"/>
                <a:gd name="T1" fmla="*/ 13 h 686"/>
                <a:gd name="T2" fmla="*/ 4 w 416"/>
                <a:gd name="T3" fmla="*/ 12 h 686"/>
                <a:gd name="T4" fmla="*/ 6 w 416"/>
                <a:gd name="T5" fmla="*/ 16 h 686"/>
                <a:gd name="T6" fmla="*/ 8 w 416"/>
                <a:gd name="T7" fmla="*/ 22 h 686"/>
                <a:gd name="T8" fmla="*/ 6 w 416"/>
                <a:gd name="T9" fmla="*/ 9 h 686"/>
                <a:gd name="T10" fmla="*/ 9 w 416"/>
                <a:gd name="T11" fmla="*/ 9 h 686"/>
                <a:gd name="T12" fmla="*/ 13 w 416"/>
                <a:gd name="T13" fmla="*/ 1 h 686"/>
                <a:gd name="T14" fmla="*/ 11 w 416"/>
                <a:gd name="T15" fmla="*/ 0 h 686"/>
                <a:gd name="T16" fmla="*/ 6 w 416"/>
                <a:gd name="T17" fmla="*/ 8 h 686"/>
                <a:gd name="T18" fmla="*/ 0 w 416"/>
                <a:gd name="T19" fmla="*/ 12 h 686"/>
                <a:gd name="T20" fmla="*/ 2 w 416"/>
                <a:gd name="T21" fmla="*/ 13 h 686"/>
                <a:gd name="T22" fmla="*/ 2 w 416"/>
                <a:gd name="T23" fmla="*/ 13 h 686"/>
                <a:gd name="T24" fmla="*/ 2 w 416"/>
                <a:gd name="T25" fmla="*/ 13 h 6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6" h="686">
                  <a:moveTo>
                    <a:pt x="36" y="392"/>
                  </a:moveTo>
                  <a:lnTo>
                    <a:pt x="104" y="377"/>
                  </a:lnTo>
                  <a:lnTo>
                    <a:pt x="192" y="508"/>
                  </a:lnTo>
                  <a:lnTo>
                    <a:pt x="230" y="686"/>
                  </a:lnTo>
                  <a:lnTo>
                    <a:pt x="171" y="280"/>
                  </a:lnTo>
                  <a:lnTo>
                    <a:pt x="268" y="257"/>
                  </a:lnTo>
                  <a:lnTo>
                    <a:pt x="416" y="6"/>
                  </a:lnTo>
                  <a:lnTo>
                    <a:pt x="348" y="0"/>
                  </a:lnTo>
                  <a:lnTo>
                    <a:pt x="163" y="244"/>
                  </a:lnTo>
                  <a:lnTo>
                    <a:pt x="0" y="367"/>
                  </a:lnTo>
                  <a:lnTo>
                    <a:pt x="36" y="3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4" name="Freeform 43"/>
            <p:cNvSpPr>
              <a:spLocks/>
            </p:cNvSpPr>
            <p:nvPr/>
          </p:nvSpPr>
          <p:spPr bwMode="auto">
            <a:xfrm>
              <a:off x="3155" y="2393"/>
              <a:ext cx="78" cy="332"/>
            </a:xfrm>
            <a:custGeom>
              <a:avLst/>
              <a:gdLst>
                <a:gd name="T0" fmla="*/ 3 w 156"/>
                <a:gd name="T1" fmla="*/ 0 h 664"/>
                <a:gd name="T2" fmla="*/ 0 w 156"/>
                <a:gd name="T3" fmla="*/ 21 h 664"/>
                <a:gd name="T4" fmla="*/ 1 w 156"/>
                <a:gd name="T5" fmla="*/ 21 h 664"/>
                <a:gd name="T6" fmla="*/ 5 w 156"/>
                <a:gd name="T7" fmla="*/ 0 h 664"/>
                <a:gd name="T8" fmla="*/ 3 w 156"/>
                <a:gd name="T9" fmla="*/ 0 h 664"/>
                <a:gd name="T10" fmla="*/ 3 w 156"/>
                <a:gd name="T11" fmla="*/ 0 h 664"/>
                <a:gd name="T12" fmla="*/ 3 w 156"/>
                <a:gd name="T13" fmla="*/ 0 h 6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664">
                  <a:moveTo>
                    <a:pt x="95" y="0"/>
                  </a:moveTo>
                  <a:lnTo>
                    <a:pt x="0" y="664"/>
                  </a:lnTo>
                  <a:lnTo>
                    <a:pt x="32" y="650"/>
                  </a:lnTo>
                  <a:lnTo>
                    <a:pt x="156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5" name="Freeform 44"/>
            <p:cNvSpPr>
              <a:spLocks/>
            </p:cNvSpPr>
            <p:nvPr/>
          </p:nvSpPr>
          <p:spPr bwMode="auto">
            <a:xfrm>
              <a:off x="3114" y="2369"/>
              <a:ext cx="101" cy="352"/>
            </a:xfrm>
            <a:custGeom>
              <a:avLst/>
              <a:gdLst>
                <a:gd name="T0" fmla="*/ 0 w 202"/>
                <a:gd name="T1" fmla="*/ 22 h 705"/>
                <a:gd name="T2" fmla="*/ 1 w 202"/>
                <a:gd name="T3" fmla="*/ 4 h 705"/>
                <a:gd name="T4" fmla="*/ 4 w 202"/>
                <a:gd name="T5" fmla="*/ 2 h 705"/>
                <a:gd name="T6" fmla="*/ 4 w 202"/>
                <a:gd name="T7" fmla="*/ 0 h 705"/>
                <a:gd name="T8" fmla="*/ 7 w 202"/>
                <a:gd name="T9" fmla="*/ 2 h 705"/>
                <a:gd name="T10" fmla="*/ 3 w 202"/>
                <a:gd name="T11" fmla="*/ 5 h 705"/>
                <a:gd name="T12" fmla="*/ 1 w 202"/>
                <a:gd name="T13" fmla="*/ 22 h 705"/>
                <a:gd name="T14" fmla="*/ 0 w 202"/>
                <a:gd name="T15" fmla="*/ 22 h 705"/>
                <a:gd name="T16" fmla="*/ 0 w 202"/>
                <a:gd name="T17" fmla="*/ 22 h 705"/>
                <a:gd name="T18" fmla="*/ 0 w 202"/>
                <a:gd name="T19" fmla="*/ 22 h 7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705">
                  <a:moveTo>
                    <a:pt x="0" y="705"/>
                  </a:moveTo>
                  <a:lnTo>
                    <a:pt x="21" y="154"/>
                  </a:lnTo>
                  <a:lnTo>
                    <a:pt x="120" y="80"/>
                  </a:lnTo>
                  <a:lnTo>
                    <a:pt x="105" y="0"/>
                  </a:lnTo>
                  <a:lnTo>
                    <a:pt x="202" y="72"/>
                  </a:lnTo>
                  <a:lnTo>
                    <a:pt x="67" y="167"/>
                  </a:lnTo>
                  <a:lnTo>
                    <a:pt x="21" y="705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6" name="Freeform 45"/>
            <p:cNvSpPr>
              <a:spLocks/>
            </p:cNvSpPr>
            <p:nvPr/>
          </p:nvSpPr>
          <p:spPr bwMode="auto">
            <a:xfrm>
              <a:off x="2031" y="2091"/>
              <a:ext cx="1866" cy="1398"/>
            </a:xfrm>
            <a:custGeom>
              <a:avLst/>
              <a:gdLst>
                <a:gd name="T0" fmla="*/ 108 w 3733"/>
                <a:gd name="T1" fmla="*/ 77 h 2796"/>
                <a:gd name="T2" fmla="*/ 91 w 3733"/>
                <a:gd name="T3" fmla="*/ 71 h 2796"/>
                <a:gd name="T4" fmla="*/ 77 w 3733"/>
                <a:gd name="T5" fmla="*/ 70 h 2796"/>
                <a:gd name="T6" fmla="*/ 66 w 3733"/>
                <a:gd name="T7" fmla="*/ 60 h 2796"/>
                <a:gd name="T8" fmla="*/ 48 w 3733"/>
                <a:gd name="T9" fmla="*/ 53 h 2796"/>
                <a:gd name="T10" fmla="*/ 32 w 3733"/>
                <a:gd name="T11" fmla="*/ 37 h 2796"/>
                <a:gd name="T12" fmla="*/ 23 w 3733"/>
                <a:gd name="T13" fmla="*/ 14 h 2796"/>
                <a:gd name="T14" fmla="*/ 14 w 3733"/>
                <a:gd name="T15" fmla="*/ 1 h 2796"/>
                <a:gd name="T16" fmla="*/ 17 w 3733"/>
                <a:gd name="T17" fmla="*/ 7 h 2796"/>
                <a:gd name="T18" fmla="*/ 18 w 3733"/>
                <a:gd name="T19" fmla="*/ 11 h 2796"/>
                <a:gd name="T20" fmla="*/ 29 w 3733"/>
                <a:gd name="T21" fmla="*/ 32 h 2796"/>
                <a:gd name="T22" fmla="*/ 18 w 3733"/>
                <a:gd name="T23" fmla="*/ 15 h 2796"/>
                <a:gd name="T24" fmla="*/ 11 w 3733"/>
                <a:gd name="T25" fmla="*/ 5 h 2796"/>
                <a:gd name="T26" fmla="*/ 12 w 3733"/>
                <a:gd name="T27" fmla="*/ 10 h 2796"/>
                <a:gd name="T28" fmla="*/ 8 w 3733"/>
                <a:gd name="T29" fmla="*/ 13 h 2796"/>
                <a:gd name="T30" fmla="*/ 11 w 3733"/>
                <a:gd name="T31" fmla="*/ 11 h 2796"/>
                <a:gd name="T32" fmla="*/ 25 w 3733"/>
                <a:gd name="T33" fmla="*/ 33 h 2796"/>
                <a:gd name="T34" fmla="*/ 10 w 3733"/>
                <a:gd name="T35" fmla="*/ 16 h 2796"/>
                <a:gd name="T36" fmla="*/ 6 w 3733"/>
                <a:gd name="T37" fmla="*/ 20 h 2796"/>
                <a:gd name="T38" fmla="*/ 9 w 3733"/>
                <a:gd name="T39" fmla="*/ 18 h 2796"/>
                <a:gd name="T40" fmla="*/ 20 w 3733"/>
                <a:gd name="T41" fmla="*/ 30 h 2796"/>
                <a:gd name="T42" fmla="*/ 3 w 3733"/>
                <a:gd name="T43" fmla="*/ 24 h 2796"/>
                <a:gd name="T44" fmla="*/ 11 w 3733"/>
                <a:gd name="T45" fmla="*/ 24 h 2796"/>
                <a:gd name="T46" fmla="*/ 12 w 3733"/>
                <a:gd name="T47" fmla="*/ 30 h 2796"/>
                <a:gd name="T48" fmla="*/ 30 w 3733"/>
                <a:gd name="T49" fmla="*/ 43 h 2796"/>
                <a:gd name="T50" fmla="*/ 55 w 3733"/>
                <a:gd name="T51" fmla="*/ 57 h 2796"/>
                <a:gd name="T52" fmla="*/ 9 w 3733"/>
                <a:gd name="T53" fmla="*/ 71 h 2796"/>
                <a:gd name="T54" fmla="*/ 32 w 3733"/>
                <a:gd name="T55" fmla="*/ 80 h 2796"/>
                <a:gd name="T56" fmla="*/ 60 w 3733"/>
                <a:gd name="T57" fmla="*/ 84 h 2796"/>
                <a:gd name="T58" fmla="*/ 83 w 3733"/>
                <a:gd name="T59" fmla="*/ 85 h 2796"/>
                <a:gd name="T60" fmla="*/ 105 w 3733"/>
                <a:gd name="T61" fmla="*/ 80 h 2796"/>
                <a:gd name="T62" fmla="*/ 116 w 3733"/>
                <a:gd name="T63" fmla="*/ 83 h 2796"/>
                <a:gd name="T64" fmla="*/ 114 w 3733"/>
                <a:gd name="T65" fmla="*/ 82 h 27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3" h="2796">
                  <a:moveTo>
                    <a:pt x="3674" y="2604"/>
                  </a:moveTo>
                  <a:lnTo>
                    <a:pt x="3465" y="2448"/>
                  </a:lnTo>
                  <a:lnTo>
                    <a:pt x="3242" y="2338"/>
                  </a:lnTo>
                  <a:lnTo>
                    <a:pt x="2923" y="2258"/>
                  </a:lnTo>
                  <a:lnTo>
                    <a:pt x="2651" y="2228"/>
                  </a:lnTo>
                  <a:lnTo>
                    <a:pt x="2478" y="2228"/>
                  </a:lnTo>
                  <a:lnTo>
                    <a:pt x="2337" y="2064"/>
                  </a:lnTo>
                  <a:lnTo>
                    <a:pt x="2115" y="1910"/>
                  </a:lnTo>
                  <a:lnTo>
                    <a:pt x="1847" y="1790"/>
                  </a:lnTo>
                  <a:lnTo>
                    <a:pt x="1539" y="1682"/>
                  </a:lnTo>
                  <a:lnTo>
                    <a:pt x="1174" y="1551"/>
                  </a:lnTo>
                  <a:lnTo>
                    <a:pt x="1046" y="1159"/>
                  </a:lnTo>
                  <a:lnTo>
                    <a:pt x="904" y="804"/>
                  </a:lnTo>
                  <a:lnTo>
                    <a:pt x="742" y="428"/>
                  </a:lnTo>
                  <a:lnTo>
                    <a:pt x="630" y="207"/>
                  </a:lnTo>
                  <a:lnTo>
                    <a:pt x="476" y="8"/>
                  </a:lnTo>
                  <a:lnTo>
                    <a:pt x="417" y="0"/>
                  </a:lnTo>
                  <a:lnTo>
                    <a:pt x="571" y="207"/>
                  </a:lnTo>
                  <a:lnTo>
                    <a:pt x="432" y="160"/>
                  </a:lnTo>
                  <a:lnTo>
                    <a:pt x="592" y="331"/>
                  </a:lnTo>
                  <a:lnTo>
                    <a:pt x="742" y="582"/>
                  </a:lnTo>
                  <a:lnTo>
                    <a:pt x="928" y="1017"/>
                  </a:lnTo>
                  <a:lnTo>
                    <a:pt x="964" y="1152"/>
                  </a:lnTo>
                  <a:lnTo>
                    <a:pt x="601" y="450"/>
                  </a:lnTo>
                  <a:lnTo>
                    <a:pt x="326" y="169"/>
                  </a:lnTo>
                  <a:lnTo>
                    <a:pt x="362" y="141"/>
                  </a:lnTo>
                  <a:lnTo>
                    <a:pt x="177" y="87"/>
                  </a:lnTo>
                  <a:lnTo>
                    <a:pt x="400" y="310"/>
                  </a:lnTo>
                  <a:lnTo>
                    <a:pt x="46" y="272"/>
                  </a:lnTo>
                  <a:lnTo>
                    <a:pt x="267" y="412"/>
                  </a:lnTo>
                  <a:lnTo>
                    <a:pt x="156" y="325"/>
                  </a:lnTo>
                  <a:lnTo>
                    <a:pt x="354" y="340"/>
                  </a:lnTo>
                  <a:lnTo>
                    <a:pt x="630" y="694"/>
                  </a:lnTo>
                  <a:lnTo>
                    <a:pt x="824" y="1055"/>
                  </a:lnTo>
                  <a:lnTo>
                    <a:pt x="533" y="679"/>
                  </a:lnTo>
                  <a:lnTo>
                    <a:pt x="348" y="487"/>
                  </a:lnTo>
                  <a:lnTo>
                    <a:pt x="0" y="509"/>
                  </a:lnTo>
                  <a:lnTo>
                    <a:pt x="221" y="635"/>
                  </a:lnTo>
                  <a:lnTo>
                    <a:pt x="120" y="547"/>
                  </a:lnTo>
                  <a:lnTo>
                    <a:pt x="289" y="555"/>
                  </a:lnTo>
                  <a:lnTo>
                    <a:pt x="548" y="781"/>
                  </a:lnTo>
                  <a:lnTo>
                    <a:pt x="651" y="931"/>
                  </a:lnTo>
                  <a:lnTo>
                    <a:pt x="297" y="684"/>
                  </a:lnTo>
                  <a:lnTo>
                    <a:pt x="111" y="745"/>
                  </a:lnTo>
                  <a:lnTo>
                    <a:pt x="289" y="701"/>
                  </a:lnTo>
                  <a:lnTo>
                    <a:pt x="371" y="766"/>
                  </a:lnTo>
                  <a:lnTo>
                    <a:pt x="37" y="833"/>
                  </a:lnTo>
                  <a:lnTo>
                    <a:pt x="407" y="960"/>
                  </a:lnTo>
                  <a:lnTo>
                    <a:pt x="732" y="1165"/>
                  </a:lnTo>
                  <a:lnTo>
                    <a:pt x="972" y="1357"/>
                  </a:lnTo>
                  <a:lnTo>
                    <a:pt x="1174" y="1587"/>
                  </a:lnTo>
                  <a:lnTo>
                    <a:pt x="1782" y="1808"/>
                  </a:lnTo>
                  <a:lnTo>
                    <a:pt x="2033" y="1903"/>
                  </a:lnTo>
                  <a:lnTo>
                    <a:pt x="312" y="2264"/>
                  </a:lnTo>
                  <a:lnTo>
                    <a:pt x="683" y="2338"/>
                  </a:lnTo>
                  <a:lnTo>
                    <a:pt x="1025" y="2530"/>
                  </a:lnTo>
                  <a:lnTo>
                    <a:pt x="1559" y="2604"/>
                  </a:lnTo>
                  <a:lnTo>
                    <a:pt x="1921" y="2671"/>
                  </a:lnTo>
                  <a:lnTo>
                    <a:pt x="2358" y="2796"/>
                  </a:lnTo>
                  <a:lnTo>
                    <a:pt x="2670" y="2693"/>
                  </a:lnTo>
                  <a:lnTo>
                    <a:pt x="3014" y="2604"/>
                  </a:lnTo>
                  <a:lnTo>
                    <a:pt x="3383" y="2560"/>
                  </a:lnTo>
                  <a:lnTo>
                    <a:pt x="3533" y="2555"/>
                  </a:lnTo>
                  <a:lnTo>
                    <a:pt x="3733" y="2646"/>
                  </a:lnTo>
                  <a:lnTo>
                    <a:pt x="3674" y="26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7" name="Freeform 46"/>
            <p:cNvSpPr>
              <a:spLocks/>
            </p:cNvSpPr>
            <p:nvPr/>
          </p:nvSpPr>
          <p:spPr bwMode="auto">
            <a:xfrm>
              <a:off x="3334" y="2840"/>
              <a:ext cx="296" cy="111"/>
            </a:xfrm>
            <a:custGeom>
              <a:avLst/>
              <a:gdLst>
                <a:gd name="T0" fmla="*/ 0 w 593"/>
                <a:gd name="T1" fmla="*/ 7 h 222"/>
                <a:gd name="T2" fmla="*/ 10 w 593"/>
                <a:gd name="T3" fmla="*/ 0 h 222"/>
                <a:gd name="T4" fmla="*/ 15 w 593"/>
                <a:gd name="T5" fmla="*/ 4 h 222"/>
                <a:gd name="T6" fmla="*/ 18 w 593"/>
                <a:gd name="T7" fmla="*/ 7 h 222"/>
                <a:gd name="T8" fmla="*/ 9 w 593"/>
                <a:gd name="T9" fmla="*/ 3 h 222"/>
                <a:gd name="T10" fmla="*/ 0 w 593"/>
                <a:gd name="T11" fmla="*/ 7 h 222"/>
                <a:gd name="T12" fmla="*/ 0 w 593"/>
                <a:gd name="T13" fmla="*/ 7 h 222"/>
                <a:gd name="T14" fmla="*/ 0 w 593"/>
                <a:gd name="T15" fmla="*/ 7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3" h="222">
                  <a:moveTo>
                    <a:pt x="0" y="222"/>
                  </a:moveTo>
                  <a:lnTo>
                    <a:pt x="333" y="0"/>
                  </a:lnTo>
                  <a:lnTo>
                    <a:pt x="504" y="97"/>
                  </a:lnTo>
                  <a:lnTo>
                    <a:pt x="593" y="222"/>
                  </a:lnTo>
                  <a:lnTo>
                    <a:pt x="295" y="8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3058" name="Freeform 47"/>
            <p:cNvSpPr>
              <a:spLocks/>
            </p:cNvSpPr>
            <p:nvPr/>
          </p:nvSpPr>
          <p:spPr bwMode="auto">
            <a:xfrm>
              <a:off x="3787" y="3076"/>
              <a:ext cx="723" cy="335"/>
            </a:xfrm>
            <a:custGeom>
              <a:avLst/>
              <a:gdLst>
                <a:gd name="T0" fmla="*/ 0 w 1445"/>
                <a:gd name="T1" fmla="*/ 4 h 671"/>
                <a:gd name="T2" fmla="*/ 3 w 1445"/>
                <a:gd name="T3" fmla="*/ 9 h 671"/>
                <a:gd name="T4" fmla="*/ 7 w 1445"/>
                <a:gd name="T5" fmla="*/ 20 h 671"/>
                <a:gd name="T6" fmla="*/ 6 w 1445"/>
                <a:gd name="T7" fmla="*/ 11 h 671"/>
                <a:gd name="T8" fmla="*/ 43 w 1445"/>
                <a:gd name="T9" fmla="*/ 3 h 671"/>
                <a:gd name="T10" fmla="*/ 46 w 1445"/>
                <a:gd name="T11" fmla="*/ 0 h 671"/>
                <a:gd name="T12" fmla="*/ 24 w 1445"/>
                <a:gd name="T13" fmla="*/ 6 h 671"/>
                <a:gd name="T14" fmla="*/ 5 w 1445"/>
                <a:gd name="T15" fmla="*/ 7 h 671"/>
                <a:gd name="T16" fmla="*/ 2 w 1445"/>
                <a:gd name="T17" fmla="*/ 3 h 671"/>
                <a:gd name="T18" fmla="*/ 0 w 1445"/>
                <a:gd name="T19" fmla="*/ 4 h 671"/>
                <a:gd name="T20" fmla="*/ 0 w 1445"/>
                <a:gd name="T21" fmla="*/ 4 h 671"/>
                <a:gd name="T22" fmla="*/ 0 w 1445"/>
                <a:gd name="T23" fmla="*/ 4 h 6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5" h="671">
                  <a:moveTo>
                    <a:pt x="0" y="128"/>
                  </a:moveTo>
                  <a:lnTo>
                    <a:pt x="95" y="300"/>
                  </a:lnTo>
                  <a:lnTo>
                    <a:pt x="224" y="671"/>
                  </a:lnTo>
                  <a:lnTo>
                    <a:pt x="179" y="377"/>
                  </a:lnTo>
                  <a:lnTo>
                    <a:pt x="1348" y="118"/>
                  </a:lnTo>
                  <a:lnTo>
                    <a:pt x="1445" y="0"/>
                  </a:lnTo>
                  <a:lnTo>
                    <a:pt x="749" y="211"/>
                  </a:lnTo>
                  <a:lnTo>
                    <a:pt x="141" y="253"/>
                  </a:lnTo>
                  <a:lnTo>
                    <a:pt x="44" y="12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3013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5943600"/>
            <a:ext cx="685800" cy="6096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Text Box 50"/>
          <p:cNvSpPr txBox="1">
            <a:spLocks noChangeArrowheads="1"/>
          </p:cNvSpPr>
          <p:nvPr/>
        </p:nvSpPr>
        <p:spPr bwMode="auto">
          <a:xfrm>
            <a:off x="2590800" y="60198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Click button to return to question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8B77B0-EA70-44FA-8B5F-1AB517724D82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066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000000"/>
                </a:solidFill>
                <a:latin typeface="Times New Roman" panose="02020603050405020304" pitchFamily="18" charset="0"/>
              </a:rPr>
              <a:t>Aktivitas Investasi</a:t>
            </a: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914400" y="1620838"/>
            <a:ext cx="3810000" cy="4352925"/>
          </a:xfrm>
          <a:prstGeom prst="rect">
            <a:avLst/>
          </a:prstGeom>
          <a:solidFill>
            <a:srgbClr val="E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>
            <a:lvl1pPr marL="461963" indent="-288925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8064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2075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981075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u="sng">
                <a:solidFill>
                  <a:schemeClr val="bg2"/>
                </a:solidFill>
                <a:latin typeface="Times New Roman" panose="02020603050405020304" pitchFamily="18" charset="0"/>
              </a:rPr>
              <a:t>Kas masuk</a:t>
            </a:r>
            <a:endParaRPr lang="en-US" altLang="en-US" sz="3200" u="sng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200">
                <a:solidFill>
                  <a:schemeClr val="bg2"/>
                </a:solidFill>
                <a:latin typeface="Times New Roman" panose="02020603050405020304" pitchFamily="18" charset="0"/>
              </a:rPr>
              <a:t>Penjualan tanah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200">
                <a:solidFill>
                  <a:schemeClr val="bg2"/>
                </a:solidFill>
                <a:latin typeface="Times New Roman" panose="02020603050405020304" pitchFamily="18" charset="0"/>
              </a:rPr>
              <a:t>penjualan sekuritas,               selain sekuritas yg diperdagangkan.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200">
                <a:solidFill>
                  <a:schemeClr val="bg2"/>
                </a:solidFill>
                <a:latin typeface="Times New Roman" panose="02020603050405020304" pitchFamily="18" charset="0"/>
              </a:rPr>
              <a:t>Pengumpulan pokok pinjaman.</a:t>
            </a: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4953000" y="2244725"/>
            <a:ext cx="38862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>
            <a:lvl1pPr marL="404813" indent="-288925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19113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u="sng">
                <a:solidFill>
                  <a:schemeClr val="bg2"/>
                </a:solidFill>
                <a:latin typeface="Times New Roman" panose="02020603050405020304" pitchFamily="18" charset="0"/>
              </a:rPr>
              <a:t>Kas keluar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Pembelian tanah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Pembelian sekuritas, selain sekuritas yang diperdagangkan.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2800">
                <a:solidFill>
                  <a:schemeClr val="bg2"/>
                </a:solidFill>
                <a:latin typeface="Times New Roman" panose="02020603050405020304" pitchFamily="18" charset="0"/>
              </a:rPr>
              <a:t>Melakukan pinjaman dengan pihak lain.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A94458-6451-4DE4-959A-BC3D0FCD7263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>
                <a:solidFill>
                  <a:srgbClr val="000000"/>
                </a:solidFill>
                <a:latin typeface="Times New Roman" panose="02020603050405020304" pitchFamily="18" charset="0"/>
              </a:rPr>
              <a:t>Aktivitas Pendanaan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111250" y="1676400"/>
            <a:ext cx="3613150" cy="230663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>
            <a:lvl1pPr marL="404813" indent="-288925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33413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u="sng">
                <a:solidFill>
                  <a:srgbClr val="000000"/>
                </a:solidFill>
                <a:latin typeface="Times New Roman" panose="02020603050405020304" pitchFamily="18" charset="0"/>
              </a:rPr>
              <a:t>Kas Masuk</a:t>
            </a:r>
            <a:endParaRPr lang="en-US" altLang="en-US" sz="3200" u="sng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Menerbitkan saham sendiri</a:t>
            </a:r>
          </a:p>
          <a:p>
            <a:pPr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Peminjaman</a:t>
            </a: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4343400" y="2108200"/>
            <a:ext cx="3886200" cy="386556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>
            <a:lvl1pPr marL="461963" indent="-2889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6263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Kas</a:t>
            </a:r>
            <a:r>
              <a:rPr lang="en-US" sz="36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keluar</a:t>
            </a:r>
            <a:endParaRPr lang="en-US" sz="3600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Pembayaran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Dividen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Pembayaran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pokok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pinjaman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Pembelian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saham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treasuri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1111250" y="4257675"/>
            <a:ext cx="3100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id-ID" altLang="en-US" sz="1600">
                <a:solidFill>
                  <a:srgbClr val="222222"/>
                </a:solidFill>
                <a:latin typeface="Arial" panose="020B0604020202020204" pitchFamily="34" charset="0"/>
              </a:rPr>
              <a:t>Saham </a:t>
            </a:r>
            <a:r>
              <a:rPr lang="id-ID" altLang="en-US" sz="1600" i="1">
                <a:solidFill>
                  <a:srgbClr val="222222"/>
                </a:solidFill>
                <a:latin typeface="Arial" panose="020B0604020202020204" pitchFamily="34" charset="0"/>
              </a:rPr>
              <a:t>treasury </a:t>
            </a:r>
            <a:r>
              <a:rPr lang="id-ID" altLang="en-US" sz="1600">
                <a:solidFill>
                  <a:srgbClr val="222222"/>
                </a:solidFill>
                <a:latin typeface="Arial" panose="020B0604020202020204" pitchFamily="34" charset="0"/>
              </a:rPr>
              <a:t>adalah saham perseroan yang dibeli kembali (</a:t>
            </a:r>
            <a:r>
              <a:rPr lang="id-ID" altLang="en-US" sz="1600" i="1">
                <a:solidFill>
                  <a:srgbClr val="222222"/>
                </a:solidFill>
                <a:latin typeface="Arial" panose="020B0604020202020204" pitchFamily="34" charset="0"/>
              </a:rPr>
              <a:t>buy back</a:t>
            </a:r>
            <a:r>
              <a:rPr lang="id-ID" altLang="en-US" sz="1600">
                <a:solidFill>
                  <a:srgbClr val="222222"/>
                </a:solidFill>
                <a:latin typeface="Arial" panose="020B0604020202020204" pitchFamily="34" charset="0"/>
              </a:rPr>
              <a:t>) oleh perusahaan dengan tujuan tertentu.</a:t>
            </a:r>
            <a:endParaRPr lang="id-ID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Format Umum Laporan Arus Kas</a:t>
            </a:r>
          </a:p>
        </p:txBody>
      </p:sp>
      <p:sp>
        <p:nvSpPr>
          <p:cNvPr id="50184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305800" cy="4114800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tabLst>
                <a:tab pos="6696075" algn="r"/>
                <a:tab pos="8115300" algn="r"/>
              </a:tabLst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Kas digunakan untuk: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tabLst>
                <a:tab pos="6696075" algn="r"/>
                <a:tab pos="8115300" algn="r"/>
              </a:tabLst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	Aktivitas Operasi	$XXX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tabLst>
                <a:tab pos="6696075" algn="r"/>
                <a:tab pos="8115300" algn="r"/>
              </a:tabLst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	Aktivitas Investasi	  XXX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tabLst>
                <a:tab pos="6696075" algn="r"/>
                <a:tab pos="8115300" algn="r"/>
              </a:tabLst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	Aktivitas Pendanaan	  </a:t>
            </a:r>
            <a:r>
              <a:rPr lang="en-US" sz="3200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XXX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tabLst>
                <a:tab pos="6696075" algn="r"/>
                <a:tab pos="8115300" algn="r"/>
              </a:tabLst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Kenaikan (Penurunan) Kas		$XXX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tabLst>
                <a:tab pos="6696075" algn="r"/>
                <a:tab pos="8115300" algn="r"/>
              </a:tabLst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Kas 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—Awal tahun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r>
              <a:rPr lang="en-US" sz="3200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t>  XXX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tabLst>
                <a:tab pos="6696075" algn="r"/>
                <a:tab pos="8115300" algn="r"/>
              </a:tabLst>
              <a:defRPr/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Kas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—Akhir tahun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</a:rPr>
              <a:t>		$XXX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177AB4-7B1C-4871-B76E-32C44AC822C3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7848600" y="5486400"/>
            <a:ext cx="10668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000066"/>
                </a:solidFill>
              </a:rPr>
              <a:t>Seksi Aktivitas Operasi :   Metode Tidak Langsung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E9A107-799A-4D4E-B80D-8988A38A9F74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914400" y="1524000"/>
            <a:ext cx="81534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7475538" algn="r"/>
                <a:tab pos="748665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Arus kas dari aktivitas operasi: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Laba bersih	$110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Penyesuaian: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   Beban depresiasi	    44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   Untung penjualan peralatan	     (5	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   Kenaikan piutang usaha	   (30	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   Penurunan Persediaan	    30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   Kenaikan hutang usaha	</a:t>
            </a:r>
            <a:r>
              <a:rPr lang="en-US" altLang="en-US" sz="3000" u="sng">
                <a:solidFill>
                  <a:schemeClr val="bg1"/>
                </a:solidFill>
                <a:latin typeface="Times New Roman" panose="02020603050405020304" pitchFamily="18" charset="0"/>
              </a:rPr>
              <a:t>    20</a:t>
            </a: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  Arus kas diperoleh dari aktivitas operasi	$169 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3676650" y="6096000"/>
            <a:ext cx="2247900" cy="528638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Bersambung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endParaRPr lang="id-ID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295400"/>
            <a:ext cx="7696200" cy="3505200"/>
          </a:xfrm>
        </p:spPr>
        <p:txBody>
          <a:bodyPr rtlCol="0">
            <a:normAutofit fontScale="77500" lnSpcReduction="20000"/>
          </a:bodyPr>
          <a:lstStyle/>
          <a:p>
            <a:pPr marL="342900" indent="-3429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tabLst>
                <a:tab pos="7158038" algn="r"/>
                <a:tab pos="7200900" algn="l"/>
              </a:tabLst>
              <a:defRPr/>
            </a:pP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Arus kas dari kegiatan operasi:</a:t>
            </a:r>
          </a:p>
          <a:p>
            <a:pPr marL="342900" indent="-3429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tabLst>
                <a:tab pos="7158038" algn="r"/>
                <a:tab pos="7200900" algn="l"/>
              </a:tabLst>
              <a:defRPr/>
            </a:pP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  Kas dikumpulkan dari pelanggan	$414  </a:t>
            </a:r>
          </a:p>
          <a:p>
            <a:pPr marL="342900" indent="-3429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tabLst>
                <a:tab pos="7158038" algn="r"/>
                <a:tab pos="7200900" algn="l"/>
              </a:tabLst>
              <a:defRPr/>
            </a:pP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  Pembayaran kas untuk:</a:t>
            </a:r>
          </a:p>
          <a:p>
            <a:pPr marL="342900" indent="-3429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tabLst>
                <a:tab pos="7158038" algn="r"/>
                <a:tab pos="7200900" algn="l"/>
              </a:tabLst>
              <a:defRPr/>
            </a:pP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	Persediaan  	 (155	) Beban penjualan dan umum	         (58	) </a:t>
            </a:r>
          </a:p>
          <a:p>
            <a:pPr marL="342900" indent="-3429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tabLst>
                <a:tab pos="7158038" algn="r"/>
                <a:tab pos="7200900" algn="l"/>
              </a:tabLst>
              <a:defRPr/>
            </a:pP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	Bunga	           (2	) </a:t>
            </a:r>
          </a:p>
          <a:p>
            <a:pPr marL="342900" indent="-3429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tabLst>
                <a:tab pos="7158038" algn="r"/>
                <a:tab pos="7200900" algn="l"/>
              </a:tabLst>
              <a:defRPr/>
            </a:pP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	Pajak	   </a:t>
            </a:r>
            <a:r>
              <a:rPr lang="en-US" sz="3000" u="sng" smtClean="0">
                <a:solidFill>
                  <a:schemeClr val="bg1"/>
                </a:solidFill>
                <a:latin typeface="Times New Roman" panose="02020603050405020304" pitchFamily="18" charset="0"/>
              </a:rPr>
              <a:t>  (30	</a:t>
            </a: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) 	 </a:t>
            </a:r>
            <a:r>
              <a:rPr lang="en-US" sz="3000" u="sng" smtClean="0">
                <a:solidFill>
                  <a:schemeClr val="bg1"/>
                </a:solidFill>
                <a:latin typeface="Times New Roman" panose="02020603050405020304" pitchFamily="18" charset="0"/>
              </a:rPr>
              <a:t>(245	</a:t>
            </a: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tabLst>
                <a:tab pos="7158038" algn="r"/>
                <a:tab pos="7200900" algn="l"/>
              </a:tabLst>
              <a:defRPr/>
            </a:pP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</a:rPr>
              <a:t> Kas bersih diperoleh dr aktivitas operasi  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	$169  </a:t>
            </a: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Times New Roman" panose="02020603050405020304" pitchFamily="18" charset="0"/>
              </a:rPr>
              <a:t>Seksi Aktivitas Operasi: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Times New Roman" panose="02020603050405020304" pitchFamily="18" charset="0"/>
              </a:rPr>
              <a:t>Metode Langsung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3676650" y="6096000"/>
            <a:ext cx="2247900" cy="528638"/>
          </a:xfrm>
          <a:prstGeom prst="rect">
            <a:avLst/>
          </a:prstGeom>
          <a:solidFill>
            <a:srgbClr val="0000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bersambung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8610600" y="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43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7B244E-55E0-4E3F-883B-E7749E14BF0E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675" name="Group 55"/>
          <p:cNvGrpSpPr>
            <a:grpSpLocks/>
          </p:cNvGrpSpPr>
          <p:nvPr/>
        </p:nvGrpSpPr>
        <p:grpSpPr bwMode="auto">
          <a:xfrm>
            <a:off x="2743200" y="4160838"/>
            <a:ext cx="2071688" cy="2695575"/>
            <a:chOff x="1728" y="1309"/>
            <a:chExt cx="1305" cy="1698"/>
          </a:xfrm>
        </p:grpSpPr>
        <p:sp>
          <p:nvSpPr>
            <p:cNvPr id="28678" name="Freeform 4"/>
            <p:cNvSpPr>
              <a:spLocks/>
            </p:cNvSpPr>
            <p:nvPr/>
          </p:nvSpPr>
          <p:spPr bwMode="auto">
            <a:xfrm>
              <a:off x="1746" y="2543"/>
              <a:ext cx="802" cy="445"/>
            </a:xfrm>
            <a:custGeom>
              <a:avLst/>
              <a:gdLst>
                <a:gd name="T0" fmla="*/ 0 w 6416"/>
                <a:gd name="T1" fmla="*/ 0 h 3561"/>
                <a:gd name="T2" fmla="*/ 0 w 6416"/>
                <a:gd name="T3" fmla="*/ 0 h 3561"/>
                <a:gd name="T4" fmla="*/ 0 w 6416"/>
                <a:gd name="T5" fmla="*/ 0 h 3561"/>
                <a:gd name="T6" fmla="*/ 0 w 6416"/>
                <a:gd name="T7" fmla="*/ 0 h 3561"/>
                <a:gd name="T8" fmla="*/ 0 w 6416"/>
                <a:gd name="T9" fmla="*/ 0 h 3561"/>
                <a:gd name="T10" fmla="*/ 0 w 6416"/>
                <a:gd name="T11" fmla="*/ 0 h 3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6" h="3561">
                  <a:moveTo>
                    <a:pt x="3641" y="0"/>
                  </a:moveTo>
                  <a:lnTo>
                    <a:pt x="6416" y="1537"/>
                  </a:lnTo>
                  <a:lnTo>
                    <a:pt x="2823" y="3561"/>
                  </a:lnTo>
                  <a:lnTo>
                    <a:pt x="0" y="1778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F2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79" name="Freeform 5"/>
            <p:cNvSpPr>
              <a:spLocks/>
            </p:cNvSpPr>
            <p:nvPr/>
          </p:nvSpPr>
          <p:spPr bwMode="auto">
            <a:xfrm>
              <a:off x="1973" y="1798"/>
              <a:ext cx="1038" cy="998"/>
            </a:xfrm>
            <a:custGeom>
              <a:avLst/>
              <a:gdLst>
                <a:gd name="T0" fmla="*/ 0 w 8308"/>
                <a:gd name="T1" fmla="*/ 0 h 7980"/>
                <a:gd name="T2" fmla="*/ 0 w 8308"/>
                <a:gd name="T3" fmla="*/ 0 h 7980"/>
                <a:gd name="T4" fmla="*/ 0 w 8308"/>
                <a:gd name="T5" fmla="*/ 0 h 7980"/>
                <a:gd name="T6" fmla="*/ 0 w 8308"/>
                <a:gd name="T7" fmla="*/ 0 h 7980"/>
                <a:gd name="T8" fmla="*/ 0 w 8308"/>
                <a:gd name="T9" fmla="*/ 0 h 7980"/>
                <a:gd name="T10" fmla="*/ 0 w 8308"/>
                <a:gd name="T11" fmla="*/ 0 h 7980"/>
                <a:gd name="T12" fmla="*/ 0 w 8308"/>
                <a:gd name="T13" fmla="*/ 0 h 7980"/>
                <a:gd name="T14" fmla="*/ 0 w 8308"/>
                <a:gd name="T15" fmla="*/ 0 h 7980"/>
                <a:gd name="T16" fmla="*/ 0 w 8308"/>
                <a:gd name="T17" fmla="*/ 0 h 7980"/>
                <a:gd name="T18" fmla="*/ 0 w 8308"/>
                <a:gd name="T19" fmla="*/ 0 h 7980"/>
                <a:gd name="T20" fmla="*/ 0 w 8308"/>
                <a:gd name="T21" fmla="*/ 0 h 7980"/>
                <a:gd name="T22" fmla="*/ 0 w 8308"/>
                <a:gd name="T23" fmla="*/ 0 h 7980"/>
                <a:gd name="T24" fmla="*/ 0 w 8308"/>
                <a:gd name="T25" fmla="*/ 0 h 7980"/>
                <a:gd name="T26" fmla="*/ 0 w 8308"/>
                <a:gd name="T27" fmla="*/ 0 h 7980"/>
                <a:gd name="T28" fmla="*/ 0 w 8308"/>
                <a:gd name="T29" fmla="*/ 0 h 7980"/>
                <a:gd name="T30" fmla="*/ 0 w 8308"/>
                <a:gd name="T31" fmla="*/ 0 h 7980"/>
                <a:gd name="T32" fmla="*/ 0 w 8308"/>
                <a:gd name="T33" fmla="*/ 0 h 7980"/>
                <a:gd name="T34" fmla="*/ 0 w 8308"/>
                <a:gd name="T35" fmla="*/ 0 h 7980"/>
                <a:gd name="T36" fmla="*/ 0 w 8308"/>
                <a:gd name="T37" fmla="*/ 0 h 7980"/>
                <a:gd name="T38" fmla="*/ 0 w 8308"/>
                <a:gd name="T39" fmla="*/ 0 h 7980"/>
                <a:gd name="T40" fmla="*/ 0 w 8308"/>
                <a:gd name="T41" fmla="*/ 0 h 7980"/>
                <a:gd name="T42" fmla="*/ 0 w 8308"/>
                <a:gd name="T43" fmla="*/ 0 h 7980"/>
                <a:gd name="T44" fmla="*/ 0 w 8308"/>
                <a:gd name="T45" fmla="*/ 0 h 7980"/>
                <a:gd name="T46" fmla="*/ 0 w 8308"/>
                <a:gd name="T47" fmla="*/ 0 h 7980"/>
                <a:gd name="T48" fmla="*/ 0 w 8308"/>
                <a:gd name="T49" fmla="*/ 0 h 7980"/>
                <a:gd name="T50" fmla="*/ 0 w 8308"/>
                <a:gd name="T51" fmla="*/ 0 h 7980"/>
                <a:gd name="T52" fmla="*/ 0 w 8308"/>
                <a:gd name="T53" fmla="*/ 0 h 7980"/>
                <a:gd name="T54" fmla="*/ 0 w 8308"/>
                <a:gd name="T55" fmla="*/ 0 h 7980"/>
                <a:gd name="T56" fmla="*/ 0 w 8308"/>
                <a:gd name="T57" fmla="*/ 0 h 7980"/>
                <a:gd name="T58" fmla="*/ 0 w 8308"/>
                <a:gd name="T59" fmla="*/ 0 h 7980"/>
                <a:gd name="T60" fmla="*/ 0 w 8308"/>
                <a:gd name="T61" fmla="*/ 0 h 7980"/>
                <a:gd name="T62" fmla="*/ 0 w 8308"/>
                <a:gd name="T63" fmla="*/ 0 h 7980"/>
                <a:gd name="T64" fmla="*/ 0 w 8308"/>
                <a:gd name="T65" fmla="*/ 0 h 7980"/>
                <a:gd name="T66" fmla="*/ 0 w 8308"/>
                <a:gd name="T67" fmla="*/ 0 h 7980"/>
                <a:gd name="T68" fmla="*/ 0 w 8308"/>
                <a:gd name="T69" fmla="*/ 0 h 7980"/>
                <a:gd name="T70" fmla="*/ 0 w 8308"/>
                <a:gd name="T71" fmla="*/ 0 h 7980"/>
                <a:gd name="T72" fmla="*/ 0 w 8308"/>
                <a:gd name="T73" fmla="*/ 0 h 7980"/>
                <a:gd name="T74" fmla="*/ 0 w 8308"/>
                <a:gd name="T75" fmla="*/ 0 h 7980"/>
                <a:gd name="T76" fmla="*/ 0 w 8308"/>
                <a:gd name="T77" fmla="*/ 0 h 7980"/>
                <a:gd name="T78" fmla="*/ 0 w 8308"/>
                <a:gd name="T79" fmla="*/ 0 h 7980"/>
                <a:gd name="T80" fmla="*/ 0 w 8308"/>
                <a:gd name="T81" fmla="*/ 0 h 7980"/>
                <a:gd name="T82" fmla="*/ 0 w 8308"/>
                <a:gd name="T83" fmla="*/ 0 h 79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08" h="7980">
                  <a:moveTo>
                    <a:pt x="6873" y="7956"/>
                  </a:moveTo>
                  <a:lnTo>
                    <a:pt x="3082" y="5866"/>
                  </a:lnTo>
                  <a:lnTo>
                    <a:pt x="2955" y="5440"/>
                  </a:lnTo>
                  <a:lnTo>
                    <a:pt x="2601" y="4660"/>
                  </a:lnTo>
                  <a:lnTo>
                    <a:pt x="2079" y="5224"/>
                  </a:lnTo>
                  <a:lnTo>
                    <a:pt x="1755" y="5440"/>
                  </a:lnTo>
                  <a:lnTo>
                    <a:pt x="1502" y="5596"/>
                  </a:lnTo>
                  <a:lnTo>
                    <a:pt x="643" y="5578"/>
                  </a:lnTo>
                  <a:lnTo>
                    <a:pt x="420" y="5440"/>
                  </a:lnTo>
                  <a:lnTo>
                    <a:pt x="102" y="4774"/>
                  </a:lnTo>
                  <a:lnTo>
                    <a:pt x="0" y="4257"/>
                  </a:lnTo>
                  <a:lnTo>
                    <a:pt x="0" y="3885"/>
                  </a:lnTo>
                  <a:lnTo>
                    <a:pt x="78" y="3567"/>
                  </a:lnTo>
                  <a:lnTo>
                    <a:pt x="246" y="3141"/>
                  </a:lnTo>
                  <a:lnTo>
                    <a:pt x="564" y="2630"/>
                  </a:lnTo>
                  <a:lnTo>
                    <a:pt x="667" y="2594"/>
                  </a:lnTo>
                  <a:lnTo>
                    <a:pt x="1334" y="2571"/>
                  </a:lnTo>
                  <a:lnTo>
                    <a:pt x="1363" y="2738"/>
                  </a:lnTo>
                  <a:lnTo>
                    <a:pt x="1363" y="2864"/>
                  </a:lnTo>
                  <a:lnTo>
                    <a:pt x="1466" y="3056"/>
                  </a:lnTo>
                  <a:lnTo>
                    <a:pt x="1838" y="2810"/>
                  </a:lnTo>
                  <a:lnTo>
                    <a:pt x="1946" y="2438"/>
                  </a:lnTo>
                  <a:lnTo>
                    <a:pt x="1946" y="1772"/>
                  </a:lnTo>
                  <a:lnTo>
                    <a:pt x="2079" y="1309"/>
                  </a:lnTo>
                  <a:lnTo>
                    <a:pt x="2392" y="854"/>
                  </a:lnTo>
                  <a:lnTo>
                    <a:pt x="4133" y="0"/>
                  </a:lnTo>
                  <a:lnTo>
                    <a:pt x="4218" y="0"/>
                  </a:lnTo>
                  <a:lnTo>
                    <a:pt x="4452" y="408"/>
                  </a:lnTo>
                  <a:lnTo>
                    <a:pt x="4740" y="619"/>
                  </a:lnTo>
                  <a:lnTo>
                    <a:pt x="5894" y="1045"/>
                  </a:lnTo>
                  <a:lnTo>
                    <a:pt x="6392" y="1339"/>
                  </a:lnTo>
                  <a:lnTo>
                    <a:pt x="6903" y="1748"/>
                  </a:lnTo>
                  <a:lnTo>
                    <a:pt x="7047" y="1927"/>
                  </a:lnTo>
                  <a:lnTo>
                    <a:pt x="7966" y="4798"/>
                  </a:lnTo>
                  <a:lnTo>
                    <a:pt x="7966" y="5248"/>
                  </a:lnTo>
                  <a:lnTo>
                    <a:pt x="8159" y="5734"/>
                  </a:lnTo>
                  <a:lnTo>
                    <a:pt x="8159" y="6376"/>
                  </a:lnTo>
                  <a:lnTo>
                    <a:pt x="8308" y="6779"/>
                  </a:lnTo>
                  <a:lnTo>
                    <a:pt x="7997" y="7536"/>
                  </a:lnTo>
                  <a:lnTo>
                    <a:pt x="7468" y="7980"/>
                  </a:lnTo>
                  <a:lnTo>
                    <a:pt x="6873" y="7956"/>
                  </a:lnTo>
                  <a:close/>
                </a:path>
              </a:pathLst>
            </a:custGeom>
            <a:solidFill>
              <a:srgbClr val="C88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0" name="Freeform 6"/>
            <p:cNvSpPr>
              <a:spLocks/>
            </p:cNvSpPr>
            <p:nvPr/>
          </p:nvSpPr>
          <p:spPr bwMode="auto">
            <a:xfrm>
              <a:off x="2073" y="1313"/>
              <a:ext cx="349" cy="319"/>
            </a:xfrm>
            <a:custGeom>
              <a:avLst/>
              <a:gdLst>
                <a:gd name="T0" fmla="*/ 0 w 2795"/>
                <a:gd name="T1" fmla="*/ 0 h 2558"/>
                <a:gd name="T2" fmla="*/ 0 w 2795"/>
                <a:gd name="T3" fmla="*/ 0 h 2558"/>
                <a:gd name="T4" fmla="*/ 0 w 2795"/>
                <a:gd name="T5" fmla="*/ 0 h 2558"/>
                <a:gd name="T6" fmla="*/ 0 w 2795"/>
                <a:gd name="T7" fmla="*/ 0 h 2558"/>
                <a:gd name="T8" fmla="*/ 0 w 2795"/>
                <a:gd name="T9" fmla="*/ 0 h 2558"/>
                <a:gd name="T10" fmla="*/ 0 w 2795"/>
                <a:gd name="T11" fmla="*/ 0 h 2558"/>
                <a:gd name="T12" fmla="*/ 0 w 2795"/>
                <a:gd name="T13" fmla="*/ 0 h 2558"/>
                <a:gd name="T14" fmla="*/ 0 w 2795"/>
                <a:gd name="T15" fmla="*/ 0 h 2558"/>
                <a:gd name="T16" fmla="*/ 0 w 2795"/>
                <a:gd name="T17" fmla="*/ 0 h 2558"/>
                <a:gd name="T18" fmla="*/ 0 w 2795"/>
                <a:gd name="T19" fmla="*/ 0 h 2558"/>
                <a:gd name="T20" fmla="*/ 0 w 2795"/>
                <a:gd name="T21" fmla="*/ 0 h 2558"/>
                <a:gd name="T22" fmla="*/ 0 w 2795"/>
                <a:gd name="T23" fmla="*/ 0 h 2558"/>
                <a:gd name="T24" fmla="*/ 0 w 2795"/>
                <a:gd name="T25" fmla="*/ 0 h 2558"/>
                <a:gd name="T26" fmla="*/ 0 w 2795"/>
                <a:gd name="T27" fmla="*/ 0 h 2558"/>
                <a:gd name="T28" fmla="*/ 0 w 2795"/>
                <a:gd name="T29" fmla="*/ 0 h 25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95" h="2558">
                  <a:moveTo>
                    <a:pt x="151" y="2306"/>
                  </a:moveTo>
                  <a:lnTo>
                    <a:pt x="13" y="2029"/>
                  </a:lnTo>
                  <a:lnTo>
                    <a:pt x="0" y="1682"/>
                  </a:lnTo>
                  <a:lnTo>
                    <a:pt x="115" y="1417"/>
                  </a:lnTo>
                  <a:lnTo>
                    <a:pt x="128" y="955"/>
                  </a:lnTo>
                  <a:lnTo>
                    <a:pt x="601" y="391"/>
                  </a:lnTo>
                  <a:lnTo>
                    <a:pt x="1155" y="66"/>
                  </a:lnTo>
                  <a:lnTo>
                    <a:pt x="1466" y="0"/>
                  </a:lnTo>
                  <a:lnTo>
                    <a:pt x="2795" y="666"/>
                  </a:lnTo>
                  <a:lnTo>
                    <a:pt x="1684" y="2011"/>
                  </a:lnTo>
                  <a:lnTo>
                    <a:pt x="902" y="2221"/>
                  </a:lnTo>
                  <a:lnTo>
                    <a:pt x="848" y="2510"/>
                  </a:lnTo>
                  <a:lnTo>
                    <a:pt x="583" y="2558"/>
                  </a:lnTo>
                  <a:lnTo>
                    <a:pt x="151" y="2306"/>
                  </a:lnTo>
                  <a:close/>
                </a:path>
              </a:pathLst>
            </a:custGeom>
            <a:solidFill>
              <a:srgbClr val="8C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1" name="Freeform 7"/>
            <p:cNvSpPr>
              <a:spLocks/>
            </p:cNvSpPr>
            <p:nvPr/>
          </p:nvSpPr>
          <p:spPr bwMode="auto">
            <a:xfrm>
              <a:off x="2436" y="1445"/>
              <a:ext cx="92" cy="223"/>
            </a:xfrm>
            <a:custGeom>
              <a:avLst/>
              <a:gdLst>
                <a:gd name="T0" fmla="*/ 0 w 739"/>
                <a:gd name="T1" fmla="*/ 0 h 1790"/>
                <a:gd name="T2" fmla="*/ 0 w 739"/>
                <a:gd name="T3" fmla="*/ 0 h 1790"/>
                <a:gd name="T4" fmla="*/ 0 w 739"/>
                <a:gd name="T5" fmla="*/ 0 h 1790"/>
                <a:gd name="T6" fmla="*/ 0 w 739"/>
                <a:gd name="T7" fmla="*/ 0 h 1790"/>
                <a:gd name="T8" fmla="*/ 0 w 739"/>
                <a:gd name="T9" fmla="*/ 0 h 1790"/>
                <a:gd name="T10" fmla="*/ 0 w 739"/>
                <a:gd name="T11" fmla="*/ 0 h 1790"/>
                <a:gd name="T12" fmla="*/ 0 w 739"/>
                <a:gd name="T13" fmla="*/ 0 h 1790"/>
                <a:gd name="T14" fmla="*/ 0 w 739"/>
                <a:gd name="T15" fmla="*/ 0 h 1790"/>
                <a:gd name="T16" fmla="*/ 0 w 739"/>
                <a:gd name="T17" fmla="*/ 0 h 17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9" h="1790">
                  <a:moveTo>
                    <a:pt x="474" y="0"/>
                  </a:moveTo>
                  <a:lnTo>
                    <a:pt x="0" y="774"/>
                  </a:lnTo>
                  <a:lnTo>
                    <a:pt x="258" y="1398"/>
                  </a:lnTo>
                  <a:lnTo>
                    <a:pt x="258" y="1657"/>
                  </a:lnTo>
                  <a:lnTo>
                    <a:pt x="342" y="1790"/>
                  </a:lnTo>
                  <a:lnTo>
                    <a:pt x="739" y="1441"/>
                  </a:lnTo>
                  <a:lnTo>
                    <a:pt x="660" y="258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8C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2" name="Freeform 8"/>
            <p:cNvSpPr>
              <a:spLocks/>
            </p:cNvSpPr>
            <p:nvPr/>
          </p:nvSpPr>
          <p:spPr bwMode="auto">
            <a:xfrm>
              <a:off x="2049" y="1839"/>
              <a:ext cx="215" cy="315"/>
            </a:xfrm>
            <a:custGeom>
              <a:avLst/>
              <a:gdLst>
                <a:gd name="T0" fmla="*/ 0 w 1718"/>
                <a:gd name="T1" fmla="*/ 0 h 2521"/>
                <a:gd name="T2" fmla="*/ 0 w 1718"/>
                <a:gd name="T3" fmla="*/ 0 h 2521"/>
                <a:gd name="T4" fmla="*/ 0 w 1718"/>
                <a:gd name="T5" fmla="*/ 0 h 2521"/>
                <a:gd name="T6" fmla="*/ 0 w 1718"/>
                <a:gd name="T7" fmla="*/ 0 h 2521"/>
                <a:gd name="T8" fmla="*/ 0 w 1718"/>
                <a:gd name="T9" fmla="*/ 0 h 2521"/>
                <a:gd name="T10" fmla="*/ 0 w 1718"/>
                <a:gd name="T11" fmla="*/ 0 h 2521"/>
                <a:gd name="T12" fmla="*/ 0 w 1718"/>
                <a:gd name="T13" fmla="*/ 0 h 2521"/>
                <a:gd name="T14" fmla="*/ 0 w 1718"/>
                <a:gd name="T15" fmla="*/ 0 h 2521"/>
                <a:gd name="T16" fmla="*/ 0 w 1718"/>
                <a:gd name="T17" fmla="*/ 0 h 2521"/>
                <a:gd name="T18" fmla="*/ 0 w 1718"/>
                <a:gd name="T19" fmla="*/ 0 h 2521"/>
                <a:gd name="T20" fmla="*/ 0 w 1718"/>
                <a:gd name="T21" fmla="*/ 0 h 2521"/>
                <a:gd name="T22" fmla="*/ 0 w 1718"/>
                <a:gd name="T23" fmla="*/ 0 h 2521"/>
                <a:gd name="T24" fmla="*/ 0 w 1718"/>
                <a:gd name="T25" fmla="*/ 0 h 2521"/>
                <a:gd name="T26" fmla="*/ 0 w 1718"/>
                <a:gd name="T27" fmla="*/ 0 h 2521"/>
                <a:gd name="T28" fmla="*/ 0 w 1718"/>
                <a:gd name="T29" fmla="*/ 0 h 2521"/>
                <a:gd name="T30" fmla="*/ 0 w 1718"/>
                <a:gd name="T31" fmla="*/ 0 h 2521"/>
                <a:gd name="T32" fmla="*/ 0 w 1718"/>
                <a:gd name="T33" fmla="*/ 0 h 2521"/>
                <a:gd name="T34" fmla="*/ 0 w 1718"/>
                <a:gd name="T35" fmla="*/ 0 h 2521"/>
                <a:gd name="T36" fmla="*/ 0 w 1718"/>
                <a:gd name="T37" fmla="*/ 0 h 2521"/>
                <a:gd name="T38" fmla="*/ 0 w 1718"/>
                <a:gd name="T39" fmla="*/ 0 h 2521"/>
                <a:gd name="T40" fmla="*/ 0 w 1718"/>
                <a:gd name="T41" fmla="*/ 0 h 2521"/>
                <a:gd name="T42" fmla="*/ 0 w 1718"/>
                <a:gd name="T43" fmla="*/ 0 h 2521"/>
                <a:gd name="T44" fmla="*/ 0 w 1718"/>
                <a:gd name="T45" fmla="*/ 0 h 2521"/>
                <a:gd name="T46" fmla="*/ 0 w 1718"/>
                <a:gd name="T47" fmla="*/ 0 h 2521"/>
                <a:gd name="T48" fmla="*/ 0 w 1718"/>
                <a:gd name="T49" fmla="*/ 0 h 2521"/>
                <a:gd name="T50" fmla="*/ 0 w 1718"/>
                <a:gd name="T51" fmla="*/ 0 h 2521"/>
                <a:gd name="T52" fmla="*/ 0 w 1718"/>
                <a:gd name="T53" fmla="*/ 0 h 2521"/>
                <a:gd name="T54" fmla="*/ 0 w 1718"/>
                <a:gd name="T55" fmla="*/ 0 h 2521"/>
                <a:gd name="T56" fmla="*/ 0 w 1718"/>
                <a:gd name="T57" fmla="*/ 0 h 2521"/>
                <a:gd name="T58" fmla="*/ 0 w 1718"/>
                <a:gd name="T59" fmla="*/ 0 h 2521"/>
                <a:gd name="T60" fmla="*/ 0 w 1718"/>
                <a:gd name="T61" fmla="*/ 0 h 2521"/>
                <a:gd name="T62" fmla="*/ 0 w 1718"/>
                <a:gd name="T63" fmla="*/ 0 h 2521"/>
                <a:gd name="T64" fmla="*/ 0 w 1718"/>
                <a:gd name="T65" fmla="*/ 0 h 2521"/>
                <a:gd name="T66" fmla="*/ 0 w 1718"/>
                <a:gd name="T67" fmla="*/ 0 h 2521"/>
                <a:gd name="T68" fmla="*/ 0 w 1718"/>
                <a:gd name="T69" fmla="*/ 0 h 2521"/>
                <a:gd name="T70" fmla="*/ 0 w 1718"/>
                <a:gd name="T71" fmla="*/ 0 h 2521"/>
                <a:gd name="T72" fmla="*/ 0 w 1718"/>
                <a:gd name="T73" fmla="*/ 0 h 2521"/>
                <a:gd name="T74" fmla="*/ 0 w 1718"/>
                <a:gd name="T75" fmla="*/ 0 h 2521"/>
                <a:gd name="T76" fmla="*/ 0 w 1718"/>
                <a:gd name="T77" fmla="*/ 0 h 25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8" h="2521">
                  <a:moveTo>
                    <a:pt x="565" y="2438"/>
                  </a:moveTo>
                  <a:lnTo>
                    <a:pt x="673" y="2377"/>
                  </a:lnTo>
                  <a:lnTo>
                    <a:pt x="763" y="2131"/>
                  </a:lnTo>
                  <a:lnTo>
                    <a:pt x="817" y="1939"/>
                  </a:lnTo>
                  <a:lnTo>
                    <a:pt x="919" y="1735"/>
                  </a:lnTo>
                  <a:lnTo>
                    <a:pt x="1063" y="1597"/>
                  </a:lnTo>
                  <a:lnTo>
                    <a:pt x="1142" y="1633"/>
                  </a:lnTo>
                  <a:lnTo>
                    <a:pt x="1243" y="1633"/>
                  </a:lnTo>
                  <a:lnTo>
                    <a:pt x="1273" y="1597"/>
                  </a:lnTo>
                  <a:lnTo>
                    <a:pt x="1255" y="1483"/>
                  </a:lnTo>
                  <a:lnTo>
                    <a:pt x="1369" y="1381"/>
                  </a:lnTo>
                  <a:lnTo>
                    <a:pt x="1435" y="1266"/>
                  </a:lnTo>
                  <a:lnTo>
                    <a:pt x="1478" y="1207"/>
                  </a:lnTo>
                  <a:lnTo>
                    <a:pt x="1532" y="1207"/>
                  </a:lnTo>
                  <a:lnTo>
                    <a:pt x="1532" y="876"/>
                  </a:lnTo>
                  <a:lnTo>
                    <a:pt x="1718" y="594"/>
                  </a:lnTo>
                  <a:lnTo>
                    <a:pt x="1718" y="444"/>
                  </a:lnTo>
                  <a:lnTo>
                    <a:pt x="1394" y="0"/>
                  </a:lnTo>
                  <a:lnTo>
                    <a:pt x="1286" y="0"/>
                  </a:lnTo>
                  <a:lnTo>
                    <a:pt x="1009" y="175"/>
                  </a:lnTo>
                  <a:lnTo>
                    <a:pt x="739" y="180"/>
                  </a:lnTo>
                  <a:lnTo>
                    <a:pt x="667" y="216"/>
                  </a:lnTo>
                  <a:lnTo>
                    <a:pt x="565" y="312"/>
                  </a:lnTo>
                  <a:lnTo>
                    <a:pt x="516" y="336"/>
                  </a:lnTo>
                  <a:lnTo>
                    <a:pt x="444" y="348"/>
                  </a:lnTo>
                  <a:lnTo>
                    <a:pt x="390" y="414"/>
                  </a:lnTo>
                  <a:lnTo>
                    <a:pt x="342" y="511"/>
                  </a:lnTo>
                  <a:lnTo>
                    <a:pt x="241" y="594"/>
                  </a:lnTo>
                  <a:lnTo>
                    <a:pt x="185" y="757"/>
                  </a:lnTo>
                  <a:lnTo>
                    <a:pt x="138" y="1129"/>
                  </a:lnTo>
                  <a:lnTo>
                    <a:pt x="138" y="1315"/>
                  </a:lnTo>
                  <a:lnTo>
                    <a:pt x="174" y="1579"/>
                  </a:lnTo>
                  <a:lnTo>
                    <a:pt x="138" y="1747"/>
                  </a:lnTo>
                  <a:lnTo>
                    <a:pt x="138" y="1891"/>
                  </a:lnTo>
                  <a:lnTo>
                    <a:pt x="0" y="2438"/>
                  </a:lnTo>
                  <a:lnTo>
                    <a:pt x="138" y="2521"/>
                  </a:lnTo>
                  <a:lnTo>
                    <a:pt x="318" y="2521"/>
                  </a:lnTo>
                  <a:lnTo>
                    <a:pt x="565" y="2438"/>
                  </a:lnTo>
                  <a:close/>
                </a:path>
              </a:pathLst>
            </a:custGeom>
            <a:solidFill>
              <a:srgbClr val="FFC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3" name="Freeform 9"/>
            <p:cNvSpPr>
              <a:spLocks/>
            </p:cNvSpPr>
            <p:nvPr/>
          </p:nvSpPr>
          <p:spPr bwMode="auto">
            <a:xfrm>
              <a:off x="2161" y="1566"/>
              <a:ext cx="347" cy="768"/>
            </a:xfrm>
            <a:custGeom>
              <a:avLst/>
              <a:gdLst>
                <a:gd name="T0" fmla="*/ 0 w 2776"/>
                <a:gd name="T1" fmla="*/ 0 h 6142"/>
                <a:gd name="T2" fmla="*/ 0 w 2776"/>
                <a:gd name="T3" fmla="*/ 0 h 6142"/>
                <a:gd name="T4" fmla="*/ 0 w 2776"/>
                <a:gd name="T5" fmla="*/ 0 h 6142"/>
                <a:gd name="T6" fmla="*/ 0 w 2776"/>
                <a:gd name="T7" fmla="*/ 0 h 6142"/>
                <a:gd name="T8" fmla="*/ 0 w 2776"/>
                <a:gd name="T9" fmla="*/ 0 h 6142"/>
                <a:gd name="T10" fmla="*/ 0 w 2776"/>
                <a:gd name="T11" fmla="*/ 0 h 6142"/>
                <a:gd name="T12" fmla="*/ 0 w 2776"/>
                <a:gd name="T13" fmla="*/ 0 h 6142"/>
                <a:gd name="T14" fmla="*/ 0 w 2776"/>
                <a:gd name="T15" fmla="*/ 0 h 6142"/>
                <a:gd name="T16" fmla="*/ 0 w 2776"/>
                <a:gd name="T17" fmla="*/ 0 h 6142"/>
                <a:gd name="T18" fmla="*/ 0 w 2776"/>
                <a:gd name="T19" fmla="*/ 0 h 6142"/>
                <a:gd name="T20" fmla="*/ 0 w 2776"/>
                <a:gd name="T21" fmla="*/ 0 h 6142"/>
                <a:gd name="T22" fmla="*/ 0 w 2776"/>
                <a:gd name="T23" fmla="*/ 0 h 6142"/>
                <a:gd name="T24" fmla="*/ 0 w 2776"/>
                <a:gd name="T25" fmla="*/ 0 h 6142"/>
                <a:gd name="T26" fmla="*/ 0 w 2776"/>
                <a:gd name="T27" fmla="*/ 0 h 6142"/>
                <a:gd name="T28" fmla="*/ 0 w 2776"/>
                <a:gd name="T29" fmla="*/ 0 h 6142"/>
                <a:gd name="T30" fmla="*/ 0 w 2776"/>
                <a:gd name="T31" fmla="*/ 0 h 6142"/>
                <a:gd name="T32" fmla="*/ 0 w 2776"/>
                <a:gd name="T33" fmla="*/ 0 h 6142"/>
                <a:gd name="T34" fmla="*/ 0 w 2776"/>
                <a:gd name="T35" fmla="*/ 0 h 6142"/>
                <a:gd name="T36" fmla="*/ 0 w 2776"/>
                <a:gd name="T37" fmla="*/ 0 h 6142"/>
                <a:gd name="T38" fmla="*/ 0 w 2776"/>
                <a:gd name="T39" fmla="*/ 0 h 6142"/>
                <a:gd name="T40" fmla="*/ 0 w 2776"/>
                <a:gd name="T41" fmla="*/ 0 h 6142"/>
                <a:gd name="T42" fmla="*/ 0 w 2776"/>
                <a:gd name="T43" fmla="*/ 0 h 6142"/>
                <a:gd name="T44" fmla="*/ 0 w 2776"/>
                <a:gd name="T45" fmla="*/ 0 h 6142"/>
                <a:gd name="T46" fmla="*/ 0 w 2776"/>
                <a:gd name="T47" fmla="*/ 0 h 6142"/>
                <a:gd name="T48" fmla="*/ 0 w 2776"/>
                <a:gd name="T49" fmla="*/ 0 h 6142"/>
                <a:gd name="T50" fmla="*/ 0 w 2776"/>
                <a:gd name="T51" fmla="*/ 0 h 6142"/>
                <a:gd name="T52" fmla="*/ 0 w 2776"/>
                <a:gd name="T53" fmla="*/ 0 h 6142"/>
                <a:gd name="T54" fmla="*/ 0 w 2776"/>
                <a:gd name="T55" fmla="*/ 0 h 6142"/>
                <a:gd name="T56" fmla="*/ 0 w 2776"/>
                <a:gd name="T57" fmla="*/ 0 h 6142"/>
                <a:gd name="T58" fmla="*/ 0 w 2776"/>
                <a:gd name="T59" fmla="*/ 0 h 6142"/>
                <a:gd name="T60" fmla="*/ 0 w 2776"/>
                <a:gd name="T61" fmla="*/ 0 h 6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76" h="6142">
                  <a:moveTo>
                    <a:pt x="1983" y="6142"/>
                  </a:moveTo>
                  <a:lnTo>
                    <a:pt x="1916" y="5806"/>
                  </a:lnTo>
                  <a:lnTo>
                    <a:pt x="1730" y="4726"/>
                  </a:lnTo>
                  <a:lnTo>
                    <a:pt x="1700" y="4347"/>
                  </a:lnTo>
                  <a:lnTo>
                    <a:pt x="1700" y="3975"/>
                  </a:lnTo>
                  <a:lnTo>
                    <a:pt x="1748" y="3627"/>
                  </a:lnTo>
                  <a:lnTo>
                    <a:pt x="1418" y="3212"/>
                  </a:lnTo>
                  <a:lnTo>
                    <a:pt x="1262" y="2876"/>
                  </a:lnTo>
                  <a:lnTo>
                    <a:pt x="1057" y="2799"/>
                  </a:lnTo>
                  <a:lnTo>
                    <a:pt x="673" y="2492"/>
                  </a:lnTo>
                  <a:lnTo>
                    <a:pt x="576" y="2378"/>
                  </a:lnTo>
                  <a:lnTo>
                    <a:pt x="391" y="1940"/>
                  </a:lnTo>
                  <a:lnTo>
                    <a:pt x="247" y="1742"/>
                  </a:lnTo>
                  <a:lnTo>
                    <a:pt x="48" y="1165"/>
                  </a:lnTo>
                  <a:lnTo>
                    <a:pt x="0" y="739"/>
                  </a:lnTo>
                  <a:lnTo>
                    <a:pt x="192" y="264"/>
                  </a:lnTo>
                  <a:lnTo>
                    <a:pt x="1526" y="0"/>
                  </a:lnTo>
                  <a:lnTo>
                    <a:pt x="2319" y="163"/>
                  </a:lnTo>
                  <a:lnTo>
                    <a:pt x="2439" y="444"/>
                  </a:lnTo>
                  <a:lnTo>
                    <a:pt x="2475" y="818"/>
                  </a:lnTo>
                  <a:lnTo>
                    <a:pt x="2715" y="818"/>
                  </a:lnTo>
                  <a:lnTo>
                    <a:pt x="2776" y="1021"/>
                  </a:lnTo>
                  <a:lnTo>
                    <a:pt x="2499" y="1460"/>
                  </a:lnTo>
                  <a:lnTo>
                    <a:pt x="2619" y="1940"/>
                  </a:lnTo>
                  <a:lnTo>
                    <a:pt x="2619" y="2060"/>
                  </a:lnTo>
                  <a:lnTo>
                    <a:pt x="2168" y="3333"/>
                  </a:lnTo>
                  <a:lnTo>
                    <a:pt x="2103" y="3728"/>
                  </a:lnTo>
                  <a:lnTo>
                    <a:pt x="1965" y="4203"/>
                  </a:lnTo>
                  <a:lnTo>
                    <a:pt x="2319" y="4546"/>
                  </a:lnTo>
                  <a:lnTo>
                    <a:pt x="1983" y="6142"/>
                  </a:lnTo>
                  <a:close/>
                </a:path>
              </a:pathLst>
            </a:custGeom>
            <a:solidFill>
              <a:srgbClr val="FFC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4" name="Freeform 10"/>
            <p:cNvSpPr>
              <a:spLocks/>
            </p:cNvSpPr>
            <p:nvPr/>
          </p:nvSpPr>
          <p:spPr bwMode="auto">
            <a:xfrm>
              <a:off x="2280" y="1809"/>
              <a:ext cx="87" cy="30"/>
            </a:xfrm>
            <a:custGeom>
              <a:avLst/>
              <a:gdLst>
                <a:gd name="T0" fmla="*/ 0 w 697"/>
                <a:gd name="T1" fmla="*/ 0 h 235"/>
                <a:gd name="T2" fmla="*/ 0 w 697"/>
                <a:gd name="T3" fmla="*/ 0 h 235"/>
                <a:gd name="T4" fmla="*/ 0 w 697"/>
                <a:gd name="T5" fmla="*/ 0 h 235"/>
                <a:gd name="T6" fmla="*/ 0 w 697"/>
                <a:gd name="T7" fmla="*/ 0 h 235"/>
                <a:gd name="T8" fmla="*/ 0 w 697"/>
                <a:gd name="T9" fmla="*/ 0 h 235"/>
                <a:gd name="T10" fmla="*/ 0 w 697"/>
                <a:gd name="T11" fmla="*/ 0 h 235"/>
                <a:gd name="T12" fmla="*/ 0 w 697"/>
                <a:gd name="T13" fmla="*/ 0 h 235"/>
                <a:gd name="T14" fmla="*/ 0 w 697"/>
                <a:gd name="T15" fmla="*/ 0 h 235"/>
                <a:gd name="T16" fmla="*/ 0 w 697"/>
                <a:gd name="T17" fmla="*/ 0 h 235"/>
                <a:gd name="T18" fmla="*/ 0 w 697"/>
                <a:gd name="T19" fmla="*/ 0 h 2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7" h="235">
                  <a:moveTo>
                    <a:pt x="0" y="127"/>
                  </a:moveTo>
                  <a:lnTo>
                    <a:pt x="144" y="217"/>
                  </a:lnTo>
                  <a:lnTo>
                    <a:pt x="187" y="235"/>
                  </a:lnTo>
                  <a:lnTo>
                    <a:pt x="277" y="235"/>
                  </a:lnTo>
                  <a:lnTo>
                    <a:pt x="487" y="187"/>
                  </a:lnTo>
                  <a:lnTo>
                    <a:pt x="697" y="36"/>
                  </a:lnTo>
                  <a:lnTo>
                    <a:pt x="390" y="0"/>
                  </a:lnTo>
                  <a:lnTo>
                    <a:pt x="25" y="5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5" name="Freeform 11"/>
            <p:cNvSpPr>
              <a:spLocks/>
            </p:cNvSpPr>
            <p:nvPr/>
          </p:nvSpPr>
          <p:spPr bwMode="auto">
            <a:xfrm>
              <a:off x="2198" y="1675"/>
              <a:ext cx="59" cy="28"/>
            </a:xfrm>
            <a:custGeom>
              <a:avLst/>
              <a:gdLst>
                <a:gd name="T0" fmla="*/ 0 w 469"/>
                <a:gd name="T1" fmla="*/ 0 h 222"/>
                <a:gd name="T2" fmla="*/ 0 w 469"/>
                <a:gd name="T3" fmla="*/ 0 h 222"/>
                <a:gd name="T4" fmla="*/ 0 w 469"/>
                <a:gd name="T5" fmla="*/ 0 h 222"/>
                <a:gd name="T6" fmla="*/ 0 w 469"/>
                <a:gd name="T7" fmla="*/ 0 h 222"/>
                <a:gd name="T8" fmla="*/ 0 w 469"/>
                <a:gd name="T9" fmla="*/ 0 h 222"/>
                <a:gd name="T10" fmla="*/ 0 w 469"/>
                <a:gd name="T11" fmla="*/ 0 h 222"/>
                <a:gd name="T12" fmla="*/ 0 w 469"/>
                <a:gd name="T13" fmla="*/ 0 h 222"/>
                <a:gd name="T14" fmla="*/ 0 w 469"/>
                <a:gd name="T15" fmla="*/ 0 h 222"/>
                <a:gd name="T16" fmla="*/ 0 w 469"/>
                <a:gd name="T17" fmla="*/ 0 h 222"/>
                <a:gd name="T18" fmla="*/ 0 w 469"/>
                <a:gd name="T19" fmla="*/ 0 h 222"/>
                <a:gd name="T20" fmla="*/ 0 w 469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9" h="222">
                  <a:moveTo>
                    <a:pt x="0" y="150"/>
                  </a:moveTo>
                  <a:lnTo>
                    <a:pt x="133" y="0"/>
                  </a:lnTo>
                  <a:lnTo>
                    <a:pt x="318" y="0"/>
                  </a:lnTo>
                  <a:lnTo>
                    <a:pt x="469" y="108"/>
                  </a:lnTo>
                  <a:lnTo>
                    <a:pt x="469" y="126"/>
                  </a:lnTo>
                  <a:lnTo>
                    <a:pt x="444" y="126"/>
                  </a:lnTo>
                  <a:lnTo>
                    <a:pt x="331" y="216"/>
                  </a:lnTo>
                  <a:lnTo>
                    <a:pt x="180" y="222"/>
                  </a:lnTo>
                  <a:lnTo>
                    <a:pt x="72" y="21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6" name="Freeform 12"/>
            <p:cNvSpPr>
              <a:spLocks/>
            </p:cNvSpPr>
            <p:nvPr/>
          </p:nvSpPr>
          <p:spPr bwMode="auto">
            <a:xfrm>
              <a:off x="2332" y="1651"/>
              <a:ext cx="64" cy="29"/>
            </a:xfrm>
            <a:custGeom>
              <a:avLst/>
              <a:gdLst>
                <a:gd name="T0" fmla="*/ 0 w 511"/>
                <a:gd name="T1" fmla="*/ 0 h 234"/>
                <a:gd name="T2" fmla="*/ 0 w 511"/>
                <a:gd name="T3" fmla="*/ 0 h 234"/>
                <a:gd name="T4" fmla="*/ 0 w 511"/>
                <a:gd name="T5" fmla="*/ 0 h 234"/>
                <a:gd name="T6" fmla="*/ 0 w 511"/>
                <a:gd name="T7" fmla="*/ 0 h 234"/>
                <a:gd name="T8" fmla="*/ 0 w 511"/>
                <a:gd name="T9" fmla="*/ 0 h 234"/>
                <a:gd name="T10" fmla="*/ 0 w 511"/>
                <a:gd name="T11" fmla="*/ 0 h 234"/>
                <a:gd name="T12" fmla="*/ 0 w 511"/>
                <a:gd name="T13" fmla="*/ 0 h 234"/>
                <a:gd name="T14" fmla="*/ 0 w 511"/>
                <a:gd name="T15" fmla="*/ 0 h 234"/>
                <a:gd name="T16" fmla="*/ 0 w 511"/>
                <a:gd name="T17" fmla="*/ 0 h 234"/>
                <a:gd name="T18" fmla="*/ 0 w 511"/>
                <a:gd name="T19" fmla="*/ 0 h 234"/>
                <a:gd name="T20" fmla="*/ 0 w 511"/>
                <a:gd name="T21" fmla="*/ 0 h 234"/>
                <a:gd name="T22" fmla="*/ 0 w 511"/>
                <a:gd name="T23" fmla="*/ 0 h 234"/>
                <a:gd name="T24" fmla="*/ 0 w 511"/>
                <a:gd name="T25" fmla="*/ 0 h 234"/>
                <a:gd name="T26" fmla="*/ 0 w 511"/>
                <a:gd name="T27" fmla="*/ 0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1" h="234">
                  <a:moveTo>
                    <a:pt x="6" y="192"/>
                  </a:moveTo>
                  <a:lnTo>
                    <a:pt x="29" y="192"/>
                  </a:lnTo>
                  <a:lnTo>
                    <a:pt x="126" y="234"/>
                  </a:lnTo>
                  <a:lnTo>
                    <a:pt x="258" y="234"/>
                  </a:lnTo>
                  <a:lnTo>
                    <a:pt x="342" y="210"/>
                  </a:lnTo>
                  <a:lnTo>
                    <a:pt x="444" y="150"/>
                  </a:lnTo>
                  <a:lnTo>
                    <a:pt x="511" y="72"/>
                  </a:lnTo>
                  <a:lnTo>
                    <a:pt x="493" y="54"/>
                  </a:lnTo>
                  <a:lnTo>
                    <a:pt x="324" y="0"/>
                  </a:lnTo>
                  <a:lnTo>
                    <a:pt x="180" y="0"/>
                  </a:lnTo>
                  <a:lnTo>
                    <a:pt x="83" y="47"/>
                  </a:lnTo>
                  <a:lnTo>
                    <a:pt x="0" y="150"/>
                  </a:lnTo>
                  <a:lnTo>
                    <a:pt x="6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7" name="Freeform 13"/>
            <p:cNvSpPr>
              <a:spLocks/>
            </p:cNvSpPr>
            <p:nvPr/>
          </p:nvSpPr>
          <p:spPr bwMode="auto">
            <a:xfrm>
              <a:off x="2293" y="1820"/>
              <a:ext cx="45" cy="13"/>
            </a:xfrm>
            <a:custGeom>
              <a:avLst/>
              <a:gdLst>
                <a:gd name="T0" fmla="*/ 0 w 360"/>
                <a:gd name="T1" fmla="*/ 0 h 102"/>
                <a:gd name="T2" fmla="*/ 0 w 360"/>
                <a:gd name="T3" fmla="*/ 0 h 102"/>
                <a:gd name="T4" fmla="*/ 0 w 360"/>
                <a:gd name="T5" fmla="*/ 0 h 102"/>
                <a:gd name="T6" fmla="*/ 0 w 360"/>
                <a:gd name="T7" fmla="*/ 0 h 102"/>
                <a:gd name="T8" fmla="*/ 0 w 360"/>
                <a:gd name="T9" fmla="*/ 0 h 102"/>
                <a:gd name="T10" fmla="*/ 0 w 360"/>
                <a:gd name="T11" fmla="*/ 0 h 102"/>
                <a:gd name="T12" fmla="*/ 0 w 360"/>
                <a:gd name="T13" fmla="*/ 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0" h="102">
                  <a:moveTo>
                    <a:pt x="0" y="30"/>
                  </a:moveTo>
                  <a:lnTo>
                    <a:pt x="90" y="102"/>
                  </a:lnTo>
                  <a:lnTo>
                    <a:pt x="288" y="84"/>
                  </a:lnTo>
                  <a:lnTo>
                    <a:pt x="360" y="0"/>
                  </a:lnTo>
                  <a:lnTo>
                    <a:pt x="162" y="4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8" name="Freeform 14"/>
            <p:cNvSpPr>
              <a:spLocks/>
            </p:cNvSpPr>
            <p:nvPr/>
          </p:nvSpPr>
          <p:spPr bwMode="auto">
            <a:xfrm>
              <a:off x="2316" y="1611"/>
              <a:ext cx="85" cy="24"/>
            </a:xfrm>
            <a:custGeom>
              <a:avLst/>
              <a:gdLst>
                <a:gd name="T0" fmla="*/ 0 w 678"/>
                <a:gd name="T1" fmla="*/ 0 h 199"/>
                <a:gd name="T2" fmla="*/ 0 w 678"/>
                <a:gd name="T3" fmla="*/ 0 h 199"/>
                <a:gd name="T4" fmla="*/ 0 w 678"/>
                <a:gd name="T5" fmla="*/ 0 h 199"/>
                <a:gd name="T6" fmla="*/ 0 w 678"/>
                <a:gd name="T7" fmla="*/ 0 h 199"/>
                <a:gd name="T8" fmla="*/ 0 w 678"/>
                <a:gd name="T9" fmla="*/ 0 h 199"/>
                <a:gd name="T10" fmla="*/ 0 w 678"/>
                <a:gd name="T11" fmla="*/ 0 h 199"/>
                <a:gd name="T12" fmla="*/ 0 w 678"/>
                <a:gd name="T13" fmla="*/ 0 h 199"/>
                <a:gd name="T14" fmla="*/ 0 w 678"/>
                <a:gd name="T15" fmla="*/ 0 h 199"/>
                <a:gd name="T16" fmla="*/ 0 w 678"/>
                <a:gd name="T17" fmla="*/ 0 h 1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8" h="199">
                  <a:moveTo>
                    <a:pt x="0" y="199"/>
                  </a:moveTo>
                  <a:lnTo>
                    <a:pt x="90" y="199"/>
                  </a:lnTo>
                  <a:lnTo>
                    <a:pt x="462" y="67"/>
                  </a:lnTo>
                  <a:lnTo>
                    <a:pt x="678" y="103"/>
                  </a:lnTo>
                  <a:lnTo>
                    <a:pt x="420" y="0"/>
                  </a:lnTo>
                  <a:lnTo>
                    <a:pt x="384" y="0"/>
                  </a:lnTo>
                  <a:lnTo>
                    <a:pt x="0" y="163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89" name="Freeform 15"/>
            <p:cNvSpPr>
              <a:spLocks/>
            </p:cNvSpPr>
            <p:nvPr/>
          </p:nvSpPr>
          <p:spPr bwMode="auto">
            <a:xfrm>
              <a:off x="2181" y="1646"/>
              <a:ext cx="58" cy="16"/>
            </a:xfrm>
            <a:custGeom>
              <a:avLst/>
              <a:gdLst>
                <a:gd name="T0" fmla="*/ 0 w 469"/>
                <a:gd name="T1" fmla="*/ 0 h 127"/>
                <a:gd name="T2" fmla="*/ 0 w 469"/>
                <a:gd name="T3" fmla="*/ 0 h 127"/>
                <a:gd name="T4" fmla="*/ 0 w 469"/>
                <a:gd name="T5" fmla="*/ 0 h 127"/>
                <a:gd name="T6" fmla="*/ 0 w 469"/>
                <a:gd name="T7" fmla="*/ 0 h 127"/>
                <a:gd name="T8" fmla="*/ 0 w 469"/>
                <a:gd name="T9" fmla="*/ 0 h 127"/>
                <a:gd name="T10" fmla="*/ 0 w 469"/>
                <a:gd name="T11" fmla="*/ 0 h 127"/>
                <a:gd name="T12" fmla="*/ 0 w 469"/>
                <a:gd name="T13" fmla="*/ 0 h 127"/>
                <a:gd name="T14" fmla="*/ 0 w 469"/>
                <a:gd name="T15" fmla="*/ 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9" h="127">
                  <a:moveTo>
                    <a:pt x="0" y="127"/>
                  </a:moveTo>
                  <a:lnTo>
                    <a:pt x="168" y="0"/>
                  </a:lnTo>
                  <a:lnTo>
                    <a:pt x="372" y="0"/>
                  </a:lnTo>
                  <a:lnTo>
                    <a:pt x="469" y="48"/>
                  </a:lnTo>
                  <a:lnTo>
                    <a:pt x="372" y="96"/>
                  </a:lnTo>
                  <a:lnTo>
                    <a:pt x="174" y="48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0" name="Freeform 16"/>
            <p:cNvSpPr>
              <a:spLocks/>
            </p:cNvSpPr>
            <p:nvPr/>
          </p:nvSpPr>
          <p:spPr bwMode="auto">
            <a:xfrm>
              <a:off x="2234" y="1677"/>
              <a:ext cx="8" cy="10"/>
            </a:xfrm>
            <a:custGeom>
              <a:avLst/>
              <a:gdLst>
                <a:gd name="T0" fmla="*/ 0 w 65"/>
                <a:gd name="T1" fmla="*/ 0 h 84"/>
                <a:gd name="T2" fmla="*/ 0 w 65"/>
                <a:gd name="T3" fmla="*/ 0 h 84"/>
                <a:gd name="T4" fmla="*/ 0 w 65"/>
                <a:gd name="T5" fmla="*/ 0 h 84"/>
                <a:gd name="T6" fmla="*/ 0 w 65"/>
                <a:gd name="T7" fmla="*/ 0 h 84"/>
                <a:gd name="T8" fmla="*/ 0 w 65"/>
                <a:gd name="T9" fmla="*/ 0 h 84"/>
                <a:gd name="T10" fmla="*/ 0 w 65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84">
                  <a:moveTo>
                    <a:pt x="0" y="0"/>
                  </a:moveTo>
                  <a:lnTo>
                    <a:pt x="24" y="42"/>
                  </a:lnTo>
                  <a:lnTo>
                    <a:pt x="42" y="84"/>
                  </a:lnTo>
                  <a:lnTo>
                    <a:pt x="65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1" name="Freeform 17"/>
            <p:cNvSpPr>
              <a:spLocks/>
            </p:cNvSpPr>
            <p:nvPr/>
          </p:nvSpPr>
          <p:spPr bwMode="auto">
            <a:xfrm>
              <a:off x="2338" y="1662"/>
              <a:ext cx="55" cy="22"/>
            </a:xfrm>
            <a:custGeom>
              <a:avLst/>
              <a:gdLst>
                <a:gd name="T0" fmla="*/ 0 w 439"/>
                <a:gd name="T1" fmla="*/ 0 h 179"/>
                <a:gd name="T2" fmla="*/ 0 w 439"/>
                <a:gd name="T3" fmla="*/ 0 h 179"/>
                <a:gd name="T4" fmla="*/ 0 w 439"/>
                <a:gd name="T5" fmla="*/ 0 h 179"/>
                <a:gd name="T6" fmla="*/ 0 w 439"/>
                <a:gd name="T7" fmla="*/ 0 h 179"/>
                <a:gd name="T8" fmla="*/ 0 w 439"/>
                <a:gd name="T9" fmla="*/ 0 h 179"/>
                <a:gd name="T10" fmla="*/ 0 w 439"/>
                <a:gd name="T11" fmla="*/ 0 h 179"/>
                <a:gd name="T12" fmla="*/ 0 w 439"/>
                <a:gd name="T13" fmla="*/ 0 h 179"/>
                <a:gd name="T14" fmla="*/ 0 w 439"/>
                <a:gd name="T15" fmla="*/ 0 h 179"/>
                <a:gd name="T16" fmla="*/ 0 w 439"/>
                <a:gd name="T17" fmla="*/ 0 h 179"/>
                <a:gd name="T18" fmla="*/ 0 w 439"/>
                <a:gd name="T19" fmla="*/ 0 h 179"/>
                <a:gd name="T20" fmla="*/ 0 w 439"/>
                <a:gd name="T21" fmla="*/ 0 h 179"/>
                <a:gd name="T22" fmla="*/ 0 w 439"/>
                <a:gd name="T23" fmla="*/ 0 h 179"/>
                <a:gd name="T24" fmla="*/ 0 w 439"/>
                <a:gd name="T25" fmla="*/ 0 h 1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9" h="179">
                  <a:moveTo>
                    <a:pt x="0" y="113"/>
                  </a:moveTo>
                  <a:lnTo>
                    <a:pt x="114" y="137"/>
                  </a:lnTo>
                  <a:lnTo>
                    <a:pt x="204" y="149"/>
                  </a:lnTo>
                  <a:lnTo>
                    <a:pt x="288" y="113"/>
                  </a:lnTo>
                  <a:lnTo>
                    <a:pt x="390" y="65"/>
                  </a:lnTo>
                  <a:lnTo>
                    <a:pt x="439" y="0"/>
                  </a:lnTo>
                  <a:lnTo>
                    <a:pt x="390" y="65"/>
                  </a:lnTo>
                  <a:lnTo>
                    <a:pt x="312" y="137"/>
                  </a:lnTo>
                  <a:lnTo>
                    <a:pt x="204" y="173"/>
                  </a:lnTo>
                  <a:lnTo>
                    <a:pt x="108" y="179"/>
                  </a:lnTo>
                  <a:lnTo>
                    <a:pt x="29" y="14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2" name="Freeform 18"/>
            <p:cNvSpPr>
              <a:spLocks/>
            </p:cNvSpPr>
            <p:nvPr/>
          </p:nvSpPr>
          <p:spPr bwMode="auto">
            <a:xfrm>
              <a:off x="2252" y="1662"/>
              <a:ext cx="92" cy="109"/>
            </a:xfrm>
            <a:custGeom>
              <a:avLst/>
              <a:gdLst>
                <a:gd name="T0" fmla="*/ 0 w 733"/>
                <a:gd name="T1" fmla="*/ 0 h 875"/>
                <a:gd name="T2" fmla="*/ 0 w 733"/>
                <a:gd name="T3" fmla="*/ 0 h 875"/>
                <a:gd name="T4" fmla="*/ 0 w 733"/>
                <a:gd name="T5" fmla="*/ 0 h 875"/>
                <a:gd name="T6" fmla="*/ 0 w 733"/>
                <a:gd name="T7" fmla="*/ 0 h 875"/>
                <a:gd name="T8" fmla="*/ 0 w 733"/>
                <a:gd name="T9" fmla="*/ 0 h 875"/>
                <a:gd name="T10" fmla="*/ 0 w 733"/>
                <a:gd name="T11" fmla="*/ 0 h 875"/>
                <a:gd name="T12" fmla="*/ 0 w 733"/>
                <a:gd name="T13" fmla="*/ 0 h 875"/>
                <a:gd name="T14" fmla="*/ 0 w 733"/>
                <a:gd name="T15" fmla="*/ 0 h 875"/>
                <a:gd name="T16" fmla="*/ 0 w 733"/>
                <a:gd name="T17" fmla="*/ 0 h 875"/>
                <a:gd name="T18" fmla="*/ 0 w 733"/>
                <a:gd name="T19" fmla="*/ 0 h 875"/>
                <a:gd name="T20" fmla="*/ 0 w 733"/>
                <a:gd name="T21" fmla="*/ 0 h 875"/>
                <a:gd name="T22" fmla="*/ 0 w 733"/>
                <a:gd name="T23" fmla="*/ 0 h 875"/>
                <a:gd name="T24" fmla="*/ 0 w 733"/>
                <a:gd name="T25" fmla="*/ 0 h 875"/>
                <a:gd name="T26" fmla="*/ 0 w 733"/>
                <a:gd name="T27" fmla="*/ 0 h 875"/>
                <a:gd name="T28" fmla="*/ 0 w 733"/>
                <a:gd name="T29" fmla="*/ 0 h 875"/>
                <a:gd name="T30" fmla="*/ 0 w 733"/>
                <a:gd name="T31" fmla="*/ 0 h 875"/>
                <a:gd name="T32" fmla="*/ 0 w 733"/>
                <a:gd name="T33" fmla="*/ 0 h 875"/>
                <a:gd name="T34" fmla="*/ 0 w 733"/>
                <a:gd name="T35" fmla="*/ 0 h 875"/>
                <a:gd name="T36" fmla="*/ 0 w 733"/>
                <a:gd name="T37" fmla="*/ 0 h 875"/>
                <a:gd name="T38" fmla="*/ 0 w 733"/>
                <a:gd name="T39" fmla="*/ 0 h 875"/>
                <a:gd name="T40" fmla="*/ 0 w 733"/>
                <a:gd name="T41" fmla="*/ 0 h 875"/>
                <a:gd name="T42" fmla="*/ 0 w 733"/>
                <a:gd name="T43" fmla="*/ 0 h 875"/>
                <a:gd name="T44" fmla="*/ 0 w 733"/>
                <a:gd name="T45" fmla="*/ 0 h 875"/>
                <a:gd name="T46" fmla="*/ 0 w 733"/>
                <a:gd name="T47" fmla="*/ 0 h 875"/>
                <a:gd name="T48" fmla="*/ 0 w 733"/>
                <a:gd name="T49" fmla="*/ 0 h 875"/>
                <a:gd name="T50" fmla="*/ 0 w 733"/>
                <a:gd name="T51" fmla="*/ 0 h 875"/>
                <a:gd name="T52" fmla="*/ 0 w 733"/>
                <a:gd name="T53" fmla="*/ 0 h 875"/>
                <a:gd name="T54" fmla="*/ 0 w 733"/>
                <a:gd name="T55" fmla="*/ 0 h 875"/>
                <a:gd name="T56" fmla="*/ 0 w 733"/>
                <a:gd name="T57" fmla="*/ 0 h 875"/>
                <a:gd name="T58" fmla="*/ 0 w 733"/>
                <a:gd name="T59" fmla="*/ 0 h 8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33" h="875">
                  <a:moveTo>
                    <a:pt x="0" y="0"/>
                  </a:moveTo>
                  <a:lnTo>
                    <a:pt x="96" y="54"/>
                  </a:lnTo>
                  <a:lnTo>
                    <a:pt x="162" y="131"/>
                  </a:lnTo>
                  <a:lnTo>
                    <a:pt x="193" y="215"/>
                  </a:lnTo>
                  <a:lnTo>
                    <a:pt x="216" y="329"/>
                  </a:lnTo>
                  <a:lnTo>
                    <a:pt x="216" y="588"/>
                  </a:lnTo>
                  <a:lnTo>
                    <a:pt x="186" y="714"/>
                  </a:lnTo>
                  <a:lnTo>
                    <a:pt x="186" y="762"/>
                  </a:lnTo>
                  <a:lnTo>
                    <a:pt x="229" y="803"/>
                  </a:lnTo>
                  <a:lnTo>
                    <a:pt x="432" y="803"/>
                  </a:lnTo>
                  <a:lnTo>
                    <a:pt x="553" y="762"/>
                  </a:lnTo>
                  <a:lnTo>
                    <a:pt x="702" y="762"/>
                  </a:lnTo>
                  <a:lnTo>
                    <a:pt x="733" y="672"/>
                  </a:lnTo>
                  <a:lnTo>
                    <a:pt x="733" y="762"/>
                  </a:lnTo>
                  <a:lnTo>
                    <a:pt x="643" y="803"/>
                  </a:lnTo>
                  <a:lnTo>
                    <a:pt x="511" y="803"/>
                  </a:lnTo>
                  <a:lnTo>
                    <a:pt x="319" y="875"/>
                  </a:lnTo>
                  <a:lnTo>
                    <a:pt x="180" y="875"/>
                  </a:lnTo>
                  <a:lnTo>
                    <a:pt x="96" y="803"/>
                  </a:lnTo>
                  <a:lnTo>
                    <a:pt x="114" y="744"/>
                  </a:lnTo>
                  <a:lnTo>
                    <a:pt x="180" y="642"/>
                  </a:lnTo>
                  <a:lnTo>
                    <a:pt x="186" y="491"/>
                  </a:lnTo>
                  <a:lnTo>
                    <a:pt x="186" y="413"/>
                  </a:lnTo>
                  <a:lnTo>
                    <a:pt x="0" y="575"/>
                  </a:lnTo>
                  <a:lnTo>
                    <a:pt x="132" y="354"/>
                  </a:lnTo>
                  <a:lnTo>
                    <a:pt x="157" y="251"/>
                  </a:lnTo>
                  <a:lnTo>
                    <a:pt x="157" y="173"/>
                  </a:lnTo>
                  <a:lnTo>
                    <a:pt x="96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3" name="Freeform 19"/>
            <p:cNvSpPr>
              <a:spLocks/>
            </p:cNvSpPr>
            <p:nvPr/>
          </p:nvSpPr>
          <p:spPr bwMode="auto">
            <a:xfrm>
              <a:off x="2319" y="1726"/>
              <a:ext cx="16" cy="12"/>
            </a:xfrm>
            <a:custGeom>
              <a:avLst/>
              <a:gdLst>
                <a:gd name="T0" fmla="*/ 0 w 126"/>
                <a:gd name="T1" fmla="*/ 0 h 95"/>
                <a:gd name="T2" fmla="*/ 0 w 126"/>
                <a:gd name="T3" fmla="*/ 0 h 95"/>
                <a:gd name="T4" fmla="*/ 0 w 126"/>
                <a:gd name="T5" fmla="*/ 0 h 95"/>
                <a:gd name="T6" fmla="*/ 0 w 126"/>
                <a:gd name="T7" fmla="*/ 0 h 95"/>
                <a:gd name="T8" fmla="*/ 0 w 126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95">
                  <a:moveTo>
                    <a:pt x="0" y="0"/>
                  </a:moveTo>
                  <a:lnTo>
                    <a:pt x="0" y="41"/>
                  </a:lnTo>
                  <a:lnTo>
                    <a:pt x="126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4" name="Freeform 20"/>
            <p:cNvSpPr>
              <a:spLocks/>
            </p:cNvSpPr>
            <p:nvPr/>
          </p:nvSpPr>
          <p:spPr bwMode="auto">
            <a:xfrm>
              <a:off x="2266" y="1806"/>
              <a:ext cx="108" cy="32"/>
            </a:xfrm>
            <a:custGeom>
              <a:avLst/>
              <a:gdLst>
                <a:gd name="T0" fmla="*/ 0 w 865"/>
                <a:gd name="T1" fmla="*/ 0 h 257"/>
                <a:gd name="T2" fmla="*/ 0 w 865"/>
                <a:gd name="T3" fmla="*/ 0 h 257"/>
                <a:gd name="T4" fmla="*/ 0 w 865"/>
                <a:gd name="T5" fmla="*/ 0 h 257"/>
                <a:gd name="T6" fmla="*/ 0 w 865"/>
                <a:gd name="T7" fmla="*/ 0 h 257"/>
                <a:gd name="T8" fmla="*/ 0 w 865"/>
                <a:gd name="T9" fmla="*/ 0 h 257"/>
                <a:gd name="T10" fmla="*/ 0 w 865"/>
                <a:gd name="T11" fmla="*/ 0 h 257"/>
                <a:gd name="T12" fmla="*/ 0 w 865"/>
                <a:gd name="T13" fmla="*/ 0 h 257"/>
                <a:gd name="T14" fmla="*/ 0 w 865"/>
                <a:gd name="T15" fmla="*/ 0 h 257"/>
                <a:gd name="T16" fmla="*/ 0 w 865"/>
                <a:gd name="T17" fmla="*/ 0 h 257"/>
                <a:gd name="T18" fmla="*/ 0 w 865"/>
                <a:gd name="T19" fmla="*/ 0 h 257"/>
                <a:gd name="T20" fmla="*/ 0 w 865"/>
                <a:gd name="T21" fmla="*/ 0 h 257"/>
                <a:gd name="T22" fmla="*/ 0 w 865"/>
                <a:gd name="T23" fmla="*/ 0 h 257"/>
                <a:gd name="T24" fmla="*/ 0 w 865"/>
                <a:gd name="T25" fmla="*/ 0 h 257"/>
                <a:gd name="T26" fmla="*/ 0 w 865"/>
                <a:gd name="T27" fmla="*/ 0 h 257"/>
                <a:gd name="T28" fmla="*/ 0 w 865"/>
                <a:gd name="T29" fmla="*/ 0 h 257"/>
                <a:gd name="T30" fmla="*/ 0 w 865"/>
                <a:gd name="T31" fmla="*/ 0 h 257"/>
                <a:gd name="T32" fmla="*/ 0 w 865"/>
                <a:gd name="T33" fmla="*/ 0 h 257"/>
                <a:gd name="T34" fmla="*/ 0 w 865"/>
                <a:gd name="T35" fmla="*/ 0 h 257"/>
                <a:gd name="T36" fmla="*/ 0 w 865"/>
                <a:gd name="T37" fmla="*/ 0 h 257"/>
                <a:gd name="T38" fmla="*/ 0 w 865"/>
                <a:gd name="T39" fmla="*/ 0 h 257"/>
                <a:gd name="T40" fmla="*/ 0 w 865"/>
                <a:gd name="T41" fmla="*/ 0 h 257"/>
                <a:gd name="T42" fmla="*/ 0 w 865"/>
                <a:gd name="T43" fmla="*/ 0 h 257"/>
                <a:gd name="T44" fmla="*/ 0 w 865"/>
                <a:gd name="T45" fmla="*/ 0 h 2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5" h="257">
                  <a:moveTo>
                    <a:pt x="0" y="90"/>
                  </a:moveTo>
                  <a:lnTo>
                    <a:pt x="97" y="84"/>
                  </a:lnTo>
                  <a:lnTo>
                    <a:pt x="270" y="11"/>
                  </a:lnTo>
                  <a:lnTo>
                    <a:pt x="343" y="36"/>
                  </a:lnTo>
                  <a:lnTo>
                    <a:pt x="475" y="0"/>
                  </a:lnTo>
                  <a:lnTo>
                    <a:pt x="727" y="47"/>
                  </a:lnTo>
                  <a:lnTo>
                    <a:pt x="865" y="42"/>
                  </a:lnTo>
                  <a:lnTo>
                    <a:pt x="619" y="234"/>
                  </a:lnTo>
                  <a:lnTo>
                    <a:pt x="487" y="257"/>
                  </a:lnTo>
                  <a:lnTo>
                    <a:pt x="331" y="257"/>
                  </a:lnTo>
                  <a:lnTo>
                    <a:pt x="565" y="210"/>
                  </a:lnTo>
                  <a:lnTo>
                    <a:pt x="667" y="108"/>
                  </a:lnTo>
                  <a:lnTo>
                    <a:pt x="487" y="78"/>
                  </a:lnTo>
                  <a:lnTo>
                    <a:pt x="372" y="132"/>
                  </a:lnTo>
                  <a:lnTo>
                    <a:pt x="259" y="114"/>
                  </a:lnTo>
                  <a:lnTo>
                    <a:pt x="133" y="150"/>
                  </a:lnTo>
                  <a:lnTo>
                    <a:pt x="228" y="234"/>
                  </a:lnTo>
                  <a:lnTo>
                    <a:pt x="288" y="257"/>
                  </a:lnTo>
                  <a:lnTo>
                    <a:pt x="187" y="234"/>
                  </a:lnTo>
                  <a:lnTo>
                    <a:pt x="66" y="15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5" name="Freeform 21"/>
            <p:cNvSpPr>
              <a:spLocks/>
            </p:cNvSpPr>
            <p:nvPr/>
          </p:nvSpPr>
          <p:spPr bwMode="auto">
            <a:xfrm>
              <a:off x="2073" y="1309"/>
              <a:ext cx="444" cy="498"/>
            </a:xfrm>
            <a:custGeom>
              <a:avLst/>
              <a:gdLst>
                <a:gd name="T0" fmla="*/ 0 w 3551"/>
                <a:gd name="T1" fmla="*/ 0 h 3986"/>
                <a:gd name="T2" fmla="*/ 0 w 3551"/>
                <a:gd name="T3" fmla="*/ 0 h 3986"/>
                <a:gd name="T4" fmla="*/ 0 w 3551"/>
                <a:gd name="T5" fmla="*/ 0 h 3986"/>
                <a:gd name="T6" fmla="*/ 0 w 3551"/>
                <a:gd name="T7" fmla="*/ 0 h 3986"/>
                <a:gd name="T8" fmla="*/ 0 w 3551"/>
                <a:gd name="T9" fmla="*/ 0 h 3986"/>
                <a:gd name="T10" fmla="*/ 0 w 3551"/>
                <a:gd name="T11" fmla="*/ 0 h 3986"/>
                <a:gd name="T12" fmla="*/ 0 w 3551"/>
                <a:gd name="T13" fmla="*/ 0 h 3986"/>
                <a:gd name="T14" fmla="*/ 0 w 3551"/>
                <a:gd name="T15" fmla="*/ 0 h 3986"/>
                <a:gd name="T16" fmla="*/ 0 w 3551"/>
                <a:gd name="T17" fmla="*/ 0 h 3986"/>
                <a:gd name="T18" fmla="*/ 0 w 3551"/>
                <a:gd name="T19" fmla="*/ 0 h 3986"/>
                <a:gd name="T20" fmla="*/ 0 w 3551"/>
                <a:gd name="T21" fmla="*/ 0 h 3986"/>
                <a:gd name="T22" fmla="*/ 0 w 3551"/>
                <a:gd name="T23" fmla="*/ 0 h 3986"/>
                <a:gd name="T24" fmla="*/ 0 w 3551"/>
                <a:gd name="T25" fmla="*/ 0 h 3986"/>
                <a:gd name="T26" fmla="*/ 0 w 3551"/>
                <a:gd name="T27" fmla="*/ 0 h 3986"/>
                <a:gd name="T28" fmla="*/ 0 w 3551"/>
                <a:gd name="T29" fmla="*/ 0 h 3986"/>
                <a:gd name="T30" fmla="*/ 0 w 3551"/>
                <a:gd name="T31" fmla="*/ 0 h 3986"/>
                <a:gd name="T32" fmla="*/ 0 w 3551"/>
                <a:gd name="T33" fmla="*/ 0 h 3986"/>
                <a:gd name="T34" fmla="*/ 0 w 3551"/>
                <a:gd name="T35" fmla="*/ 0 h 3986"/>
                <a:gd name="T36" fmla="*/ 0 w 3551"/>
                <a:gd name="T37" fmla="*/ 0 h 3986"/>
                <a:gd name="T38" fmla="*/ 0 w 3551"/>
                <a:gd name="T39" fmla="*/ 0 h 3986"/>
                <a:gd name="T40" fmla="*/ 0 w 3551"/>
                <a:gd name="T41" fmla="*/ 0 h 3986"/>
                <a:gd name="T42" fmla="*/ 0 w 3551"/>
                <a:gd name="T43" fmla="*/ 0 h 3986"/>
                <a:gd name="T44" fmla="*/ 0 w 3551"/>
                <a:gd name="T45" fmla="*/ 0 h 3986"/>
                <a:gd name="T46" fmla="*/ 0 w 3551"/>
                <a:gd name="T47" fmla="*/ 0 h 3986"/>
                <a:gd name="T48" fmla="*/ 0 w 3551"/>
                <a:gd name="T49" fmla="*/ 0 h 3986"/>
                <a:gd name="T50" fmla="*/ 0 w 3551"/>
                <a:gd name="T51" fmla="*/ 0 h 3986"/>
                <a:gd name="T52" fmla="*/ 0 w 3551"/>
                <a:gd name="T53" fmla="*/ 0 h 3986"/>
                <a:gd name="T54" fmla="*/ 0 w 3551"/>
                <a:gd name="T55" fmla="*/ 0 h 3986"/>
                <a:gd name="T56" fmla="*/ 0 w 3551"/>
                <a:gd name="T57" fmla="*/ 0 h 3986"/>
                <a:gd name="T58" fmla="*/ 0 w 3551"/>
                <a:gd name="T59" fmla="*/ 0 h 3986"/>
                <a:gd name="T60" fmla="*/ 0 w 3551"/>
                <a:gd name="T61" fmla="*/ 0 h 3986"/>
                <a:gd name="T62" fmla="*/ 0 w 3551"/>
                <a:gd name="T63" fmla="*/ 0 h 3986"/>
                <a:gd name="T64" fmla="*/ 0 w 3551"/>
                <a:gd name="T65" fmla="*/ 0 h 3986"/>
                <a:gd name="T66" fmla="*/ 0 w 3551"/>
                <a:gd name="T67" fmla="*/ 0 h 3986"/>
                <a:gd name="T68" fmla="*/ 0 w 3551"/>
                <a:gd name="T69" fmla="*/ 0 h 3986"/>
                <a:gd name="T70" fmla="*/ 0 w 3551"/>
                <a:gd name="T71" fmla="*/ 0 h 3986"/>
                <a:gd name="T72" fmla="*/ 0 w 3551"/>
                <a:gd name="T73" fmla="*/ 0 h 3986"/>
                <a:gd name="T74" fmla="*/ 0 w 3551"/>
                <a:gd name="T75" fmla="*/ 0 h 3986"/>
                <a:gd name="T76" fmla="*/ 0 w 3551"/>
                <a:gd name="T77" fmla="*/ 0 h 3986"/>
                <a:gd name="T78" fmla="*/ 0 w 3551"/>
                <a:gd name="T79" fmla="*/ 0 h 3986"/>
                <a:gd name="T80" fmla="*/ 0 w 3551"/>
                <a:gd name="T81" fmla="*/ 0 h 39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51" h="3986">
                  <a:moveTo>
                    <a:pt x="1202" y="90"/>
                  </a:moveTo>
                  <a:lnTo>
                    <a:pt x="1015" y="396"/>
                  </a:lnTo>
                  <a:lnTo>
                    <a:pt x="1015" y="481"/>
                  </a:lnTo>
                  <a:lnTo>
                    <a:pt x="1513" y="144"/>
                  </a:lnTo>
                  <a:lnTo>
                    <a:pt x="1623" y="144"/>
                  </a:lnTo>
                  <a:lnTo>
                    <a:pt x="1297" y="511"/>
                  </a:lnTo>
                  <a:lnTo>
                    <a:pt x="1472" y="511"/>
                  </a:lnTo>
                  <a:lnTo>
                    <a:pt x="1286" y="714"/>
                  </a:lnTo>
                  <a:lnTo>
                    <a:pt x="1562" y="624"/>
                  </a:lnTo>
                  <a:lnTo>
                    <a:pt x="1983" y="822"/>
                  </a:lnTo>
                  <a:lnTo>
                    <a:pt x="2506" y="858"/>
                  </a:lnTo>
                  <a:lnTo>
                    <a:pt x="2006" y="973"/>
                  </a:lnTo>
                  <a:lnTo>
                    <a:pt x="1556" y="858"/>
                  </a:lnTo>
                  <a:lnTo>
                    <a:pt x="823" y="973"/>
                  </a:lnTo>
                  <a:lnTo>
                    <a:pt x="1033" y="757"/>
                  </a:lnTo>
                  <a:lnTo>
                    <a:pt x="913" y="714"/>
                  </a:lnTo>
                  <a:lnTo>
                    <a:pt x="409" y="1123"/>
                  </a:lnTo>
                  <a:lnTo>
                    <a:pt x="721" y="1069"/>
                  </a:lnTo>
                  <a:lnTo>
                    <a:pt x="673" y="1230"/>
                  </a:lnTo>
                  <a:lnTo>
                    <a:pt x="1286" y="1135"/>
                  </a:lnTo>
                  <a:lnTo>
                    <a:pt x="1376" y="1183"/>
                  </a:lnTo>
                  <a:lnTo>
                    <a:pt x="1141" y="1381"/>
                  </a:lnTo>
                  <a:lnTo>
                    <a:pt x="1772" y="1381"/>
                  </a:lnTo>
                  <a:lnTo>
                    <a:pt x="823" y="1645"/>
                  </a:lnTo>
                  <a:lnTo>
                    <a:pt x="1177" y="1789"/>
                  </a:lnTo>
                  <a:lnTo>
                    <a:pt x="1490" y="1789"/>
                  </a:lnTo>
                  <a:lnTo>
                    <a:pt x="1177" y="1940"/>
                  </a:lnTo>
                  <a:lnTo>
                    <a:pt x="835" y="1940"/>
                  </a:lnTo>
                  <a:lnTo>
                    <a:pt x="558" y="1861"/>
                  </a:lnTo>
                  <a:lnTo>
                    <a:pt x="576" y="2018"/>
                  </a:lnTo>
                  <a:lnTo>
                    <a:pt x="823" y="2516"/>
                  </a:lnTo>
                  <a:lnTo>
                    <a:pt x="463" y="2276"/>
                  </a:lnTo>
                  <a:lnTo>
                    <a:pt x="306" y="2041"/>
                  </a:lnTo>
                  <a:lnTo>
                    <a:pt x="306" y="2305"/>
                  </a:lnTo>
                  <a:lnTo>
                    <a:pt x="175" y="2305"/>
                  </a:lnTo>
                  <a:lnTo>
                    <a:pt x="36" y="2089"/>
                  </a:lnTo>
                  <a:lnTo>
                    <a:pt x="0" y="1705"/>
                  </a:lnTo>
                  <a:lnTo>
                    <a:pt x="6" y="2071"/>
                  </a:lnTo>
                  <a:lnTo>
                    <a:pt x="114" y="2348"/>
                  </a:lnTo>
                  <a:lnTo>
                    <a:pt x="349" y="2576"/>
                  </a:lnTo>
                  <a:lnTo>
                    <a:pt x="306" y="2823"/>
                  </a:lnTo>
                  <a:lnTo>
                    <a:pt x="463" y="3224"/>
                  </a:lnTo>
                  <a:lnTo>
                    <a:pt x="499" y="3452"/>
                  </a:lnTo>
                  <a:lnTo>
                    <a:pt x="667" y="3698"/>
                  </a:lnTo>
                  <a:lnTo>
                    <a:pt x="968" y="3824"/>
                  </a:lnTo>
                  <a:lnTo>
                    <a:pt x="1081" y="3986"/>
                  </a:lnTo>
                  <a:lnTo>
                    <a:pt x="925" y="3650"/>
                  </a:lnTo>
                  <a:lnTo>
                    <a:pt x="793" y="3236"/>
                  </a:lnTo>
                  <a:lnTo>
                    <a:pt x="739" y="2888"/>
                  </a:lnTo>
                  <a:lnTo>
                    <a:pt x="757" y="2823"/>
                  </a:lnTo>
                  <a:lnTo>
                    <a:pt x="841" y="2684"/>
                  </a:lnTo>
                  <a:lnTo>
                    <a:pt x="883" y="2516"/>
                  </a:lnTo>
                  <a:lnTo>
                    <a:pt x="913" y="2348"/>
                  </a:lnTo>
                  <a:lnTo>
                    <a:pt x="1153" y="2348"/>
                  </a:lnTo>
                  <a:lnTo>
                    <a:pt x="1441" y="2276"/>
                  </a:lnTo>
                  <a:lnTo>
                    <a:pt x="1544" y="2276"/>
                  </a:lnTo>
                  <a:lnTo>
                    <a:pt x="1677" y="2330"/>
                  </a:lnTo>
                  <a:lnTo>
                    <a:pt x="1826" y="2330"/>
                  </a:lnTo>
                  <a:lnTo>
                    <a:pt x="1941" y="2276"/>
                  </a:lnTo>
                  <a:lnTo>
                    <a:pt x="2073" y="2167"/>
                  </a:lnTo>
                  <a:lnTo>
                    <a:pt x="2163" y="2131"/>
                  </a:lnTo>
                  <a:lnTo>
                    <a:pt x="2247" y="2131"/>
                  </a:lnTo>
                  <a:lnTo>
                    <a:pt x="2337" y="2222"/>
                  </a:lnTo>
                  <a:lnTo>
                    <a:pt x="2481" y="2318"/>
                  </a:lnTo>
                  <a:lnTo>
                    <a:pt x="2650" y="2330"/>
                  </a:lnTo>
                  <a:lnTo>
                    <a:pt x="2806" y="2318"/>
                  </a:lnTo>
                  <a:lnTo>
                    <a:pt x="2979" y="2251"/>
                  </a:lnTo>
                  <a:lnTo>
                    <a:pt x="3106" y="2516"/>
                  </a:lnTo>
                  <a:lnTo>
                    <a:pt x="3136" y="2276"/>
                  </a:lnTo>
                  <a:lnTo>
                    <a:pt x="3364" y="1969"/>
                  </a:lnTo>
                  <a:lnTo>
                    <a:pt x="3202" y="1940"/>
                  </a:lnTo>
                  <a:lnTo>
                    <a:pt x="3226" y="1820"/>
                  </a:lnTo>
                  <a:lnTo>
                    <a:pt x="3082" y="1820"/>
                  </a:lnTo>
                  <a:lnTo>
                    <a:pt x="3226" y="1694"/>
                  </a:lnTo>
                  <a:lnTo>
                    <a:pt x="3551" y="985"/>
                  </a:lnTo>
                  <a:lnTo>
                    <a:pt x="3226" y="493"/>
                  </a:lnTo>
                  <a:lnTo>
                    <a:pt x="2776" y="198"/>
                  </a:lnTo>
                  <a:lnTo>
                    <a:pt x="2451" y="198"/>
                  </a:lnTo>
                  <a:lnTo>
                    <a:pt x="2109" y="36"/>
                  </a:lnTo>
                  <a:lnTo>
                    <a:pt x="1677" y="0"/>
                  </a:lnTo>
                  <a:lnTo>
                    <a:pt x="1394" y="36"/>
                  </a:lnTo>
                  <a:lnTo>
                    <a:pt x="120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6" name="Freeform 22"/>
            <p:cNvSpPr>
              <a:spLocks/>
            </p:cNvSpPr>
            <p:nvPr/>
          </p:nvSpPr>
          <p:spPr bwMode="auto">
            <a:xfrm>
              <a:off x="2207" y="1431"/>
              <a:ext cx="355" cy="498"/>
            </a:xfrm>
            <a:custGeom>
              <a:avLst/>
              <a:gdLst>
                <a:gd name="T0" fmla="*/ 0 w 2842"/>
                <a:gd name="T1" fmla="*/ 0 h 3986"/>
                <a:gd name="T2" fmla="*/ 0 w 2842"/>
                <a:gd name="T3" fmla="*/ 0 h 3986"/>
                <a:gd name="T4" fmla="*/ 0 w 2842"/>
                <a:gd name="T5" fmla="*/ 0 h 3986"/>
                <a:gd name="T6" fmla="*/ 0 w 2842"/>
                <a:gd name="T7" fmla="*/ 0 h 3986"/>
                <a:gd name="T8" fmla="*/ 0 w 2842"/>
                <a:gd name="T9" fmla="*/ 0 h 3986"/>
                <a:gd name="T10" fmla="*/ 0 w 2842"/>
                <a:gd name="T11" fmla="*/ 0 h 3986"/>
                <a:gd name="T12" fmla="*/ 0 w 2842"/>
                <a:gd name="T13" fmla="*/ 0 h 3986"/>
                <a:gd name="T14" fmla="*/ 0 w 2842"/>
                <a:gd name="T15" fmla="*/ 0 h 3986"/>
                <a:gd name="T16" fmla="*/ 0 w 2842"/>
                <a:gd name="T17" fmla="*/ 0 h 3986"/>
                <a:gd name="T18" fmla="*/ 0 w 2842"/>
                <a:gd name="T19" fmla="*/ 0 h 3986"/>
                <a:gd name="T20" fmla="*/ 0 w 2842"/>
                <a:gd name="T21" fmla="*/ 0 h 3986"/>
                <a:gd name="T22" fmla="*/ 0 w 2842"/>
                <a:gd name="T23" fmla="*/ 0 h 3986"/>
                <a:gd name="T24" fmla="*/ 0 w 2842"/>
                <a:gd name="T25" fmla="*/ 0 h 3986"/>
                <a:gd name="T26" fmla="*/ 0 w 2842"/>
                <a:gd name="T27" fmla="*/ 0 h 3986"/>
                <a:gd name="T28" fmla="*/ 0 w 2842"/>
                <a:gd name="T29" fmla="*/ 0 h 3986"/>
                <a:gd name="T30" fmla="*/ 0 w 2842"/>
                <a:gd name="T31" fmla="*/ 0 h 3986"/>
                <a:gd name="T32" fmla="*/ 0 w 2842"/>
                <a:gd name="T33" fmla="*/ 0 h 3986"/>
                <a:gd name="T34" fmla="*/ 0 w 2842"/>
                <a:gd name="T35" fmla="*/ 0 h 3986"/>
                <a:gd name="T36" fmla="*/ 0 w 2842"/>
                <a:gd name="T37" fmla="*/ 0 h 3986"/>
                <a:gd name="T38" fmla="*/ 0 w 2842"/>
                <a:gd name="T39" fmla="*/ 0 h 3986"/>
                <a:gd name="T40" fmla="*/ 0 w 2842"/>
                <a:gd name="T41" fmla="*/ 0 h 3986"/>
                <a:gd name="T42" fmla="*/ 0 w 2842"/>
                <a:gd name="T43" fmla="*/ 0 h 3986"/>
                <a:gd name="T44" fmla="*/ 0 w 2842"/>
                <a:gd name="T45" fmla="*/ 0 h 3986"/>
                <a:gd name="T46" fmla="*/ 0 w 2842"/>
                <a:gd name="T47" fmla="*/ 0 h 3986"/>
                <a:gd name="T48" fmla="*/ 0 w 2842"/>
                <a:gd name="T49" fmla="*/ 0 h 3986"/>
                <a:gd name="T50" fmla="*/ 0 w 2842"/>
                <a:gd name="T51" fmla="*/ 0 h 3986"/>
                <a:gd name="T52" fmla="*/ 0 w 2842"/>
                <a:gd name="T53" fmla="*/ 0 h 3986"/>
                <a:gd name="T54" fmla="*/ 0 w 2842"/>
                <a:gd name="T55" fmla="*/ 0 h 3986"/>
                <a:gd name="T56" fmla="*/ 0 w 2842"/>
                <a:gd name="T57" fmla="*/ 0 h 3986"/>
                <a:gd name="T58" fmla="*/ 0 w 2842"/>
                <a:gd name="T59" fmla="*/ 0 h 3986"/>
                <a:gd name="T60" fmla="*/ 0 w 2842"/>
                <a:gd name="T61" fmla="*/ 0 h 3986"/>
                <a:gd name="T62" fmla="*/ 0 w 2842"/>
                <a:gd name="T63" fmla="*/ 0 h 3986"/>
                <a:gd name="T64" fmla="*/ 0 w 2842"/>
                <a:gd name="T65" fmla="*/ 0 h 3986"/>
                <a:gd name="T66" fmla="*/ 0 w 2842"/>
                <a:gd name="T67" fmla="*/ 0 h 3986"/>
                <a:gd name="T68" fmla="*/ 0 w 2842"/>
                <a:gd name="T69" fmla="*/ 0 h 3986"/>
                <a:gd name="T70" fmla="*/ 0 w 2842"/>
                <a:gd name="T71" fmla="*/ 0 h 3986"/>
                <a:gd name="T72" fmla="*/ 0 w 2842"/>
                <a:gd name="T73" fmla="*/ 0 h 3986"/>
                <a:gd name="T74" fmla="*/ 0 w 2842"/>
                <a:gd name="T75" fmla="*/ 0 h 3986"/>
                <a:gd name="T76" fmla="*/ 0 w 2842"/>
                <a:gd name="T77" fmla="*/ 0 h 3986"/>
                <a:gd name="T78" fmla="*/ 0 w 2842"/>
                <a:gd name="T79" fmla="*/ 0 h 3986"/>
                <a:gd name="T80" fmla="*/ 0 w 2842"/>
                <a:gd name="T81" fmla="*/ 0 h 3986"/>
                <a:gd name="T82" fmla="*/ 0 w 2842"/>
                <a:gd name="T83" fmla="*/ 0 h 3986"/>
                <a:gd name="T84" fmla="*/ 0 w 2842"/>
                <a:gd name="T85" fmla="*/ 0 h 3986"/>
                <a:gd name="T86" fmla="*/ 0 w 2842"/>
                <a:gd name="T87" fmla="*/ 0 h 3986"/>
                <a:gd name="T88" fmla="*/ 0 w 2842"/>
                <a:gd name="T89" fmla="*/ 0 h 3986"/>
                <a:gd name="T90" fmla="*/ 0 w 2842"/>
                <a:gd name="T91" fmla="*/ 0 h 3986"/>
                <a:gd name="T92" fmla="*/ 0 w 2842"/>
                <a:gd name="T93" fmla="*/ 0 h 3986"/>
                <a:gd name="T94" fmla="*/ 0 w 2842"/>
                <a:gd name="T95" fmla="*/ 0 h 3986"/>
                <a:gd name="T96" fmla="*/ 0 w 2842"/>
                <a:gd name="T97" fmla="*/ 0 h 3986"/>
                <a:gd name="T98" fmla="*/ 0 w 2842"/>
                <a:gd name="T99" fmla="*/ 0 h 3986"/>
                <a:gd name="T100" fmla="*/ 0 w 2842"/>
                <a:gd name="T101" fmla="*/ 0 h 3986"/>
                <a:gd name="T102" fmla="*/ 0 w 2842"/>
                <a:gd name="T103" fmla="*/ 0 h 3986"/>
                <a:gd name="T104" fmla="*/ 0 w 2842"/>
                <a:gd name="T105" fmla="*/ 0 h 3986"/>
                <a:gd name="T106" fmla="*/ 0 w 2842"/>
                <a:gd name="T107" fmla="*/ 0 h 3986"/>
                <a:gd name="T108" fmla="*/ 0 w 2842"/>
                <a:gd name="T109" fmla="*/ 0 h 39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42" h="3986">
                  <a:moveTo>
                    <a:pt x="2362" y="275"/>
                  </a:moveTo>
                  <a:lnTo>
                    <a:pt x="2403" y="462"/>
                  </a:lnTo>
                  <a:lnTo>
                    <a:pt x="2271" y="847"/>
                  </a:lnTo>
                  <a:lnTo>
                    <a:pt x="2428" y="847"/>
                  </a:lnTo>
                  <a:lnTo>
                    <a:pt x="2295" y="1278"/>
                  </a:lnTo>
                  <a:lnTo>
                    <a:pt x="2506" y="1183"/>
                  </a:lnTo>
                  <a:lnTo>
                    <a:pt x="2271" y="1615"/>
                  </a:lnTo>
                  <a:lnTo>
                    <a:pt x="2493" y="1543"/>
                  </a:lnTo>
                  <a:lnTo>
                    <a:pt x="2187" y="1879"/>
                  </a:lnTo>
                  <a:lnTo>
                    <a:pt x="2223" y="1693"/>
                  </a:lnTo>
                  <a:lnTo>
                    <a:pt x="2115" y="1693"/>
                  </a:lnTo>
                  <a:lnTo>
                    <a:pt x="2199" y="1440"/>
                  </a:lnTo>
                  <a:lnTo>
                    <a:pt x="2067" y="1303"/>
                  </a:lnTo>
                  <a:lnTo>
                    <a:pt x="2037" y="1543"/>
                  </a:lnTo>
                  <a:lnTo>
                    <a:pt x="2091" y="2215"/>
                  </a:lnTo>
                  <a:lnTo>
                    <a:pt x="2145" y="1999"/>
                  </a:lnTo>
                  <a:lnTo>
                    <a:pt x="2295" y="1915"/>
                  </a:lnTo>
                  <a:lnTo>
                    <a:pt x="2362" y="2029"/>
                  </a:lnTo>
                  <a:lnTo>
                    <a:pt x="2362" y="2149"/>
                  </a:lnTo>
                  <a:lnTo>
                    <a:pt x="2145" y="2281"/>
                  </a:lnTo>
                  <a:lnTo>
                    <a:pt x="2091" y="2341"/>
                  </a:lnTo>
                  <a:lnTo>
                    <a:pt x="2091" y="2797"/>
                  </a:lnTo>
                  <a:lnTo>
                    <a:pt x="2013" y="3134"/>
                  </a:lnTo>
                  <a:lnTo>
                    <a:pt x="1838" y="3428"/>
                  </a:lnTo>
                  <a:lnTo>
                    <a:pt x="1586" y="3656"/>
                  </a:lnTo>
                  <a:lnTo>
                    <a:pt x="1370" y="3788"/>
                  </a:lnTo>
                  <a:lnTo>
                    <a:pt x="1076" y="3885"/>
                  </a:lnTo>
                  <a:lnTo>
                    <a:pt x="806" y="3885"/>
                  </a:lnTo>
                  <a:lnTo>
                    <a:pt x="361" y="3626"/>
                  </a:lnTo>
                  <a:lnTo>
                    <a:pt x="228" y="3458"/>
                  </a:lnTo>
                  <a:lnTo>
                    <a:pt x="0" y="2984"/>
                  </a:lnTo>
                  <a:lnTo>
                    <a:pt x="205" y="3476"/>
                  </a:lnTo>
                  <a:lnTo>
                    <a:pt x="343" y="3674"/>
                  </a:lnTo>
                  <a:lnTo>
                    <a:pt x="782" y="3950"/>
                  </a:lnTo>
                  <a:lnTo>
                    <a:pt x="950" y="3986"/>
                  </a:lnTo>
                  <a:lnTo>
                    <a:pt x="1094" y="3986"/>
                  </a:lnTo>
                  <a:lnTo>
                    <a:pt x="1322" y="3921"/>
                  </a:lnTo>
                  <a:lnTo>
                    <a:pt x="1707" y="3638"/>
                  </a:lnTo>
                  <a:lnTo>
                    <a:pt x="1928" y="3356"/>
                  </a:lnTo>
                  <a:lnTo>
                    <a:pt x="2133" y="2948"/>
                  </a:lnTo>
                  <a:lnTo>
                    <a:pt x="2362" y="2948"/>
                  </a:lnTo>
                  <a:lnTo>
                    <a:pt x="2590" y="2725"/>
                  </a:lnTo>
                  <a:lnTo>
                    <a:pt x="2746" y="2407"/>
                  </a:lnTo>
                  <a:lnTo>
                    <a:pt x="2728" y="2281"/>
                  </a:lnTo>
                  <a:lnTo>
                    <a:pt x="2842" y="1999"/>
                  </a:lnTo>
                  <a:lnTo>
                    <a:pt x="2842" y="1519"/>
                  </a:lnTo>
                  <a:lnTo>
                    <a:pt x="2794" y="1345"/>
                  </a:lnTo>
                  <a:lnTo>
                    <a:pt x="2728" y="1375"/>
                  </a:lnTo>
                  <a:lnTo>
                    <a:pt x="2704" y="1014"/>
                  </a:lnTo>
                  <a:lnTo>
                    <a:pt x="2590" y="672"/>
                  </a:lnTo>
                  <a:lnTo>
                    <a:pt x="2578" y="408"/>
                  </a:lnTo>
                  <a:lnTo>
                    <a:pt x="2506" y="293"/>
                  </a:lnTo>
                  <a:lnTo>
                    <a:pt x="2464" y="0"/>
                  </a:lnTo>
                  <a:lnTo>
                    <a:pt x="2362" y="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7" name="Freeform 23"/>
            <p:cNvSpPr>
              <a:spLocks/>
            </p:cNvSpPr>
            <p:nvPr/>
          </p:nvSpPr>
          <p:spPr bwMode="auto">
            <a:xfrm>
              <a:off x="2120" y="1838"/>
              <a:ext cx="158" cy="129"/>
            </a:xfrm>
            <a:custGeom>
              <a:avLst/>
              <a:gdLst>
                <a:gd name="T0" fmla="*/ 0 w 1261"/>
                <a:gd name="T1" fmla="*/ 0 h 1034"/>
                <a:gd name="T2" fmla="*/ 0 w 1261"/>
                <a:gd name="T3" fmla="*/ 0 h 1034"/>
                <a:gd name="T4" fmla="*/ 0 w 1261"/>
                <a:gd name="T5" fmla="*/ 0 h 1034"/>
                <a:gd name="T6" fmla="*/ 0 w 1261"/>
                <a:gd name="T7" fmla="*/ 0 h 1034"/>
                <a:gd name="T8" fmla="*/ 0 w 1261"/>
                <a:gd name="T9" fmla="*/ 0 h 1034"/>
                <a:gd name="T10" fmla="*/ 0 w 1261"/>
                <a:gd name="T11" fmla="*/ 0 h 1034"/>
                <a:gd name="T12" fmla="*/ 0 w 1261"/>
                <a:gd name="T13" fmla="*/ 0 h 1034"/>
                <a:gd name="T14" fmla="*/ 0 w 1261"/>
                <a:gd name="T15" fmla="*/ 0 h 1034"/>
                <a:gd name="T16" fmla="*/ 0 w 1261"/>
                <a:gd name="T17" fmla="*/ 0 h 1034"/>
                <a:gd name="T18" fmla="*/ 0 w 1261"/>
                <a:gd name="T19" fmla="*/ 0 h 1034"/>
                <a:gd name="T20" fmla="*/ 0 w 1261"/>
                <a:gd name="T21" fmla="*/ 0 h 1034"/>
                <a:gd name="T22" fmla="*/ 0 w 1261"/>
                <a:gd name="T23" fmla="*/ 0 h 1034"/>
                <a:gd name="T24" fmla="*/ 0 w 1261"/>
                <a:gd name="T25" fmla="*/ 0 h 1034"/>
                <a:gd name="T26" fmla="*/ 0 w 1261"/>
                <a:gd name="T27" fmla="*/ 0 h 1034"/>
                <a:gd name="T28" fmla="*/ 0 w 1261"/>
                <a:gd name="T29" fmla="*/ 0 h 1034"/>
                <a:gd name="T30" fmla="*/ 0 w 1261"/>
                <a:gd name="T31" fmla="*/ 0 h 1034"/>
                <a:gd name="T32" fmla="*/ 0 w 1261"/>
                <a:gd name="T33" fmla="*/ 0 h 1034"/>
                <a:gd name="T34" fmla="*/ 0 w 1261"/>
                <a:gd name="T35" fmla="*/ 0 h 1034"/>
                <a:gd name="T36" fmla="*/ 0 w 1261"/>
                <a:gd name="T37" fmla="*/ 0 h 1034"/>
                <a:gd name="T38" fmla="*/ 0 w 1261"/>
                <a:gd name="T39" fmla="*/ 0 h 1034"/>
                <a:gd name="T40" fmla="*/ 0 w 1261"/>
                <a:gd name="T41" fmla="*/ 0 h 1034"/>
                <a:gd name="T42" fmla="*/ 0 w 1261"/>
                <a:gd name="T43" fmla="*/ 0 h 1034"/>
                <a:gd name="T44" fmla="*/ 0 w 1261"/>
                <a:gd name="T45" fmla="*/ 0 h 1034"/>
                <a:gd name="T46" fmla="*/ 0 w 1261"/>
                <a:gd name="T47" fmla="*/ 0 h 1034"/>
                <a:gd name="T48" fmla="*/ 0 w 1261"/>
                <a:gd name="T49" fmla="*/ 0 h 1034"/>
                <a:gd name="T50" fmla="*/ 0 w 1261"/>
                <a:gd name="T51" fmla="*/ 0 h 1034"/>
                <a:gd name="T52" fmla="*/ 0 w 1261"/>
                <a:gd name="T53" fmla="*/ 0 h 10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61" h="1034">
                  <a:moveTo>
                    <a:pt x="703" y="0"/>
                  </a:moveTo>
                  <a:lnTo>
                    <a:pt x="816" y="0"/>
                  </a:lnTo>
                  <a:lnTo>
                    <a:pt x="822" y="25"/>
                  </a:lnTo>
                  <a:lnTo>
                    <a:pt x="721" y="7"/>
                  </a:lnTo>
                  <a:lnTo>
                    <a:pt x="486" y="193"/>
                  </a:lnTo>
                  <a:lnTo>
                    <a:pt x="690" y="193"/>
                  </a:lnTo>
                  <a:lnTo>
                    <a:pt x="780" y="265"/>
                  </a:lnTo>
                  <a:lnTo>
                    <a:pt x="931" y="637"/>
                  </a:lnTo>
                  <a:lnTo>
                    <a:pt x="1086" y="685"/>
                  </a:lnTo>
                  <a:lnTo>
                    <a:pt x="1129" y="626"/>
                  </a:lnTo>
                  <a:lnTo>
                    <a:pt x="1129" y="464"/>
                  </a:lnTo>
                  <a:lnTo>
                    <a:pt x="1261" y="529"/>
                  </a:lnTo>
                  <a:lnTo>
                    <a:pt x="1099" y="716"/>
                  </a:lnTo>
                  <a:lnTo>
                    <a:pt x="973" y="1034"/>
                  </a:lnTo>
                  <a:lnTo>
                    <a:pt x="973" y="775"/>
                  </a:lnTo>
                  <a:lnTo>
                    <a:pt x="762" y="265"/>
                  </a:lnTo>
                  <a:lnTo>
                    <a:pt x="690" y="223"/>
                  </a:lnTo>
                  <a:lnTo>
                    <a:pt x="252" y="193"/>
                  </a:lnTo>
                  <a:lnTo>
                    <a:pt x="156" y="205"/>
                  </a:lnTo>
                  <a:lnTo>
                    <a:pt x="90" y="253"/>
                  </a:lnTo>
                  <a:lnTo>
                    <a:pt x="0" y="319"/>
                  </a:lnTo>
                  <a:lnTo>
                    <a:pt x="90" y="223"/>
                  </a:lnTo>
                  <a:lnTo>
                    <a:pt x="174" y="182"/>
                  </a:lnTo>
                  <a:lnTo>
                    <a:pt x="264" y="157"/>
                  </a:lnTo>
                  <a:lnTo>
                    <a:pt x="408" y="157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8" name="Freeform 24"/>
            <p:cNvSpPr>
              <a:spLocks/>
            </p:cNvSpPr>
            <p:nvPr/>
          </p:nvSpPr>
          <p:spPr bwMode="auto">
            <a:xfrm>
              <a:off x="2051" y="1882"/>
              <a:ext cx="66" cy="255"/>
            </a:xfrm>
            <a:custGeom>
              <a:avLst/>
              <a:gdLst>
                <a:gd name="T0" fmla="*/ 0 w 529"/>
                <a:gd name="T1" fmla="*/ 0 h 2047"/>
                <a:gd name="T2" fmla="*/ 0 w 529"/>
                <a:gd name="T3" fmla="*/ 0 h 2047"/>
                <a:gd name="T4" fmla="*/ 0 w 529"/>
                <a:gd name="T5" fmla="*/ 0 h 2047"/>
                <a:gd name="T6" fmla="*/ 0 w 529"/>
                <a:gd name="T7" fmla="*/ 0 h 2047"/>
                <a:gd name="T8" fmla="*/ 0 w 529"/>
                <a:gd name="T9" fmla="*/ 0 h 2047"/>
                <a:gd name="T10" fmla="*/ 0 w 529"/>
                <a:gd name="T11" fmla="*/ 0 h 2047"/>
                <a:gd name="T12" fmla="*/ 0 w 529"/>
                <a:gd name="T13" fmla="*/ 0 h 2047"/>
                <a:gd name="T14" fmla="*/ 0 w 529"/>
                <a:gd name="T15" fmla="*/ 0 h 2047"/>
                <a:gd name="T16" fmla="*/ 0 w 529"/>
                <a:gd name="T17" fmla="*/ 0 h 2047"/>
                <a:gd name="T18" fmla="*/ 0 w 529"/>
                <a:gd name="T19" fmla="*/ 0 h 2047"/>
                <a:gd name="T20" fmla="*/ 0 w 529"/>
                <a:gd name="T21" fmla="*/ 0 h 2047"/>
                <a:gd name="T22" fmla="*/ 0 w 529"/>
                <a:gd name="T23" fmla="*/ 0 h 2047"/>
                <a:gd name="T24" fmla="*/ 0 w 529"/>
                <a:gd name="T25" fmla="*/ 0 h 2047"/>
                <a:gd name="T26" fmla="*/ 0 w 529"/>
                <a:gd name="T27" fmla="*/ 0 h 2047"/>
                <a:gd name="T28" fmla="*/ 0 w 529"/>
                <a:gd name="T29" fmla="*/ 0 h 2047"/>
                <a:gd name="T30" fmla="*/ 0 w 529"/>
                <a:gd name="T31" fmla="*/ 0 h 2047"/>
                <a:gd name="T32" fmla="*/ 0 w 529"/>
                <a:gd name="T33" fmla="*/ 0 h 2047"/>
                <a:gd name="T34" fmla="*/ 0 w 529"/>
                <a:gd name="T35" fmla="*/ 0 h 2047"/>
                <a:gd name="T36" fmla="*/ 0 w 529"/>
                <a:gd name="T37" fmla="*/ 0 h 2047"/>
                <a:gd name="T38" fmla="*/ 0 w 529"/>
                <a:gd name="T39" fmla="*/ 0 h 2047"/>
                <a:gd name="T40" fmla="*/ 0 w 529"/>
                <a:gd name="T41" fmla="*/ 0 h 2047"/>
                <a:gd name="T42" fmla="*/ 0 w 529"/>
                <a:gd name="T43" fmla="*/ 0 h 2047"/>
                <a:gd name="T44" fmla="*/ 0 w 529"/>
                <a:gd name="T45" fmla="*/ 0 h 2047"/>
                <a:gd name="T46" fmla="*/ 0 w 529"/>
                <a:gd name="T47" fmla="*/ 0 h 2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29" h="2047">
                  <a:moveTo>
                    <a:pt x="529" y="0"/>
                  </a:moveTo>
                  <a:lnTo>
                    <a:pt x="432" y="0"/>
                  </a:lnTo>
                  <a:lnTo>
                    <a:pt x="366" y="72"/>
                  </a:lnTo>
                  <a:lnTo>
                    <a:pt x="330" y="144"/>
                  </a:lnTo>
                  <a:lnTo>
                    <a:pt x="216" y="252"/>
                  </a:lnTo>
                  <a:lnTo>
                    <a:pt x="168" y="367"/>
                  </a:lnTo>
                  <a:lnTo>
                    <a:pt x="114" y="775"/>
                  </a:lnTo>
                  <a:lnTo>
                    <a:pt x="114" y="985"/>
                  </a:lnTo>
                  <a:lnTo>
                    <a:pt x="150" y="1255"/>
                  </a:lnTo>
                  <a:lnTo>
                    <a:pt x="114" y="1417"/>
                  </a:lnTo>
                  <a:lnTo>
                    <a:pt x="114" y="1567"/>
                  </a:lnTo>
                  <a:lnTo>
                    <a:pt x="0" y="2047"/>
                  </a:lnTo>
                  <a:lnTo>
                    <a:pt x="150" y="1495"/>
                  </a:lnTo>
                  <a:lnTo>
                    <a:pt x="150" y="1357"/>
                  </a:lnTo>
                  <a:lnTo>
                    <a:pt x="180" y="1195"/>
                  </a:lnTo>
                  <a:lnTo>
                    <a:pt x="150" y="924"/>
                  </a:lnTo>
                  <a:lnTo>
                    <a:pt x="150" y="805"/>
                  </a:lnTo>
                  <a:lnTo>
                    <a:pt x="204" y="390"/>
                  </a:lnTo>
                  <a:lnTo>
                    <a:pt x="265" y="252"/>
                  </a:lnTo>
                  <a:lnTo>
                    <a:pt x="355" y="169"/>
                  </a:lnTo>
                  <a:lnTo>
                    <a:pt x="391" y="72"/>
                  </a:lnTo>
                  <a:lnTo>
                    <a:pt x="445" y="6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699" name="Freeform 25"/>
            <p:cNvSpPr>
              <a:spLocks/>
            </p:cNvSpPr>
            <p:nvPr/>
          </p:nvSpPr>
          <p:spPr bwMode="auto">
            <a:xfrm>
              <a:off x="2043" y="1922"/>
              <a:ext cx="163" cy="242"/>
            </a:xfrm>
            <a:custGeom>
              <a:avLst/>
              <a:gdLst>
                <a:gd name="T0" fmla="*/ 0 w 1309"/>
                <a:gd name="T1" fmla="*/ 0 h 1939"/>
                <a:gd name="T2" fmla="*/ 0 w 1309"/>
                <a:gd name="T3" fmla="*/ 0 h 1939"/>
                <a:gd name="T4" fmla="*/ 0 w 1309"/>
                <a:gd name="T5" fmla="*/ 0 h 1939"/>
                <a:gd name="T6" fmla="*/ 0 w 1309"/>
                <a:gd name="T7" fmla="*/ 0 h 1939"/>
                <a:gd name="T8" fmla="*/ 0 w 1309"/>
                <a:gd name="T9" fmla="*/ 0 h 1939"/>
                <a:gd name="T10" fmla="*/ 0 w 1309"/>
                <a:gd name="T11" fmla="*/ 0 h 1939"/>
                <a:gd name="T12" fmla="*/ 0 w 1309"/>
                <a:gd name="T13" fmla="*/ 0 h 1939"/>
                <a:gd name="T14" fmla="*/ 0 w 1309"/>
                <a:gd name="T15" fmla="*/ 0 h 1939"/>
                <a:gd name="T16" fmla="*/ 0 w 1309"/>
                <a:gd name="T17" fmla="*/ 0 h 1939"/>
                <a:gd name="T18" fmla="*/ 0 w 1309"/>
                <a:gd name="T19" fmla="*/ 0 h 1939"/>
                <a:gd name="T20" fmla="*/ 0 w 1309"/>
                <a:gd name="T21" fmla="*/ 0 h 1939"/>
                <a:gd name="T22" fmla="*/ 0 w 1309"/>
                <a:gd name="T23" fmla="*/ 0 h 1939"/>
                <a:gd name="T24" fmla="*/ 0 w 1309"/>
                <a:gd name="T25" fmla="*/ 0 h 1939"/>
                <a:gd name="T26" fmla="*/ 0 w 1309"/>
                <a:gd name="T27" fmla="*/ 0 h 1939"/>
                <a:gd name="T28" fmla="*/ 0 w 1309"/>
                <a:gd name="T29" fmla="*/ 0 h 1939"/>
                <a:gd name="T30" fmla="*/ 0 w 1309"/>
                <a:gd name="T31" fmla="*/ 0 h 1939"/>
                <a:gd name="T32" fmla="*/ 0 w 1309"/>
                <a:gd name="T33" fmla="*/ 0 h 1939"/>
                <a:gd name="T34" fmla="*/ 0 w 1309"/>
                <a:gd name="T35" fmla="*/ 0 h 1939"/>
                <a:gd name="T36" fmla="*/ 0 w 1309"/>
                <a:gd name="T37" fmla="*/ 0 h 1939"/>
                <a:gd name="T38" fmla="*/ 0 w 1309"/>
                <a:gd name="T39" fmla="*/ 0 h 1939"/>
                <a:gd name="T40" fmla="*/ 0 w 1309"/>
                <a:gd name="T41" fmla="*/ 0 h 1939"/>
                <a:gd name="T42" fmla="*/ 0 w 1309"/>
                <a:gd name="T43" fmla="*/ 0 h 1939"/>
                <a:gd name="T44" fmla="*/ 0 w 1309"/>
                <a:gd name="T45" fmla="*/ 0 h 1939"/>
                <a:gd name="T46" fmla="*/ 0 w 1309"/>
                <a:gd name="T47" fmla="*/ 0 h 1939"/>
                <a:gd name="T48" fmla="*/ 0 w 1309"/>
                <a:gd name="T49" fmla="*/ 0 h 1939"/>
                <a:gd name="T50" fmla="*/ 0 w 1309"/>
                <a:gd name="T51" fmla="*/ 0 h 1939"/>
                <a:gd name="T52" fmla="*/ 0 w 1309"/>
                <a:gd name="T53" fmla="*/ 0 h 1939"/>
                <a:gd name="T54" fmla="*/ 0 w 1309"/>
                <a:gd name="T55" fmla="*/ 0 h 1939"/>
                <a:gd name="T56" fmla="*/ 0 w 1309"/>
                <a:gd name="T57" fmla="*/ 0 h 1939"/>
                <a:gd name="T58" fmla="*/ 0 w 1309"/>
                <a:gd name="T59" fmla="*/ 0 h 1939"/>
                <a:gd name="T60" fmla="*/ 0 w 1309"/>
                <a:gd name="T61" fmla="*/ 0 h 1939"/>
                <a:gd name="T62" fmla="*/ 0 w 1309"/>
                <a:gd name="T63" fmla="*/ 0 h 1939"/>
                <a:gd name="T64" fmla="*/ 0 w 1309"/>
                <a:gd name="T65" fmla="*/ 0 h 1939"/>
                <a:gd name="T66" fmla="*/ 0 w 1309"/>
                <a:gd name="T67" fmla="*/ 0 h 1939"/>
                <a:gd name="T68" fmla="*/ 0 w 1309"/>
                <a:gd name="T69" fmla="*/ 0 h 1939"/>
                <a:gd name="T70" fmla="*/ 0 w 1309"/>
                <a:gd name="T71" fmla="*/ 0 h 1939"/>
                <a:gd name="T72" fmla="*/ 0 w 1309"/>
                <a:gd name="T73" fmla="*/ 0 h 1939"/>
                <a:gd name="T74" fmla="*/ 0 w 1309"/>
                <a:gd name="T75" fmla="*/ 0 h 1939"/>
                <a:gd name="T76" fmla="*/ 0 w 1309"/>
                <a:gd name="T77" fmla="*/ 0 h 1939"/>
                <a:gd name="T78" fmla="*/ 0 w 1309"/>
                <a:gd name="T79" fmla="*/ 0 h 1939"/>
                <a:gd name="T80" fmla="*/ 0 w 1309"/>
                <a:gd name="T81" fmla="*/ 0 h 1939"/>
                <a:gd name="T82" fmla="*/ 0 w 1309"/>
                <a:gd name="T83" fmla="*/ 0 h 1939"/>
                <a:gd name="T84" fmla="*/ 0 w 1309"/>
                <a:gd name="T85" fmla="*/ 0 h 1939"/>
                <a:gd name="T86" fmla="*/ 0 w 1309"/>
                <a:gd name="T87" fmla="*/ 0 h 1939"/>
                <a:gd name="T88" fmla="*/ 0 w 1309"/>
                <a:gd name="T89" fmla="*/ 0 h 1939"/>
                <a:gd name="T90" fmla="*/ 0 w 1309"/>
                <a:gd name="T91" fmla="*/ 0 h 1939"/>
                <a:gd name="T92" fmla="*/ 0 w 1309"/>
                <a:gd name="T93" fmla="*/ 0 h 1939"/>
                <a:gd name="T94" fmla="*/ 0 w 1309"/>
                <a:gd name="T95" fmla="*/ 0 h 19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09" h="1939">
                  <a:moveTo>
                    <a:pt x="378" y="163"/>
                  </a:moveTo>
                  <a:lnTo>
                    <a:pt x="606" y="469"/>
                  </a:lnTo>
                  <a:lnTo>
                    <a:pt x="714" y="661"/>
                  </a:lnTo>
                  <a:lnTo>
                    <a:pt x="907" y="913"/>
                  </a:lnTo>
                  <a:lnTo>
                    <a:pt x="1003" y="943"/>
                  </a:lnTo>
                  <a:lnTo>
                    <a:pt x="1039" y="913"/>
                  </a:lnTo>
                  <a:lnTo>
                    <a:pt x="1039" y="841"/>
                  </a:lnTo>
                  <a:lnTo>
                    <a:pt x="919" y="451"/>
                  </a:lnTo>
                  <a:lnTo>
                    <a:pt x="775" y="151"/>
                  </a:lnTo>
                  <a:lnTo>
                    <a:pt x="619" y="0"/>
                  </a:lnTo>
                  <a:lnTo>
                    <a:pt x="804" y="151"/>
                  </a:lnTo>
                  <a:lnTo>
                    <a:pt x="1015" y="559"/>
                  </a:lnTo>
                  <a:lnTo>
                    <a:pt x="1081" y="882"/>
                  </a:lnTo>
                  <a:lnTo>
                    <a:pt x="1196" y="961"/>
                  </a:lnTo>
                  <a:lnTo>
                    <a:pt x="1309" y="961"/>
                  </a:lnTo>
                  <a:lnTo>
                    <a:pt x="1297" y="972"/>
                  </a:lnTo>
                  <a:lnTo>
                    <a:pt x="1196" y="972"/>
                  </a:lnTo>
                  <a:lnTo>
                    <a:pt x="1105" y="961"/>
                  </a:lnTo>
                  <a:lnTo>
                    <a:pt x="1003" y="1069"/>
                  </a:lnTo>
                  <a:lnTo>
                    <a:pt x="895" y="1243"/>
                  </a:lnTo>
                  <a:lnTo>
                    <a:pt x="775" y="1603"/>
                  </a:lnTo>
                  <a:lnTo>
                    <a:pt x="750" y="1759"/>
                  </a:lnTo>
                  <a:lnTo>
                    <a:pt x="613" y="1855"/>
                  </a:lnTo>
                  <a:lnTo>
                    <a:pt x="354" y="1939"/>
                  </a:lnTo>
                  <a:lnTo>
                    <a:pt x="216" y="1873"/>
                  </a:lnTo>
                  <a:lnTo>
                    <a:pt x="72" y="1813"/>
                  </a:lnTo>
                  <a:lnTo>
                    <a:pt x="12" y="1723"/>
                  </a:lnTo>
                  <a:lnTo>
                    <a:pt x="0" y="1639"/>
                  </a:lnTo>
                  <a:lnTo>
                    <a:pt x="54" y="1772"/>
                  </a:lnTo>
                  <a:lnTo>
                    <a:pt x="180" y="1855"/>
                  </a:lnTo>
                  <a:lnTo>
                    <a:pt x="331" y="1855"/>
                  </a:lnTo>
                  <a:lnTo>
                    <a:pt x="511" y="1801"/>
                  </a:lnTo>
                  <a:lnTo>
                    <a:pt x="606" y="1759"/>
                  </a:lnTo>
                  <a:lnTo>
                    <a:pt x="732" y="1682"/>
                  </a:lnTo>
                  <a:lnTo>
                    <a:pt x="763" y="1477"/>
                  </a:lnTo>
                  <a:lnTo>
                    <a:pt x="835" y="1219"/>
                  </a:lnTo>
                  <a:lnTo>
                    <a:pt x="931" y="1093"/>
                  </a:lnTo>
                  <a:lnTo>
                    <a:pt x="1003" y="972"/>
                  </a:lnTo>
                  <a:lnTo>
                    <a:pt x="883" y="931"/>
                  </a:lnTo>
                  <a:lnTo>
                    <a:pt x="721" y="721"/>
                  </a:lnTo>
                  <a:lnTo>
                    <a:pt x="660" y="721"/>
                  </a:lnTo>
                  <a:lnTo>
                    <a:pt x="595" y="817"/>
                  </a:lnTo>
                  <a:lnTo>
                    <a:pt x="601" y="685"/>
                  </a:lnTo>
                  <a:lnTo>
                    <a:pt x="529" y="481"/>
                  </a:lnTo>
                  <a:lnTo>
                    <a:pt x="354" y="361"/>
                  </a:lnTo>
                  <a:lnTo>
                    <a:pt x="486" y="361"/>
                  </a:lnTo>
                  <a:lnTo>
                    <a:pt x="37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0" name="Freeform 26"/>
            <p:cNvSpPr>
              <a:spLocks/>
            </p:cNvSpPr>
            <p:nvPr/>
          </p:nvSpPr>
          <p:spPr bwMode="auto">
            <a:xfrm>
              <a:off x="2155" y="1896"/>
              <a:ext cx="85" cy="142"/>
            </a:xfrm>
            <a:custGeom>
              <a:avLst/>
              <a:gdLst>
                <a:gd name="T0" fmla="*/ 0 w 684"/>
                <a:gd name="T1" fmla="*/ 0 h 1140"/>
                <a:gd name="T2" fmla="*/ 0 w 684"/>
                <a:gd name="T3" fmla="*/ 0 h 1140"/>
                <a:gd name="T4" fmla="*/ 0 w 684"/>
                <a:gd name="T5" fmla="*/ 0 h 1140"/>
                <a:gd name="T6" fmla="*/ 0 w 684"/>
                <a:gd name="T7" fmla="*/ 0 h 1140"/>
                <a:gd name="T8" fmla="*/ 0 w 684"/>
                <a:gd name="T9" fmla="*/ 0 h 1140"/>
                <a:gd name="T10" fmla="*/ 0 w 684"/>
                <a:gd name="T11" fmla="*/ 0 h 1140"/>
                <a:gd name="T12" fmla="*/ 0 w 684"/>
                <a:gd name="T13" fmla="*/ 0 h 1140"/>
                <a:gd name="T14" fmla="*/ 0 w 684"/>
                <a:gd name="T15" fmla="*/ 0 h 1140"/>
                <a:gd name="T16" fmla="*/ 0 w 684"/>
                <a:gd name="T17" fmla="*/ 0 h 1140"/>
                <a:gd name="T18" fmla="*/ 0 w 684"/>
                <a:gd name="T19" fmla="*/ 0 h 1140"/>
                <a:gd name="T20" fmla="*/ 0 w 684"/>
                <a:gd name="T21" fmla="*/ 0 h 1140"/>
                <a:gd name="T22" fmla="*/ 0 w 684"/>
                <a:gd name="T23" fmla="*/ 0 h 1140"/>
                <a:gd name="T24" fmla="*/ 0 w 684"/>
                <a:gd name="T25" fmla="*/ 0 h 1140"/>
                <a:gd name="T26" fmla="*/ 0 w 684"/>
                <a:gd name="T27" fmla="*/ 0 h 1140"/>
                <a:gd name="T28" fmla="*/ 0 w 684"/>
                <a:gd name="T29" fmla="*/ 0 h 1140"/>
                <a:gd name="T30" fmla="*/ 0 w 684"/>
                <a:gd name="T31" fmla="*/ 0 h 1140"/>
                <a:gd name="T32" fmla="*/ 0 w 684"/>
                <a:gd name="T33" fmla="*/ 0 h 1140"/>
                <a:gd name="T34" fmla="*/ 0 w 684"/>
                <a:gd name="T35" fmla="*/ 0 h 1140"/>
                <a:gd name="T36" fmla="*/ 0 w 684"/>
                <a:gd name="T37" fmla="*/ 0 h 1140"/>
                <a:gd name="T38" fmla="*/ 0 w 684"/>
                <a:gd name="T39" fmla="*/ 0 h 1140"/>
                <a:gd name="T40" fmla="*/ 0 w 684"/>
                <a:gd name="T41" fmla="*/ 0 h 1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84" h="1140">
                  <a:moveTo>
                    <a:pt x="427" y="1140"/>
                  </a:moveTo>
                  <a:lnTo>
                    <a:pt x="355" y="593"/>
                  </a:lnTo>
                  <a:lnTo>
                    <a:pt x="210" y="239"/>
                  </a:lnTo>
                  <a:lnTo>
                    <a:pt x="90" y="108"/>
                  </a:lnTo>
                  <a:lnTo>
                    <a:pt x="301" y="162"/>
                  </a:lnTo>
                  <a:lnTo>
                    <a:pt x="414" y="449"/>
                  </a:lnTo>
                  <a:lnTo>
                    <a:pt x="445" y="629"/>
                  </a:lnTo>
                  <a:lnTo>
                    <a:pt x="553" y="750"/>
                  </a:lnTo>
                  <a:lnTo>
                    <a:pt x="684" y="750"/>
                  </a:lnTo>
                  <a:lnTo>
                    <a:pt x="576" y="719"/>
                  </a:lnTo>
                  <a:lnTo>
                    <a:pt x="492" y="629"/>
                  </a:lnTo>
                  <a:lnTo>
                    <a:pt x="324" y="149"/>
                  </a:lnTo>
                  <a:lnTo>
                    <a:pt x="180" y="72"/>
                  </a:lnTo>
                  <a:lnTo>
                    <a:pt x="72" y="72"/>
                  </a:lnTo>
                  <a:lnTo>
                    <a:pt x="0" y="0"/>
                  </a:lnTo>
                  <a:lnTo>
                    <a:pt x="162" y="252"/>
                  </a:lnTo>
                  <a:lnTo>
                    <a:pt x="258" y="431"/>
                  </a:lnTo>
                  <a:lnTo>
                    <a:pt x="319" y="660"/>
                  </a:lnTo>
                  <a:lnTo>
                    <a:pt x="402" y="1068"/>
                  </a:lnTo>
                  <a:lnTo>
                    <a:pt x="427" y="1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1" name="Freeform 27"/>
            <p:cNvSpPr>
              <a:spLocks/>
            </p:cNvSpPr>
            <p:nvPr/>
          </p:nvSpPr>
          <p:spPr bwMode="auto">
            <a:xfrm>
              <a:off x="2206" y="1997"/>
              <a:ext cx="22" cy="32"/>
            </a:xfrm>
            <a:custGeom>
              <a:avLst/>
              <a:gdLst>
                <a:gd name="T0" fmla="*/ 0 w 175"/>
                <a:gd name="T1" fmla="*/ 0 h 259"/>
                <a:gd name="T2" fmla="*/ 0 w 175"/>
                <a:gd name="T3" fmla="*/ 0 h 259"/>
                <a:gd name="T4" fmla="*/ 0 w 175"/>
                <a:gd name="T5" fmla="*/ 0 h 259"/>
                <a:gd name="T6" fmla="*/ 0 w 175"/>
                <a:gd name="T7" fmla="*/ 0 h 259"/>
                <a:gd name="T8" fmla="*/ 0 w 175"/>
                <a:gd name="T9" fmla="*/ 0 h 259"/>
                <a:gd name="T10" fmla="*/ 0 w 175"/>
                <a:gd name="T11" fmla="*/ 0 h 259"/>
                <a:gd name="T12" fmla="*/ 0 w 175"/>
                <a:gd name="T13" fmla="*/ 0 h 2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259">
                  <a:moveTo>
                    <a:pt x="0" y="193"/>
                  </a:moveTo>
                  <a:lnTo>
                    <a:pt x="78" y="121"/>
                  </a:lnTo>
                  <a:lnTo>
                    <a:pt x="175" y="0"/>
                  </a:lnTo>
                  <a:lnTo>
                    <a:pt x="90" y="169"/>
                  </a:lnTo>
                  <a:lnTo>
                    <a:pt x="0" y="259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2" name="Freeform 28"/>
            <p:cNvSpPr>
              <a:spLocks/>
            </p:cNvSpPr>
            <p:nvPr/>
          </p:nvSpPr>
          <p:spPr bwMode="auto">
            <a:xfrm>
              <a:off x="2403" y="1780"/>
              <a:ext cx="87" cy="354"/>
            </a:xfrm>
            <a:custGeom>
              <a:avLst/>
              <a:gdLst>
                <a:gd name="T0" fmla="*/ 0 w 697"/>
                <a:gd name="T1" fmla="*/ 0 h 2835"/>
                <a:gd name="T2" fmla="*/ 0 w 697"/>
                <a:gd name="T3" fmla="*/ 0 h 2835"/>
                <a:gd name="T4" fmla="*/ 0 w 697"/>
                <a:gd name="T5" fmla="*/ 0 h 2835"/>
                <a:gd name="T6" fmla="*/ 0 w 697"/>
                <a:gd name="T7" fmla="*/ 0 h 2835"/>
                <a:gd name="T8" fmla="*/ 0 w 697"/>
                <a:gd name="T9" fmla="*/ 0 h 2835"/>
                <a:gd name="T10" fmla="*/ 0 w 697"/>
                <a:gd name="T11" fmla="*/ 0 h 2835"/>
                <a:gd name="T12" fmla="*/ 0 w 697"/>
                <a:gd name="T13" fmla="*/ 0 h 2835"/>
                <a:gd name="T14" fmla="*/ 0 w 697"/>
                <a:gd name="T15" fmla="*/ 0 h 2835"/>
                <a:gd name="T16" fmla="*/ 0 w 697"/>
                <a:gd name="T17" fmla="*/ 0 h 2835"/>
                <a:gd name="T18" fmla="*/ 0 w 697"/>
                <a:gd name="T19" fmla="*/ 0 h 2835"/>
                <a:gd name="T20" fmla="*/ 0 w 697"/>
                <a:gd name="T21" fmla="*/ 0 h 2835"/>
                <a:gd name="T22" fmla="*/ 0 w 697"/>
                <a:gd name="T23" fmla="*/ 0 h 2835"/>
                <a:gd name="T24" fmla="*/ 0 w 697"/>
                <a:gd name="T25" fmla="*/ 0 h 2835"/>
                <a:gd name="T26" fmla="*/ 0 w 697"/>
                <a:gd name="T27" fmla="*/ 0 h 2835"/>
                <a:gd name="T28" fmla="*/ 0 w 697"/>
                <a:gd name="T29" fmla="*/ 0 h 2835"/>
                <a:gd name="T30" fmla="*/ 0 w 697"/>
                <a:gd name="T31" fmla="*/ 0 h 28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97" h="2835">
                  <a:moveTo>
                    <a:pt x="547" y="103"/>
                  </a:moveTo>
                  <a:lnTo>
                    <a:pt x="661" y="211"/>
                  </a:lnTo>
                  <a:lnTo>
                    <a:pt x="661" y="355"/>
                  </a:lnTo>
                  <a:lnTo>
                    <a:pt x="211" y="1616"/>
                  </a:lnTo>
                  <a:lnTo>
                    <a:pt x="121" y="2138"/>
                  </a:lnTo>
                  <a:lnTo>
                    <a:pt x="0" y="2517"/>
                  </a:lnTo>
                  <a:lnTo>
                    <a:pt x="403" y="2835"/>
                  </a:lnTo>
                  <a:lnTo>
                    <a:pt x="49" y="2486"/>
                  </a:lnTo>
                  <a:lnTo>
                    <a:pt x="187" y="2017"/>
                  </a:lnTo>
                  <a:lnTo>
                    <a:pt x="283" y="1562"/>
                  </a:lnTo>
                  <a:lnTo>
                    <a:pt x="577" y="841"/>
                  </a:lnTo>
                  <a:lnTo>
                    <a:pt x="691" y="361"/>
                  </a:lnTo>
                  <a:lnTo>
                    <a:pt x="691" y="211"/>
                  </a:lnTo>
                  <a:lnTo>
                    <a:pt x="697" y="0"/>
                  </a:lnTo>
                  <a:lnTo>
                    <a:pt x="547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3" name="Freeform 29"/>
            <p:cNvSpPr>
              <a:spLocks/>
            </p:cNvSpPr>
            <p:nvPr/>
          </p:nvSpPr>
          <p:spPr bwMode="auto">
            <a:xfrm>
              <a:off x="2256" y="1926"/>
              <a:ext cx="75" cy="167"/>
            </a:xfrm>
            <a:custGeom>
              <a:avLst/>
              <a:gdLst>
                <a:gd name="T0" fmla="*/ 0 w 601"/>
                <a:gd name="T1" fmla="*/ 0 h 1339"/>
                <a:gd name="T2" fmla="*/ 0 w 601"/>
                <a:gd name="T3" fmla="*/ 0 h 1339"/>
                <a:gd name="T4" fmla="*/ 0 w 601"/>
                <a:gd name="T5" fmla="*/ 0 h 1339"/>
                <a:gd name="T6" fmla="*/ 0 w 601"/>
                <a:gd name="T7" fmla="*/ 0 h 1339"/>
                <a:gd name="T8" fmla="*/ 0 w 601"/>
                <a:gd name="T9" fmla="*/ 0 h 1339"/>
                <a:gd name="T10" fmla="*/ 0 w 601"/>
                <a:gd name="T11" fmla="*/ 0 h 1339"/>
                <a:gd name="T12" fmla="*/ 0 w 601"/>
                <a:gd name="T13" fmla="*/ 0 h 1339"/>
                <a:gd name="T14" fmla="*/ 0 w 601"/>
                <a:gd name="T15" fmla="*/ 0 h 1339"/>
                <a:gd name="T16" fmla="*/ 0 w 601"/>
                <a:gd name="T17" fmla="*/ 0 h 1339"/>
                <a:gd name="T18" fmla="*/ 0 w 601"/>
                <a:gd name="T19" fmla="*/ 0 h 1339"/>
                <a:gd name="T20" fmla="*/ 0 w 601"/>
                <a:gd name="T21" fmla="*/ 0 h 1339"/>
                <a:gd name="T22" fmla="*/ 0 w 601"/>
                <a:gd name="T23" fmla="*/ 0 h 1339"/>
                <a:gd name="T24" fmla="*/ 0 w 601"/>
                <a:gd name="T25" fmla="*/ 0 h 13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1" h="1339">
                  <a:moveTo>
                    <a:pt x="416" y="0"/>
                  </a:moveTo>
                  <a:lnTo>
                    <a:pt x="416" y="121"/>
                  </a:lnTo>
                  <a:lnTo>
                    <a:pt x="193" y="619"/>
                  </a:lnTo>
                  <a:lnTo>
                    <a:pt x="67" y="763"/>
                  </a:lnTo>
                  <a:lnTo>
                    <a:pt x="0" y="1003"/>
                  </a:lnTo>
                  <a:lnTo>
                    <a:pt x="601" y="1339"/>
                  </a:lnTo>
                  <a:lnTo>
                    <a:pt x="182" y="1003"/>
                  </a:lnTo>
                  <a:lnTo>
                    <a:pt x="49" y="962"/>
                  </a:lnTo>
                  <a:lnTo>
                    <a:pt x="133" y="751"/>
                  </a:lnTo>
                  <a:lnTo>
                    <a:pt x="218" y="631"/>
                  </a:lnTo>
                  <a:lnTo>
                    <a:pt x="506" y="13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4" name="Freeform 30"/>
            <p:cNvSpPr>
              <a:spLocks/>
            </p:cNvSpPr>
            <p:nvPr/>
          </p:nvSpPr>
          <p:spPr bwMode="auto">
            <a:xfrm>
              <a:off x="2305" y="1924"/>
              <a:ext cx="103" cy="158"/>
            </a:xfrm>
            <a:custGeom>
              <a:avLst/>
              <a:gdLst>
                <a:gd name="T0" fmla="*/ 0 w 822"/>
                <a:gd name="T1" fmla="*/ 0 h 1261"/>
                <a:gd name="T2" fmla="*/ 0 w 822"/>
                <a:gd name="T3" fmla="*/ 0 h 1261"/>
                <a:gd name="T4" fmla="*/ 0 w 822"/>
                <a:gd name="T5" fmla="*/ 0 h 1261"/>
                <a:gd name="T6" fmla="*/ 0 w 822"/>
                <a:gd name="T7" fmla="*/ 0 h 1261"/>
                <a:gd name="T8" fmla="*/ 0 w 822"/>
                <a:gd name="T9" fmla="*/ 0 h 1261"/>
                <a:gd name="T10" fmla="*/ 0 w 822"/>
                <a:gd name="T11" fmla="*/ 0 h 1261"/>
                <a:gd name="T12" fmla="*/ 0 w 822"/>
                <a:gd name="T13" fmla="*/ 0 h 1261"/>
                <a:gd name="T14" fmla="*/ 0 w 822"/>
                <a:gd name="T15" fmla="*/ 0 h 1261"/>
                <a:gd name="T16" fmla="*/ 0 w 822"/>
                <a:gd name="T17" fmla="*/ 0 h 1261"/>
                <a:gd name="T18" fmla="*/ 0 w 822"/>
                <a:gd name="T19" fmla="*/ 0 h 12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2" h="1261">
                  <a:moveTo>
                    <a:pt x="0" y="217"/>
                  </a:moveTo>
                  <a:lnTo>
                    <a:pt x="150" y="192"/>
                  </a:lnTo>
                  <a:lnTo>
                    <a:pt x="702" y="954"/>
                  </a:lnTo>
                  <a:lnTo>
                    <a:pt x="822" y="1261"/>
                  </a:lnTo>
                  <a:lnTo>
                    <a:pt x="714" y="925"/>
                  </a:lnTo>
                  <a:lnTo>
                    <a:pt x="444" y="492"/>
                  </a:lnTo>
                  <a:lnTo>
                    <a:pt x="240" y="0"/>
                  </a:lnTo>
                  <a:lnTo>
                    <a:pt x="24" y="12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5" name="Freeform 31"/>
            <p:cNvSpPr>
              <a:spLocks/>
            </p:cNvSpPr>
            <p:nvPr/>
          </p:nvSpPr>
          <p:spPr bwMode="auto">
            <a:xfrm>
              <a:off x="2142" y="2084"/>
              <a:ext cx="215" cy="447"/>
            </a:xfrm>
            <a:custGeom>
              <a:avLst/>
              <a:gdLst>
                <a:gd name="T0" fmla="*/ 0 w 1724"/>
                <a:gd name="T1" fmla="*/ 0 h 3578"/>
                <a:gd name="T2" fmla="*/ 0 w 1724"/>
                <a:gd name="T3" fmla="*/ 0 h 3578"/>
                <a:gd name="T4" fmla="*/ 0 w 1724"/>
                <a:gd name="T5" fmla="*/ 0 h 3578"/>
                <a:gd name="T6" fmla="*/ 0 w 1724"/>
                <a:gd name="T7" fmla="*/ 0 h 3578"/>
                <a:gd name="T8" fmla="*/ 0 w 1724"/>
                <a:gd name="T9" fmla="*/ 0 h 3578"/>
                <a:gd name="T10" fmla="*/ 0 w 1724"/>
                <a:gd name="T11" fmla="*/ 0 h 3578"/>
                <a:gd name="T12" fmla="*/ 0 w 1724"/>
                <a:gd name="T13" fmla="*/ 0 h 3578"/>
                <a:gd name="T14" fmla="*/ 0 w 1724"/>
                <a:gd name="T15" fmla="*/ 0 h 3578"/>
                <a:gd name="T16" fmla="*/ 0 w 1724"/>
                <a:gd name="T17" fmla="*/ 0 h 3578"/>
                <a:gd name="T18" fmla="*/ 0 w 1724"/>
                <a:gd name="T19" fmla="*/ 0 h 3578"/>
                <a:gd name="T20" fmla="*/ 0 w 1724"/>
                <a:gd name="T21" fmla="*/ 0 h 3578"/>
                <a:gd name="T22" fmla="*/ 0 w 1724"/>
                <a:gd name="T23" fmla="*/ 0 h 3578"/>
                <a:gd name="T24" fmla="*/ 0 w 1724"/>
                <a:gd name="T25" fmla="*/ 0 h 3578"/>
                <a:gd name="T26" fmla="*/ 0 w 1724"/>
                <a:gd name="T27" fmla="*/ 0 h 3578"/>
                <a:gd name="T28" fmla="*/ 0 w 1724"/>
                <a:gd name="T29" fmla="*/ 0 h 3578"/>
                <a:gd name="T30" fmla="*/ 0 w 1724"/>
                <a:gd name="T31" fmla="*/ 0 h 3578"/>
                <a:gd name="T32" fmla="*/ 0 w 1724"/>
                <a:gd name="T33" fmla="*/ 0 h 3578"/>
                <a:gd name="T34" fmla="*/ 0 w 1724"/>
                <a:gd name="T35" fmla="*/ 0 h 3578"/>
                <a:gd name="T36" fmla="*/ 0 w 1724"/>
                <a:gd name="T37" fmla="*/ 0 h 3578"/>
                <a:gd name="T38" fmla="*/ 0 w 1724"/>
                <a:gd name="T39" fmla="*/ 0 h 3578"/>
                <a:gd name="T40" fmla="*/ 0 w 1724"/>
                <a:gd name="T41" fmla="*/ 0 h 3578"/>
                <a:gd name="T42" fmla="*/ 0 w 1724"/>
                <a:gd name="T43" fmla="*/ 0 h 3578"/>
                <a:gd name="T44" fmla="*/ 0 w 1724"/>
                <a:gd name="T45" fmla="*/ 0 h 3578"/>
                <a:gd name="T46" fmla="*/ 0 w 1724"/>
                <a:gd name="T47" fmla="*/ 0 h 3578"/>
                <a:gd name="T48" fmla="*/ 0 w 1724"/>
                <a:gd name="T49" fmla="*/ 0 h 3578"/>
                <a:gd name="T50" fmla="*/ 0 w 1724"/>
                <a:gd name="T51" fmla="*/ 0 h 3578"/>
                <a:gd name="T52" fmla="*/ 0 w 1724"/>
                <a:gd name="T53" fmla="*/ 0 h 3578"/>
                <a:gd name="T54" fmla="*/ 0 w 1724"/>
                <a:gd name="T55" fmla="*/ 0 h 3578"/>
                <a:gd name="T56" fmla="*/ 0 w 1724"/>
                <a:gd name="T57" fmla="*/ 0 h 3578"/>
                <a:gd name="T58" fmla="*/ 0 w 1724"/>
                <a:gd name="T59" fmla="*/ 0 h 3578"/>
                <a:gd name="T60" fmla="*/ 0 w 1724"/>
                <a:gd name="T61" fmla="*/ 0 h 3578"/>
                <a:gd name="T62" fmla="*/ 0 w 1724"/>
                <a:gd name="T63" fmla="*/ 0 h 3578"/>
                <a:gd name="T64" fmla="*/ 0 w 1724"/>
                <a:gd name="T65" fmla="*/ 0 h 3578"/>
                <a:gd name="T66" fmla="*/ 0 w 1724"/>
                <a:gd name="T67" fmla="*/ 0 h 3578"/>
                <a:gd name="T68" fmla="*/ 0 w 1724"/>
                <a:gd name="T69" fmla="*/ 0 h 3578"/>
                <a:gd name="T70" fmla="*/ 0 w 1724"/>
                <a:gd name="T71" fmla="*/ 0 h 3578"/>
                <a:gd name="T72" fmla="*/ 0 w 1724"/>
                <a:gd name="T73" fmla="*/ 0 h 35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24" h="3578">
                  <a:moveTo>
                    <a:pt x="0" y="421"/>
                  </a:moveTo>
                  <a:lnTo>
                    <a:pt x="36" y="606"/>
                  </a:lnTo>
                  <a:lnTo>
                    <a:pt x="174" y="865"/>
                  </a:lnTo>
                  <a:lnTo>
                    <a:pt x="385" y="1351"/>
                  </a:lnTo>
                  <a:lnTo>
                    <a:pt x="678" y="1507"/>
                  </a:lnTo>
                  <a:lnTo>
                    <a:pt x="925" y="1525"/>
                  </a:lnTo>
                  <a:lnTo>
                    <a:pt x="678" y="1212"/>
                  </a:lnTo>
                  <a:lnTo>
                    <a:pt x="822" y="1140"/>
                  </a:lnTo>
                  <a:lnTo>
                    <a:pt x="991" y="1140"/>
                  </a:lnTo>
                  <a:lnTo>
                    <a:pt x="925" y="385"/>
                  </a:lnTo>
                  <a:lnTo>
                    <a:pt x="925" y="0"/>
                  </a:lnTo>
                  <a:lnTo>
                    <a:pt x="991" y="624"/>
                  </a:lnTo>
                  <a:lnTo>
                    <a:pt x="1117" y="1459"/>
                  </a:lnTo>
                  <a:lnTo>
                    <a:pt x="1322" y="2408"/>
                  </a:lnTo>
                  <a:lnTo>
                    <a:pt x="1603" y="3098"/>
                  </a:lnTo>
                  <a:lnTo>
                    <a:pt x="1724" y="3578"/>
                  </a:lnTo>
                  <a:lnTo>
                    <a:pt x="1592" y="3213"/>
                  </a:lnTo>
                  <a:lnTo>
                    <a:pt x="1274" y="2630"/>
                  </a:lnTo>
                  <a:lnTo>
                    <a:pt x="1117" y="2113"/>
                  </a:lnTo>
                  <a:lnTo>
                    <a:pt x="883" y="1951"/>
                  </a:lnTo>
                  <a:lnTo>
                    <a:pt x="522" y="1856"/>
                  </a:lnTo>
                  <a:lnTo>
                    <a:pt x="534" y="2053"/>
                  </a:lnTo>
                  <a:lnTo>
                    <a:pt x="534" y="2330"/>
                  </a:lnTo>
                  <a:lnTo>
                    <a:pt x="673" y="2462"/>
                  </a:lnTo>
                  <a:lnTo>
                    <a:pt x="1051" y="2264"/>
                  </a:lnTo>
                  <a:lnTo>
                    <a:pt x="727" y="2558"/>
                  </a:lnTo>
                  <a:lnTo>
                    <a:pt x="630" y="2840"/>
                  </a:lnTo>
                  <a:lnTo>
                    <a:pt x="312" y="3044"/>
                  </a:lnTo>
                  <a:lnTo>
                    <a:pt x="457" y="2677"/>
                  </a:lnTo>
                  <a:lnTo>
                    <a:pt x="414" y="2336"/>
                  </a:lnTo>
                  <a:lnTo>
                    <a:pt x="486" y="1969"/>
                  </a:lnTo>
                  <a:lnTo>
                    <a:pt x="432" y="1645"/>
                  </a:lnTo>
                  <a:lnTo>
                    <a:pt x="288" y="1345"/>
                  </a:lnTo>
                  <a:lnTo>
                    <a:pt x="138" y="853"/>
                  </a:lnTo>
                  <a:lnTo>
                    <a:pt x="11" y="594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6" name="Freeform 32"/>
            <p:cNvSpPr>
              <a:spLocks/>
            </p:cNvSpPr>
            <p:nvPr/>
          </p:nvSpPr>
          <p:spPr bwMode="auto">
            <a:xfrm>
              <a:off x="1965" y="2134"/>
              <a:ext cx="330" cy="368"/>
            </a:xfrm>
            <a:custGeom>
              <a:avLst/>
              <a:gdLst>
                <a:gd name="T0" fmla="*/ 0 w 2637"/>
                <a:gd name="T1" fmla="*/ 0 h 2948"/>
                <a:gd name="T2" fmla="*/ 0 w 2637"/>
                <a:gd name="T3" fmla="*/ 0 h 2948"/>
                <a:gd name="T4" fmla="*/ 0 w 2637"/>
                <a:gd name="T5" fmla="*/ 0 h 2948"/>
                <a:gd name="T6" fmla="*/ 0 w 2637"/>
                <a:gd name="T7" fmla="*/ 0 h 2948"/>
                <a:gd name="T8" fmla="*/ 0 w 2637"/>
                <a:gd name="T9" fmla="*/ 0 h 2948"/>
                <a:gd name="T10" fmla="*/ 0 w 2637"/>
                <a:gd name="T11" fmla="*/ 0 h 2948"/>
                <a:gd name="T12" fmla="*/ 0 w 2637"/>
                <a:gd name="T13" fmla="*/ 0 h 2948"/>
                <a:gd name="T14" fmla="*/ 0 w 2637"/>
                <a:gd name="T15" fmla="*/ 0 h 2948"/>
                <a:gd name="T16" fmla="*/ 0 w 2637"/>
                <a:gd name="T17" fmla="*/ 0 h 2948"/>
                <a:gd name="T18" fmla="*/ 0 w 2637"/>
                <a:gd name="T19" fmla="*/ 0 h 2948"/>
                <a:gd name="T20" fmla="*/ 0 w 2637"/>
                <a:gd name="T21" fmla="*/ 0 h 2948"/>
                <a:gd name="T22" fmla="*/ 0 w 2637"/>
                <a:gd name="T23" fmla="*/ 0 h 2948"/>
                <a:gd name="T24" fmla="*/ 0 w 2637"/>
                <a:gd name="T25" fmla="*/ 0 h 2948"/>
                <a:gd name="T26" fmla="*/ 0 w 2637"/>
                <a:gd name="T27" fmla="*/ 0 h 2948"/>
                <a:gd name="T28" fmla="*/ 0 w 2637"/>
                <a:gd name="T29" fmla="*/ 0 h 2948"/>
                <a:gd name="T30" fmla="*/ 0 w 2637"/>
                <a:gd name="T31" fmla="*/ 0 h 2948"/>
                <a:gd name="T32" fmla="*/ 0 w 2637"/>
                <a:gd name="T33" fmla="*/ 0 h 2948"/>
                <a:gd name="T34" fmla="*/ 0 w 2637"/>
                <a:gd name="T35" fmla="*/ 0 h 2948"/>
                <a:gd name="T36" fmla="*/ 0 w 2637"/>
                <a:gd name="T37" fmla="*/ 0 h 2948"/>
                <a:gd name="T38" fmla="*/ 0 w 2637"/>
                <a:gd name="T39" fmla="*/ 0 h 2948"/>
                <a:gd name="T40" fmla="*/ 0 w 2637"/>
                <a:gd name="T41" fmla="*/ 0 h 2948"/>
                <a:gd name="T42" fmla="*/ 0 w 2637"/>
                <a:gd name="T43" fmla="*/ 0 h 2948"/>
                <a:gd name="T44" fmla="*/ 0 w 2637"/>
                <a:gd name="T45" fmla="*/ 0 h 2948"/>
                <a:gd name="T46" fmla="*/ 0 w 2637"/>
                <a:gd name="T47" fmla="*/ 0 h 2948"/>
                <a:gd name="T48" fmla="*/ 0 w 2637"/>
                <a:gd name="T49" fmla="*/ 0 h 2948"/>
                <a:gd name="T50" fmla="*/ 0 w 2637"/>
                <a:gd name="T51" fmla="*/ 0 h 2948"/>
                <a:gd name="T52" fmla="*/ 0 w 2637"/>
                <a:gd name="T53" fmla="*/ 0 h 2948"/>
                <a:gd name="T54" fmla="*/ 0 w 2637"/>
                <a:gd name="T55" fmla="*/ 0 h 2948"/>
                <a:gd name="T56" fmla="*/ 0 w 2637"/>
                <a:gd name="T57" fmla="*/ 0 h 29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37" h="2948">
                  <a:moveTo>
                    <a:pt x="583" y="0"/>
                  </a:moveTo>
                  <a:lnTo>
                    <a:pt x="264" y="511"/>
                  </a:lnTo>
                  <a:lnTo>
                    <a:pt x="42" y="1033"/>
                  </a:lnTo>
                  <a:lnTo>
                    <a:pt x="0" y="1496"/>
                  </a:lnTo>
                  <a:lnTo>
                    <a:pt x="42" y="1886"/>
                  </a:lnTo>
                  <a:lnTo>
                    <a:pt x="192" y="2281"/>
                  </a:lnTo>
                  <a:lnTo>
                    <a:pt x="444" y="2768"/>
                  </a:lnTo>
                  <a:lnTo>
                    <a:pt x="595" y="2894"/>
                  </a:lnTo>
                  <a:lnTo>
                    <a:pt x="732" y="2948"/>
                  </a:lnTo>
                  <a:lnTo>
                    <a:pt x="1256" y="2894"/>
                  </a:lnTo>
                  <a:lnTo>
                    <a:pt x="1797" y="2786"/>
                  </a:lnTo>
                  <a:lnTo>
                    <a:pt x="2085" y="2594"/>
                  </a:lnTo>
                  <a:lnTo>
                    <a:pt x="2416" y="2270"/>
                  </a:lnTo>
                  <a:lnTo>
                    <a:pt x="2625" y="1994"/>
                  </a:lnTo>
                  <a:lnTo>
                    <a:pt x="2637" y="1952"/>
                  </a:lnTo>
                  <a:lnTo>
                    <a:pt x="2463" y="2102"/>
                  </a:lnTo>
                  <a:lnTo>
                    <a:pt x="2252" y="2186"/>
                  </a:lnTo>
                  <a:lnTo>
                    <a:pt x="2115" y="2486"/>
                  </a:lnTo>
                  <a:lnTo>
                    <a:pt x="1887" y="2696"/>
                  </a:lnTo>
                  <a:lnTo>
                    <a:pt x="1586" y="2804"/>
                  </a:lnTo>
                  <a:lnTo>
                    <a:pt x="968" y="2853"/>
                  </a:lnTo>
                  <a:lnTo>
                    <a:pt x="691" y="2853"/>
                  </a:lnTo>
                  <a:lnTo>
                    <a:pt x="493" y="2738"/>
                  </a:lnTo>
                  <a:lnTo>
                    <a:pt x="210" y="2126"/>
                  </a:lnTo>
                  <a:lnTo>
                    <a:pt x="102" y="1496"/>
                  </a:lnTo>
                  <a:lnTo>
                    <a:pt x="162" y="859"/>
                  </a:lnTo>
                  <a:lnTo>
                    <a:pt x="349" y="462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7" name="Freeform 33"/>
            <p:cNvSpPr>
              <a:spLocks/>
            </p:cNvSpPr>
            <p:nvPr/>
          </p:nvSpPr>
          <p:spPr bwMode="auto">
            <a:xfrm>
              <a:off x="2000" y="2186"/>
              <a:ext cx="144" cy="223"/>
            </a:xfrm>
            <a:custGeom>
              <a:avLst/>
              <a:gdLst>
                <a:gd name="T0" fmla="*/ 0 w 1153"/>
                <a:gd name="T1" fmla="*/ 0 h 1783"/>
                <a:gd name="T2" fmla="*/ 0 w 1153"/>
                <a:gd name="T3" fmla="*/ 0 h 1783"/>
                <a:gd name="T4" fmla="*/ 0 w 1153"/>
                <a:gd name="T5" fmla="*/ 0 h 1783"/>
                <a:gd name="T6" fmla="*/ 0 w 1153"/>
                <a:gd name="T7" fmla="*/ 0 h 1783"/>
                <a:gd name="T8" fmla="*/ 0 w 1153"/>
                <a:gd name="T9" fmla="*/ 0 h 1783"/>
                <a:gd name="T10" fmla="*/ 0 w 1153"/>
                <a:gd name="T11" fmla="*/ 0 h 1783"/>
                <a:gd name="T12" fmla="*/ 0 w 1153"/>
                <a:gd name="T13" fmla="*/ 0 h 1783"/>
                <a:gd name="T14" fmla="*/ 0 w 1153"/>
                <a:gd name="T15" fmla="*/ 0 h 1783"/>
                <a:gd name="T16" fmla="*/ 0 w 1153"/>
                <a:gd name="T17" fmla="*/ 0 h 1783"/>
                <a:gd name="T18" fmla="*/ 0 w 1153"/>
                <a:gd name="T19" fmla="*/ 0 h 1783"/>
                <a:gd name="T20" fmla="*/ 0 w 1153"/>
                <a:gd name="T21" fmla="*/ 0 h 1783"/>
                <a:gd name="T22" fmla="*/ 0 w 1153"/>
                <a:gd name="T23" fmla="*/ 0 h 1783"/>
                <a:gd name="T24" fmla="*/ 0 w 1153"/>
                <a:gd name="T25" fmla="*/ 0 h 1783"/>
                <a:gd name="T26" fmla="*/ 0 w 1153"/>
                <a:gd name="T27" fmla="*/ 0 h 1783"/>
                <a:gd name="T28" fmla="*/ 0 w 1153"/>
                <a:gd name="T29" fmla="*/ 0 h 1783"/>
                <a:gd name="T30" fmla="*/ 0 w 1153"/>
                <a:gd name="T31" fmla="*/ 0 h 1783"/>
                <a:gd name="T32" fmla="*/ 0 w 1153"/>
                <a:gd name="T33" fmla="*/ 0 h 1783"/>
                <a:gd name="T34" fmla="*/ 0 w 1153"/>
                <a:gd name="T35" fmla="*/ 0 h 1783"/>
                <a:gd name="T36" fmla="*/ 0 w 1153"/>
                <a:gd name="T37" fmla="*/ 0 h 1783"/>
                <a:gd name="T38" fmla="*/ 0 w 1153"/>
                <a:gd name="T39" fmla="*/ 0 h 178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53" h="1783">
                  <a:moveTo>
                    <a:pt x="1153" y="0"/>
                  </a:moveTo>
                  <a:lnTo>
                    <a:pt x="973" y="180"/>
                  </a:lnTo>
                  <a:lnTo>
                    <a:pt x="745" y="204"/>
                  </a:lnTo>
                  <a:lnTo>
                    <a:pt x="612" y="216"/>
                  </a:lnTo>
                  <a:lnTo>
                    <a:pt x="468" y="180"/>
                  </a:lnTo>
                  <a:lnTo>
                    <a:pt x="311" y="30"/>
                  </a:lnTo>
                  <a:lnTo>
                    <a:pt x="209" y="240"/>
                  </a:lnTo>
                  <a:lnTo>
                    <a:pt x="54" y="642"/>
                  </a:lnTo>
                  <a:lnTo>
                    <a:pt x="0" y="1369"/>
                  </a:lnTo>
                  <a:lnTo>
                    <a:pt x="108" y="895"/>
                  </a:lnTo>
                  <a:lnTo>
                    <a:pt x="252" y="1783"/>
                  </a:lnTo>
                  <a:lnTo>
                    <a:pt x="336" y="1578"/>
                  </a:lnTo>
                  <a:lnTo>
                    <a:pt x="270" y="1200"/>
                  </a:lnTo>
                  <a:lnTo>
                    <a:pt x="257" y="702"/>
                  </a:lnTo>
                  <a:lnTo>
                    <a:pt x="293" y="192"/>
                  </a:lnTo>
                  <a:lnTo>
                    <a:pt x="588" y="282"/>
                  </a:lnTo>
                  <a:lnTo>
                    <a:pt x="804" y="240"/>
                  </a:lnTo>
                  <a:lnTo>
                    <a:pt x="1009" y="246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8" name="Freeform 34"/>
            <p:cNvSpPr>
              <a:spLocks/>
            </p:cNvSpPr>
            <p:nvPr/>
          </p:nvSpPr>
          <p:spPr bwMode="auto">
            <a:xfrm>
              <a:off x="2155" y="2020"/>
              <a:ext cx="108" cy="204"/>
            </a:xfrm>
            <a:custGeom>
              <a:avLst/>
              <a:gdLst>
                <a:gd name="T0" fmla="*/ 0 w 864"/>
                <a:gd name="T1" fmla="*/ 0 h 1633"/>
                <a:gd name="T2" fmla="*/ 0 w 864"/>
                <a:gd name="T3" fmla="*/ 0 h 1633"/>
                <a:gd name="T4" fmla="*/ 0 w 864"/>
                <a:gd name="T5" fmla="*/ 0 h 1633"/>
                <a:gd name="T6" fmla="*/ 0 w 864"/>
                <a:gd name="T7" fmla="*/ 0 h 1633"/>
                <a:gd name="T8" fmla="*/ 0 w 864"/>
                <a:gd name="T9" fmla="*/ 0 h 1633"/>
                <a:gd name="T10" fmla="*/ 0 w 864"/>
                <a:gd name="T11" fmla="*/ 0 h 1633"/>
                <a:gd name="T12" fmla="*/ 0 w 864"/>
                <a:gd name="T13" fmla="*/ 0 h 1633"/>
                <a:gd name="T14" fmla="*/ 0 w 864"/>
                <a:gd name="T15" fmla="*/ 0 h 1633"/>
                <a:gd name="T16" fmla="*/ 0 w 864"/>
                <a:gd name="T17" fmla="*/ 0 h 1633"/>
                <a:gd name="T18" fmla="*/ 0 w 864"/>
                <a:gd name="T19" fmla="*/ 0 h 1633"/>
                <a:gd name="T20" fmla="*/ 0 w 864"/>
                <a:gd name="T21" fmla="*/ 0 h 1633"/>
                <a:gd name="T22" fmla="*/ 0 w 864"/>
                <a:gd name="T23" fmla="*/ 0 h 1633"/>
                <a:gd name="T24" fmla="*/ 0 w 864"/>
                <a:gd name="T25" fmla="*/ 0 h 1633"/>
                <a:gd name="T26" fmla="*/ 0 w 864"/>
                <a:gd name="T27" fmla="*/ 0 h 1633"/>
                <a:gd name="T28" fmla="*/ 0 w 864"/>
                <a:gd name="T29" fmla="*/ 0 h 1633"/>
                <a:gd name="T30" fmla="*/ 0 w 864"/>
                <a:gd name="T31" fmla="*/ 0 h 1633"/>
                <a:gd name="T32" fmla="*/ 0 w 864"/>
                <a:gd name="T33" fmla="*/ 0 h 16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64" h="1633">
                  <a:moveTo>
                    <a:pt x="864" y="1633"/>
                  </a:moveTo>
                  <a:lnTo>
                    <a:pt x="679" y="1471"/>
                  </a:lnTo>
                  <a:lnTo>
                    <a:pt x="6" y="1309"/>
                  </a:lnTo>
                  <a:lnTo>
                    <a:pt x="0" y="1237"/>
                  </a:lnTo>
                  <a:lnTo>
                    <a:pt x="373" y="1027"/>
                  </a:lnTo>
                  <a:lnTo>
                    <a:pt x="474" y="601"/>
                  </a:lnTo>
                  <a:lnTo>
                    <a:pt x="474" y="0"/>
                  </a:lnTo>
                  <a:lnTo>
                    <a:pt x="553" y="966"/>
                  </a:lnTo>
                  <a:lnTo>
                    <a:pt x="630" y="1266"/>
                  </a:lnTo>
                  <a:lnTo>
                    <a:pt x="528" y="966"/>
                  </a:lnTo>
                  <a:lnTo>
                    <a:pt x="492" y="702"/>
                  </a:lnTo>
                  <a:lnTo>
                    <a:pt x="391" y="1063"/>
                  </a:lnTo>
                  <a:lnTo>
                    <a:pt x="210" y="1183"/>
                  </a:lnTo>
                  <a:lnTo>
                    <a:pt x="474" y="1243"/>
                  </a:lnTo>
                  <a:lnTo>
                    <a:pt x="810" y="1531"/>
                  </a:lnTo>
                  <a:lnTo>
                    <a:pt x="864" y="1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09" name="Freeform 35"/>
            <p:cNvSpPr>
              <a:spLocks/>
            </p:cNvSpPr>
            <p:nvPr/>
          </p:nvSpPr>
          <p:spPr bwMode="auto">
            <a:xfrm>
              <a:off x="2282" y="2098"/>
              <a:ext cx="108" cy="295"/>
            </a:xfrm>
            <a:custGeom>
              <a:avLst/>
              <a:gdLst>
                <a:gd name="T0" fmla="*/ 0 w 865"/>
                <a:gd name="T1" fmla="*/ 0 h 2360"/>
                <a:gd name="T2" fmla="*/ 0 w 865"/>
                <a:gd name="T3" fmla="*/ 0 h 2360"/>
                <a:gd name="T4" fmla="*/ 0 w 865"/>
                <a:gd name="T5" fmla="*/ 0 h 2360"/>
                <a:gd name="T6" fmla="*/ 0 w 865"/>
                <a:gd name="T7" fmla="*/ 0 h 2360"/>
                <a:gd name="T8" fmla="*/ 0 w 865"/>
                <a:gd name="T9" fmla="*/ 0 h 2360"/>
                <a:gd name="T10" fmla="*/ 0 w 865"/>
                <a:gd name="T11" fmla="*/ 0 h 2360"/>
                <a:gd name="T12" fmla="*/ 0 w 865"/>
                <a:gd name="T13" fmla="*/ 0 h 2360"/>
                <a:gd name="T14" fmla="*/ 0 w 865"/>
                <a:gd name="T15" fmla="*/ 0 h 2360"/>
                <a:gd name="T16" fmla="*/ 0 w 865"/>
                <a:gd name="T17" fmla="*/ 0 h 2360"/>
                <a:gd name="T18" fmla="*/ 0 w 865"/>
                <a:gd name="T19" fmla="*/ 0 h 2360"/>
                <a:gd name="T20" fmla="*/ 0 w 865"/>
                <a:gd name="T21" fmla="*/ 0 h 2360"/>
                <a:gd name="T22" fmla="*/ 0 w 865"/>
                <a:gd name="T23" fmla="*/ 0 h 2360"/>
                <a:gd name="T24" fmla="*/ 0 w 865"/>
                <a:gd name="T25" fmla="*/ 0 h 2360"/>
                <a:gd name="T26" fmla="*/ 0 w 865"/>
                <a:gd name="T27" fmla="*/ 0 h 2360"/>
                <a:gd name="T28" fmla="*/ 0 w 865"/>
                <a:gd name="T29" fmla="*/ 0 h 23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5" h="2360">
                  <a:moveTo>
                    <a:pt x="318" y="0"/>
                  </a:moveTo>
                  <a:lnTo>
                    <a:pt x="54" y="336"/>
                  </a:lnTo>
                  <a:lnTo>
                    <a:pt x="54" y="384"/>
                  </a:lnTo>
                  <a:lnTo>
                    <a:pt x="300" y="613"/>
                  </a:lnTo>
                  <a:lnTo>
                    <a:pt x="523" y="1003"/>
                  </a:lnTo>
                  <a:lnTo>
                    <a:pt x="739" y="1634"/>
                  </a:lnTo>
                  <a:lnTo>
                    <a:pt x="865" y="2360"/>
                  </a:lnTo>
                  <a:lnTo>
                    <a:pt x="685" y="1634"/>
                  </a:lnTo>
                  <a:lnTo>
                    <a:pt x="403" y="823"/>
                  </a:lnTo>
                  <a:lnTo>
                    <a:pt x="241" y="607"/>
                  </a:lnTo>
                  <a:lnTo>
                    <a:pt x="0" y="384"/>
                  </a:lnTo>
                  <a:lnTo>
                    <a:pt x="0" y="348"/>
                  </a:lnTo>
                  <a:lnTo>
                    <a:pt x="151" y="16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0" name="Freeform 36"/>
            <p:cNvSpPr>
              <a:spLocks/>
            </p:cNvSpPr>
            <p:nvPr/>
          </p:nvSpPr>
          <p:spPr bwMode="auto">
            <a:xfrm>
              <a:off x="2365" y="2002"/>
              <a:ext cx="38" cy="304"/>
            </a:xfrm>
            <a:custGeom>
              <a:avLst/>
              <a:gdLst>
                <a:gd name="T0" fmla="*/ 0 w 306"/>
                <a:gd name="T1" fmla="*/ 0 h 2425"/>
                <a:gd name="T2" fmla="*/ 0 w 306"/>
                <a:gd name="T3" fmla="*/ 0 h 2425"/>
                <a:gd name="T4" fmla="*/ 0 w 306"/>
                <a:gd name="T5" fmla="*/ 0 h 2425"/>
                <a:gd name="T6" fmla="*/ 0 w 306"/>
                <a:gd name="T7" fmla="*/ 0 h 2425"/>
                <a:gd name="T8" fmla="*/ 0 w 306"/>
                <a:gd name="T9" fmla="*/ 0 h 2425"/>
                <a:gd name="T10" fmla="*/ 0 w 306"/>
                <a:gd name="T11" fmla="*/ 0 h 2425"/>
                <a:gd name="T12" fmla="*/ 0 w 306"/>
                <a:gd name="T13" fmla="*/ 0 h 2425"/>
                <a:gd name="T14" fmla="*/ 0 w 306"/>
                <a:gd name="T15" fmla="*/ 0 h 2425"/>
                <a:gd name="T16" fmla="*/ 0 w 306"/>
                <a:gd name="T17" fmla="*/ 0 h 2425"/>
                <a:gd name="T18" fmla="*/ 0 w 306"/>
                <a:gd name="T19" fmla="*/ 0 h 2425"/>
                <a:gd name="T20" fmla="*/ 0 w 306"/>
                <a:gd name="T21" fmla="*/ 0 h 2425"/>
                <a:gd name="T22" fmla="*/ 0 w 306"/>
                <a:gd name="T23" fmla="*/ 0 h 2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6" h="2425">
                  <a:moveTo>
                    <a:pt x="108" y="174"/>
                  </a:moveTo>
                  <a:lnTo>
                    <a:pt x="0" y="0"/>
                  </a:lnTo>
                  <a:lnTo>
                    <a:pt x="36" y="432"/>
                  </a:lnTo>
                  <a:lnTo>
                    <a:pt x="6" y="834"/>
                  </a:lnTo>
                  <a:lnTo>
                    <a:pt x="48" y="1291"/>
                  </a:lnTo>
                  <a:lnTo>
                    <a:pt x="180" y="1879"/>
                  </a:lnTo>
                  <a:lnTo>
                    <a:pt x="306" y="2425"/>
                  </a:lnTo>
                  <a:lnTo>
                    <a:pt x="120" y="1152"/>
                  </a:lnTo>
                  <a:lnTo>
                    <a:pt x="78" y="739"/>
                  </a:lnTo>
                  <a:lnTo>
                    <a:pt x="78" y="492"/>
                  </a:lnTo>
                  <a:lnTo>
                    <a:pt x="108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1" name="Freeform 37"/>
            <p:cNvSpPr>
              <a:spLocks/>
            </p:cNvSpPr>
            <p:nvPr/>
          </p:nvSpPr>
          <p:spPr bwMode="auto">
            <a:xfrm>
              <a:off x="2322" y="2318"/>
              <a:ext cx="81" cy="239"/>
            </a:xfrm>
            <a:custGeom>
              <a:avLst/>
              <a:gdLst>
                <a:gd name="T0" fmla="*/ 0 w 649"/>
                <a:gd name="T1" fmla="*/ 0 h 1915"/>
                <a:gd name="T2" fmla="*/ 0 w 649"/>
                <a:gd name="T3" fmla="*/ 0 h 1915"/>
                <a:gd name="T4" fmla="*/ 0 w 649"/>
                <a:gd name="T5" fmla="*/ 0 h 1915"/>
                <a:gd name="T6" fmla="*/ 0 w 649"/>
                <a:gd name="T7" fmla="*/ 0 h 1915"/>
                <a:gd name="T8" fmla="*/ 0 w 649"/>
                <a:gd name="T9" fmla="*/ 0 h 1915"/>
                <a:gd name="T10" fmla="*/ 0 w 649"/>
                <a:gd name="T11" fmla="*/ 0 h 1915"/>
                <a:gd name="T12" fmla="*/ 0 w 649"/>
                <a:gd name="T13" fmla="*/ 0 h 1915"/>
                <a:gd name="T14" fmla="*/ 0 w 649"/>
                <a:gd name="T15" fmla="*/ 0 h 1915"/>
                <a:gd name="T16" fmla="*/ 0 w 649"/>
                <a:gd name="T17" fmla="*/ 0 h 1915"/>
                <a:gd name="T18" fmla="*/ 0 w 649"/>
                <a:gd name="T19" fmla="*/ 0 h 1915"/>
                <a:gd name="T20" fmla="*/ 0 w 649"/>
                <a:gd name="T21" fmla="*/ 0 h 1915"/>
                <a:gd name="T22" fmla="*/ 0 w 649"/>
                <a:gd name="T23" fmla="*/ 0 h 1915"/>
                <a:gd name="T24" fmla="*/ 0 w 649"/>
                <a:gd name="T25" fmla="*/ 0 h 1915"/>
                <a:gd name="T26" fmla="*/ 0 w 649"/>
                <a:gd name="T27" fmla="*/ 0 h 1915"/>
                <a:gd name="T28" fmla="*/ 0 w 649"/>
                <a:gd name="T29" fmla="*/ 0 h 19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9" h="1915">
                  <a:moveTo>
                    <a:pt x="0" y="0"/>
                  </a:moveTo>
                  <a:lnTo>
                    <a:pt x="205" y="654"/>
                  </a:lnTo>
                  <a:lnTo>
                    <a:pt x="500" y="1080"/>
                  </a:lnTo>
                  <a:lnTo>
                    <a:pt x="613" y="426"/>
                  </a:lnTo>
                  <a:lnTo>
                    <a:pt x="547" y="1140"/>
                  </a:lnTo>
                  <a:lnTo>
                    <a:pt x="547" y="1584"/>
                  </a:lnTo>
                  <a:lnTo>
                    <a:pt x="649" y="1915"/>
                  </a:lnTo>
                  <a:lnTo>
                    <a:pt x="439" y="1789"/>
                  </a:lnTo>
                  <a:lnTo>
                    <a:pt x="265" y="1381"/>
                  </a:lnTo>
                  <a:lnTo>
                    <a:pt x="373" y="1381"/>
                  </a:lnTo>
                  <a:lnTo>
                    <a:pt x="235" y="1188"/>
                  </a:lnTo>
                  <a:lnTo>
                    <a:pt x="235" y="972"/>
                  </a:lnTo>
                  <a:lnTo>
                    <a:pt x="121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2" name="Freeform 38"/>
            <p:cNvSpPr>
              <a:spLocks/>
            </p:cNvSpPr>
            <p:nvPr/>
          </p:nvSpPr>
          <p:spPr bwMode="auto">
            <a:xfrm>
              <a:off x="2405" y="2131"/>
              <a:ext cx="50" cy="223"/>
            </a:xfrm>
            <a:custGeom>
              <a:avLst/>
              <a:gdLst>
                <a:gd name="T0" fmla="*/ 0 w 401"/>
                <a:gd name="T1" fmla="*/ 0 h 1783"/>
                <a:gd name="T2" fmla="*/ 0 w 401"/>
                <a:gd name="T3" fmla="*/ 0 h 1783"/>
                <a:gd name="T4" fmla="*/ 0 w 401"/>
                <a:gd name="T5" fmla="*/ 0 h 1783"/>
                <a:gd name="T6" fmla="*/ 0 w 401"/>
                <a:gd name="T7" fmla="*/ 0 h 1783"/>
                <a:gd name="T8" fmla="*/ 0 w 401"/>
                <a:gd name="T9" fmla="*/ 0 h 1783"/>
                <a:gd name="T10" fmla="*/ 0 w 401"/>
                <a:gd name="T11" fmla="*/ 0 h 17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1" h="1783">
                  <a:moveTo>
                    <a:pt x="0" y="1783"/>
                  </a:moveTo>
                  <a:lnTo>
                    <a:pt x="401" y="30"/>
                  </a:lnTo>
                  <a:lnTo>
                    <a:pt x="365" y="0"/>
                  </a:lnTo>
                  <a:lnTo>
                    <a:pt x="162" y="882"/>
                  </a:lnTo>
                  <a:lnTo>
                    <a:pt x="0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3" name="Freeform 39"/>
            <p:cNvSpPr>
              <a:spLocks/>
            </p:cNvSpPr>
            <p:nvPr/>
          </p:nvSpPr>
          <p:spPr bwMode="auto">
            <a:xfrm>
              <a:off x="2486" y="2354"/>
              <a:ext cx="166" cy="20"/>
            </a:xfrm>
            <a:custGeom>
              <a:avLst/>
              <a:gdLst>
                <a:gd name="T0" fmla="*/ 0 w 1334"/>
                <a:gd name="T1" fmla="*/ 0 h 162"/>
                <a:gd name="T2" fmla="*/ 0 w 1334"/>
                <a:gd name="T3" fmla="*/ 0 h 162"/>
                <a:gd name="T4" fmla="*/ 0 w 1334"/>
                <a:gd name="T5" fmla="*/ 0 h 162"/>
                <a:gd name="T6" fmla="*/ 0 w 1334"/>
                <a:gd name="T7" fmla="*/ 0 h 162"/>
                <a:gd name="T8" fmla="*/ 0 w 1334"/>
                <a:gd name="T9" fmla="*/ 0 h 162"/>
                <a:gd name="T10" fmla="*/ 0 w 1334"/>
                <a:gd name="T11" fmla="*/ 0 h 162"/>
                <a:gd name="T12" fmla="*/ 0 w 1334"/>
                <a:gd name="T13" fmla="*/ 0 h 162"/>
                <a:gd name="T14" fmla="*/ 0 w 1334"/>
                <a:gd name="T15" fmla="*/ 0 h 162"/>
                <a:gd name="T16" fmla="*/ 0 w 1334"/>
                <a:gd name="T17" fmla="*/ 0 h 162"/>
                <a:gd name="T18" fmla="*/ 0 w 1334"/>
                <a:gd name="T19" fmla="*/ 0 h 162"/>
                <a:gd name="T20" fmla="*/ 0 w 1334"/>
                <a:gd name="T21" fmla="*/ 0 h 162"/>
                <a:gd name="T22" fmla="*/ 0 w 1334"/>
                <a:gd name="T23" fmla="*/ 0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4" h="162">
                  <a:moveTo>
                    <a:pt x="0" y="18"/>
                  </a:moveTo>
                  <a:lnTo>
                    <a:pt x="354" y="48"/>
                  </a:lnTo>
                  <a:lnTo>
                    <a:pt x="643" y="59"/>
                  </a:lnTo>
                  <a:lnTo>
                    <a:pt x="895" y="59"/>
                  </a:lnTo>
                  <a:lnTo>
                    <a:pt x="1136" y="30"/>
                  </a:lnTo>
                  <a:lnTo>
                    <a:pt x="1334" y="0"/>
                  </a:lnTo>
                  <a:lnTo>
                    <a:pt x="1093" y="77"/>
                  </a:lnTo>
                  <a:lnTo>
                    <a:pt x="865" y="138"/>
                  </a:lnTo>
                  <a:lnTo>
                    <a:pt x="667" y="162"/>
                  </a:lnTo>
                  <a:lnTo>
                    <a:pt x="205" y="7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4" name="Freeform 40"/>
            <p:cNvSpPr>
              <a:spLocks/>
            </p:cNvSpPr>
            <p:nvPr/>
          </p:nvSpPr>
          <p:spPr bwMode="auto">
            <a:xfrm>
              <a:off x="2501" y="1800"/>
              <a:ext cx="325" cy="218"/>
            </a:xfrm>
            <a:custGeom>
              <a:avLst/>
              <a:gdLst>
                <a:gd name="T0" fmla="*/ 0 w 2601"/>
                <a:gd name="T1" fmla="*/ 0 h 1747"/>
                <a:gd name="T2" fmla="*/ 0 w 2601"/>
                <a:gd name="T3" fmla="*/ 0 h 1747"/>
                <a:gd name="T4" fmla="*/ 0 w 2601"/>
                <a:gd name="T5" fmla="*/ 0 h 1747"/>
                <a:gd name="T6" fmla="*/ 0 w 2601"/>
                <a:gd name="T7" fmla="*/ 0 h 1747"/>
                <a:gd name="T8" fmla="*/ 0 w 2601"/>
                <a:gd name="T9" fmla="*/ 0 h 1747"/>
                <a:gd name="T10" fmla="*/ 0 w 2601"/>
                <a:gd name="T11" fmla="*/ 0 h 1747"/>
                <a:gd name="T12" fmla="*/ 0 w 2601"/>
                <a:gd name="T13" fmla="*/ 0 h 1747"/>
                <a:gd name="T14" fmla="*/ 0 w 2601"/>
                <a:gd name="T15" fmla="*/ 0 h 1747"/>
                <a:gd name="T16" fmla="*/ 0 w 2601"/>
                <a:gd name="T17" fmla="*/ 0 h 1747"/>
                <a:gd name="T18" fmla="*/ 0 w 2601"/>
                <a:gd name="T19" fmla="*/ 0 h 1747"/>
                <a:gd name="T20" fmla="*/ 0 w 2601"/>
                <a:gd name="T21" fmla="*/ 0 h 1747"/>
                <a:gd name="T22" fmla="*/ 0 w 2601"/>
                <a:gd name="T23" fmla="*/ 0 h 1747"/>
                <a:gd name="T24" fmla="*/ 0 w 2601"/>
                <a:gd name="T25" fmla="*/ 0 h 1747"/>
                <a:gd name="T26" fmla="*/ 0 w 2601"/>
                <a:gd name="T27" fmla="*/ 0 h 1747"/>
                <a:gd name="T28" fmla="*/ 0 w 2601"/>
                <a:gd name="T29" fmla="*/ 0 h 1747"/>
                <a:gd name="T30" fmla="*/ 0 w 2601"/>
                <a:gd name="T31" fmla="*/ 0 h 1747"/>
                <a:gd name="T32" fmla="*/ 0 w 2601"/>
                <a:gd name="T33" fmla="*/ 0 h 1747"/>
                <a:gd name="T34" fmla="*/ 0 w 2601"/>
                <a:gd name="T35" fmla="*/ 0 h 1747"/>
                <a:gd name="T36" fmla="*/ 0 w 2601"/>
                <a:gd name="T37" fmla="*/ 0 h 1747"/>
                <a:gd name="T38" fmla="*/ 0 w 2601"/>
                <a:gd name="T39" fmla="*/ 0 h 17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01" h="1747">
                  <a:moveTo>
                    <a:pt x="0" y="0"/>
                  </a:moveTo>
                  <a:lnTo>
                    <a:pt x="115" y="204"/>
                  </a:lnTo>
                  <a:lnTo>
                    <a:pt x="229" y="451"/>
                  </a:lnTo>
                  <a:lnTo>
                    <a:pt x="229" y="1164"/>
                  </a:lnTo>
                  <a:lnTo>
                    <a:pt x="133" y="1747"/>
                  </a:lnTo>
                  <a:lnTo>
                    <a:pt x="289" y="1069"/>
                  </a:lnTo>
                  <a:lnTo>
                    <a:pt x="289" y="660"/>
                  </a:lnTo>
                  <a:lnTo>
                    <a:pt x="415" y="582"/>
                  </a:lnTo>
                  <a:lnTo>
                    <a:pt x="853" y="828"/>
                  </a:lnTo>
                  <a:lnTo>
                    <a:pt x="1671" y="1032"/>
                  </a:lnTo>
                  <a:lnTo>
                    <a:pt x="2109" y="1339"/>
                  </a:lnTo>
                  <a:lnTo>
                    <a:pt x="2601" y="1669"/>
                  </a:lnTo>
                  <a:lnTo>
                    <a:pt x="2200" y="1272"/>
                  </a:lnTo>
                  <a:lnTo>
                    <a:pt x="1743" y="1032"/>
                  </a:lnTo>
                  <a:lnTo>
                    <a:pt x="523" y="516"/>
                  </a:lnTo>
                  <a:lnTo>
                    <a:pt x="397" y="359"/>
                  </a:lnTo>
                  <a:lnTo>
                    <a:pt x="144" y="21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5" name="Freeform 41"/>
            <p:cNvSpPr>
              <a:spLocks/>
            </p:cNvSpPr>
            <p:nvPr/>
          </p:nvSpPr>
          <p:spPr bwMode="auto">
            <a:xfrm>
              <a:off x="2592" y="2259"/>
              <a:ext cx="271" cy="477"/>
            </a:xfrm>
            <a:custGeom>
              <a:avLst/>
              <a:gdLst>
                <a:gd name="T0" fmla="*/ 0 w 2168"/>
                <a:gd name="T1" fmla="*/ 0 h 3818"/>
                <a:gd name="T2" fmla="*/ 0 w 2168"/>
                <a:gd name="T3" fmla="*/ 0 h 3818"/>
                <a:gd name="T4" fmla="*/ 0 w 2168"/>
                <a:gd name="T5" fmla="*/ 0 h 3818"/>
                <a:gd name="T6" fmla="*/ 0 w 2168"/>
                <a:gd name="T7" fmla="*/ 0 h 3818"/>
                <a:gd name="T8" fmla="*/ 0 w 2168"/>
                <a:gd name="T9" fmla="*/ 0 h 3818"/>
                <a:gd name="T10" fmla="*/ 0 w 2168"/>
                <a:gd name="T11" fmla="*/ 0 h 3818"/>
                <a:gd name="T12" fmla="*/ 0 w 2168"/>
                <a:gd name="T13" fmla="*/ 0 h 3818"/>
                <a:gd name="T14" fmla="*/ 0 w 2168"/>
                <a:gd name="T15" fmla="*/ 0 h 3818"/>
                <a:gd name="T16" fmla="*/ 0 w 2168"/>
                <a:gd name="T17" fmla="*/ 0 h 3818"/>
                <a:gd name="T18" fmla="*/ 0 w 2168"/>
                <a:gd name="T19" fmla="*/ 0 h 3818"/>
                <a:gd name="T20" fmla="*/ 0 w 2168"/>
                <a:gd name="T21" fmla="*/ 0 h 3818"/>
                <a:gd name="T22" fmla="*/ 0 w 2168"/>
                <a:gd name="T23" fmla="*/ 0 h 3818"/>
                <a:gd name="T24" fmla="*/ 0 w 2168"/>
                <a:gd name="T25" fmla="*/ 0 h 3818"/>
                <a:gd name="T26" fmla="*/ 0 w 2168"/>
                <a:gd name="T27" fmla="*/ 0 h 3818"/>
                <a:gd name="T28" fmla="*/ 0 w 2168"/>
                <a:gd name="T29" fmla="*/ 0 h 3818"/>
                <a:gd name="T30" fmla="*/ 0 w 2168"/>
                <a:gd name="T31" fmla="*/ 0 h 3818"/>
                <a:gd name="T32" fmla="*/ 0 w 2168"/>
                <a:gd name="T33" fmla="*/ 0 h 3818"/>
                <a:gd name="T34" fmla="*/ 0 w 2168"/>
                <a:gd name="T35" fmla="*/ 0 h 3818"/>
                <a:gd name="T36" fmla="*/ 0 w 2168"/>
                <a:gd name="T37" fmla="*/ 0 h 3818"/>
                <a:gd name="T38" fmla="*/ 0 w 2168"/>
                <a:gd name="T39" fmla="*/ 0 h 3818"/>
                <a:gd name="T40" fmla="*/ 0 w 2168"/>
                <a:gd name="T41" fmla="*/ 0 h 3818"/>
                <a:gd name="T42" fmla="*/ 0 w 2168"/>
                <a:gd name="T43" fmla="*/ 0 h 3818"/>
                <a:gd name="T44" fmla="*/ 0 w 2168"/>
                <a:gd name="T45" fmla="*/ 0 h 3818"/>
                <a:gd name="T46" fmla="*/ 0 w 2168"/>
                <a:gd name="T47" fmla="*/ 0 h 3818"/>
                <a:gd name="T48" fmla="*/ 0 w 2168"/>
                <a:gd name="T49" fmla="*/ 0 h 3818"/>
                <a:gd name="T50" fmla="*/ 0 w 2168"/>
                <a:gd name="T51" fmla="*/ 0 h 38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8" h="3818">
                  <a:moveTo>
                    <a:pt x="798" y="0"/>
                  </a:moveTo>
                  <a:lnTo>
                    <a:pt x="858" y="264"/>
                  </a:lnTo>
                  <a:lnTo>
                    <a:pt x="883" y="396"/>
                  </a:lnTo>
                  <a:lnTo>
                    <a:pt x="780" y="1039"/>
                  </a:lnTo>
                  <a:lnTo>
                    <a:pt x="973" y="1495"/>
                  </a:lnTo>
                  <a:lnTo>
                    <a:pt x="973" y="1969"/>
                  </a:lnTo>
                  <a:lnTo>
                    <a:pt x="1435" y="2972"/>
                  </a:lnTo>
                  <a:lnTo>
                    <a:pt x="1795" y="2900"/>
                  </a:lnTo>
                  <a:lnTo>
                    <a:pt x="2168" y="2996"/>
                  </a:lnTo>
                  <a:lnTo>
                    <a:pt x="1795" y="3098"/>
                  </a:lnTo>
                  <a:lnTo>
                    <a:pt x="1682" y="3344"/>
                  </a:lnTo>
                  <a:lnTo>
                    <a:pt x="1387" y="3513"/>
                  </a:lnTo>
                  <a:lnTo>
                    <a:pt x="1099" y="3818"/>
                  </a:lnTo>
                  <a:lnTo>
                    <a:pt x="0" y="3206"/>
                  </a:lnTo>
                  <a:lnTo>
                    <a:pt x="252" y="3056"/>
                  </a:lnTo>
                  <a:lnTo>
                    <a:pt x="636" y="2624"/>
                  </a:lnTo>
                  <a:lnTo>
                    <a:pt x="690" y="2671"/>
                  </a:lnTo>
                  <a:lnTo>
                    <a:pt x="630" y="3032"/>
                  </a:lnTo>
                  <a:lnTo>
                    <a:pt x="804" y="2797"/>
                  </a:lnTo>
                  <a:lnTo>
                    <a:pt x="883" y="2389"/>
                  </a:lnTo>
                  <a:lnTo>
                    <a:pt x="858" y="2017"/>
                  </a:lnTo>
                  <a:lnTo>
                    <a:pt x="636" y="1585"/>
                  </a:lnTo>
                  <a:lnTo>
                    <a:pt x="708" y="1219"/>
                  </a:lnTo>
                  <a:lnTo>
                    <a:pt x="672" y="282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6" name="Freeform 42"/>
            <p:cNvSpPr>
              <a:spLocks/>
            </p:cNvSpPr>
            <p:nvPr/>
          </p:nvSpPr>
          <p:spPr bwMode="auto">
            <a:xfrm>
              <a:off x="2555" y="2392"/>
              <a:ext cx="13" cy="27"/>
            </a:xfrm>
            <a:custGeom>
              <a:avLst/>
              <a:gdLst>
                <a:gd name="T0" fmla="*/ 0 w 102"/>
                <a:gd name="T1" fmla="*/ 0 h 215"/>
                <a:gd name="T2" fmla="*/ 0 w 102"/>
                <a:gd name="T3" fmla="*/ 0 h 215"/>
                <a:gd name="T4" fmla="*/ 0 w 102"/>
                <a:gd name="T5" fmla="*/ 0 h 215"/>
                <a:gd name="T6" fmla="*/ 0 w 102"/>
                <a:gd name="T7" fmla="*/ 0 h 215"/>
                <a:gd name="T8" fmla="*/ 0 w 102"/>
                <a:gd name="T9" fmla="*/ 0 h 215"/>
                <a:gd name="T10" fmla="*/ 0 w 102"/>
                <a:gd name="T11" fmla="*/ 0 h 215"/>
                <a:gd name="T12" fmla="*/ 0 w 102"/>
                <a:gd name="T13" fmla="*/ 0 h 215"/>
                <a:gd name="T14" fmla="*/ 0 w 102"/>
                <a:gd name="T15" fmla="*/ 0 h 215"/>
                <a:gd name="T16" fmla="*/ 0 w 102"/>
                <a:gd name="T17" fmla="*/ 0 h 215"/>
                <a:gd name="T18" fmla="*/ 0 w 102"/>
                <a:gd name="T19" fmla="*/ 0 h 215"/>
                <a:gd name="T20" fmla="*/ 0 w 102"/>
                <a:gd name="T21" fmla="*/ 0 h 215"/>
                <a:gd name="T22" fmla="*/ 0 w 102"/>
                <a:gd name="T23" fmla="*/ 0 h 2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2" h="215">
                  <a:moveTo>
                    <a:pt x="0" y="66"/>
                  </a:moveTo>
                  <a:lnTo>
                    <a:pt x="36" y="48"/>
                  </a:lnTo>
                  <a:lnTo>
                    <a:pt x="66" y="96"/>
                  </a:lnTo>
                  <a:lnTo>
                    <a:pt x="66" y="156"/>
                  </a:lnTo>
                  <a:lnTo>
                    <a:pt x="0" y="156"/>
                  </a:lnTo>
                  <a:lnTo>
                    <a:pt x="36" y="215"/>
                  </a:lnTo>
                  <a:lnTo>
                    <a:pt x="66" y="215"/>
                  </a:lnTo>
                  <a:lnTo>
                    <a:pt x="102" y="156"/>
                  </a:lnTo>
                  <a:lnTo>
                    <a:pt x="102" y="66"/>
                  </a:lnTo>
                  <a:lnTo>
                    <a:pt x="36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7" name="Freeform 43"/>
            <p:cNvSpPr>
              <a:spLocks/>
            </p:cNvSpPr>
            <p:nvPr/>
          </p:nvSpPr>
          <p:spPr bwMode="auto">
            <a:xfrm>
              <a:off x="2735" y="2024"/>
              <a:ext cx="243" cy="569"/>
            </a:xfrm>
            <a:custGeom>
              <a:avLst/>
              <a:gdLst>
                <a:gd name="T0" fmla="*/ 0 w 1947"/>
                <a:gd name="T1" fmla="*/ 0 h 4550"/>
                <a:gd name="T2" fmla="*/ 0 w 1947"/>
                <a:gd name="T3" fmla="*/ 0 h 4550"/>
                <a:gd name="T4" fmla="*/ 0 w 1947"/>
                <a:gd name="T5" fmla="*/ 0 h 4550"/>
                <a:gd name="T6" fmla="*/ 0 w 1947"/>
                <a:gd name="T7" fmla="*/ 0 h 4550"/>
                <a:gd name="T8" fmla="*/ 0 w 1947"/>
                <a:gd name="T9" fmla="*/ 0 h 4550"/>
                <a:gd name="T10" fmla="*/ 0 w 1947"/>
                <a:gd name="T11" fmla="*/ 0 h 4550"/>
                <a:gd name="T12" fmla="*/ 0 w 1947"/>
                <a:gd name="T13" fmla="*/ 0 h 4550"/>
                <a:gd name="T14" fmla="*/ 0 w 1947"/>
                <a:gd name="T15" fmla="*/ 0 h 4550"/>
                <a:gd name="T16" fmla="*/ 0 w 1947"/>
                <a:gd name="T17" fmla="*/ 0 h 4550"/>
                <a:gd name="T18" fmla="*/ 0 w 1947"/>
                <a:gd name="T19" fmla="*/ 0 h 4550"/>
                <a:gd name="T20" fmla="*/ 0 w 1947"/>
                <a:gd name="T21" fmla="*/ 0 h 4550"/>
                <a:gd name="T22" fmla="*/ 0 w 1947"/>
                <a:gd name="T23" fmla="*/ 0 h 4550"/>
                <a:gd name="T24" fmla="*/ 0 w 1947"/>
                <a:gd name="T25" fmla="*/ 0 h 4550"/>
                <a:gd name="T26" fmla="*/ 0 w 1947"/>
                <a:gd name="T27" fmla="*/ 0 h 4550"/>
                <a:gd name="T28" fmla="*/ 0 w 1947"/>
                <a:gd name="T29" fmla="*/ 0 h 4550"/>
                <a:gd name="T30" fmla="*/ 0 w 1947"/>
                <a:gd name="T31" fmla="*/ 0 h 4550"/>
                <a:gd name="T32" fmla="*/ 0 w 1947"/>
                <a:gd name="T33" fmla="*/ 0 h 4550"/>
                <a:gd name="T34" fmla="*/ 0 w 1947"/>
                <a:gd name="T35" fmla="*/ 0 h 4550"/>
                <a:gd name="T36" fmla="*/ 0 w 1947"/>
                <a:gd name="T37" fmla="*/ 0 h 4550"/>
                <a:gd name="T38" fmla="*/ 0 w 1947"/>
                <a:gd name="T39" fmla="*/ 0 h 4550"/>
                <a:gd name="T40" fmla="*/ 0 w 1947"/>
                <a:gd name="T41" fmla="*/ 0 h 4550"/>
                <a:gd name="T42" fmla="*/ 0 w 1947"/>
                <a:gd name="T43" fmla="*/ 0 h 4550"/>
                <a:gd name="T44" fmla="*/ 0 w 1947"/>
                <a:gd name="T45" fmla="*/ 0 h 4550"/>
                <a:gd name="T46" fmla="*/ 0 w 1947"/>
                <a:gd name="T47" fmla="*/ 0 h 4550"/>
                <a:gd name="T48" fmla="*/ 0 w 1947"/>
                <a:gd name="T49" fmla="*/ 0 h 4550"/>
                <a:gd name="T50" fmla="*/ 0 w 1947"/>
                <a:gd name="T51" fmla="*/ 0 h 4550"/>
                <a:gd name="T52" fmla="*/ 0 w 1947"/>
                <a:gd name="T53" fmla="*/ 0 h 4550"/>
                <a:gd name="T54" fmla="*/ 0 w 1947"/>
                <a:gd name="T55" fmla="*/ 0 h 4550"/>
                <a:gd name="T56" fmla="*/ 0 w 1947"/>
                <a:gd name="T57" fmla="*/ 0 h 4550"/>
                <a:gd name="T58" fmla="*/ 0 w 1947"/>
                <a:gd name="T59" fmla="*/ 0 h 4550"/>
                <a:gd name="T60" fmla="*/ 0 w 1947"/>
                <a:gd name="T61" fmla="*/ 0 h 4550"/>
                <a:gd name="T62" fmla="*/ 0 w 1947"/>
                <a:gd name="T63" fmla="*/ 0 h 4550"/>
                <a:gd name="T64" fmla="*/ 0 w 1947"/>
                <a:gd name="T65" fmla="*/ 0 h 4550"/>
                <a:gd name="T66" fmla="*/ 0 w 1947"/>
                <a:gd name="T67" fmla="*/ 0 h 4550"/>
                <a:gd name="T68" fmla="*/ 0 w 1947"/>
                <a:gd name="T69" fmla="*/ 0 h 4550"/>
                <a:gd name="T70" fmla="*/ 0 w 1947"/>
                <a:gd name="T71" fmla="*/ 0 h 4550"/>
                <a:gd name="T72" fmla="*/ 0 w 1947"/>
                <a:gd name="T73" fmla="*/ 0 h 4550"/>
                <a:gd name="T74" fmla="*/ 0 w 1947"/>
                <a:gd name="T75" fmla="*/ 0 h 45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47" h="4550">
                  <a:moveTo>
                    <a:pt x="115" y="565"/>
                  </a:moveTo>
                  <a:lnTo>
                    <a:pt x="272" y="252"/>
                  </a:lnTo>
                  <a:lnTo>
                    <a:pt x="488" y="42"/>
                  </a:lnTo>
                  <a:lnTo>
                    <a:pt x="668" y="0"/>
                  </a:lnTo>
                  <a:lnTo>
                    <a:pt x="788" y="0"/>
                  </a:lnTo>
                  <a:lnTo>
                    <a:pt x="926" y="78"/>
                  </a:lnTo>
                  <a:lnTo>
                    <a:pt x="1130" y="493"/>
                  </a:lnTo>
                  <a:lnTo>
                    <a:pt x="1472" y="1543"/>
                  </a:lnTo>
                  <a:lnTo>
                    <a:pt x="1592" y="1987"/>
                  </a:lnTo>
                  <a:lnTo>
                    <a:pt x="1864" y="2684"/>
                  </a:lnTo>
                  <a:lnTo>
                    <a:pt x="1947" y="3074"/>
                  </a:lnTo>
                  <a:lnTo>
                    <a:pt x="1929" y="3296"/>
                  </a:lnTo>
                  <a:lnTo>
                    <a:pt x="1846" y="3524"/>
                  </a:lnTo>
                  <a:lnTo>
                    <a:pt x="1718" y="3939"/>
                  </a:lnTo>
                  <a:lnTo>
                    <a:pt x="1178" y="4550"/>
                  </a:lnTo>
                  <a:lnTo>
                    <a:pt x="1659" y="3788"/>
                  </a:lnTo>
                  <a:lnTo>
                    <a:pt x="1797" y="3482"/>
                  </a:lnTo>
                  <a:lnTo>
                    <a:pt x="1821" y="3056"/>
                  </a:lnTo>
                  <a:lnTo>
                    <a:pt x="1761" y="2990"/>
                  </a:lnTo>
                  <a:lnTo>
                    <a:pt x="1641" y="3464"/>
                  </a:lnTo>
                  <a:lnTo>
                    <a:pt x="1335" y="4004"/>
                  </a:lnTo>
                  <a:lnTo>
                    <a:pt x="998" y="4304"/>
                  </a:lnTo>
                  <a:lnTo>
                    <a:pt x="1220" y="3830"/>
                  </a:lnTo>
                  <a:lnTo>
                    <a:pt x="1382" y="3206"/>
                  </a:lnTo>
                  <a:lnTo>
                    <a:pt x="1382" y="2443"/>
                  </a:lnTo>
                  <a:lnTo>
                    <a:pt x="1286" y="2275"/>
                  </a:lnTo>
                  <a:lnTo>
                    <a:pt x="1268" y="1543"/>
                  </a:lnTo>
                  <a:lnTo>
                    <a:pt x="1112" y="1513"/>
                  </a:lnTo>
                  <a:lnTo>
                    <a:pt x="319" y="2461"/>
                  </a:lnTo>
                  <a:lnTo>
                    <a:pt x="0" y="3206"/>
                  </a:lnTo>
                  <a:lnTo>
                    <a:pt x="295" y="2336"/>
                  </a:lnTo>
                  <a:lnTo>
                    <a:pt x="542" y="1945"/>
                  </a:lnTo>
                  <a:lnTo>
                    <a:pt x="776" y="1189"/>
                  </a:lnTo>
                  <a:lnTo>
                    <a:pt x="776" y="774"/>
                  </a:lnTo>
                  <a:lnTo>
                    <a:pt x="668" y="426"/>
                  </a:lnTo>
                  <a:lnTo>
                    <a:pt x="506" y="300"/>
                  </a:lnTo>
                  <a:lnTo>
                    <a:pt x="115" y="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8" name="Freeform 44"/>
            <p:cNvSpPr>
              <a:spLocks/>
            </p:cNvSpPr>
            <p:nvPr/>
          </p:nvSpPr>
          <p:spPr bwMode="auto">
            <a:xfrm>
              <a:off x="2830" y="2435"/>
              <a:ext cx="203" cy="407"/>
            </a:xfrm>
            <a:custGeom>
              <a:avLst/>
              <a:gdLst>
                <a:gd name="T0" fmla="*/ 0 w 1628"/>
                <a:gd name="T1" fmla="*/ 0 h 3260"/>
                <a:gd name="T2" fmla="*/ 0 w 1628"/>
                <a:gd name="T3" fmla="*/ 0 h 3260"/>
                <a:gd name="T4" fmla="*/ 0 w 1628"/>
                <a:gd name="T5" fmla="*/ 0 h 3260"/>
                <a:gd name="T6" fmla="*/ 0 w 1628"/>
                <a:gd name="T7" fmla="*/ 0 h 3260"/>
                <a:gd name="T8" fmla="*/ 0 w 1628"/>
                <a:gd name="T9" fmla="*/ 0 h 3260"/>
                <a:gd name="T10" fmla="*/ 0 w 1628"/>
                <a:gd name="T11" fmla="*/ 0 h 3260"/>
                <a:gd name="T12" fmla="*/ 0 w 1628"/>
                <a:gd name="T13" fmla="*/ 0 h 3260"/>
                <a:gd name="T14" fmla="*/ 0 w 1628"/>
                <a:gd name="T15" fmla="*/ 0 h 3260"/>
                <a:gd name="T16" fmla="*/ 0 w 1628"/>
                <a:gd name="T17" fmla="*/ 0 h 3260"/>
                <a:gd name="T18" fmla="*/ 0 w 1628"/>
                <a:gd name="T19" fmla="*/ 0 h 3260"/>
                <a:gd name="T20" fmla="*/ 0 w 1628"/>
                <a:gd name="T21" fmla="*/ 0 h 3260"/>
                <a:gd name="T22" fmla="*/ 0 w 1628"/>
                <a:gd name="T23" fmla="*/ 0 h 3260"/>
                <a:gd name="T24" fmla="*/ 0 w 1628"/>
                <a:gd name="T25" fmla="*/ 0 h 3260"/>
                <a:gd name="T26" fmla="*/ 0 w 1628"/>
                <a:gd name="T27" fmla="*/ 0 h 3260"/>
                <a:gd name="T28" fmla="*/ 0 w 1628"/>
                <a:gd name="T29" fmla="*/ 0 h 3260"/>
                <a:gd name="T30" fmla="*/ 0 w 1628"/>
                <a:gd name="T31" fmla="*/ 0 h 3260"/>
                <a:gd name="T32" fmla="*/ 0 w 1628"/>
                <a:gd name="T33" fmla="*/ 0 h 3260"/>
                <a:gd name="T34" fmla="*/ 0 w 1628"/>
                <a:gd name="T35" fmla="*/ 0 h 3260"/>
                <a:gd name="T36" fmla="*/ 0 w 1628"/>
                <a:gd name="T37" fmla="*/ 0 h 3260"/>
                <a:gd name="T38" fmla="*/ 0 w 1628"/>
                <a:gd name="T39" fmla="*/ 0 h 3260"/>
                <a:gd name="T40" fmla="*/ 0 w 1628"/>
                <a:gd name="T41" fmla="*/ 0 h 3260"/>
                <a:gd name="T42" fmla="*/ 0 w 1628"/>
                <a:gd name="T43" fmla="*/ 0 h 3260"/>
                <a:gd name="T44" fmla="*/ 0 w 1628"/>
                <a:gd name="T45" fmla="*/ 0 h 3260"/>
                <a:gd name="T46" fmla="*/ 0 w 1628"/>
                <a:gd name="T47" fmla="*/ 0 h 3260"/>
                <a:gd name="T48" fmla="*/ 0 w 1628"/>
                <a:gd name="T49" fmla="*/ 0 h 3260"/>
                <a:gd name="T50" fmla="*/ 0 w 1628"/>
                <a:gd name="T51" fmla="*/ 0 h 3260"/>
                <a:gd name="T52" fmla="*/ 0 w 1628"/>
                <a:gd name="T53" fmla="*/ 0 h 3260"/>
                <a:gd name="T54" fmla="*/ 0 w 1628"/>
                <a:gd name="T55" fmla="*/ 0 h 3260"/>
                <a:gd name="T56" fmla="*/ 0 w 1628"/>
                <a:gd name="T57" fmla="*/ 0 h 32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28" h="3260">
                  <a:moveTo>
                    <a:pt x="919" y="564"/>
                  </a:moveTo>
                  <a:lnTo>
                    <a:pt x="1099" y="540"/>
                  </a:lnTo>
                  <a:lnTo>
                    <a:pt x="1291" y="1020"/>
                  </a:lnTo>
                  <a:lnTo>
                    <a:pt x="1189" y="1135"/>
                  </a:lnTo>
                  <a:lnTo>
                    <a:pt x="1039" y="1135"/>
                  </a:lnTo>
                  <a:lnTo>
                    <a:pt x="642" y="937"/>
                  </a:lnTo>
                  <a:lnTo>
                    <a:pt x="613" y="1020"/>
                  </a:lnTo>
                  <a:lnTo>
                    <a:pt x="714" y="1219"/>
                  </a:lnTo>
                  <a:lnTo>
                    <a:pt x="1106" y="1284"/>
                  </a:lnTo>
                  <a:lnTo>
                    <a:pt x="1370" y="1543"/>
                  </a:lnTo>
                  <a:lnTo>
                    <a:pt x="793" y="1392"/>
                  </a:lnTo>
                  <a:lnTo>
                    <a:pt x="714" y="1495"/>
                  </a:lnTo>
                  <a:lnTo>
                    <a:pt x="1171" y="1910"/>
                  </a:lnTo>
                  <a:lnTo>
                    <a:pt x="1106" y="2125"/>
                  </a:lnTo>
                  <a:lnTo>
                    <a:pt x="510" y="1982"/>
                  </a:lnTo>
                  <a:lnTo>
                    <a:pt x="474" y="2047"/>
                  </a:lnTo>
                  <a:lnTo>
                    <a:pt x="559" y="2239"/>
                  </a:lnTo>
                  <a:lnTo>
                    <a:pt x="420" y="2606"/>
                  </a:lnTo>
                  <a:lnTo>
                    <a:pt x="216" y="2606"/>
                  </a:lnTo>
                  <a:lnTo>
                    <a:pt x="0" y="2870"/>
                  </a:lnTo>
                  <a:lnTo>
                    <a:pt x="733" y="3260"/>
                  </a:lnTo>
                  <a:lnTo>
                    <a:pt x="1309" y="2929"/>
                  </a:lnTo>
                  <a:lnTo>
                    <a:pt x="1597" y="2336"/>
                  </a:lnTo>
                  <a:lnTo>
                    <a:pt x="1628" y="2000"/>
                  </a:lnTo>
                  <a:lnTo>
                    <a:pt x="1424" y="1417"/>
                  </a:lnTo>
                  <a:lnTo>
                    <a:pt x="1370" y="673"/>
                  </a:lnTo>
                  <a:lnTo>
                    <a:pt x="1135" y="0"/>
                  </a:lnTo>
                  <a:lnTo>
                    <a:pt x="919" y="5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19" name="Freeform 45"/>
            <p:cNvSpPr>
              <a:spLocks/>
            </p:cNvSpPr>
            <p:nvPr/>
          </p:nvSpPr>
          <p:spPr bwMode="auto">
            <a:xfrm>
              <a:off x="2212" y="1675"/>
              <a:ext cx="34" cy="23"/>
            </a:xfrm>
            <a:custGeom>
              <a:avLst/>
              <a:gdLst>
                <a:gd name="T0" fmla="*/ 0 w 270"/>
                <a:gd name="T1" fmla="*/ 0 h 186"/>
                <a:gd name="T2" fmla="*/ 0 w 270"/>
                <a:gd name="T3" fmla="*/ 0 h 186"/>
                <a:gd name="T4" fmla="*/ 0 w 270"/>
                <a:gd name="T5" fmla="*/ 0 h 186"/>
                <a:gd name="T6" fmla="*/ 0 w 270"/>
                <a:gd name="T7" fmla="*/ 0 h 186"/>
                <a:gd name="T8" fmla="*/ 0 w 270"/>
                <a:gd name="T9" fmla="*/ 0 h 186"/>
                <a:gd name="T10" fmla="*/ 0 w 270"/>
                <a:gd name="T11" fmla="*/ 0 h 186"/>
                <a:gd name="T12" fmla="*/ 0 w 270"/>
                <a:gd name="T13" fmla="*/ 0 h 186"/>
                <a:gd name="T14" fmla="*/ 0 w 270"/>
                <a:gd name="T15" fmla="*/ 0 h 186"/>
                <a:gd name="T16" fmla="*/ 0 w 270"/>
                <a:gd name="T17" fmla="*/ 0 h 186"/>
                <a:gd name="T18" fmla="*/ 0 w 270"/>
                <a:gd name="T19" fmla="*/ 0 h 186"/>
                <a:gd name="T20" fmla="*/ 0 w 270"/>
                <a:gd name="T21" fmla="*/ 0 h 186"/>
                <a:gd name="T22" fmla="*/ 0 w 270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0" h="186">
                  <a:moveTo>
                    <a:pt x="18" y="0"/>
                  </a:moveTo>
                  <a:lnTo>
                    <a:pt x="0" y="96"/>
                  </a:lnTo>
                  <a:lnTo>
                    <a:pt x="36" y="168"/>
                  </a:lnTo>
                  <a:lnTo>
                    <a:pt x="149" y="186"/>
                  </a:lnTo>
                  <a:lnTo>
                    <a:pt x="239" y="132"/>
                  </a:lnTo>
                  <a:lnTo>
                    <a:pt x="270" y="60"/>
                  </a:lnTo>
                  <a:lnTo>
                    <a:pt x="221" y="36"/>
                  </a:lnTo>
                  <a:lnTo>
                    <a:pt x="167" y="114"/>
                  </a:lnTo>
                  <a:lnTo>
                    <a:pt x="101" y="114"/>
                  </a:lnTo>
                  <a:lnTo>
                    <a:pt x="101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A7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0" name="Freeform 46"/>
            <p:cNvSpPr>
              <a:spLocks/>
            </p:cNvSpPr>
            <p:nvPr/>
          </p:nvSpPr>
          <p:spPr bwMode="auto">
            <a:xfrm>
              <a:off x="2350" y="1649"/>
              <a:ext cx="29" cy="25"/>
            </a:xfrm>
            <a:custGeom>
              <a:avLst/>
              <a:gdLst>
                <a:gd name="T0" fmla="*/ 0 w 234"/>
                <a:gd name="T1" fmla="*/ 0 h 204"/>
                <a:gd name="T2" fmla="*/ 0 w 234"/>
                <a:gd name="T3" fmla="*/ 0 h 204"/>
                <a:gd name="T4" fmla="*/ 0 w 234"/>
                <a:gd name="T5" fmla="*/ 0 h 204"/>
                <a:gd name="T6" fmla="*/ 0 w 234"/>
                <a:gd name="T7" fmla="*/ 0 h 204"/>
                <a:gd name="T8" fmla="*/ 0 w 234"/>
                <a:gd name="T9" fmla="*/ 0 h 204"/>
                <a:gd name="T10" fmla="*/ 0 w 234"/>
                <a:gd name="T11" fmla="*/ 0 h 204"/>
                <a:gd name="T12" fmla="*/ 0 w 234"/>
                <a:gd name="T13" fmla="*/ 0 h 204"/>
                <a:gd name="T14" fmla="*/ 0 w 234"/>
                <a:gd name="T15" fmla="*/ 0 h 204"/>
                <a:gd name="T16" fmla="*/ 0 w 234"/>
                <a:gd name="T17" fmla="*/ 0 h 204"/>
                <a:gd name="T18" fmla="*/ 0 w 234"/>
                <a:gd name="T19" fmla="*/ 0 h 204"/>
                <a:gd name="T20" fmla="*/ 0 w 234"/>
                <a:gd name="T21" fmla="*/ 0 h 204"/>
                <a:gd name="T22" fmla="*/ 0 w 234"/>
                <a:gd name="T23" fmla="*/ 0 h 204"/>
                <a:gd name="T24" fmla="*/ 0 w 234"/>
                <a:gd name="T25" fmla="*/ 0 h 204"/>
                <a:gd name="T26" fmla="*/ 0 w 234"/>
                <a:gd name="T27" fmla="*/ 0 h 204"/>
                <a:gd name="T28" fmla="*/ 0 w 234"/>
                <a:gd name="T29" fmla="*/ 0 h 2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4" h="204">
                  <a:moveTo>
                    <a:pt x="66" y="0"/>
                  </a:moveTo>
                  <a:lnTo>
                    <a:pt x="66" y="65"/>
                  </a:lnTo>
                  <a:lnTo>
                    <a:pt x="54" y="139"/>
                  </a:lnTo>
                  <a:lnTo>
                    <a:pt x="120" y="162"/>
                  </a:lnTo>
                  <a:lnTo>
                    <a:pt x="186" y="144"/>
                  </a:lnTo>
                  <a:lnTo>
                    <a:pt x="114" y="6"/>
                  </a:lnTo>
                  <a:lnTo>
                    <a:pt x="210" y="24"/>
                  </a:lnTo>
                  <a:lnTo>
                    <a:pt x="234" y="108"/>
                  </a:lnTo>
                  <a:lnTo>
                    <a:pt x="204" y="180"/>
                  </a:lnTo>
                  <a:lnTo>
                    <a:pt x="126" y="204"/>
                  </a:lnTo>
                  <a:lnTo>
                    <a:pt x="42" y="186"/>
                  </a:lnTo>
                  <a:lnTo>
                    <a:pt x="0" y="108"/>
                  </a:lnTo>
                  <a:lnTo>
                    <a:pt x="6" y="2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A7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1" name="Freeform 47"/>
            <p:cNvSpPr>
              <a:spLocks/>
            </p:cNvSpPr>
            <p:nvPr/>
          </p:nvSpPr>
          <p:spPr bwMode="auto">
            <a:xfrm>
              <a:off x="2187" y="1670"/>
              <a:ext cx="77" cy="37"/>
            </a:xfrm>
            <a:custGeom>
              <a:avLst/>
              <a:gdLst>
                <a:gd name="T0" fmla="*/ 0 w 613"/>
                <a:gd name="T1" fmla="*/ 0 h 300"/>
                <a:gd name="T2" fmla="*/ 0 w 613"/>
                <a:gd name="T3" fmla="*/ 0 h 300"/>
                <a:gd name="T4" fmla="*/ 0 w 613"/>
                <a:gd name="T5" fmla="*/ 0 h 300"/>
                <a:gd name="T6" fmla="*/ 0 w 613"/>
                <a:gd name="T7" fmla="*/ 0 h 300"/>
                <a:gd name="T8" fmla="*/ 0 w 613"/>
                <a:gd name="T9" fmla="*/ 0 h 300"/>
                <a:gd name="T10" fmla="*/ 0 w 613"/>
                <a:gd name="T11" fmla="*/ 0 h 300"/>
                <a:gd name="T12" fmla="*/ 0 w 613"/>
                <a:gd name="T13" fmla="*/ 0 h 300"/>
                <a:gd name="T14" fmla="*/ 0 w 613"/>
                <a:gd name="T15" fmla="*/ 0 h 300"/>
                <a:gd name="T16" fmla="*/ 0 w 613"/>
                <a:gd name="T17" fmla="*/ 0 h 300"/>
                <a:gd name="T18" fmla="*/ 0 w 613"/>
                <a:gd name="T19" fmla="*/ 0 h 300"/>
                <a:gd name="T20" fmla="*/ 0 w 613"/>
                <a:gd name="T21" fmla="*/ 0 h 300"/>
                <a:gd name="T22" fmla="*/ 0 w 613"/>
                <a:gd name="T23" fmla="*/ 0 h 300"/>
                <a:gd name="T24" fmla="*/ 0 w 613"/>
                <a:gd name="T25" fmla="*/ 0 h 300"/>
                <a:gd name="T26" fmla="*/ 0 w 613"/>
                <a:gd name="T27" fmla="*/ 0 h 300"/>
                <a:gd name="T28" fmla="*/ 0 w 613"/>
                <a:gd name="T29" fmla="*/ 0 h 300"/>
                <a:gd name="T30" fmla="*/ 0 w 613"/>
                <a:gd name="T31" fmla="*/ 0 h 300"/>
                <a:gd name="T32" fmla="*/ 0 w 613"/>
                <a:gd name="T33" fmla="*/ 0 h 300"/>
                <a:gd name="T34" fmla="*/ 0 w 613"/>
                <a:gd name="T35" fmla="*/ 0 h 300"/>
                <a:gd name="T36" fmla="*/ 0 w 613"/>
                <a:gd name="T37" fmla="*/ 0 h 300"/>
                <a:gd name="T38" fmla="*/ 0 w 613"/>
                <a:gd name="T39" fmla="*/ 0 h 300"/>
                <a:gd name="T40" fmla="*/ 0 w 613"/>
                <a:gd name="T41" fmla="*/ 0 h 3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13" h="300">
                  <a:moveTo>
                    <a:pt x="613" y="150"/>
                  </a:moveTo>
                  <a:lnTo>
                    <a:pt x="528" y="168"/>
                  </a:lnTo>
                  <a:lnTo>
                    <a:pt x="397" y="66"/>
                  </a:lnTo>
                  <a:lnTo>
                    <a:pt x="228" y="66"/>
                  </a:lnTo>
                  <a:lnTo>
                    <a:pt x="156" y="138"/>
                  </a:lnTo>
                  <a:lnTo>
                    <a:pt x="114" y="198"/>
                  </a:lnTo>
                  <a:lnTo>
                    <a:pt x="168" y="253"/>
                  </a:lnTo>
                  <a:lnTo>
                    <a:pt x="330" y="264"/>
                  </a:lnTo>
                  <a:lnTo>
                    <a:pt x="456" y="234"/>
                  </a:lnTo>
                  <a:lnTo>
                    <a:pt x="373" y="300"/>
                  </a:lnTo>
                  <a:lnTo>
                    <a:pt x="192" y="300"/>
                  </a:lnTo>
                  <a:lnTo>
                    <a:pt x="55" y="216"/>
                  </a:lnTo>
                  <a:lnTo>
                    <a:pt x="0" y="186"/>
                  </a:lnTo>
                  <a:lnTo>
                    <a:pt x="91" y="66"/>
                  </a:lnTo>
                  <a:lnTo>
                    <a:pt x="210" y="0"/>
                  </a:lnTo>
                  <a:lnTo>
                    <a:pt x="318" y="0"/>
                  </a:lnTo>
                  <a:lnTo>
                    <a:pt x="289" y="25"/>
                  </a:lnTo>
                  <a:lnTo>
                    <a:pt x="438" y="36"/>
                  </a:lnTo>
                  <a:lnTo>
                    <a:pt x="546" y="138"/>
                  </a:lnTo>
                  <a:lnTo>
                    <a:pt x="613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2" name="Freeform 48"/>
            <p:cNvSpPr>
              <a:spLocks/>
            </p:cNvSpPr>
            <p:nvPr/>
          </p:nvSpPr>
          <p:spPr bwMode="auto">
            <a:xfrm>
              <a:off x="2220" y="1678"/>
              <a:ext cx="19" cy="17"/>
            </a:xfrm>
            <a:custGeom>
              <a:avLst/>
              <a:gdLst>
                <a:gd name="T0" fmla="*/ 0 w 151"/>
                <a:gd name="T1" fmla="*/ 0 h 132"/>
                <a:gd name="T2" fmla="*/ 0 w 151"/>
                <a:gd name="T3" fmla="*/ 0 h 132"/>
                <a:gd name="T4" fmla="*/ 0 w 151"/>
                <a:gd name="T5" fmla="*/ 0 h 132"/>
                <a:gd name="T6" fmla="*/ 0 w 151"/>
                <a:gd name="T7" fmla="*/ 0 h 132"/>
                <a:gd name="T8" fmla="*/ 0 w 151"/>
                <a:gd name="T9" fmla="*/ 0 h 132"/>
                <a:gd name="T10" fmla="*/ 0 w 151"/>
                <a:gd name="T11" fmla="*/ 0 h 132"/>
                <a:gd name="T12" fmla="*/ 0 w 151"/>
                <a:gd name="T13" fmla="*/ 0 h 132"/>
                <a:gd name="T14" fmla="*/ 0 w 151"/>
                <a:gd name="T15" fmla="*/ 0 h 132"/>
                <a:gd name="T16" fmla="*/ 0 w 151"/>
                <a:gd name="T17" fmla="*/ 0 h 132"/>
                <a:gd name="T18" fmla="*/ 0 w 151"/>
                <a:gd name="T19" fmla="*/ 0 h 132"/>
                <a:gd name="T20" fmla="*/ 0 w 151"/>
                <a:gd name="T21" fmla="*/ 0 h 132"/>
                <a:gd name="T22" fmla="*/ 0 w 151"/>
                <a:gd name="T23" fmla="*/ 0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1" h="132">
                  <a:moveTo>
                    <a:pt x="7" y="0"/>
                  </a:moveTo>
                  <a:lnTo>
                    <a:pt x="0" y="42"/>
                  </a:lnTo>
                  <a:lnTo>
                    <a:pt x="0" y="84"/>
                  </a:lnTo>
                  <a:lnTo>
                    <a:pt x="25" y="132"/>
                  </a:lnTo>
                  <a:lnTo>
                    <a:pt x="97" y="132"/>
                  </a:lnTo>
                  <a:lnTo>
                    <a:pt x="151" y="84"/>
                  </a:lnTo>
                  <a:lnTo>
                    <a:pt x="79" y="8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9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3" name="Freeform 49"/>
            <p:cNvSpPr>
              <a:spLocks/>
            </p:cNvSpPr>
            <p:nvPr/>
          </p:nvSpPr>
          <p:spPr bwMode="auto">
            <a:xfrm>
              <a:off x="2354" y="1654"/>
              <a:ext cx="20" cy="17"/>
            </a:xfrm>
            <a:custGeom>
              <a:avLst/>
              <a:gdLst>
                <a:gd name="T0" fmla="*/ 0 w 162"/>
                <a:gd name="T1" fmla="*/ 0 h 138"/>
                <a:gd name="T2" fmla="*/ 0 w 162"/>
                <a:gd name="T3" fmla="*/ 0 h 138"/>
                <a:gd name="T4" fmla="*/ 0 w 162"/>
                <a:gd name="T5" fmla="*/ 0 h 138"/>
                <a:gd name="T6" fmla="*/ 0 w 162"/>
                <a:gd name="T7" fmla="*/ 0 h 138"/>
                <a:gd name="T8" fmla="*/ 0 w 162"/>
                <a:gd name="T9" fmla="*/ 0 h 138"/>
                <a:gd name="T10" fmla="*/ 0 w 162"/>
                <a:gd name="T11" fmla="*/ 0 h 138"/>
                <a:gd name="T12" fmla="*/ 0 w 162"/>
                <a:gd name="T13" fmla="*/ 0 h 138"/>
                <a:gd name="T14" fmla="*/ 0 w 162"/>
                <a:gd name="T15" fmla="*/ 0 h 138"/>
                <a:gd name="T16" fmla="*/ 0 w 162"/>
                <a:gd name="T17" fmla="*/ 0 h 138"/>
                <a:gd name="T18" fmla="*/ 0 w 162"/>
                <a:gd name="T19" fmla="*/ 0 h 138"/>
                <a:gd name="T20" fmla="*/ 0 w 162"/>
                <a:gd name="T21" fmla="*/ 0 h 138"/>
                <a:gd name="T22" fmla="*/ 0 w 162"/>
                <a:gd name="T23" fmla="*/ 0 h 138"/>
                <a:gd name="T24" fmla="*/ 0 w 162"/>
                <a:gd name="T25" fmla="*/ 0 h 138"/>
                <a:gd name="T26" fmla="*/ 0 w 162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38">
                  <a:moveTo>
                    <a:pt x="114" y="5"/>
                  </a:moveTo>
                  <a:lnTo>
                    <a:pt x="162" y="54"/>
                  </a:lnTo>
                  <a:lnTo>
                    <a:pt x="156" y="102"/>
                  </a:lnTo>
                  <a:lnTo>
                    <a:pt x="120" y="133"/>
                  </a:lnTo>
                  <a:lnTo>
                    <a:pt x="78" y="138"/>
                  </a:lnTo>
                  <a:lnTo>
                    <a:pt x="12" y="115"/>
                  </a:lnTo>
                  <a:lnTo>
                    <a:pt x="0" y="72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36" y="0"/>
                  </a:lnTo>
                  <a:lnTo>
                    <a:pt x="78" y="102"/>
                  </a:lnTo>
                  <a:lnTo>
                    <a:pt x="114" y="72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4" name="Freeform 50"/>
            <p:cNvSpPr>
              <a:spLocks/>
            </p:cNvSpPr>
            <p:nvPr/>
          </p:nvSpPr>
          <p:spPr bwMode="auto">
            <a:xfrm>
              <a:off x="2332" y="1644"/>
              <a:ext cx="73" cy="26"/>
            </a:xfrm>
            <a:custGeom>
              <a:avLst/>
              <a:gdLst>
                <a:gd name="T0" fmla="*/ 0 w 582"/>
                <a:gd name="T1" fmla="*/ 0 h 204"/>
                <a:gd name="T2" fmla="*/ 0 w 582"/>
                <a:gd name="T3" fmla="*/ 0 h 204"/>
                <a:gd name="T4" fmla="*/ 0 w 582"/>
                <a:gd name="T5" fmla="*/ 0 h 204"/>
                <a:gd name="T6" fmla="*/ 0 w 582"/>
                <a:gd name="T7" fmla="*/ 0 h 204"/>
                <a:gd name="T8" fmla="*/ 0 w 582"/>
                <a:gd name="T9" fmla="*/ 0 h 204"/>
                <a:gd name="T10" fmla="*/ 0 w 582"/>
                <a:gd name="T11" fmla="*/ 0 h 204"/>
                <a:gd name="T12" fmla="*/ 0 w 582"/>
                <a:gd name="T13" fmla="*/ 0 h 204"/>
                <a:gd name="T14" fmla="*/ 0 w 582"/>
                <a:gd name="T15" fmla="*/ 0 h 204"/>
                <a:gd name="T16" fmla="*/ 0 w 582"/>
                <a:gd name="T17" fmla="*/ 0 h 204"/>
                <a:gd name="T18" fmla="*/ 0 w 582"/>
                <a:gd name="T19" fmla="*/ 0 h 204"/>
                <a:gd name="T20" fmla="*/ 0 w 582"/>
                <a:gd name="T21" fmla="*/ 0 h 204"/>
                <a:gd name="T22" fmla="*/ 0 w 582"/>
                <a:gd name="T23" fmla="*/ 0 h 204"/>
                <a:gd name="T24" fmla="*/ 0 w 582"/>
                <a:gd name="T25" fmla="*/ 0 h 204"/>
                <a:gd name="T26" fmla="*/ 0 w 582"/>
                <a:gd name="T27" fmla="*/ 0 h 204"/>
                <a:gd name="T28" fmla="*/ 0 w 582"/>
                <a:gd name="T29" fmla="*/ 0 h 204"/>
                <a:gd name="T30" fmla="*/ 0 w 582"/>
                <a:gd name="T31" fmla="*/ 0 h 2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2" h="204">
                  <a:moveTo>
                    <a:pt x="0" y="204"/>
                  </a:moveTo>
                  <a:lnTo>
                    <a:pt x="18" y="157"/>
                  </a:lnTo>
                  <a:lnTo>
                    <a:pt x="77" y="54"/>
                  </a:lnTo>
                  <a:lnTo>
                    <a:pt x="192" y="0"/>
                  </a:lnTo>
                  <a:lnTo>
                    <a:pt x="276" y="0"/>
                  </a:lnTo>
                  <a:lnTo>
                    <a:pt x="487" y="42"/>
                  </a:lnTo>
                  <a:lnTo>
                    <a:pt x="582" y="60"/>
                  </a:lnTo>
                  <a:lnTo>
                    <a:pt x="487" y="139"/>
                  </a:lnTo>
                  <a:lnTo>
                    <a:pt x="438" y="108"/>
                  </a:lnTo>
                  <a:lnTo>
                    <a:pt x="306" y="60"/>
                  </a:lnTo>
                  <a:lnTo>
                    <a:pt x="282" y="114"/>
                  </a:lnTo>
                  <a:lnTo>
                    <a:pt x="204" y="101"/>
                  </a:lnTo>
                  <a:lnTo>
                    <a:pt x="174" y="54"/>
                  </a:lnTo>
                  <a:lnTo>
                    <a:pt x="77" y="13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5" name="Freeform 51"/>
            <p:cNvSpPr>
              <a:spLocks/>
            </p:cNvSpPr>
            <p:nvPr/>
          </p:nvSpPr>
          <p:spPr bwMode="auto">
            <a:xfrm>
              <a:off x="1728" y="2539"/>
              <a:ext cx="834" cy="468"/>
            </a:xfrm>
            <a:custGeom>
              <a:avLst/>
              <a:gdLst>
                <a:gd name="T0" fmla="*/ 0 w 6674"/>
                <a:gd name="T1" fmla="*/ 0 h 3740"/>
                <a:gd name="T2" fmla="*/ 0 w 6674"/>
                <a:gd name="T3" fmla="*/ 0 h 3740"/>
                <a:gd name="T4" fmla="*/ 0 w 6674"/>
                <a:gd name="T5" fmla="*/ 0 h 3740"/>
                <a:gd name="T6" fmla="*/ 0 w 6674"/>
                <a:gd name="T7" fmla="*/ 0 h 3740"/>
                <a:gd name="T8" fmla="*/ 0 w 6674"/>
                <a:gd name="T9" fmla="*/ 0 h 3740"/>
                <a:gd name="T10" fmla="*/ 0 w 6674"/>
                <a:gd name="T11" fmla="*/ 0 h 3740"/>
                <a:gd name="T12" fmla="*/ 0 w 6674"/>
                <a:gd name="T13" fmla="*/ 0 h 3740"/>
                <a:gd name="T14" fmla="*/ 0 w 6674"/>
                <a:gd name="T15" fmla="*/ 0 h 3740"/>
                <a:gd name="T16" fmla="*/ 0 w 6674"/>
                <a:gd name="T17" fmla="*/ 0 h 3740"/>
                <a:gd name="T18" fmla="*/ 0 w 6674"/>
                <a:gd name="T19" fmla="*/ 0 h 3740"/>
                <a:gd name="T20" fmla="*/ 0 w 6674"/>
                <a:gd name="T21" fmla="*/ 0 h 3740"/>
                <a:gd name="T22" fmla="*/ 0 w 6674"/>
                <a:gd name="T23" fmla="*/ 0 h 3740"/>
                <a:gd name="T24" fmla="*/ 0 w 6674"/>
                <a:gd name="T25" fmla="*/ 0 h 3740"/>
                <a:gd name="T26" fmla="*/ 0 w 6674"/>
                <a:gd name="T27" fmla="*/ 0 h 3740"/>
                <a:gd name="T28" fmla="*/ 0 w 6674"/>
                <a:gd name="T29" fmla="*/ 0 h 3740"/>
                <a:gd name="T30" fmla="*/ 0 w 6674"/>
                <a:gd name="T31" fmla="*/ 0 h 3740"/>
                <a:gd name="T32" fmla="*/ 0 w 6674"/>
                <a:gd name="T33" fmla="*/ 0 h 37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74" h="3740">
                  <a:moveTo>
                    <a:pt x="3832" y="0"/>
                  </a:moveTo>
                  <a:lnTo>
                    <a:pt x="1616" y="1086"/>
                  </a:lnTo>
                  <a:lnTo>
                    <a:pt x="96" y="1675"/>
                  </a:lnTo>
                  <a:lnTo>
                    <a:pt x="186" y="1765"/>
                  </a:lnTo>
                  <a:lnTo>
                    <a:pt x="0" y="1879"/>
                  </a:lnTo>
                  <a:lnTo>
                    <a:pt x="2925" y="3740"/>
                  </a:lnTo>
                  <a:lnTo>
                    <a:pt x="6596" y="1711"/>
                  </a:lnTo>
                  <a:lnTo>
                    <a:pt x="6518" y="1663"/>
                  </a:lnTo>
                  <a:lnTo>
                    <a:pt x="6674" y="1596"/>
                  </a:lnTo>
                  <a:lnTo>
                    <a:pt x="4163" y="102"/>
                  </a:lnTo>
                  <a:lnTo>
                    <a:pt x="4060" y="156"/>
                  </a:lnTo>
                  <a:lnTo>
                    <a:pt x="6518" y="1573"/>
                  </a:lnTo>
                  <a:lnTo>
                    <a:pt x="3028" y="3602"/>
                  </a:lnTo>
                  <a:lnTo>
                    <a:pt x="155" y="1866"/>
                  </a:lnTo>
                  <a:lnTo>
                    <a:pt x="1454" y="1248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6" name="Freeform 52"/>
            <p:cNvSpPr>
              <a:spLocks/>
            </p:cNvSpPr>
            <p:nvPr/>
          </p:nvSpPr>
          <p:spPr bwMode="auto">
            <a:xfrm>
              <a:off x="2057" y="2458"/>
              <a:ext cx="918" cy="411"/>
            </a:xfrm>
            <a:custGeom>
              <a:avLst/>
              <a:gdLst>
                <a:gd name="T0" fmla="*/ 0 w 7348"/>
                <a:gd name="T1" fmla="*/ 0 h 3290"/>
                <a:gd name="T2" fmla="*/ 0 w 7348"/>
                <a:gd name="T3" fmla="*/ 0 h 3290"/>
                <a:gd name="T4" fmla="*/ 0 w 7348"/>
                <a:gd name="T5" fmla="*/ 0 h 3290"/>
                <a:gd name="T6" fmla="*/ 0 w 7348"/>
                <a:gd name="T7" fmla="*/ 0 h 3290"/>
                <a:gd name="T8" fmla="*/ 0 w 7348"/>
                <a:gd name="T9" fmla="*/ 0 h 3290"/>
                <a:gd name="T10" fmla="*/ 0 w 7348"/>
                <a:gd name="T11" fmla="*/ 0 h 3290"/>
                <a:gd name="T12" fmla="*/ 0 w 7348"/>
                <a:gd name="T13" fmla="*/ 0 h 3290"/>
                <a:gd name="T14" fmla="*/ 0 w 7348"/>
                <a:gd name="T15" fmla="*/ 0 h 3290"/>
                <a:gd name="T16" fmla="*/ 0 w 7348"/>
                <a:gd name="T17" fmla="*/ 0 h 3290"/>
                <a:gd name="T18" fmla="*/ 0 w 7348"/>
                <a:gd name="T19" fmla="*/ 0 h 3290"/>
                <a:gd name="T20" fmla="*/ 0 w 7348"/>
                <a:gd name="T21" fmla="*/ 0 h 3290"/>
                <a:gd name="T22" fmla="*/ 0 w 7348"/>
                <a:gd name="T23" fmla="*/ 0 h 3290"/>
                <a:gd name="T24" fmla="*/ 0 w 7348"/>
                <a:gd name="T25" fmla="*/ 0 h 3290"/>
                <a:gd name="T26" fmla="*/ 0 w 7348"/>
                <a:gd name="T27" fmla="*/ 0 h 32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348" h="3290">
                  <a:moveTo>
                    <a:pt x="1353" y="0"/>
                  </a:moveTo>
                  <a:lnTo>
                    <a:pt x="7348" y="3266"/>
                  </a:lnTo>
                  <a:lnTo>
                    <a:pt x="6952" y="3290"/>
                  </a:lnTo>
                  <a:lnTo>
                    <a:pt x="6026" y="3104"/>
                  </a:lnTo>
                  <a:lnTo>
                    <a:pt x="5101" y="2396"/>
                  </a:lnTo>
                  <a:lnTo>
                    <a:pt x="4416" y="1873"/>
                  </a:lnTo>
                  <a:lnTo>
                    <a:pt x="2482" y="708"/>
                  </a:lnTo>
                  <a:lnTo>
                    <a:pt x="1664" y="367"/>
                  </a:lnTo>
                  <a:lnTo>
                    <a:pt x="398" y="420"/>
                  </a:lnTo>
                  <a:lnTo>
                    <a:pt x="0" y="354"/>
                  </a:lnTo>
                  <a:lnTo>
                    <a:pt x="854" y="210"/>
                  </a:lnTo>
                  <a:lnTo>
                    <a:pt x="1065" y="192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7" name="Freeform 53"/>
            <p:cNvSpPr>
              <a:spLocks/>
            </p:cNvSpPr>
            <p:nvPr/>
          </p:nvSpPr>
          <p:spPr bwMode="auto">
            <a:xfrm>
              <a:off x="2462" y="2375"/>
              <a:ext cx="184" cy="219"/>
            </a:xfrm>
            <a:custGeom>
              <a:avLst/>
              <a:gdLst>
                <a:gd name="T0" fmla="*/ 0 w 1472"/>
                <a:gd name="T1" fmla="*/ 0 h 1760"/>
                <a:gd name="T2" fmla="*/ 0 w 1472"/>
                <a:gd name="T3" fmla="*/ 0 h 1760"/>
                <a:gd name="T4" fmla="*/ 0 w 1472"/>
                <a:gd name="T5" fmla="*/ 0 h 1760"/>
                <a:gd name="T6" fmla="*/ 0 w 1472"/>
                <a:gd name="T7" fmla="*/ 0 h 1760"/>
                <a:gd name="T8" fmla="*/ 0 w 1472"/>
                <a:gd name="T9" fmla="*/ 0 h 1760"/>
                <a:gd name="T10" fmla="*/ 0 w 1472"/>
                <a:gd name="T11" fmla="*/ 0 h 1760"/>
                <a:gd name="T12" fmla="*/ 0 w 1472"/>
                <a:gd name="T13" fmla="*/ 0 h 1760"/>
                <a:gd name="T14" fmla="*/ 0 w 1472"/>
                <a:gd name="T15" fmla="*/ 0 h 1760"/>
                <a:gd name="T16" fmla="*/ 0 w 1472"/>
                <a:gd name="T17" fmla="*/ 0 h 1760"/>
                <a:gd name="T18" fmla="*/ 0 w 1472"/>
                <a:gd name="T19" fmla="*/ 0 h 1760"/>
                <a:gd name="T20" fmla="*/ 0 w 1472"/>
                <a:gd name="T21" fmla="*/ 0 h 1760"/>
                <a:gd name="T22" fmla="*/ 0 w 1472"/>
                <a:gd name="T23" fmla="*/ 0 h 1760"/>
                <a:gd name="T24" fmla="*/ 0 w 1472"/>
                <a:gd name="T25" fmla="*/ 0 h 17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72" h="1760">
                  <a:moveTo>
                    <a:pt x="102" y="0"/>
                  </a:moveTo>
                  <a:lnTo>
                    <a:pt x="138" y="1100"/>
                  </a:lnTo>
                  <a:lnTo>
                    <a:pt x="510" y="1363"/>
                  </a:lnTo>
                  <a:lnTo>
                    <a:pt x="1021" y="1418"/>
                  </a:lnTo>
                  <a:lnTo>
                    <a:pt x="1472" y="1339"/>
                  </a:lnTo>
                  <a:lnTo>
                    <a:pt x="1213" y="1496"/>
                  </a:lnTo>
                  <a:lnTo>
                    <a:pt x="589" y="1519"/>
                  </a:lnTo>
                  <a:lnTo>
                    <a:pt x="559" y="1760"/>
                  </a:lnTo>
                  <a:lnTo>
                    <a:pt x="366" y="1375"/>
                  </a:lnTo>
                  <a:lnTo>
                    <a:pt x="102" y="1201"/>
                  </a:lnTo>
                  <a:lnTo>
                    <a:pt x="0" y="63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728" name="Freeform 54"/>
            <p:cNvSpPr>
              <a:spLocks/>
            </p:cNvSpPr>
            <p:nvPr/>
          </p:nvSpPr>
          <p:spPr bwMode="auto">
            <a:xfrm>
              <a:off x="2073" y="1328"/>
              <a:ext cx="133" cy="194"/>
            </a:xfrm>
            <a:custGeom>
              <a:avLst/>
              <a:gdLst>
                <a:gd name="T0" fmla="*/ 0 w 1058"/>
                <a:gd name="T1" fmla="*/ 0 h 1548"/>
                <a:gd name="T2" fmla="*/ 0 w 1058"/>
                <a:gd name="T3" fmla="*/ 0 h 1548"/>
                <a:gd name="T4" fmla="*/ 0 w 1058"/>
                <a:gd name="T5" fmla="*/ 0 h 1548"/>
                <a:gd name="T6" fmla="*/ 0 w 1058"/>
                <a:gd name="T7" fmla="*/ 0 h 1548"/>
                <a:gd name="T8" fmla="*/ 0 w 1058"/>
                <a:gd name="T9" fmla="*/ 0 h 1548"/>
                <a:gd name="T10" fmla="*/ 0 w 1058"/>
                <a:gd name="T11" fmla="*/ 0 h 1548"/>
                <a:gd name="T12" fmla="*/ 0 w 1058"/>
                <a:gd name="T13" fmla="*/ 0 h 1548"/>
                <a:gd name="T14" fmla="*/ 0 w 1058"/>
                <a:gd name="T15" fmla="*/ 0 h 1548"/>
                <a:gd name="T16" fmla="*/ 0 w 1058"/>
                <a:gd name="T17" fmla="*/ 0 h 1548"/>
                <a:gd name="T18" fmla="*/ 0 w 1058"/>
                <a:gd name="T19" fmla="*/ 0 h 1548"/>
                <a:gd name="T20" fmla="*/ 0 w 1058"/>
                <a:gd name="T21" fmla="*/ 0 h 15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58" h="1548">
                  <a:moveTo>
                    <a:pt x="0" y="1548"/>
                  </a:moveTo>
                  <a:lnTo>
                    <a:pt x="132" y="1483"/>
                  </a:lnTo>
                  <a:lnTo>
                    <a:pt x="175" y="852"/>
                  </a:lnTo>
                  <a:lnTo>
                    <a:pt x="457" y="575"/>
                  </a:lnTo>
                  <a:lnTo>
                    <a:pt x="583" y="306"/>
                  </a:lnTo>
                  <a:lnTo>
                    <a:pt x="1058" y="0"/>
                  </a:lnTo>
                  <a:lnTo>
                    <a:pt x="529" y="270"/>
                  </a:lnTo>
                  <a:lnTo>
                    <a:pt x="121" y="828"/>
                  </a:lnTo>
                  <a:lnTo>
                    <a:pt x="60" y="1302"/>
                  </a:lnTo>
                  <a:lnTo>
                    <a:pt x="0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8676" name="AutoShape 56"/>
          <p:cNvSpPr>
            <a:spLocks noChangeArrowheads="1"/>
          </p:cNvSpPr>
          <p:nvPr/>
        </p:nvSpPr>
        <p:spPr bwMode="auto">
          <a:xfrm>
            <a:off x="3810000" y="1447800"/>
            <a:ext cx="4876800" cy="2362200"/>
          </a:xfrm>
          <a:prstGeom prst="wedgeRoundRectCallout">
            <a:avLst>
              <a:gd name="adj1" fmla="val -43361"/>
              <a:gd name="adj2" fmla="val 70028"/>
              <a:gd name="adj3" fmla="val 16667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Seksi Investasi dan Pendanaan tidak berbeda baik  dalam metode langsung maupun tidak langsung.</a:t>
            </a:r>
          </a:p>
        </p:txBody>
      </p:sp>
      <p:sp>
        <p:nvSpPr>
          <p:cNvPr id="28677" name="Rectangle 57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66"/>
                </a:solidFill>
                <a:latin typeface="Times New Roman" panose="02020603050405020304" pitchFamily="18" charset="0"/>
              </a:rPr>
              <a:t>Operating Activities Section:  Direct Method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72C5A1-D2CF-49F5-8E47-2B4679C8918E}" type="slidenum">
              <a:rPr lang="en-US" altLang="en-US" sz="1800" smtClean="0">
                <a:solidFill>
                  <a:schemeClr val="bg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9144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</a:rPr>
              <a:t>Investing and Financing Activities Sections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914400" y="1219200"/>
            <a:ext cx="7696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6075" indent="-346075">
              <a:spcBef>
                <a:spcPct val="20000"/>
              </a:spcBef>
              <a:buSzPct val="100000"/>
              <a:tabLst>
                <a:tab pos="577850" algn="l"/>
                <a:tab pos="7158038" algn="r"/>
                <a:tab pos="7200900" algn="l"/>
              </a:tabLs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62013" indent="-285750">
              <a:spcBef>
                <a:spcPct val="20000"/>
              </a:spcBef>
              <a:buSzPct val="100000"/>
              <a:tabLst>
                <a:tab pos="577850" algn="l"/>
                <a:tab pos="7158038" algn="r"/>
                <a:tab pos="7200900" algn="l"/>
              </a:tabLs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204913" indent="-228600">
              <a:spcBef>
                <a:spcPct val="20000"/>
              </a:spcBef>
              <a:buSzPct val="100000"/>
              <a:tabLst>
                <a:tab pos="577850" algn="l"/>
                <a:tab pos="7158038" algn="r"/>
                <a:tab pos="7200900" algn="l"/>
              </a:tabLs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tabLst>
                <a:tab pos="577850" algn="l"/>
                <a:tab pos="7158038" algn="r"/>
                <a:tab pos="72009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tabLst>
                <a:tab pos="577850" algn="l"/>
                <a:tab pos="7158038" algn="r"/>
                <a:tab pos="72009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tabLst>
                <a:tab pos="577850" algn="l"/>
                <a:tab pos="7158038" algn="r"/>
                <a:tab pos="72009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tabLst>
                <a:tab pos="577850" algn="l"/>
                <a:tab pos="7158038" algn="r"/>
                <a:tab pos="72009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tabLst>
                <a:tab pos="577850" algn="l"/>
                <a:tab pos="7158038" algn="r"/>
                <a:tab pos="72009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tabLst>
                <a:tab pos="577850" algn="l"/>
                <a:tab pos="7158038" algn="r"/>
                <a:tab pos="72009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Arus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dari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aktivitas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investasi</a:t>
            </a:r>
            <a:r>
              <a:rPr lang="id-ID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 	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Penerimaan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dari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penjualan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peralatan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	$  33 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	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Pembelian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peralatan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	(</a:t>
            </a:r>
            <a:r>
              <a:rPr lang="en-US" sz="2600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120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	)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 		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Arus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bersih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aktivitas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investasi</a:t>
            </a:r>
            <a:r>
              <a:rPr lang="en-US" sz="26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(87	)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dari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aktivitas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pendanaan</a:t>
            </a:r>
            <a:r>
              <a:rPr lang="id-ID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Penerbitan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utang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wesel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jangka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panjang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	50 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Pembayaran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dividen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600" u="sng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(90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	)	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		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bersih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digunakan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utk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pendanaan</a:t>
            </a:r>
            <a:r>
              <a:rPr lang="en-US" sz="2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(40	)	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Penambahan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bersih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kas</a:t>
            </a:r>
            <a:r>
              <a:rPr lang="id-ID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(</a:t>
            </a:r>
            <a:r>
              <a:rPr lang="id-ID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169-87-40</a:t>
            </a:r>
            <a:r>
              <a:rPr lang="id-ID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                    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42 </a:t>
            </a:r>
            <a:endParaRPr lang="id-ID" sz="2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1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Januari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2005	</a:t>
            </a:r>
            <a:r>
              <a:rPr lang="en-US" sz="26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40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id-ID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endParaRPr lang="en-US" sz="2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Kas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31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Desember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2005	82 		</a:t>
            </a:r>
            <a:endParaRPr lang="en-US" sz="3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7740650" y="6021388"/>
            <a:ext cx="5334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3742</TotalTime>
  <Pages>38</Pages>
  <Words>386</Words>
  <Application>Microsoft Office PowerPoint</Application>
  <PresentationFormat>On-screen Show (4:3)</PresentationFormat>
  <Paragraphs>148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Trebuchet MS</vt:lpstr>
      <vt:lpstr>Wingdings 3</vt:lpstr>
      <vt:lpstr>Century Gothic</vt:lpstr>
      <vt:lpstr>Facet</vt:lpstr>
      <vt:lpstr>Ion</vt:lpstr>
      <vt:lpstr>1_Ion</vt:lpstr>
      <vt:lpstr>Contoh Aktivitas Operasi : Metode langsung</vt:lpstr>
      <vt:lpstr>PowerPoint Presentation</vt:lpstr>
      <vt:lpstr>PowerPoint Presentation</vt:lpstr>
      <vt:lpstr>PowerPoint Presentation</vt:lpstr>
      <vt:lpstr>Format Umum Laporan Arus Kas</vt:lpstr>
      <vt:lpstr>Seksi Aktivitas Operasi :   Metode Tidak Langsung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Cloud1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Review of the Accounting Cycle</dc:title>
  <dc:subject>Chapter 2</dc:subject>
  <dc:creator>Doug Cloud</dc:creator>
  <cp:keywords/>
  <dc:description/>
  <cp:lastModifiedBy>Hendra Irawan</cp:lastModifiedBy>
  <cp:revision>116</cp:revision>
  <cp:lastPrinted>1999-11-03T06:56:01Z</cp:lastPrinted>
  <dcterms:created xsi:type="dcterms:W3CDTF">1999-11-03T06:09:00Z</dcterms:created>
  <dcterms:modified xsi:type="dcterms:W3CDTF">2020-01-29T04:42:09Z</dcterms:modified>
</cp:coreProperties>
</file>